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realtime</a:t>
            </a:r>
            <a:r>
              <a:rPr lang="en-US" dirty="0" smtClean="0"/>
              <a:t> assistant </a:t>
            </a:r>
            <a:r>
              <a:rPr lang="en-US" dirty="0"/>
              <a:t>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Catch bugs before they crash your </a:t>
            </a:r>
            <a:r>
              <a:rPr lang="en-US" dirty="0" smtClean="0"/>
              <a:t>code locally</a:t>
            </a:r>
          </a:p>
        </p:txBody>
      </p:sp>
    </p:spTree>
    <p:extLst>
      <p:ext uri="{BB962C8B-B14F-4D97-AF65-F5344CB8AC3E}">
        <p14:creationId xmlns:p14="http://schemas.microsoft.com/office/powerpoint/2010/main" val="400397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Developers waste 50% of time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42% of bugs come from </a:t>
            </a:r>
            <a:r>
              <a:rPr lang="en-US" b="1" dirty="0" smtClean="0"/>
              <a:t>loops/conditionals</a:t>
            </a:r>
          </a:p>
          <a:p>
            <a:r>
              <a:rPr lang="en-US" dirty="0" smtClean="0"/>
              <a:t>Manual reviews miss </a:t>
            </a:r>
            <a:r>
              <a:rPr lang="en-US" b="1" dirty="0" smtClean="0"/>
              <a:t>hidden risks</a:t>
            </a:r>
            <a:endParaRPr lang="en-US" dirty="0"/>
          </a:p>
          <a:p>
            <a:r>
              <a:rPr lang="en-US" dirty="0" smtClean="0"/>
              <a:t>One can use AI to debug after writing the full codes.</a:t>
            </a:r>
          </a:p>
          <a:p>
            <a:r>
              <a:rPr lang="en-US" dirty="0" smtClean="0"/>
              <a:t>But this AI will debug when coding, instantly identify errors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that flags risks in real-time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784350"/>
            <a:ext cx="5715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Made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runs locally.</a:t>
            </a:r>
          </a:p>
          <a:p>
            <a:r>
              <a:rPr lang="en-US" dirty="0" smtClean="0"/>
              <a:t>Training AI to adapt to users way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5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Future Vision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Roadmap:</a:t>
            </a:r>
            <a:endParaRPr lang="en-US" dirty="0"/>
          </a:p>
          <a:p>
            <a:r>
              <a:rPr lang="en-US" dirty="0"/>
              <a:t>2024: VS Code extension</a:t>
            </a:r>
          </a:p>
          <a:p>
            <a:r>
              <a:rPr lang="en-US" dirty="0"/>
              <a:t>2025: Auto-fix suggestions</a:t>
            </a:r>
            <a:br>
              <a:rPr lang="en-US" dirty="0"/>
            </a:br>
            <a:r>
              <a:rPr lang="en-US" b="1" dirty="0" smtClean="0"/>
              <a:t>Visual:</a:t>
            </a:r>
            <a:r>
              <a:rPr lang="en-US" dirty="0"/>
              <a:t> </a:t>
            </a:r>
            <a:r>
              <a:rPr lang="en-US" dirty="0" smtClean="0"/>
              <a:t>Timeline </a:t>
            </a:r>
            <a:r>
              <a:rPr lang="en-US" dirty="0"/>
              <a:t>with milestones.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1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</TotalTime>
  <Words>58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realtime assistant AI</vt:lpstr>
      <vt:lpstr>Developers waste 50% of time debugging</vt:lpstr>
      <vt:lpstr>AI that flags risks in real-time</vt:lpstr>
      <vt:lpstr>Machine Learning Made Simple</vt:lpstr>
      <vt:lpstr>Future Vision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BugPredictor AI</dc:title>
  <dc:creator>Elros</dc:creator>
  <cp:lastModifiedBy>Elros</cp:lastModifiedBy>
  <cp:revision>3</cp:revision>
  <dcterms:created xsi:type="dcterms:W3CDTF">2006-08-16T00:00:00Z</dcterms:created>
  <dcterms:modified xsi:type="dcterms:W3CDTF">2025-03-28T10:33:34Z</dcterms:modified>
</cp:coreProperties>
</file>