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C6AC0-F779-4435-9945-F01B737D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E49FE-F5ED-4718-9CEB-3250E15FA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A5008-CDBD-4685-BEE1-3B28C461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79504-339B-4B2F-B6A3-E053E319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24F10-9371-42F4-A1D1-0104C08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9E7E-8361-45C8-816F-AA629299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A11BE-60CD-49FA-95D7-81F8E3E11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762D5-D7EE-4333-9538-26D802F7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932AB-B779-4AB1-B70E-0367A7F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EA1D1-A8A3-4E20-9B30-92123810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0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6A02EE-6AEB-46DB-94BB-2F7BD918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C022BA-5FA1-453E-8D2D-536D3C48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62077-FB39-4F19-A21B-6EEB9BE6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550AA-3985-498F-A57D-D25515E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FD1D8-C3A0-4BF5-8489-DD4AA0A4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8FDC5-6D94-47E1-93E3-2F2E2584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3827B-4697-4034-925B-04EFB8AA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19F0-29D3-46BA-9712-15CC1883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A5A40-6E28-4A0B-9D5E-6F25F1D1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98F6D-CCD8-4D9B-88A3-A152603F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A53B-8598-496B-9DD5-B3568632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BF9B5-5E8C-4C4D-99F8-5D845730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42609-2760-4E3D-A5E3-7CB6130E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77EFD-241F-43E5-AC60-AB55B7B3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CD7B8-5435-48CC-846C-07B4C0D6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0B2FB-B1D1-4177-BCEC-BBE84318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12DDB-4094-401E-8BC5-8469A2AD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AD2807-5329-4BE0-8543-E2C2EED8F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659A77-BF0C-4035-8EC1-B334B391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EA3158-5EB1-4BD4-9B66-F1E53955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A72CA7-591E-42D5-A2DB-2D7F9F21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3C036-B13B-4FB7-9563-31923ECD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64BCA-8096-4EB0-A74D-24E317CE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11435D-A138-479B-9CF2-D039CA358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DB7AFC-CF1A-4FF0-8268-6AB4764DA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C44333-4857-4BE6-9F04-FB18EDAD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D6D821-F034-41DC-8E0F-3A0B30E1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D6C382-8BBF-4AFD-B1AD-0615EBAE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BBE8FB-D102-4195-8053-4F289401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C05C3-28C7-4C91-9CFB-787DF62B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B28A5D-3BE9-40AE-B161-5059C6CE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976F8B-5C56-41B9-AC91-BA19CCE1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44CAB6-ECDB-41FA-818B-3B06E82B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8729C8-290B-44A4-BE6C-B8ACA91D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EF881F-3D71-44E6-8A71-B715307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F9F8B5-5146-48D4-BA10-55AB1E08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9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AE8F1-AD5B-4D57-A299-ADC994B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04E8C-7EC2-4ECA-85B9-9B442FBD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1515F-08C8-45A5-A75F-0B0CEDB1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FA4C98-2D42-40DC-B1DD-3567DE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1B0CD2-9022-42CB-BA9B-8698C4D1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422DF-9224-418D-9A73-98F9D47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2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5581-C29E-4F22-8262-16E6E1AE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811AC4-4B31-4D15-BD10-F7211C43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D21E53-D9D2-4BDA-B481-3B5C52F8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FD670-5E46-41F1-90B9-6B11A40A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3BFC67-E34F-442F-943D-EB8CC53F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0B1FA6-6DE8-4391-B998-AB13BA62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3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683E0D-8D29-468C-98E1-95ED0BDC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0CFD4-445B-4A8C-86B9-44059DBE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C414A-F61F-409D-8C9F-B6D31DC2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1348-920D-485F-98B6-97FFD3F1B747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A484C-12D9-4199-BE3E-84B9E7EC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69A9-21B3-4B6F-BBB6-D32EDB9A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940C-0D68-49DB-9CBC-16986E2CA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1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FF6F208-247A-45F3-9C05-D6B641C0CB27}"/>
              </a:ext>
            </a:extLst>
          </p:cNvPr>
          <p:cNvSpPr/>
          <p:nvPr/>
        </p:nvSpPr>
        <p:spPr>
          <a:xfrm>
            <a:off x="3666000" y="999000"/>
            <a:ext cx="4860000" cy="48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667F13-6411-4D78-8ABA-FB7E0711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2244"/>
            <a:ext cx="9144000" cy="1655763"/>
          </a:xfrm>
        </p:spPr>
        <p:txBody>
          <a:bodyPr>
            <a:normAutofit/>
          </a:bodyPr>
          <a:lstStyle/>
          <a:p>
            <a:r>
              <a:rPr lang="pt-BR" sz="6600" b="1" dirty="0">
                <a:latin typeface="Agency FB" panose="020B0503020202020204" pitchFamily="34" charset="0"/>
              </a:rPr>
              <a:t>Circulo Cromático </a:t>
            </a:r>
            <a:br>
              <a:rPr lang="pt-BR" sz="6600" b="1" dirty="0">
                <a:latin typeface="Agency FB" panose="020B0503020202020204" pitchFamily="34" charset="0"/>
              </a:rPr>
            </a:br>
            <a:r>
              <a:rPr lang="pt-BR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Arte Digital (AD)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69057-C725-469A-9F8B-5DC8BE4A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763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Bryan Almeida – 1º C  (Turma A)</a:t>
            </a:r>
          </a:p>
        </p:txBody>
      </p:sp>
    </p:spTree>
    <p:extLst>
      <p:ext uri="{BB962C8B-B14F-4D97-AF65-F5344CB8AC3E}">
        <p14:creationId xmlns:p14="http://schemas.microsoft.com/office/powerpoint/2010/main" val="885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7B71-769D-4677-8445-70B0331627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CIRCULO CROMÁTICO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429CA1B-3F54-4A36-99A7-A4E30AE85326}"/>
              </a:ext>
            </a:extLst>
          </p:cNvPr>
          <p:cNvSpPr/>
          <p:nvPr/>
        </p:nvSpPr>
        <p:spPr>
          <a:xfrm>
            <a:off x="3820442" y="2257919"/>
            <a:ext cx="3960000" cy="39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9DD4B86-7598-4ABA-8B42-903435FA2963}"/>
              </a:ext>
            </a:extLst>
          </p:cNvPr>
          <p:cNvSpPr/>
          <p:nvPr/>
        </p:nvSpPr>
        <p:spPr>
          <a:xfrm>
            <a:off x="4360442" y="2797919"/>
            <a:ext cx="2880000" cy="28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32640D9-B3AD-4B26-AC17-038AF1277DA5}"/>
              </a:ext>
            </a:extLst>
          </p:cNvPr>
          <p:cNvSpPr/>
          <p:nvPr/>
        </p:nvSpPr>
        <p:spPr>
          <a:xfrm>
            <a:off x="4900442" y="3337919"/>
            <a:ext cx="1800000" cy="18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0AA9706-F055-4517-974C-22533A6BB44F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3820442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BF0663-2E10-4191-9766-E86484E077CD}"/>
              </a:ext>
            </a:extLst>
          </p:cNvPr>
          <p:cNvCxnSpPr>
            <a:cxnSpLocks/>
          </p:cNvCxnSpPr>
          <p:nvPr/>
        </p:nvCxnSpPr>
        <p:spPr>
          <a:xfrm rot="1800000">
            <a:off x="3820441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1AE8BD7-C39C-4170-91BD-07C97BBC69B5}"/>
              </a:ext>
            </a:extLst>
          </p:cNvPr>
          <p:cNvCxnSpPr>
            <a:cxnSpLocks/>
          </p:cNvCxnSpPr>
          <p:nvPr/>
        </p:nvCxnSpPr>
        <p:spPr>
          <a:xfrm rot="3600000">
            <a:off x="3834028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F50C430-9A46-4CF5-B1E1-B50D73E9CABF}"/>
              </a:ext>
            </a:extLst>
          </p:cNvPr>
          <p:cNvCxnSpPr>
            <a:cxnSpLocks/>
          </p:cNvCxnSpPr>
          <p:nvPr/>
        </p:nvCxnSpPr>
        <p:spPr>
          <a:xfrm rot="5400000">
            <a:off x="3834028" y="4237919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FFB3D7A-F3CF-4290-A025-C4189FE09C38}"/>
              </a:ext>
            </a:extLst>
          </p:cNvPr>
          <p:cNvCxnSpPr>
            <a:cxnSpLocks/>
          </p:cNvCxnSpPr>
          <p:nvPr/>
        </p:nvCxnSpPr>
        <p:spPr>
          <a:xfrm rot="7200000">
            <a:off x="3851456" y="4237920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A86CE9E-DA1C-4269-8F4F-E7B058534506}"/>
              </a:ext>
            </a:extLst>
          </p:cNvPr>
          <p:cNvCxnSpPr>
            <a:cxnSpLocks/>
          </p:cNvCxnSpPr>
          <p:nvPr/>
        </p:nvCxnSpPr>
        <p:spPr>
          <a:xfrm rot="9000000">
            <a:off x="3851456" y="4237920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4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Adobe Hebrew</vt:lpstr>
      <vt:lpstr>Agency FB</vt:lpstr>
      <vt:lpstr>Arial</vt:lpstr>
      <vt:lpstr>Bahnschrift Condensed</vt:lpstr>
      <vt:lpstr>Calibri</vt:lpstr>
      <vt:lpstr>Calibri Light</vt:lpstr>
      <vt:lpstr>Eras Demi ITC</vt:lpstr>
      <vt:lpstr>Tema do Office</vt:lpstr>
      <vt:lpstr>Circulo Cromático  Arte Digital (AD)</vt:lpstr>
      <vt:lpstr>CIRCULO CROMÁTICO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Circulo Cromático  Arte Digital (AD)</dc:title>
  <dc:creator>LAB4</dc:creator>
  <cp:lastModifiedBy>LAB4</cp:lastModifiedBy>
  <cp:revision>4</cp:revision>
  <dcterms:created xsi:type="dcterms:W3CDTF">2023-03-10T13:53:26Z</dcterms:created>
  <dcterms:modified xsi:type="dcterms:W3CDTF">2023-03-10T14:09:42Z</dcterms:modified>
</cp:coreProperties>
</file>