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816E5-30E8-4642-9DCA-EE4D53BF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09366-4B46-4FD6-9E67-6F4BDC1ED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22E8B-2F8E-4418-946B-5B24E491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7937B-7822-41BE-8BED-60A4F03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AED4FB-30D6-4753-87ED-2274B14F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7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577D-C0C9-4435-8906-A71B54BA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DA61CA-49C1-43E1-9189-F63C5A46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D780B-36E4-496F-A804-D20AB25C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3C9040-5A7F-4F1B-9B98-FA21121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9A109-F276-48CB-A063-C85EE90C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93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55D54C-0686-4EF9-95BC-E7947577E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7D42B3-456C-42C4-9EE9-D7F16C7A1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AC317-C3BE-4A98-B714-0C33412C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56695-68EE-40E0-94B6-588076C8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C448C-B55E-4574-886E-3215FC64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96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87D1A-77FF-4063-9E87-D27EAE83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724AA-4568-43B1-9387-7EF82447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8028-328A-4FC1-A75F-C8D08282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59E87-B7BF-47EC-8007-2F0628A1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AA39F-A030-4875-AAC9-34DC95F6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1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F64CC-4564-49B3-BE94-34722E4E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A56734-AA9A-4EE1-9A1C-791A2CD8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F9206-DBA1-4FAD-B670-D8F6032F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D42C9-4902-41EC-989F-5C3B1EED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9B343-151D-4327-8524-38C8FC4A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C26CE-8332-4C28-8243-E25B1BC0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720169-8F00-4731-AD25-DD52F2FD5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52533-8E39-486C-9993-A27C4C51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FBB1DE-93F0-4346-9E58-90719DF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662007-1335-4D5C-A19F-3A749A14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708B13-4BE0-44E8-84FB-31634A9D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4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5865A-F599-4F31-B8AB-A2132083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345361-9C53-4212-8359-BD59EDEA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7D9204-4FEB-4136-8EA3-56C574861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033874-C8C4-46E4-9521-6505442E0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284DB2-D089-43FD-9E18-2A53A1593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033015-65D3-47FB-A347-9353F319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285A06-CC5A-4CB4-803E-CF119FF7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3CF972-F8F1-445E-90EC-7FA4261C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85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1FB5B-22F5-440A-A247-7A8E1957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C214DE-63D7-44ED-850E-4F6FB42C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DF7977-3169-4EB6-A89C-FFE32C27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8EA10-3E81-4CDA-9607-9A65A30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83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78B924-E5F9-428C-808C-0BEFAA1F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700B51-0D60-4B63-9FC0-B377D6E2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DE8717-1272-400D-A15D-4E8DAE91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8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7FAE6-3A96-4848-BBA6-ABEA9A32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C3526-4057-48FB-B765-A58F1274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A0C40A-0563-40F4-905C-ADC7F399C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1165F0-A158-4342-A522-165CF0A8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38D59-4D6D-4BEA-90D8-D1219166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27DCB7-4C67-43D5-A879-24315E1E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9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EE497-8380-4CF0-B35C-1456A5D7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1160AB-7E2E-4D0F-8C75-835949968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D4FF6-FAF0-4A36-B754-D8C55B9A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EF030-34A6-4D30-8A03-55D7A6EE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8FB63F-A3CD-48FC-8C11-A3016A51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891A5D-533F-4030-BAEE-D56C9155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2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E11382-C569-405E-8D35-63C37F49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7EC4A4-6B93-4FE7-BD33-268D93CD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AFD03-6133-40E9-A074-5C52A5225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8550-51ED-4C8F-8E20-98EE8294CE4A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D4257-4B47-4F29-9556-B1842134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AF073-83F3-42FF-8732-759E1A24C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9D6C-98C3-42E9-A68D-F61A13048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88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a 3">
            <a:extLst>
              <a:ext uri="{FF2B5EF4-FFF2-40B4-BE49-F238E27FC236}">
                <a16:creationId xmlns:a16="http://schemas.microsoft.com/office/drawing/2014/main" id="{5A33E64E-8009-49FA-BA70-FEE13E7D78FE}"/>
              </a:ext>
            </a:extLst>
          </p:cNvPr>
          <p:cNvSpPr/>
          <p:nvPr/>
        </p:nvSpPr>
        <p:spPr>
          <a:xfrm>
            <a:off x="3618452" y="1933647"/>
            <a:ext cx="1593909" cy="2644629"/>
          </a:xfrm>
          <a:prstGeom prst="mo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aio 4">
            <a:extLst>
              <a:ext uri="{FF2B5EF4-FFF2-40B4-BE49-F238E27FC236}">
                <a16:creationId xmlns:a16="http://schemas.microsoft.com/office/drawing/2014/main" id="{E2EB23A6-B535-42A8-B171-F89E409C1E7B}"/>
              </a:ext>
            </a:extLst>
          </p:cNvPr>
          <p:cNvSpPr/>
          <p:nvPr/>
        </p:nvSpPr>
        <p:spPr>
          <a:xfrm rot="18290972">
            <a:off x="4777529" y="2062760"/>
            <a:ext cx="1954635" cy="2986481"/>
          </a:xfrm>
          <a:prstGeom prst="lightningBol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51C196-5FA1-4126-A2FA-0E8C28771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>
                <a:effectLst/>
                <a:latin typeface="Agency FB" panose="020B0503020202020204" pitchFamily="34" charset="0"/>
              </a:rPr>
              <a:t>Diagrama RGB e CMYK</a:t>
            </a:r>
            <a:br>
              <a:rPr lang="pt-BR" b="1" dirty="0">
                <a:latin typeface="Agency FB" panose="020B0503020202020204" pitchFamily="34" charset="0"/>
              </a:rPr>
            </a:br>
            <a:r>
              <a:rPr lang="pt-BR" b="1" dirty="0">
                <a:latin typeface="Agency FB" panose="020B0503020202020204" pitchFamily="34" charset="0"/>
              </a:rPr>
              <a:t>Arte Digital (AD)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165480-C3A3-4C99-836E-A9CAD318C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bg1"/>
                </a:solidFill>
                <a:latin typeface="Castellar" panose="020A0402060406010301" pitchFamily="18" charset="0"/>
              </a:rPr>
              <a:t>Bryan Almeida – 1ºC (Turma A)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1B82C15F-2179-40BF-B79A-A5AB379701EA}"/>
              </a:ext>
            </a:extLst>
          </p:cNvPr>
          <p:cNvSpPr/>
          <p:nvPr/>
        </p:nvSpPr>
        <p:spPr>
          <a:xfrm rot="19508265">
            <a:off x="318147" y="619507"/>
            <a:ext cx="2150981" cy="196138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40E8F33F-7DC9-45CA-B9DF-D94E5FBD9C73}"/>
              </a:ext>
            </a:extLst>
          </p:cNvPr>
          <p:cNvSpPr/>
          <p:nvPr/>
        </p:nvSpPr>
        <p:spPr>
          <a:xfrm rot="1570991">
            <a:off x="2014505" y="709193"/>
            <a:ext cx="1298330" cy="129753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28E0F563-FF2D-4CDC-AC19-3F05CA772D18}"/>
              </a:ext>
            </a:extLst>
          </p:cNvPr>
          <p:cNvSpPr/>
          <p:nvPr/>
        </p:nvSpPr>
        <p:spPr>
          <a:xfrm rot="12850882">
            <a:off x="1561266" y="2375709"/>
            <a:ext cx="534805" cy="53422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9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05971-7040-47B0-924D-7931A34E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72" y="604078"/>
            <a:ext cx="10353762" cy="970450"/>
          </a:xfr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pt-BR" sz="4400" dirty="0">
                <a:solidFill>
                  <a:schemeClr val="tx1"/>
                </a:solidFill>
                <a:latin typeface="Agency FB" panose="020B0503020202020204" pitchFamily="34" charset="0"/>
              </a:rPr>
              <a:t>RGB (Red, Green e Blue)</a:t>
            </a:r>
          </a:p>
        </p:txBody>
      </p:sp>
      <p:sp>
        <p:nvSpPr>
          <p:cNvPr id="3" name="Círculo: Vazio 2">
            <a:extLst>
              <a:ext uri="{FF2B5EF4-FFF2-40B4-BE49-F238E27FC236}">
                <a16:creationId xmlns:a16="http://schemas.microsoft.com/office/drawing/2014/main" id="{BC727B1F-4834-48E7-8881-EFF04175BD1B}"/>
              </a:ext>
            </a:extLst>
          </p:cNvPr>
          <p:cNvSpPr/>
          <p:nvPr/>
        </p:nvSpPr>
        <p:spPr>
          <a:xfrm>
            <a:off x="4802966" y="2120317"/>
            <a:ext cx="2575420" cy="2483141"/>
          </a:xfrm>
          <a:prstGeom prst="donut">
            <a:avLst>
              <a:gd name="adj" fmla="val 2199"/>
            </a:avLst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írculo: Vazio 4">
            <a:extLst>
              <a:ext uri="{FF2B5EF4-FFF2-40B4-BE49-F238E27FC236}">
                <a16:creationId xmlns:a16="http://schemas.microsoft.com/office/drawing/2014/main" id="{BB655281-BD75-4FAB-A40E-28E3FBDB76B4}"/>
              </a:ext>
            </a:extLst>
          </p:cNvPr>
          <p:cNvSpPr/>
          <p:nvPr/>
        </p:nvSpPr>
        <p:spPr>
          <a:xfrm>
            <a:off x="3832372" y="3285556"/>
            <a:ext cx="2575420" cy="2483141"/>
          </a:xfrm>
          <a:prstGeom prst="donut">
            <a:avLst>
              <a:gd name="adj" fmla="val 1924"/>
            </a:avLst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írculo: Vazio 3">
            <a:extLst>
              <a:ext uri="{FF2B5EF4-FFF2-40B4-BE49-F238E27FC236}">
                <a16:creationId xmlns:a16="http://schemas.microsoft.com/office/drawing/2014/main" id="{561EB7A4-B693-406A-ADF5-BCF4F8E8E381}"/>
              </a:ext>
            </a:extLst>
          </p:cNvPr>
          <p:cNvSpPr/>
          <p:nvPr/>
        </p:nvSpPr>
        <p:spPr>
          <a:xfrm>
            <a:off x="5773560" y="3285556"/>
            <a:ext cx="2575420" cy="2483141"/>
          </a:xfrm>
          <a:prstGeom prst="donut">
            <a:avLst>
              <a:gd name="adj" fmla="val 2398"/>
            </a:avLst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2B1BD6-33FA-4309-B850-C2BE18EBB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"/>
          <a:stretch/>
        </p:blipFill>
        <p:spPr>
          <a:xfrm>
            <a:off x="2735085" y="1784757"/>
            <a:ext cx="6076950" cy="454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EADBC-F56D-4318-8855-1DE13DC7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83" y="533339"/>
            <a:ext cx="10353762" cy="970450"/>
          </a:xfr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pt-BR" sz="4400" dirty="0">
                <a:latin typeface="Agency FB" panose="020B0503020202020204" pitchFamily="34" charset="0"/>
              </a:rPr>
              <a:t>CMYK (Ciano, Magenta, Yellow e Black)</a:t>
            </a:r>
          </a:p>
        </p:txBody>
      </p:sp>
      <p:sp>
        <p:nvSpPr>
          <p:cNvPr id="3" name="Círculo: Vazio 2">
            <a:extLst>
              <a:ext uri="{FF2B5EF4-FFF2-40B4-BE49-F238E27FC236}">
                <a16:creationId xmlns:a16="http://schemas.microsoft.com/office/drawing/2014/main" id="{71D26C93-1D95-467D-8676-35BDE8984905}"/>
              </a:ext>
            </a:extLst>
          </p:cNvPr>
          <p:cNvSpPr/>
          <p:nvPr/>
        </p:nvSpPr>
        <p:spPr>
          <a:xfrm>
            <a:off x="5784048" y="3356294"/>
            <a:ext cx="2575420" cy="2483141"/>
          </a:xfrm>
          <a:prstGeom prst="donut">
            <a:avLst>
              <a:gd name="adj" fmla="val 219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írculo: Vazio 3">
            <a:extLst>
              <a:ext uri="{FF2B5EF4-FFF2-40B4-BE49-F238E27FC236}">
                <a16:creationId xmlns:a16="http://schemas.microsoft.com/office/drawing/2014/main" id="{8C5F9C9E-E59A-409C-8BAC-6FC823741627}"/>
              </a:ext>
            </a:extLst>
          </p:cNvPr>
          <p:cNvSpPr/>
          <p:nvPr/>
        </p:nvSpPr>
        <p:spPr>
          <a:xfrm>
            <a:off x="4906216" y="2187429"/>
            <a:ext cx="2575420" cy="2483141"/>
          </a:xfrm>
          <a:prstGeom prst="donut">
            <a:avLst>
              <a:gd name="adj" fmla="val 219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írculo: Vazio 4">
            <a:extLst>
              <a:ext uri="{FF2B5EF4-FFF2-40B4-BE49-F238E27FC236}">
                <a16:creationId xmlns:a16="http://schemas.microsoft.com/office/drawing/2014/main" id="{2394DBCA-8679-4C2B-A55F-C547633C0E56}"/>
              </a:ext>
            </a:extLst>
          </p:cNvPr>
          <p:cNvSpPr/>
          <p:nvPr/>
        </p:nvSpPr>
        <p:spPr>
          <a:xfrm>
            <a:off x="4028383" y="3356294"/>
            <a:ext cx="2575420" cy="2483141"/>
          </a:xfrm>
          <a:prstGeom prst="donut">
            <a:avLst>
              <a:gd name="adj" fmla="val 219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74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Castellar</vt:lpstr>
      <vt:lpstr>Tema do Office</vt:lpstr>
      <vt:lpstr>Diagrama RGB e CMYK Arte Digital (AD)</vt:lpstr>
      <vt:lpstr>RGB (Red, Green e Blue)</vt:lpstr>
      <vt:lpstr>CMYK (Ciano, Magenta, Yellow e Black)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 (AD)</dc:title>
  <dc:creator>LAB4</dc:creator>
  <cp:lastModifiedBy>LAB4</cp:lastModifiedBy>
  <cp:revision>5</cp:revision>
  <dcterms:created xsi:type="dcterms:W3CDTF">2023-03-17T14:25:19Z</dcterms:created>
  <dcterms:modified xsi:type="dcterms:W3CDTF">2023-03-17T15:46:50Z</dcterms:modified>
</cp:coreProperties>
</file>