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6"/>
    <p:restoredTop sz="73410"/>
  </p:normalViewPr>
  <p:slideViewPr>
    <p:cSldViewPr snapToGrid="0" snapToObjects="1">
      <p:cViewPr>
        <p:scale>
          <a:sx n="57" d="100"/>
          <a:sy n="5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7</a:t>
            </a:r>
            <a:r>
              <a:rPr lang="en-US" sz="3600" b="1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Classifiers I</a:t>
            </a:r>
            <a:endParaRPr lang="en-US" sz="3600" b="1" dirty="0" smtClean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Spring 2017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 + Dan Hammer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Supervised Learning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&lt;break&gt;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540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Spring 2017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24594</TotalTime>
  <Words>44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341</cp:revision>
  <cp:lastPrinted>2017-02-27T20:50:09Z</cp:lastPrinted>
  <dcterms:created xsi:type="dcterms:W3CDTF">2017-01-08T03:44:27Z</dcterms:created>
  <dcterms:modified xsi:type="dcterms:W3CDTF">2017-03-13T00:55:16Z</dcterms:modified>
</cp:coreProperties>
</file>