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Montserrat" panose="00000800000000000000" pitchFamily="50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Online Class</a:t>
            </a:r>
            <a:br>
              <a:rPr lang="en-US" sz="4800" dirty="0">
                <a:latin typeface="Montserrat" panose="00000800000000000000" pitchFamily="50" charset="0"/>
                <a:ea typeface="Microsoft Himalaya" panose="01010100010101010101" pitchFamily="2" charset="0"/>
                <a:cs typeface="Microsoft Himalaya" panose="01010100010101010101" pitchFamily="2" charset="0"/>
              </a:rPr>
            </a:br>
            <a:r>
              <a:rPr lang="en-US" sz="4800" dirty="0">
                <a:latin typeface="Montserrat" panose="00000800000000000000" pitchFamily="50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attendance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by team index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1F3D-1157-4609-8EFB-80F8AA4F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problem is?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3D665-422E-47A6-9A8A-6057F2125570}"/>
              </a:ext>
            </a:extLst>
          </p:cNvPr>
          <p:cNvSpPr txBox="1"/>
          <p:nvPr/>
        </p:nvSpPr>
        <p:spPr>
          <a:xfrm>
            <a:off x="1132114" y="2037806"/>
            <a:ext cx="10084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 since the  widespread of the COVID-19 pandemic online classes have become a essential role as a part of students life.</a:t>
            </a:r>
          </a:p>
          <a:p>
            <a:endParaRPr lang="en-US" sz="2400" dirty="0"/>
          </a:p>
          <a:p>
            <a:r>
              <a:rPr lang="en-US" sz="2400" dirty="0"/>
              <a:t>A lot of the time in these online classes are wasted by taking attendance and we intend to counteract this and use the time much more productively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14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1F3D-1157-4609-8EFB-80F8AA4F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suggest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3D665-422E-47A6-9A8A-6057F2125570}"/>
              </a:ext>
            </a:extLst>
          </p:cNvPr>
          <p:cNvSpPr txBox="1"/>
          <p:nvPr/>
        </p:nvSpPr>
        <p:spPr>
          <a:xfrm>
            <a:off x="1132114" y="2037806"/>
            <a:ext cx="10084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suggest in making a browser plugin which automatically integrated with google meet/other popular video conferencing   </a:t>
            </a:r>
            <a:r>
              <a:rPr lang="en-US" sz="2400" dirty="0" err="1"/>
              <a:t>softwares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74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1F3D-1157-4609-8EFB-80F8AA4F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Working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3D665-422E-47A6-9A8A-6057F2125570}"/>
              </a:ext>
            </a:extLst>
          </p:cNvPr>
          <p:cNvSpPr txBox="1"/>
          <p:nvPr/>
        </p:nvSpPr>
        <p:spPr>
          <a:xfrm>
            <a:off x="1132114" y="2037806"/>
            <a:ext cx="100845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browser extension should we added to the students laptop and while he/she attends the class the students name is automatically entered in the register and attendance is given.</a:t>
            </a:r>
          </a:p>
          <a:p>
            <a:endParaRPr lang="en-US" sz="2400" dirty="0"/>
          </a:p>
          <a:p>
            <a:r>
              <a:rPr lang="en-US" sz="2400" dirty="0"/>
              <a:t>The teacher can then retrieve the attendance </a:t>
            </a:r>
            <a:r>
              <a:rPr lang="en-US" sz="2400" dirty="0" err="1"/>
              <a:t>registery</a:t>
            </a:r>
            <a:r>
              <a:rPr lang="en-US" sz="2400" dirty="0"/>
              <a:t> after the class is done to identify who all have attended the class.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554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1F3D-1157-4609-8EFB-80F8AA4F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can come during execution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3D665-422E-47A6-9A8A-6057F2125570}"/>
              </a:ext>
            </a:extLst>
          </p:cNvPr>
          <p:cNvSpPr txBox="1"/>
          <p:nvPr/>
        </p:nvSpPr>
        <p:spPr>
          <a:xfrm>
            <a:off x="1132114" y="2037806"/>
            <a:ext cx="1008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plugin must be designed in such a way that it monitors the students time in class and he/she is given partial/full attendance based on the amount of time the student has attended the class.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240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1F3D-1157-4609-8EFB-80F8AA4F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intend as the outcome of our project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3D665-422E-47A6-9A8A-6057F2125570}"/>
              </a:ext>
            </a:extLst>
          </p:cNvPr>
          <p:cNvSpPr txBox="1"/>
          <p:nvPr/>
        </p:nvSpPr>
        <p:spPr>
          <a:xfrm>
            <a:off x="1132114" y="2037806"/>
            <a:ext cx="10084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plugin is made available for free and people all over the world can  download it and use it during their online classes.</a:t>
            </a:r>
          </a:p>
          <a:p>
            <a:endParaRPr lang="en-US" sz="2400" dirty="0"/>
          </a:p>
          <a:p>
            <a:r>
              <a:rPr lang="en-US" sz="2400" dirty="0"/>
              <a:t>We hope to save time and create a hassle free attendance system for online classes.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1683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F9C4-FD00-43EB-B75F-6EBF4DE62D04}"/>
              </a:ext>
            </a:extLst>
          </p:cNvPr>
          <p:cNvSpPr txBox="1">
            <a:spLocks/>
          </p:cNvSpPr>
          <p:nvPr/>
        </p:nvSpPr>
        <p:spPr>
          <a:xfrm>
            <a:off x="4267200" y="279467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10398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{2BFA0D42-EC82-493D-86A7-9EAE10D1F61C}tf56160789_win32</Template>
  <TotalTime>16</TotalTime>
  <Words>239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Montserrat</vt:lpstr>
      <vt:lpstr>1_RetrospectVTI</vt:lpstr>
      <vt:lpstr>Online Class attendance registry</vt:lpstr>
      <vt:lpstr>What the problem is?</vt:lpstr>
      <vt:lpstr>What we suggest</vt:lpstr>
      <vt:lpstr>Rough Working</vt:lpstr>
      <vt:lpstr>Problems that can come during execution</vt:lpstr>
      <vt:lpstr>What we intend as the outcome of our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Class attendance registry</dc:title>
  <dc:creator>Bryan</dc:creator>
  <cp:lastModifiedBy>Bryan</cp:lastModifiedBy>
  <cp:revision>2</cp:revision>
  <dcterms:created xsi:type="dcterms:W3CDTF">2021-02-14T13:51:52Z</dcterms:created>
  <dcterms:modified xsi:type="dcterms:W3CDTF">2021-02-14T14:08:37Z</dcterms:modified>
</cp:coreProperties>
</file>