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5" r:id="rId8"/>
    <p:sldId id="261" r:id="rId9"/>
    <p:sldId id="260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8"/>
    <p:restoredTop sz="95833"/>
  </p:normalViewPr>
  <p:slideViewPr>
    <p:cSldViewPr snapToGrid="0" snapToObjects="1">
      <p:cViewPr varScale="1">
        <p:scale>
          <a:sx n="124" d="100"/>
          <a:sy n="124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mealdb.com/api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52B6-A1F2-3547-9F11-079B5A5DA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Recipe iOS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660B3-EF55-5A48-B36E-398EB74BD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 690</a:t>
            </a:r>
          </a:p>
          <a:p>
            <a:r>
              <a:rPr lang="en-US" dirty="0"/>
              <a:t>Bryan Caldera</a:t>
            </a:r>
          </a:p>
          <a:p>
            <a:r>
              <a:rPr lang="en-US" dirty="0"/>
              <a:t>5.13.21</a:t>
            </a:r>
          </a:p>
        </p:txBody>
      </p:sp>
    </p:spTree>
    <p:extLst>
      <p:ext uri="{BB962C8B-B14F-4D97-AF65-F5344CB8AC3E}">
        <p14:creationId xmlns:p14="http://schemas.microsoft.com/office/powerpoint/2010/main" val="60620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D9EB-BCFC-024A-A32E-B98C8FBB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E2DBD-7723-714B-8E30-08E21CE19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Decoding the JSON to use in my app</a:t>
            </a:r>
          </a:p>
          <a:p>
            <a:r>
              <a:rPr lang="en-US" dirty="0" err="1"/>
              <a:t>TableView</a:t>
            </a:r>
            <a:r>
              <a:rPr lang="en-US" dirty="0"/>
              <a:t> inside a </a:t>
            </a:r>
            <a:r>
              <a:rPr lang="en-US" dirty="0" err="1"/>
              <a:t>TableCell</a:t>
            </a:r>
            <a:r>
              <a:rPr lang="en-US" dirty="0"/>
              <a:t> attempt did not go well</a:t>
            </a:r>
          </a:p>
          <a:p>
            <a:r>
              <a:rPr lang="en-US" dirty="0"/>
              <a:t>Need more practice with </a:t>
            </a:r>
            <a:r>
              <a:rPr lang="en-US" dirty="0" err="1"/>
              <a:t>StoryBoard</a:t>
            </a:r>
            <a:endParaRPr lang="en-US" dirty="0"/>
          </a:p>
          <a:p>
            <a:r>
              <a:rPr lang="en-US" dirty="0"/>
              <a:t>Segue from </a:t>
            </a:r>
            <a:r>
              <a:rPr lang="en-US" dirty="0" err="1"/>
              <a:t>TableCell</a:t>
            </a:r>
            <a:r>
              <a:rPr lang="en-US" dirty="0"/>
              <a:t> to </a:t>
            </a:r>
            <a:r>
              <a:rPr lang="en-US" dirty="0" err="1"/>
              <a:t>ViewController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47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1B2D-BE95-BF43-8212-BE2C2C74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for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3106F-39A7-D94A-B0FE-C4416F02F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able to save recipes you like as favorites</a:t>
            </a:r>
          </a:p>
          <a:p>
            <a:r>
              <a:rPr lang="en-US" dirty="0"/>
              <a:t>Tab that shows your favorite recipes</a:t>
            </a:r>
          </a:p>
          <a:p>
            <a:r>
              <a:rPr lang="en-US" dirty="0"/>
              <a:t>Create your own recipe to save to app</a:t>
            </a:r>
          </a:p>
          <a:p>
            <a:r>
              <a:rPr lang="en-US" dirty="0"/>
              <a:t>Search bar for recipes </a:t>
            </a:r>
          </a:p>
          <a:p>
            <a:r>
              <a:rPr lang="en-US" dirty="0"/>
              <a:t>Improve performance when loading images</a:t>
            </a:r>
          </a:p>
        </p:txBody>
      </p:sp>
    </p:spTree>
    <p:extLst>
      <p:ext uri="{BB962C8B-B14F-4D97-AF65-F5344CB8AC3E}">
        <p14:creationId xmlns:p14="http://schemas.microsoft.com/office/powerpoint/2010/main" val="3887782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1CF7-B309-214F-A694-07F66F61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82932"/>
            <a:ext cx="9905998" cy="1478570"/>
          </a:xfrm>
        </p:spPr>
        <p:txBody>
          <a:bodyPr/>
          <a:lstStyle/>
          <a:p>
            <a:r>
              <a:rPr lang="en-US" dirty="0">
                <a:latin typeface="Blackadder ITC" panose="020F0502020204030204" pitchFamily="34" charset="0"/>
                <a:cs typeface="Blackadder ITC" panose="020F0502020204030204" pitchFamily="34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78086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5173-C0EC-9F4B-A407-A465C6E6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C6D6-CC01-074B-A22C-D394B99CE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Wanted to use a free public API</a:t>
            </a:r>
          </a:p>
          <a:p>
            <a:r>
              <a:rPr lang="en-US" dirty="0"/>
              <a:t>Gives me a chance to load data to different pages</a:t>
            </a:r>
          </a:p>
          <a:p>
            <a:r>
              <a:rPr lang="en-US" dirty="0"/>
              <a:t>A recipe app would be very useful</a:t>
            </a:r>
          </a:p>
        </p:txBody>
      </p:sp>
    </p:spTree>
    <p:extLst>
      <p:ext uri="{BB962C8B-B14F-4D97-AF65-F5344CB8AC3E}">
        <p14:creationId xmlns:p14="http://schemas.microsoft.com/office/powerpoint/2010/main" val="84844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39C6-9B29-584C-A242-E46ED17D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B43DF-C4DA-E840-B77B-59CC8E91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you a list of food categories </a:t>
            </a:r>
          </a:p>
          <a:p>
            <a:r>
              <a:rPr lang="en-US" dirty="0"/>
              <a:t>You can click on a category to view all it’s recipes </a:t>
            </a:r>
          </a:p>
          <a:p>
            <a:r>
              <a:rPr lang="en-US" dirty="0"/>
              <a:t>You can view a recipe’s ingredients and instructions</a:t>
            </a:r>
          </a:p>
        </p:txBody>
      </p:sp>
    </p:spTree>
    <p:extLst>
      <p:ext uri="{BB962C8B-B14F-4D97-AF65-F5344CB8AC3E}">
        <p14:creationId xmlns:p14="http://schemas.microsoft.com/office/powerpoint/2010/main" val="274217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053884-E011-D642-9374-079941D5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1D6D1E-F139-4AFD-B506-8211D4EC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View Controller calls API to get a list of all food categories</a:t>
            </a:r>
          </a:p>
          <a:p>
            <a:r>
              <a:rPr lang="en-US" sz="2000" dirty="0"/>
              <a:t>Table View makes a row for each category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880574-F949-674C-9F18-A5116E279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062" y="618518"/>
            <a:ext cx="2588155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2159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8E8E4-CE08-B549-9F5A-BA167D1A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C78D3C-6CFA-4FEB-A9E0-F925B8BA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View Controller calls API to get a list of all recipes of a given category</a:t>
            </a:r>
          </a:p>
          <a:p>
            <a:r>
              <a:rPr lang="en-US" sz="2000" dirty="0"/>
              <a:t>Table View creates cells with thumbnail and title</a:t>
            </a:r>
          </a:p>
          <a:p>
            <a:endParaRPr lang="en-US" sz="2000" dirty="0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5CCA5C7-4E06-C647-89A3-B80A0FABD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062" y="618517"/>
            <a:ext cx="2588207" cy="55961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16782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B310F9-21BE-0C41-8969-CB2ED9DF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57AB87-024A-4BE8-920B-F401F873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Show all recipe information</a:t>
            </a:r>
          </a:p>
          <a:p>
            <a:r>
              <a:rPr lang="en-US" sz="2000" dirty="0"/>
              <a:t>Picture, Name, Ingredients and Measurements, and Instruction</a:t>
            </a:r>
          </a:p>
        </p:txBody>
      </p:sp>
      <p:pic>
        <p:nvPicPr>
          <p:cNvPr id="5" name="Content Placeholder 4" descr="A picture containing text, food&#10;&#10;Description automatically generated">
            <a:extLst>
              <a:ext uri="{FF2B5EF4-FFF2-40B4-BE49-F238E27FC236}">
                <a16:creationId xmlns:a16="http://schemas.microsoft.com/office/drawing/2014/main" id="{12DFFC3A-02BB-B54B-9BB0-6D82CD500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062" y="618518"/>
            <a:ext cx="2588155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2035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29B2-2E79-0E4A-BFC6-F113500C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was 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625E9-7F88-D14F-848C-36D31FB5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Controller</a:t>
            </a:r>
          </a:p>
          <a:p>
            <a:r>
              <a:rPr lang="en-US" dirty="0" err="1"/>
              <a:t>TableViews</a:t>
            </a:r>
            <a:endParaRPr lang="en-US" dirty="0"/>
          </a:p>
          <a:p>
            <a:r>
              <a:rPr lang="en-US" dirty="0" err="1"/>
              <a:t>ImageViews</a:t>
            </a:r>
            <a:endParaRPr lang="en-US" dirty="0"/>
          </a:p>
          <a:p>
            <a:r>
              <a:rPr lang="en-US" dirty="0"/>
              <a:t>Labels</a:t>
            </a:r>
          </a:p>
          <a:p>
            <a:r>
              <a:rPr lang="en-US" dirty="0"/>
              <a:t>API Class</a:t>
            </a:r>
          </a:p>
          <a:p>
            <a:r>
              <a:rPr lang="en-US" dirty="0"/>
              <a:t>Many Cell Types</a:t>
            </a:r>
          </a:p>
        </p:txBody>
      </p:sp>
    </p:spTree>
    <p:extLst>
      <p:ext uri="{BB962C8B-B14F-4D97-AF65-F5344CB8AC3E}">
        <p14:creationId xmlns:p14="http://schemas.microsoft.com/office/powerpoint/2010/main" val="349607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750D-7E3F-4D47-A432-B25D4C18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Meal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98C8A-66FB-264C-A299-4918C40BF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database API of recipes </a:t>
            </a:r>
          </a:p>
          <a:p>
            <a:r>
              <a:rPr lang="en-US" dirty="0"/>
              <a:t>Crowdsourced recipes </a:t>
            </a:r>
          </a:p>
          <a:p>
            <a:r>
              <a:rPr lang="en-US" dirty="0"/>
              <a:t>JSON API </a:t>
            </a:r>
          </a:p>
          <a:p>
            <a:r>
              <a:rPr lang="en-US" dirty="0"/>
              <a:t>Easy to use</a:t>
            </a:r>
          </a:p>
          <a:p>
            <a:r>
              <a:rPr lang="en-US" dirty="0">
                <a:hlinkClick r:id="rId2"/>
              </a:rPr>
              <a:t>https://www.themealdb.com/api.php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3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5D0A40-4C1A-5147-978B-B2E2370FE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838" y="1196083"/>
            <a:ext cx="11016323" cy="4465834"/>
          </a:xfrm>
        </p:spPr>
      </p:pic>
    </p:spTree>
    <p:extLst>
      <p:ext uri="{BB962C8B-B14F-4D97-AF65-F5344CB8AC3E}">
        <p14:creationId xmlns:p14="http://schemas.microsoft.com/office/powerpoint/2010/main" val="968776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553</TotalTime>
  <Words>225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Blackadder ITC</vt:lpstr>
      <vt:lpstr>Tw Cen MT</vt:lpstr>
      <vt:lpstr>Circuit</vt:lpstr>
      <vt:lpstr>Recipe iOS App</vt:lpstr>
      <vt:lpstr>Inspiration</vt:lpstr>
      <vt:lpstr>What it does</vt:lpstr>
      <vt:lpstr>PowerPoint Presentation</vt:lpstr>
      <vt:lpstr>PowerPoint Presentation</vt:lpstr>
      <vt:lpstr>PowerPoint Presentation</vt:lpstr>
      <vt:lpstr>How it was built</vt:lpstr>
      <vt:lpstr>The Meal DB</vt:lpstr>
      <vt:lpstr>PowerPoint Presentation</vt:lpstr>
      <vt:lpstr>Difficulties</vt:lpstr>
      <vt:lpstr>Improvements for the future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iOS App</dc:title>
  <dc:creator>Bryan Isaac Caldera</dc:creator>
  <cp:lastModifiedBy>Bryan Isaac Caldera</cp:lastModifiedBy>
  <cp:revision>22</cp:revision>
  <dcterms:created xsi:type="dcterms:W3CDTF">2021-05-13T18:44:13Z</dcterms:created>
  <dcterms:modified xsi:type="dcterms:W3CDTF">2021-05-14T03:57:15Z</dcterms:modified>
</cp:coreProperties>
</file>