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19" autoAdjust="0"/>
  </p:normalViewPr>
  <p:slideViewPr>
    <p:cSldViewPr snapToGrid="0">
      <p:cViewPr varScale="1">
        <p:scale>
          <a:sx n="56" d="100"/>
          <a:sy n="56" d="100"/>
        </p:scale>
        <p:origin x="4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Group 1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UVSim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BasicML</a:t>
            </a:r>
            <a:r>
              <a:rPr lang="en-US" dirty="0">
                <a:solidFill>
                  <a:schemeClr val="tx1"/>
                </a:solidFill>
              </a:rPr>
              <a:t>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5073-B3C8-4E7B-8462-E449E2DC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09A39-09B2-41B7-AD6D-8C097A029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Bryan Edman, Julia Hoffmann, Jonathan Kim, and Connor Morley</a:t>
            </a:r>
          </a:p>
        </p:txBody>
      </p:sp>
    </p:spTree>
    <p:extLst>
      <p:ext uri="{BB962C8B-B14F-4D97-AF65-F5344CB8AC3E}">
        <p14:creationId xmlns:p14="http://schemas.microsoft.com/office/powerpoint/2010/main" val="149713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83CF-C0CF-4DC4-A024-2C149C5F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AC32B-70E8-448C-9EB5-FC78DF4F2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6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1E46-7E69-424D-8161-30288D73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elicitation, elaboration, and specification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58B5D-F630-476E-A84E-8F413D4F0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AE17-6A9D-4A90-9A3B-6E6A00E0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</a:t>
            </a:r>
            <a:r>
              <a:rPr lang="en-US" dirty="0" err="1"/>
              <a:t>Priciples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3899-D532-48C3-BA7A-43A355DF7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6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D9BD-5F33-477F-B20D-1B6636F8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77D9E-D0C4-4904-85E2-609C93B62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2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E2C7-533F-46C8-8AA7-68E25651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Assurance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9184-8C5A-4D28-8DC7-0CB4478F2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90A0-0D7C-4044-8ED6-55A93EB6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Software Metrics in the </a:t>
            </a:r>
            <a:r>
              <a:rPr lang="en-US"/>
              <a:t>whole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94CD-F89E-4F24-A472-851BE56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7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{E912C470-8D5C-4953-B5B1-8FD357A0F925}tf78438558_win32</Template>
  <TotalTime>7</TotalTime>
  <Words>78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SavonVTI</vt:lpstr>
      <vt:lpstr>Group 1 Group Project</vt:lpstr>
      <vt:lpstr>Team Members</vt:lpstr>
      <vt:lpstr>Software Demo</vt:lpstr>
      <vt:lpstr>Requirements elicitation, elaboration, and specification </vt:lpstr>
      <vt:lpstr>Design and Priciples</vt:lpstr>
      <vt:lpstr>Organization</vt:lpstr>
      <vt:lpstr>Quality Assurance and Testing</vt:lpstr>
      <vt:lpstr>Apply Software Metrics in the whole Process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Group Project</dc:title>
  <dc:creator>Bryan</dc:creator>
  <cp:lastModifiedBy>Bryan</cp:lastModifiedBy>
  <cp:revision>1</cp:revision>
  <dcterms:created xsi:type="dcterms:W3CDTF">2021-04-20T01:26:46Z</dcterms:created>
  <dcterms:modified xsi:type="dcterms:W3CDTF">2021-04-20T01:33:58Z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