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Fjalla One"/>
      <p:regular r:id="rId21"/>
    </p:embeddedFont>
    <p:embeddedFont>
      <p:font typeface="Barlow Semi Condensed Medium"/>
      <p:regular r:id="rId22"/>
      <p:bold r:id="rId23"/>
      <p:italic r:id="rId24"/>
      <p:boldItalic r:id="rId25"/>
    </p:embeddedFont>
    <p:embeddedFont>
      <p:font typeface="Barlow Semi Condensed"/>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BarlowSemiCondensedMedium-regular.fntdata"/><Relationship Id="rId21" Type="http://schemas.openxmlformats.org/officeDocument/2006/relationships/font" Target="fonts/FjallaOne-regular.fntdata"/><Relationship Id="rId24" Type="http://schemas.openxmlformats.org/officeDocument/2006/relationships/font" Target="fonts/BarlowSemiCondensedMedium-italic.fntdata"/><Relationship Id="rId23" Type="http://schemas.openxmlformats.org/officeDocument/2006/relationships/font" Target="fonts/BarlowSemiCondensedMedium-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SemiCondensed-regular.fntdata"/><Relationship Id="rId25" Type="http://schemas.openxmlformats.org/officeDocument/2006/relationships/font" Target="fonts/BarlowSemiCondensedMedium-boldItalic.fntdata"/><Relationship Id="rId28" Type="http://schemas.openxmlformats.org/officeDocument/2006/relationships/font" Target="fonts/BarlowSemiCondensed-italic.fntdata"/><Relationship Id="rId27" Type="http://schemas.openxmlformats.org/officeDocument/2006/relationships/font" Target="fonts/BarlowSemiCondensed-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SemiCondensed-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84" name="Google Shape;16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4" name="Shape 3814"/>
        <p:cNvGrpSpPr/>
        <p:nvPr/>
      </p:nvGrpSpPr>
      <p:grpSpPr>
        <a:xfrm>
          <a:off x="0" y="0"/>
          <a:ext cx="0" cy="0"/>
          <a:chOff x="0" y="0"/>
          <a:chExt cx="0" cy="0"/>
        </a:xfrm>
      </p:grpSpPr>
      <p:sp>
        <p:nvSpPr>
          <p:cNvPr id="3815" name="Google Shape;3815;gea5e26c2c1_0_5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6" name="Google Shape;3816;gea5e26c2c1_0_5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3" name="Shape 3843"/>
        <p:cNvGrpSpPr/>
        <p:nvPr/>
      </p:nvGrpSpPr>
      <p:grpSpPr>
        <a:xfrm>
          <a:off x="0" y="0"/>
          <a:ext cx="0" cy="0"/>
          <a:chOff x="0" y="0"/>
          <a:chExt cx="0" cy="0"/>
        </a:xfrm>
      </p:grpSpPr>
      <p:sp>
        <p:nvSpPr>
          <p:cNvPr id="3844" name="Google Shape;3844;gea5e26c2c1_0_1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5" name="Google Shape;3845;gea5e26c2c1_0_1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1" name="Shape 3881"/>
        <p:cNvGrpSpPr/>
        <p:nvPr/>
      </p:nvGrpSpPr>
      <p:grpSpPr>
        <a:xfrm>
          <a:off x="0" y="0"/>
          <a:ext cx="0" cy="0"/>
          <a:chOff x="0" y="0"/>
          <a:chExt cx="0" cy="0"/>
        </a:xfrm>
      </p:grpSpPr>
      <p:sp>
        <p:nvSpPr>
          <p:cNvPr id="3882" name="Google Shape;3882;gea5e26c2c1_0_11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3" name="Google Shape;3883;gea5e26c2c1_0_11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5" name="Shape 3895"/>
        <p:cNvGrpSpPr/>
        <p:nvPr/>
      </p:nvGrpSpPr>
      <p:grpSpPr>
        <a:xfrm>
          <a:off x="0" y="0"/>
          <a:ext cx="0" cy="0"/>
          <a:chOff x="0" y="0"/>
          <a:chExt cx="0" cy="0"/>
        </a:xfrm>
      </p:grpSpPr>
      <p:sp>
        <p:nvSpPr>
          <p:cNvPr id="3896" name="Google Shape;3896;gea5e26c2c1_0_13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7" name="Google Shape;3897;gea5e26c2c1_0_13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0" name="Shape 3900"/>
        <p:cNvGrpSpPr/>
        <p:nvPr/>
      </p:nvGrpSpPr>
      <p:grpSpPr>
        <a:xfrm>
          <a:off x="0" y="0"/>
          <a:ext cx="0" cy="0"/>
          <a:chOff x="0" y="0"/>
          <a:chExt cx="0" cy="0"/>
        </a:xfrm>
      </p:grpSpPr>
      <p:sp>
        <p:nvSpPr>
          <p:cNvPr id="3901" name="Google Shape;3901;gea5e26c2c1_0_7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2" name="Google Shape;3902;gea5e26c2c1_0_7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4" name="Shape 3944"/>
        <p:cNvGrpSpPr/>
        <p:nvPr/>
      </p:nvGrpSpPr>
      <p:grpSpPr>
        <a:xfrm>
          <a:off x="0" y="0"/>
          <a:ext cx="0" cy="0"/>
          <a:chOff x="0" y="0"/>
          <a:chExt cx="0" cy="0"/>
        </a:xfrm>
      </p:grpSpPr>
      <p:sp>
        <p:nvSpPr>
          <p:cNvPr id="3945" name="Google Shape;3945;gea5e26c2c1_0_3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6" name="Google Shape;3946;gea5e26c2c1_0_3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5" name="Shape 4215"/>
        <p:cNvGrpSpPr/>
        <p:nvPr/>
      </p:nvGrpSpPr>
      <p:grpSpPr>
        <a:xfrm>
          <a:off x="0" y="0"/>
          <a:ext cx="0" cy="0"/>
          <a:chOff x="0" y="0"/>
          <a:chExt cx="0" cy="0"/>
        </a:xfrm>
      </p:grpSpPr>
      <p:sp>
        <p:nvSpPr>
          <p:cNvPr id="4216" name="Google Shape;4216;gea5e26c2c1_0_13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7" name="Google Shape;4217;gea5e26c2c1_0_13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2" name="Shape 1882"/>
        <p:cNvGrpSpPr/>
        <p:nvPr/>
      </p:nvGrpSpPr>
      <p:grpSpPr>
        <a:xfrm>
          <a:off x="0" y="0"/>
          <a:ext cx="0" cy="0"/>
          <a:chOff x="0" y="0"/>
          <a:chExt cx="0" cy="0"/>
        </a:xfrm>
      </p:grpSpPr>
      <p:sp>
        <p:nvSpPr>
          <p:cNvPr id="1883" name="Google Shape;1883;g86fa6133bc_4_21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4" name="Google Shape;1884;g86fa6133bc_4_21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1" name="Shape 2701"/>
        <p:cNvGrpSpPr/>
        <p:nvPr/>
      </p:nvGrpSpPr>
      <p:grpSpPr>
        <a:xfrm>
          <a:off x="0" y="0"/>
          <a:ext cx="0" cy="0"/>
          <a:chOff x="0" y="0"/>
          <a:chExt cx="0" cy="0"/>
        </a:xfrm>
      </p:grpSpPr>
      <p:sp>
        <p:nvSpPr>
          <p:cNvPr id="2702" name="Google Shape;2702;gea5e26c2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3" name="Google Shape;2703;gea5e26c2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3" name="Shape 2793"/>
        <p:cNvGrpSpPr/>
        <p:nvPr/>
      </p:nvGrpSpPr>
      <p:grpSpPr>
        <a:xfrm>
          <a:off x="0" y="0"/>
          <a:ext cx="0" cy="0"/>
          <a:chOff x="0" y="0"/>
          <a:chExt cx="0" cy="0"/>
        </a:xfrm>
      </p:grpSpPr>
      <p:sp>
        <p:nvSpPr>
          <p:cNvPr id="2794" name="Google Shape;2794;g804e9800b4_0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5" name="Google Shape;2795;g804e9800b4_0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3" name="Shape 2813"/>
        <p:cNvGrpSpPr/>
        <p:nvPr/>
      </p:nvGrpSpPr>
      <p:grpSpPr>
        <a:xfrm>
          <a:off x="0" y="0"/>
          <a:ext cx="0" cy="0"/>
          <a:chOff x="0" y="0"/>
          <a:chExt cx="0" cy="0"/>
        </a:xfrm>
      </p:grpSpPr>
      <p:sp>
        <p:nvSpPr>
          <p:cNvPr id="2814" name="Google Shape;2814;g8714a43093_3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5" name="Google Shape;2815;g8714a43093_3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9" name="Shape 2819"/>
        <p:cNvGrpSpPr/>
        <p:nvPr/>
      </p:nvGrpSpPr>
      <p:grpSpPr>
        <a:xfrm>
          <a:off x="0" y="0"/>
          <a:ext cx="0" cy="0"/>
          <a:chOff x="0" y="0"/>
          <a:chExt cx="0" cy="0"/>
        </a:xfrm>
      </p:grpSpPr>
      <p:sp>
        <p:nvSpPr>
          <p:cNvPr id="2820" name="Google Shape;2820;g804e9800b4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1" name="Google Shape;2821;g804e9800b4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4" name="Shape 3064"/>
        <p:cNvGrpSpPr/>
        <p:nvPr/>
      </p:nvGrpSpPr>
      <p:grpSpPr>
        <a:xfrm>
          <a:off x="0" y="0"/>
          <a:ext cx="0" cy="0"/>
          <a:chOff x="0" y="0"/>
          <a:chExt cx="0" cy="0"/>
        </a:xfrm>
      </p:grpSpPr>
      <p:sp>
        <p:nvSpPr>
          <p:cNvPr id="3065" name="Google Shape;3065;gea5e26c2c1_0_11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6" name="Google Shape;3066;gea5e26c2c1_0_11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7" name="Shape 3297"/>
        <p:cNvGrpSpPr/>
        <p:nvPr/>
      </p:nvGrpSpPr>
      <p:grpSpPr>
        <a:xfrm>
          <a:off x="0" y="0"/>
          <a:ext cx="0" cy="0"/>
          <a:chOff x="0" y="0"/>
          <a:chExt cx="0" cy="0"/>
        </a:xfrm>
      </p:grpSpPr>
      <p:sp>
        <p:nvSpPr>
          <p:cNvPr id="3298" name="Google Shape;3298;gea5e26c2c1_0_9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9" name="Google Shape;3299;gea5e26c2c1_0_9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7" name="Shape 3527"/>
        <p:cNvGrpSpPr/>
        <p:nvPr/>
      </p:nvGrpSpPr>
      <p:grpSpPr>
        <a:xfrm>
          <a:off x="0" y="0"/>
          <a:ext cx="0" cy="0"/>
          <a:chOff x="0" y="0"/>
          <a:chExt cx="0" cy="0"/>
        </a:xfrm>
      </p:grpSpPr>
      <p:sp>
        <p:nvSpPr>
          <p:cNvPr id="3528" name="Google Shape;3528;gea5e26c2c1_0_7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9" name="Google Shape;3529;gea5e26c2c1_0_7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5248656" y="2002536"/>
            <a:ext cx="3264300" cy="1792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200"/>
              <a:buNone/>
              <a:defRPr sz="52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9" name="Google Shape;9;p2"/>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2"/>
          <p:cNvCxnSpPr/>
          <p:nvPr/>
        </p:nvCxnSpPr>
        <p:spPr>
          <a:xfrm flipH="1">
            <a:off x="5827050" y="451300"/>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11" name="Google Shape;11;p2"/>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5"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11"/>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551" name="Google Shape;551;p11"/>
          <p:cNvCxnSpPr/>
          <p:nvPr/>
        </p:nvCxnSpPr>
        <p:spPr>
          <a:xfrm rot="5400000">
            <a:off x="7269708" y="3324550"/>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552" name="Google Shape;552;p11"/>
          <p:cNvCxnSpPr/>
          <p:nvPr/>
        </p:nvCxnSpPr>
        <p:spPr>
          <a:xfrm flipH="1" rot="-5400000">
            <a:off x="7181408" y="2082400"/>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553" name="Google Shape;553;p11"/>
          <p:cNvCxnSpPr/>
          <p:nvPr/>
        </p:nvCxnSpPr>
        <p:spPr>
          <a:xfrm rot="5400000">
            <a:off x="7232433" y="736375"/>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554" name="Google Shape;554;p11"/>
          <p:cNvCxnSpPr/>
          <p:nvPr/>
        </p:nvCxnSpPr>
        <p:spPr>
          <a:xfrm rot="5400000">
            <a:off x="8168433" y="-6660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555" name="Google Shape;555;p11"/>
          <p:cNvGrpSpPr/>
          <p:nvPr/>
        </p:nvGrpSpPr>
        <p:grpSpPr>
          <a:xfrm flipH="1" rot="5400000">
            <a:off x="7407333" y="1284925"/>
            <a:ext cx="581800" cy="582350"/>
            <a:chOff x="8064275" y="887850"/>
            <a:chExt cx="581800" cy="582350"/>
          </a:xfrm>
        </p:grpSpPr>
        <p:sp>
          <p:nvSpPr>
            <p:cNvPr id="556" name="Google Shape;556;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1"/>
          <p:cNvGrpSpPr/>
          <p:nvPr/>
        </p:nvGrpSpPr>
        <p:grpSpPr>
          <a:xfrm flipH="1" rot="5400000">
            <a:off x="7869720" y="2754200"/>
            <a:ext cx="292025" cy="292575"/>
            <a:chOff x="7353050" y="316275"/>
            <a:chExt cx="292025" cy="292575"/>
          </a:xfrm>
        </p:grpSpPr>
        <p:sp>
          <p:nvSpPr>
            <p:cNvPr id="563" name="Google Shape;563;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11"/>
          <p:cNvGrpSpPr/>
          <p:nvPr/>
        </p:nvGrpSpPr>
        <p:grpSpPr>
          <a:xfrm flipH="1" rot="5400000">
            <a:off x="8012458" y="178175"/>
            <a:ext cx="175000" cy="175000"/>
            <a:chOff x="8792300" y="321275"/>
            <a:chExt cx="175000" cy="175000"/>
          </a:xfrm>
        </p:grpSpPr>
        <p:sp>
          <p:nvSpPr>
            <p:cNvPr id="568" name="Google Shape;568;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11"/>
          <p:cNvGrpSpPr/>
          <p:nvPr/>
        </p:nvGrpSpPr>
        <p:grpSpPr>
          <a:xfrm flipH="1" rot="5400000">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3" name="Google Shape;583;p11"/>
          <p:cNvCxnSpPr/>
          <p:nvPr/>
        </p:nvCxnSpPr>
        <p:spPr>
          <a:xfrm flipH="1" rot="5400000">
            <a:off x="740850" y="25983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584" name="Google Shape;584;p11"/>
          <p:cNvCxnSpPr/>
          <p:nvPr/>
        </p:nvCxnSpPr>
        <p:spPr>
          <a:xfrm rot="-5400000">
            <a:off x="847100" y="355400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585" name="Google Shape;585;p11"/>
          <p:cNvCxnSpPr/>
          <p:nvPr/>
        </p:nvCxnSpPr>
        <p:spPr>
          <a:xfrm flipH="1" rot="5400000">
            <a:off x="1105775" y="415125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11"/>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11"/>
          <p:cNvSpPr txBox="1"/>
          <p:nvPr>
            <p:ph hasCustomPrompt="1" type="title"/>
          </p:nvPr>
        </p:nvSpPr>
        <p:spPr>
          <a:xfrm>
            <a:off x="2624328" y="2057400"/>
            <a:ext cx="3904500" cy="7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2"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23" name="Shape 623"/>
        <p:cNvGrpSpPr/>
        <p:nvPr/>
      </p:nvGrpSpPr>
      <p:grpSpPr>
        <a:xfrm>
          <a:off x="0" y="0"/>
          <a:ext cx="0" cy="0"/>
          <a:chOff x="0" y="0"/>
          <a:chExt cx="0" cy="0"/>
        </a:xfrm>
      </p:grpSpPr>
      <p:sp>
        <p:nvSpPr>
          <p:cNvPr id="624" name="Google Shape;624;p13"/>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625" name="Google Shape;625;p13"/>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6" name="Google Shape;626;p13"/>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7" name="Google Shape;627;p13"/>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8" name="Google Shape;628;p13"/>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9" name="Google Shape;629;p13"/>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0" name="Google Shape;630;p13"/>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1" name="Google Shape;631;p13"/>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2" name="Google Shape;632;p13"/>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3" name="Google Shape;633;p13"/>
          <p:cNvSpPr txBox="1"/>
          <p:nvPr>
            <p:ph hasCustomPrompt="1" idx="9" type="title"/>
          </p:nvPr>
        </p:nvSpPr>
        <p:spPr>
          <a:xfrm>
            <a:off x="813816" y="722376"/>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p:nvPr>
            <p:ph hasCustomPrompt="1" idx="13" type="title"/>
          </p:nvPr>
        </p:nvSpPr>
        <p:spPr>
          <a:xfrm>
            <a:off x="813816" y="1801368"/>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p:nvPr>
            <p:ph hasCustomPrompt="1" idx="14" type="title"/>
          </p:nvPr>
        </p:nvSpPr>
        <p:spPr>
          <a:xfrm>
            <a:off x="813816" y="2880360"/>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p:nvPr>
            <p:ph hasCustomPrompt="1" idx="15" type="title"/>
          </p:nvPr>
        </p:nvSpPr>
        <p:spPr>
          <a:xfrm>
            <a:off x="813816" y="3959352"/>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637" name="Shape 637"/>
        <p:cNvGrpSpPr/>
        <p:nvPr/>
      </p:nvGrpSpPr>
      <p:grpSpPr>
        <a:xfrm>
          <a:off x="0" y="0"/>
          <a:ext cx="0" cy="0"/>
          <a:chOff x="0" y="0"/>
          <a:chExt cx="0" cy="0"/>
        </a:xfrm>
      </p:grpSpPr>
      <p:sp>
        <p:nvSpPr>
          <p:cNvPr id="638" name="Google Shape;638;p14"/>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39" name="Google Shape;639;p14"/>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0" name="Google Shape;640;p14"/>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1" name="Google Shape;641;p14"/>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2" name="Google Shape;642;p14"/>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3" name="Google Shape;643;p14"/>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4" name="Google Shape;644;p14"/>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cap="flat" cmpd="sng" w="9525">
              <a:solidFill>
                <a:schemeClr val="dk1"/>
              </a:solidFill>
              <a:prstDash val="solid"/>
              <a:round/>
              <a:headEnd len="med" w="med" type="none"/>
              <a:tailEnd len="med" w="med" type="none"/>
            </a:ln>
          </p:spPr>
        </p:cxnSp>
        <p:cxnSp>
          <p:nvCxnSpPr>
            <p:cNvPr id="647" name="Google Shape;647;p14"/>
            <p:cNvCxnSpPr/>
            <p:nvPr/>
          </p:nvCxnSpPr>
          <p:spPr>
            <a:xfrm>
              <a:off x="8666025" y="-1158"/>
              <a:ext cx="0" cy="1902000"/>
            </a:xfrm>
            <a:prstGeom prst="straightConnector1">
              <a:avLst/>
            </a:prstGeom>
            <a:noFill/>
            <a:ln cap="flat" cmpd="sng" w="9525">
              <a:solidFill>
                <a:schemeClr val="dk1"/>
              </a:solidFill>
              <a:prstDash val="solid"/>
              <a:round/>
              <a:headEnd len="med" w="med" type="none"/>
              <a:tailEnd len="med" w="med" type="none"/>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665" name="Shape 665"/>
        <p:cNvGrpSpPr/>
        <p:nvPr/>
      </p:nvGrpSpPr>
      <p:grpSpPr>
        <a:xfrm>
          <a:off x="0" y="0"/>
          <a:ext cx="0" cy="0"/>
          <a:chOff x="0" y="0"/>
          <a:chExt cx="0" cy="0"/>
        </a:xfrm>
      </p:grpSpPr>
      <p:sp>
        <p:nvSpPr>
          <p:cNvPr id="666" name="Google Shape;666;p15"/>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67" name="Google Shape;667;p15"/>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68" name="Google Shape;668;p15"/>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69" name="Google Shape;669;p15"/>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0" name="Google Shape;670;p15"/>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1" name="Google Shape;671;p15"/>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2" name="Google Shape;672;p15"/>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3" name="Google Shape;673;p15"/>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4" name="Google Shape;674;p15"/>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cxnSp>
        <p:nvCxnSpPr>
          <p:cNvPr id="675" name="Google Shape;675;p15"/>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676" name="Google Shape;676;p15"/>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677" name="Google Shape;677;p15"/>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4" name="Google Shape;694;p15"/>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1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sp>
        <p:nvSpPr>
          <p:cNvPr id="713" name="Google Shape;713;p16"/>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14" name="Google Shape;714;p16"/>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27" name="Google Shape;727;p16"/>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728" name="Google Shape;728;p16"/>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16"/>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5" name="Google Shape;755;p16"/>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6" name="Google Shape;756;p16"/>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7" name="Google Shape;757;p16"/>
          <p:cNvSpPr txBox="1"/>
          <p:nvPr>
            <p:ph idx="4" type="subTitle"/>
          </p:nvPr>
        </p:nvSpPr>
        <p:spPr>
          <a:xfrm>
            <a:off x="6217920" y="2139696"/>
            <a:ext cx="1636800" cy="877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defRPr>
            </a:lvl1pPr>
            <a:lvl2pPr lvl="1" rtl="0" algn="ctr">
              <a:spcBef>
                <a:spcPts val="0"/>
              </a:spcBef>
              <a:spcAft>
                <a:spcPts val="0"/>
              </a:spcAft>
              <a:buNone/>
              <a:defRPr sz="1600">
                <a:solidFill>
                  <a:schemeClr val="dk2"/>
                </a:solidFill>
              </a:defRPr>
            </a:lvl2pPr>
            <a:lvl3pPr lvl="2" rtl="0" algn="ctr">
              <a:spcBef>
                <a:spcPts val="0"/>
              </a:spcBef>
              <a:spcAft>
                <a:spcPts val="0"/>
              </a:spcAft>
              <a:buNone/>
              <a:defRPr sz="1600">
                <a:solidFill>
                  <a:schemeClr val="dk2"/>
                </a:solidFill>
              </a:defRPr>
            </a:lvl3pPr>
            <a:lvl4pPr lvl="3" rtl="0" algn="ctr">
              <a:spcBef>
                <a:spcPts val="0"/>
              </a:spcBef>
              <a:spcAft>
                <a:spcPts val="0"/>
              </a:spcAft>
              <a:buNone/>
              <a:defRPr sz="1600">
                <a:solidFill>
                  <a:schemeClr val="dk2"/>
                </a:solidFill>
              </a:defRPr>
            </a:lvl4pPr>
            <a:lvl5pPr lvl="4" rtl="0" algn="ctr">
              <a:spcBef>
                <a:spcPts val="0"/>
              </a:spcBef>
              <a:spcAft>
                <a:spcPts val="0"/>
              </a:spcAft>
              <a:buNone/>
              <a:defRPr sz="1600">
                <a:solidFill>
                  <a:schemeClr val="dk2"/>
                </a:solidFill>
              </a:defRPr>
            </a:lvl5pPr>
            <a:lvl6pPr lvl="5" rtl="0" algn="ctr">
              <a:spcBef>
                <a:spcPts val="0"/>
              </a:spcBef>
              <a:spcAft>
                <a:spcPts val="0"/>
              </a:spcAft>
              <a:buNone/>
              <a:defRPr sz="1600">
                <a:solidFill>
                  <a:schemeClr val="dk2"/>
                </a:solidFill>
              </a:defRPr>
            </a:lvl6pPr>
            <a:lvl7pPr lvl="6" rtl="0" algn="ctr">
              <a:spcBef>
                <a:spcPts val="0"/>
              </a:spcBef>
              <a:spcAft>
                <a:spcPts val="0"/>
              </a:spcAft>
              <a:buNone/>
              <a:defRPr sz="1600">
                <a:solidFill>
                  <a:schemeClr val="dk2"/>
                </a:solidFill>
              </a:defRPr>
            </a:lvl7pPr>
            <a:lvl8pPr lvl="7" rtl="0" algn="ctr">
              <a:spcBef>
                <a:spcPts val="0"/>
              </a:spcBef>
              <a:spcAft>
                <a:spcPts val="0"/>
              </a:spcAft>
              <a:buNone/>
              <a:defRPr sz="1600">
                <a:solidFill>
                  <a:schemeClr val="dk2"/>
                </a:solidFill>
              </a:defRPr>
            </a:lvl8pPr>
            <a:lvl9pPr lvl="8" rtl="0" algn="ctr">
              <a:spcBef>
                <a:spcPts val="0"/>
              </a:spcBef>
              <a:spcAft>
                <a:spcPts val="0"/>
              </a:spcAft>
              <a:buNone/>
              <a:defRPr sz="1600">
                <a:solidFill>
                  <a:schemeClr val="dk2"/>
                </a:solidFill>
              </a:defRPr>
            </a:lvl9pPr>
          </a:lstStyle>
          <a:p/>
        </p:txBody>
      </p:sp>
      <p:sp>
        <p:nvSpPr>
          <p:cNvPr id="758" name="Google Shape;758;p16"/>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759" name="Google Shape;759;p16"/>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60" name="Shape 760"/>
        <p:cNvGrpSpPr/>
        <p:nvPr/>
      </p:nvGrpSpPr>
      <p:grpSpPr>
        <a:xfrm>
          <a:off x="0" y="0"/>
          <a:ext cx="0" cy="0"/>
          <a:chOff x="0" y="0"/>
          <a:chExt cx="0" cy="0"/>
        </a:xfrm>
      </p:grpSpPr>
      <p:sp>
        <p:nvSpPr>
          <p:cNvPr id="761" name="Google Shape;761;p17"/>
          <p:cNvSpPr txBox="1"/>
          <p:nvPr>
            <p:ph type="title"/>
          </p:nvPr>
        </p:nvSpPr>
        <p:spPr>
          <a:xfrm>
            <a:off x="3090672" y="338328"/>
            <a:ext cx="2962800" cy="5760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762" name="Google Shape;762;p17"/>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3" name="Google Shape;763;p17"/>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4" name="Google Shape;764;p17"/>
          <p:cNvSpPr txBox="1"/>
          <p:nvPr>
            <p:ph idx="3" type="subTitle"/>
          </p:nvPr>
        </p:nvSpPr>
        <p:spPr>
          <a:xfrm>
            <a:off x="3689552" y="1588336"/>
            <a:ext cx="17649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5" name="Google Shape;765;p17"/>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p:txBody>
      </p:sp>
      <p:sp>
        <p:nvSpPr>
          <p:cNvPr id="766" name="Google Shape;766;p17"/>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7" name="Google Shape;767;p17"/>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8" name="Google Shape;768;p17"/>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9" name="Google Shape;769;p17"/>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0" name="Google Shape;770;p17"/>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1" name="Google Shape;771;p17"/>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2" name="Google Shape;772;p17"/>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3" name="Google Shape;773;p17"/>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774" name="Google Shape;774;p17"/>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775" name="Google Shape;775;p17"/>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776" name="Google Shape;776;p17"/>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777" name="Google Shape;777;p17"/>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06" name="Google Shape;806;p17"/>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807" name="Google Shape;807;p17"/>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808" name="Google Shape;808;p17"/>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6" name="Google Shape;826;p17"/>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7"/>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7"/>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840" name="Shape 840"/>
        <p:cNvGrpSpPr/>
        <p:nvPr/>
      </p:nvGrpSpPr>
      <p:grpSpPr>
        <a:xfrm>
          <a:off x="0" y="0"/>
          <a:ext cx="0" cy="0"/>
          <a:chOff x="0" y="0"/>
          <a:chExt cx="0" cy="0"/>
        </a:xfrm>
      </p:grpSpPr>
      <p:sp>
        <p:nvSpPr>
          <p:cNvPr id="841" name="Google Shape;841;p18"/>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842" name="Google Shape;842;p18"/>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843" name="Google Shape;843;p18"/>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844" name="Google Shape;844;p18"/>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845" name="Google Shape;845;p18"/>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62" name="Google Shape;862;p18"/>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9" name="Google Shape;879;p18"/>
          <p:cNvCxnSpPr/>
          <p:nvPr/>
        </p:nvCxnSpPr>
        <p:spPr>
          <a:xfrm flipH="1">
            <a:off x="5101704"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18"/>
          <p:cNvCxnSpPr/>
          <p:nvPr/>
        </p:nvCxnSpPr>
        <p:spPr>
          <a:xfrm rot="10800000">
            <a:off x="6234804"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18"/>
          <p:cNvCxnSpPr/>
          <p:nvPr/>
        </p:nvCxnSpPr>
        <p:spPr>
          <a:xfrm flipH="1">
            <a:off x="7547529"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18"/>
          <p:cNvCxnSpPr/>
          <p:nvPr/>
        </p:nvCxnSpPr>
        <p:spPr>
          <a:xfrm flipH="1">
            <a:off x="8872054"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911" name="Shape 911"/>
        <p:cNvGrpSpPr/>
        <p:nvPr/>
      </p:nvGrpSpPr>
      <p:grpSpPr>
        <a:xfrm>
          <a:off x="0" y="0"/>
          <a:ext cx="0" cy="0"/>
          <a:chOff x="0" y="0"/>
          <a:chExt cx="0" cy="0"/>
        </a:xfrm>
      </p:grpSpPr>
      <p:sp>
        <p:nvSpPr>
          <p:cNvPr id="912" name="Google Shape;912;p19"/>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p:txBody>
      </p:sp>
      <p:sp>
        <p:nvSpPr>
          <p:cNvPr id="913" name="Google Shape;913;p19"/>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p:txBody>
      </p:sp>
      <p:sp>
        <p:nvSpPr>
          <p:cNvPr id="914" name="Google Shape;914;p19"/>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None/>
            </a:pPr>
            <a:r>
              <a:t/>
            </a: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16" name="Google Shape;916;p19"/>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17" name="Google Shape;917;p19"/>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18" name="Google Shape;918;p19"/>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19" name="Google Shape;919;p19"/>
          <p:cNvGrpSpPr/>
          <p:nvPr/>
        </p:nvGrpSpPr>
        <p:grpSpPr>
          <a:xfrm flipH="1" rot="5400000">
            <a:off x="7407333" y="1284925"/>
            <a:ext cx="581800" cy="582350"/>
            <a:chOff x="8064275" y="887850"/>
            <a:chExt cx="581800" cy="582350"/>
          </a:xfrm>
        </p:grpSpPr>
        <p:sp>
          <p:nvSpPr>
            <p:cNvPr id="920" name="Google Shape;920;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19"/>
          <p:cNvGrpSpPr/>
          <p:nvPr/>
        </p:nvGrpSpPr>
        <p:grpSpPr>
          <a:xfrm flipH="1" rot="5400000">
            <a:off x="7869720" y="2754200"/>
            <a:ext cx="292025" cy="292575"/>
            <a:chOff x="7353050" y="316275"/>
            <a:chExt cx="292025" cy="292575"/>
          </a:xfrm>
        </p:grpSpPr>
        <p:sp>
          <p:nvSpPr>
            <p:cNvPr id="927" name="Google Shape;927;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1" name="Google Shape;931;p19"/>
          <p:cNvGrpSpPr/>
          <p:nvPr/>
        </p:nvGrpSpPr>
        <p:grpSpPr>
          <a:xfrm flipH="1" rot="5400000">
            <a:off x="8012458" y="178175"/>
            <a:ext cx="175000" cy="175000"/>
            <a:chOff x="8792300" y="321275"/>
            <a:chExt cx="175000" cy="175000"/>
          </a:xfrm>
        </p:grpSpPr>
        <p:sp>
          <p:nvSpPr>
            <p:cNvPr id="932" name="Google Shape;932;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19"/>
          <p:cNvGrpSpPr/>
          <p:nvPr/>
        </p:nvGrpSpPr>
        <p:grpSpPr>
          <a:xfrm flipH="1" rot="5400000">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47" name="Google Shape;947;p19"/>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19"/>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19"/>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7" name="Google Shape;967;p1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985" name="Shape 985"/>
        <p:cNvGrpSpPr/>
        <p:nvPr/>
      </p:nvGrpSpPr>
      <p:grpSpPr>
        <a:xfrm>
          <a:off x="0" y="0"/>
          <a:ext cx="0" cy="0"/>
          <a:chOff x="0" y="0"/>
          <a:chExt cx="0" cy="0"/>
        </a:xfrm>
      </p:grpSpPr>
      <p:sp>
        <p:nvSpPr>
          <p:cNvPr id="986" name="Google Shape;986;p20"/>
          <p:cNvSpPr txBox="1"/>
          <p:nvPr>
            <p:ph hasCustomPrompt="1" type="title"/>
          </p:nvPr>
        </p:nvSpPr>
        <p:spPr>
          <a:xfrm>
            <a:off x="2825496" y="704088"/>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88" name="Google Shape;988;p20"/>
          <p:cNvSpPr txBox="1"/>
          <p:nvPr>
            <p:ph hasCustomPrompt="1" idx="2" type="title"/>
          </p:nvPr>
        </p:nvSpPr>
        <p:spPr>
          <a:xfrm>
            <a:off x="2825496" y="218541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90" name="Google Shape;990;p20"/>
          <p:cNvSpPr txBox="1"/>
          <p:nvPr>
            <p:ph hasCustomPrompt="1" idx="4" type="title"/>
          </p:nvPr>
        </p:nvSpPr>
        <p:spPr>
          <a:xfrm>
            <a:off x="2825496" y="364845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992" name="Google Shape;992;p20"/>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93" name="Google Shape;993;p20"/>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20"/>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95" name="Google Shape;995;p20"/>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96" name="Google Shape;996;p20"/>
          <p:cNvGrpSpPr/>
          <p:nvPr/>
        </p:nvGrpSpPr>
        <p:grpSpPr>
          <a:xfrm flipH="1" rot="5400000">
            <a:off x="7407333" y="1284925"/>
            <a:ext cx="581800" cy="582350"/>
            <a:chOff x="8064275" y="887850"/>
            <a:chExt cx="581800" cy="582350"/>
          </a:xfrm>
        </p:grpSpPr>
        <p:sp>
          <p:nvSpPr>
            <p:cNvPr id="997" name="Google Shape;997;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20"/>
          <p:cNvGrpSpPr/>
          <p:nvPr/>
        </p:nvGrpSpPr>
        <p:grpSpPr>
          <a:xfrm flipH="1" rot="5400000">
            <a:off x="7869720" y="2754200"/>
            <a:ext cx="292025" cy="292575"/>
            <a:chOff x="7353050" y="316275"/>
            <a:chExt cx="292025" cy="292575"/>
          </a:xfrm>
        </p:grpSpPr>
        <p:sp>
          <p:nvSpPr>
            <p:cNvPr id="1004" name="Google Shape;1004;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0"/>
          <p:cNvGrpSpPr/>
          <p:nvPr/>
        </p:nvGrpSpPr>
        <p:grpSpPr>
          <a:xfrm flipH="1" rot="5400000">
            <a:off x="8012458" y="178175"/>
            <a:ext cx="175000" cy="175000"/>
            <a:chOff x="8792300" y="321275"/>
            <a:chExt cx="175000" cy="175000"/>
          </a:xfrm>
        </p:grpSpPr>
        <p:sp>
          <p:nvSpPr>
            <p:cNvPr id="1009" name="Google Shape;1009;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0" name="Google Shape;1020;p20"/>
          <p:cNvGrpSpPr/>
          <p:nvPr/>
        </p:nvGrpSpPr>
        <p:grpSpPr>
          <a:xfrm flipH="1" rot="5400000">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24" name="Google Shape;1024;p20"/>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025" name="Google Shape;1025;p20"/>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026" name="Google Shape;1026;p20"/>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4" name="Google Shape;1044;p20"/>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0"/>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0"/>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0"/>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0"/>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0"/>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8" name="Google Shape;48;p3"/>
          <p:cNvSpPr txBox="1"/>
          <p:nvPr>
            <p:ph hasCustomPrompt="1" idx="2" type="title"/>
          </p:nvPr>
        </p:nvSpPr>
        <p:spPr>
          <a:xfrm>
            <a:off x="2971800" y="1161288"/>
            <a:ext cx="2967600" cy="106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49" name="Google Shape;49;p3"/>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 name="Google Shape;69;p3"/>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3" name="Google Shape;103;p3"/>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04" name="Google Shape;104;p3"/>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05" name="Google Shape;105;p3"/>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1062" name="Shape 1062"/>
        <p:cNvGrpSpPr/>
        <p:nvPr/>
      </p:nvGrpSpPr>
      <p:grpSpPr>
        <a:xfrm>
          <a:off x="0" y="0"/>
          <a:ext cx="0" cy="0"/>
          <a:chOff x="0" y="0"/>
          <a:chExt cx="0" cy="0"/>
        </a:xfrm>
      </p:grpSpPr>
      <p:sp>
        <p:nvSpPr>
          <p:cNvPr id="1063" name="Google Shape;1063;p21"/>
          <p:cNvSpPr txBox="1"/>
          <p:nvPr>
            <p:ph type="title"/>
          </p:nvPr>
        </p:nvSpPr>
        <p:spPr>
          <a:xfrm>
            <a:off x="2962656" y="338328"/>
            <a:ext cx="32187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cap="flat" cmpd="sng" w="9525">
              <a:solidFill>
                <a:schemeClr val="dk2"/>
              </a:solidFill>
              <a:prstDash val="solid"/>
              <a:round/>
              <a:headEnd len="med" w="med" type="none"/>
              <a:tailEnd len="med" w="med" type="none"/>
            </a:ln>
          </p:spPr>
        </p:cxnSp>
        <p:cxnSp>
          <p:nvCxnSpPr>
            <p:cNvPr id="1066" name="Google Shape;1066;p21"/>
            <p:cNvCxnSpPr/>
            <p:nvPr/>
          </p:nvCxnSpPr>
          <p:spPr>
            <a:xfrm>
              <a:off x="8666025" y="-1158"/>
              <a:ext cx="0" cy="1902000"/>
            </a:xfrm>
            <a:prstGeom prst="straightConnector1">
              <a:avLst/>
            </a:prstGeom>
            <a:noFill/>
            <a:ln cap="flat" cmpd="sng" w="9525">
              <a:solidFill>
                <a:schemeClr val="dk2"/>
              </a:solidFill>
              <a:prstDash val="solid"/>
              <a:round/>
              <a:headEnd len="med" w="med" type="none"/>
              <a:tailEnd len="med" w="med" type="none"/>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4" name="Google Shape;1084;p21"/>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5" name="Google Shape;1085;p21"/>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6" name="Google Shape;1086;p21"/>
          <p:cNvSpPr txBox="1"/>
          <p:nvPr>
            <p:ph idx="3" type="subTitle"/>
          </p:nvPr>
        </p:nvSpPr>
        <p:spPr>
          <a:xfrm>
            <a:off x="1408175" y="2309476"/>
            <a:ext cx="2184000" cy="457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7" name="Google Shape;1087;p21"/>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8" name="Google Shape;1088;p21"/>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9" name="Google Shape;1089;p21"/>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1090"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cap="flat" cmpd="sng" w="9525">
            <a:solidFill>
              <a:schemeClr val="dk2"/>
            </a:solidFill>
            <a:prstDash val="solid"/>
            <a:round/>
            <a:headEnd len="med" w="med" type="none"/>
            <a:tailEnd len="med" w="med" type="none"/>
          </a:ln>
        </p:spPr>
      </p:cxnSp>
      <p:sp>
        <p:nvSpPr>
          <p:cNvPr id="1092" name="Google Shape;1092;p22"/>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093" name="Google Shape;1093;p22"/>
          <p:cNvCxnSpPr/>
          <p:nvPr/>
        </p:nvCxnSpPr>
        <p:spPr>
          <a:xfrm flipH="1" rot="10800000">
            <a:off x="0" y="4332550"/>
            <a:ext cx="590700" cy="663900"/>
          </a:xfrm>
          <a:prstGeom prst="straightConnector1">
            <a:avLst/>
          </a:prstGeom>
          <a:noFill/>
          <a:ln cap="flat" cmpd="sng" w="9525">
            <a:solidFill>
              <a:schemeClr val="dk2"/>
            </a:solidFill>
            <a:prstDash val="solid"/>
            <a:round/>
            <a:headEnd len="med" w="med" type="none"/>
            <a:tailEnd len="med" w="med" type="none"/>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06" name="Google Shape;1106;p22"/>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22"/>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22"/>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4" name="Google Shape;1134;p22"/>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5" name="Google Shape;1135;p22"/>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6" name="Google Shape;1136;p22"/>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7" name="Google Shape;1137;p22"/>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8" name="Google Shape;1138;p22"/>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1139" name="Shape 1139"/>
        <p:cNvGrpSpPr/>
        <p:nvPr/>
      </p:nvGrpSpPr>
      <p:grpSpPr>
        <a:xfrm>
          <a:off x="0" y="0"/>
          <a:ext cx="0" cy="0"/>
          <a:chOff x="0" y="0"/>
          <a:chExt cx="0" cy="0"/>
        </a:xfrm>
      </p:grpSpPr>
      <p:sp>
        <p:nvSpPr>
          <p:cNvPr id="1140" name="Google Shape;1140;p23"/>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41" name="Google Shape;1141;p23"/>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indent="-304800" lvl="1" marL="9144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indent="-304800" lvl="2" marL="13716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indent="-304800" lvl="3" marL="1828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indent="-304800" lvl="4" marL="22860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indent="-304800" lvl="5" marL="27432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indent="-304800" lvl="6" marL="32004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indent="-304800" lvl="7" marL="36576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indent="-304800" lvl="8" marL="411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p:txBody>
      </p:sp>
      <p:cxnSp>
        <p:nvCxnSpPr>
          <p:cNvPr id="1142" name="Google Shape;1142;p23"/>
          <p:cNvCxnSpPr/>
          <p:nvPr/>
        </p:nvCxnSpPr>
        <p:spPr>
          <a:xfrm rot="10800000">
            <a:off x="303000" y="3359375"/>
            <a:ext cx="151800" cy="957300"/>
          </a:xfrm>
          <a:prstGeom prst="straightConnector1">
            <a:avLst/>
          </a:prstGeom>
          <a:noFill/>
          <a:ln cap="flat" cmpd="sng" w="9525">
            <a:solidFill>
              <a:schemeClr val="dk1"/>
            </a:solidFill>
            <a:prstDash val="solid"/>
            <a:round/>
            <a:headEnd len="med" w="med" type="none"/>
            <a:tailEnd len="med" w="med" type="none"/>
          </a:ln>
        </p:spPr>
      </p:cxnSp>
      <p:cxnSp>
        <p:nvCxnSpPr>
          <p:cNvPr id="1143" name="Google Shape;1143;p23"/>
          <p:cNvCxnSpPr/>
          <p:nvPr/>
        </p:nvCxnSpPr>
        <p:spPr>
          <a:xfrm flipH="1" rot="10800000">
            <a:off x="0" y="4332550"/>
            <a:ext cx="446700" cy="663900"/>
          </a:xfrm>
          <a:prstGeom prst="straightConnector1">
            <a:avLst/>
          </a:prstGeom>
          <a:noFill/>
          <a:ln cap="flat" cmpd="sng" w="9525">
            <a:solidFill>
              <a:schemeClr val="dk1"/>
            </a:solidFill>
            <a:prstDash val="solid"/>
            <a:round/>
            <a:headEnd len="med" w="med" type="none"/>
            <a:tailEnd len="med" w="med" type="none"/>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56" name="Google Shape;1156;p23"/>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1157" name="Google Shape;1157;p23"/>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1183" name="Shape 1183"/>
        <p:cNvGrpSpPr/>
        <p:nvPr/>
      </p:nvGrpSpPr>
      <p:grpSpPr>
        <a:xfrm>
          <a:off x="0" y="0"/>
          <a:ext cx="0" cy="0"/>
          <a:chOff x="0" y="0"/>
          <a:chExt cx="0" cy="0"/>
        </a:xfrm>
      </p:grpSpPr>
      <p:sp>
        <p:nvSpPr>
          <p:cNvPr id="1184" name="Google Shape;1184;p24"/>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cxnSp>
        <p:nvCxnSpPr>
          <p:cNvPr id="1185" name="Google Shape;1185;p24"/>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cxnSp>
        <p:nvCxnSpPr>
          <p:cNvPr id="1186" name="Google Shape;1186;p24"/>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99" name="Google Shape;1199;p24"/>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00" name="Google Shape;1200;p24"/>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226" name="Shape 1226"/>
        <p:cNvGrpSpPr/>
        <p:nvPr/>
      </p:nvGrpSpPr>
      <p:grpSpPr>
        <a:xfrm>
          <a:off x="0" y="0"/>
          <a:ext cx="0" cy="0"/>
          <a:chOff x="0" y="0"/>
          <a:chExt cx="0" cy="0"/>
        </a:xfrm>
      </p:grpSpPr>
      <p:sp>
        <p:nvSpPr>
          <p:cNvPr id="1227" name="Google Shape;1227;p25"/>
          <p:cNvSpPr txBox="1"/>
          <p:nvPr>
            <p:ph type="title"/>
          </p:nvPr>
        </p:nvSpPr>
        <p:spPr>
          <a:xfrm>
            <a:off x="896100" y="1984450"/>
            <a:ext cx="3457200" cy="12921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cxnSp>
        <p:nvCxnSpPr>
          <p:cNvPr id="1228" name="Google Shape;1228;p25"/>
          <p:cNvCxnSpPr/>
          <p:nvPr/>
        </p:nvCxnSpPr>
        <p:spPr>
          <a:xfrm>
            <a:off x="1645925" y="5231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25"/>
          <p:cNvCxnSpPr/>
          <p:nvPr/>
        </p:nvCxnSpPr>
        <p:spPr>
          <a:xfrm flipH="1" rot="10800000">
            <a:off x="803050" y="529675"/>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230" name="Google Shape;1230;p25"/>
          <p:cNvCxnSpPr/>
          <p:nvPr/>
        </p:nvCxnSpPr>
        <p:spPr>
          <a:xfrm>
            <a:off x="0" y="6520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3" name="Google Shape;1243;p25"/>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5"/>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5"/>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5"/>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5"/>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5"/>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61" name="Google Shape;1261;p25"/>
          <p:cNvCxnSpPr/>
          <p:nvPr/>
        </p:nvCxnSpPr>
        <p:spPr>
          <a:xfrm>
            <a:off x="791400" y="42124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62" name="Google Shape;1262;p25"/>
          <p:cNvCxnSpPr/>
          <p:nvPr/>
        </p:nvCxnSpPr>
        <p:spPr>
          <a:xfrm flipH="1" rot="10800000">
            <a:off x="0" y="42204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1288" name="Shape 1288"/>
        <p:cNvGrpSpPr/>
        <p:nvPr/>
      </p:nvGrpSpPr>
      <p:grpSpPr>
        <a:xfrm>
          <a:off x="0" y="0"/>
          <a:ext cx="0" cy="0"/>
          <a:chOff x="0" y="0"/>
          <a:chExt cx="0" cy="0"/>
        </a:xfrm>
      </p:grpSpPr>
      <p:sp>
        <p:nvSpPr>
          <p:cNvPr id="1289" name="Google Shape;1289;p26"/>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cxnSp>
        <p:nvCxnSpPr>
          <p:cNvPr id="1290" name="Google Shape;1290;p26"/>
          <p:cNvCxnSpPr/>
          <p:nvPr/>
        </p:nvCxnSpPr>
        <p:spPr>
          <a:xfrm rot="10800000">
            <a:off x="8109000" y="501275"/>
            <a:ext cx="737700" cy="7377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26"/>
          <p:cNvCxnSpPr/>
          <p:nvPr/>
        </p:nvCxnSpPr>
        <p:spPr>
          <a:xfrm>
            <a:off x="582475" y="282188"/>
            <a:ext cx="1212900" cy="422700"/>
          </a:xfrm>
          <a:prstGeom prst="straightConnector1">
            <a:avLst/>
          </a:prstGeom>
          <a:noFill/>
          <a:ln cap="flat" cmpd="sng" w="9525">
            <a:solidFill>
              <a:schemeClr val="dk2"/>
            </a:solidFill>
            <a:prstDash val="solid"/>
            <a:round/>
            <a:headEnd len="med" w="med" type="none"/>
            <a:tailEnd len="med" w="med" type="none"/>
          </a:ln>
        </p:spPr>
      </p:cxnSp>
      <p:cxnSp>
        <p:nvCxnSpPr>
          <p:cNvPr id="1292" name="Google Shape;1292;p26"/>
          <p:cNvCxnSpPr/>
          <p:nvPr/>
        </p:nvCxnSpPr>
        <p:spPr>
          <a:xfrm flipH="1" rot="10800000">
            <a:off x="0" y="274188"/>
            <a:ext cx="582600" cy="654300"/>
          </a:xfrm>
          <a:prstGeom prst="straightConnector1">
            <a:avLst/>
          </a:prstGeom>
          <a:noFill/>
          <a:ln cap="flat" cmpd="sng" w="9525">
            <a:solidFill>
              <a:schemeClr val="dk2"/>
            </a:solidFill>
            <a:prstDash val="solid"/>
            <a:round/>
            <a:headEnd len="med" w="med" type="none"/>
            <a:tailEnd len="med" w="med" type="none"/>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09" name="Google Shape;1309;p26"/>
          <p:cNvCxnSpPr/>
          <p:nvPr/>
        </p:nvCxnSpPr>
        <p:spPr>
          <a:xfrm flipH="1">
            <a:off x="8151325" y="6875"/>
            <a:ext cx="1002600" cy="494400"/>
          </a:xfrm>
          <a:prstGeom prst="straightConnector1">
            <a:avLst/>
          </a:prstGeom>
          <a:noFill/>
          <a:ln cap="flat" cmpd="sng" w="9525">
            <a:solidFill>
              <a:schemeClr val="dk2"/>
            </a:solidFill>
            <a:prstDash val="solid"/>
            <a:round/>
            <a:headEnd len="med" w="med" type="none"/>
            <a:tailEnd len="med" w="med" type="none"/>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326"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cap="flat" cmpd="sng" w="9525">
            <a:solidFill>
              <a:srgbClr val="1A2E35"/>
            </a:solidFill>
            <a:prstDash val="solid"/>
            <a:round/>
            <a:headEnd len="med" w="med" type="none"/>
            <a:tailEnd len="med" w="med" type="none"/>
          </a:ln>
        </p:spPr>
      </p:cxnSp>
      <p:cxnSp>
        <p:nvCxnSpPr>
          <p:cNvPr id="1328" name="Google Shape;1328;p27"/>
          <p:cNvCxnSpPr/>
          <p:nvPr/>
        </p:nvCxnSpPr>
        <p:spPr>
          <a:xfrm flipH="1" rot="-5400000">
            <a:off x="7181408" y="2082400"/>
            <a:ext cx="1342200" cy="315300"/>
          </a:xfrm>
          <a:prstGeom prst="straightConnector1">
            <a:avLst/>
          </a:prstGeom>
          <a:noFill/>
          <a:ln cap="flat" cmpd="sng" w="9525">
            <a:solidFill>
              <a:srgbClr val="1A2E35"/>
            </a:solidFill>
            <a:prstDash val="solid"/>
            <a:round/>
            <a:headEnd len="med" w="med" type="none"/>
            <a:tailEnd len="med" w="med" type="none"/>
          </a:ln>
        </p:spPr>
      </p:cxnSp>
      <p:cxnSp>
        <p:nvCxnSpPr>
          <p:cNvPr id="1329" name="Google Shape;1329;p27"/>
          <p:cNvCxnSpPr/>
          <p:nvPr/>
        </p:nvCxnSpPr>
        <p:spPr>
          <a:xfrm rot="5400000">
            <a:off x="7232433" y="736375"/>
            <a:ext cx="1332000" cy="392100"/>
          </a:xfrm>
          <a:prstGeom prst="straightConnector1">
            <a:avLst/>
          </a:prstGeom>
          <a:noFill/>
          <a:ln cap="flat" cmpd="sng" w="9525">
            <a:solidFill>
              <a:srgbClr val="1A2E35"/>
            </a:solidFill>
            <a:prstDash val="solid"/>
            <a:round/>
            <a:headEnd len="med" w="med" type="none"/>
            <a:tailEnd len="med" w="med" type="none"/>
          </a:ln>
        </p:spPr>
      </p:cxnSp>
      <p:cxnSp>
        <p:nvCxnSpPr>
          <p:cNvPr id="1330" name="Google Shape;1330;p27"/>
          <p:cNvCxnSpPr/>
          <p:nvPr/>
        </p:nvCxnSpPr>
        <p:spPr>
          <a:xfrm rot="5400000">
            <a:off x="8168433" y="-66600"/>
            <a:ext cx="273900" cy="407100"/>
          </a:xfrm>
          <a:prstGeom prst="straightConnector1">
            <a:avLst/>
          </a:prstGeom>
          <a:noFill/>
          <a:ln cap="flat" cmpd="sng" w="9525">
            <a:solidFill>
              <a:srgbClr val="1A2E35"/>
            </a:solidFill>
            <a:prstDash val="solid"/>
            <a:round/>
            <a:headEnd len="med" w="med" type="none"/>
            <a:tailEnd len="med" w="med" type="none"/>
          </a:ln>
        </p:spPr>
      </p:cxnSp>
      <p:grpSp>
        <p:nvGrpSpPr>
          <p:cNvPr id="1331" name="Google Shape;1331;p27"/>
          <p:cNvGrpSpPr/>
          <p:nvPr/>
        </p:nvGrpSpPr>
        <p:grpSpPr>
          <a:xfrm flipH="1" rot="5400000">
            <a:off x="7407333" y="1284925"/>
            <a:ext cx="581800" cy="582350"/>
            <a:chOff x="8064275" y="887850"/>
            <a:chExt cx="581800" cy="582350"/>
          </a:xfrm>
        </p:grpSpPr>
        <p:sp>
          <p:nvSpPr>
            <p:cNvPr id="1332" name="Google Shape;1332;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8" name="Google Shape;1338;p27"/>
          <p:cNvGrpSpPr/>
          <p:nvPr/>
        </p:nvGrpSpPr>
        <p:grpSpPr>
          <a:xfrm flipH="1" rot="5400000">
            <a:off x="7869720" y="2754200"/>
            <a:ext cx="292025" cy="292575"/>
            <a:chOff x="7353050" y="316275"/>
            <a:chExt cx="292025" cy="292575"/>
          </a:xfrm>
        </p:grpSpPr>
        <p:sp>
          <p:nvSpPr>
            <p:cNvPr id="1339" name="Google Shape;1339;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27"/>
          <p:cNvGrpSpPr/>
          <p:nvPr/>
        </p:nvGrpSpPr>
        <p:grpSpPr>
          <a:xfrm flipH="1" rot="5400000">
            <a:off x="8012458" y="178175"/>
            <a:ext cx="175000" cy="175000"/>
            <a:chOff x="8792300" y="321275"/>
            <a:chExt cx="175000" cy="175000"/>
          </a:xfrm>
        </p:grpSpPr>
        <p:sp>
          <p:nvSpPr>
            <p:cNvPr id="1344" name="Google Shape;1344;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27"/>
          <p:cNvGrpSpPr/>
          <p:nvPr/>
        </p:nvGrpSpPr>
        <p:grpSpPr>
          <a:xfrm flipH="1" rot="5400000">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9" name="Google Shape;1359;p27"/>
          <p:cNvCxnSpPr/>
          <p:nvPr/>
        </p:nvCxnSpPr>
        <p:spPr>
          <a:xfrm flipH="1" rot="5400000">
            <a:off x="740850" y="2598325"/>
            <a:ext cx="1672500" cy="126000"/>
          </a:xfrm>
          <a:prstGeom prst="straightConnector1">
            <a:avLst/>
          </a:prstGeom>
          <a:noFill/>
          <a:ln cap="flat" cmpd="sng" w="9525">
            <a:solidFill>
              <a:srgbClr val="1A2E35"/>
            </a:solidFill>
            <a:prstDash val="solid"/>
            <a:round/>
            <a:headEnd len="med" w="med" type="none"/>
            <a:tailEnd len="med" w="med" type="none"/>
          </a:ln>
        </p:spPr>
      </p:cxnSp>
      <p:cxnSp>
        <p:nvCxnSpPr>
          <p:cNvPr id="1360" name="Google Shape;1360;p27"/>
          <p:cNvCxnSpPr/>
          <p:nvPr/>
        </p:nvCxnSpPr>
        <p:spPr>
          <a:xfrm rot="-5400000">
            <a:off x="847100" y="3554000"/>
            <a:ext cx="829500" cy="743400"/>
          </a:xfrm>
          <a:prstGeom prst="straightConnector1">
            <a:avLst/>
          </a:prstGeom>
          <a:noFill/>
          <a:ln cap="flat" cmpd="sng" w="9525">
            <a:solidFill>
              <a:srgbClr val="1A2E35"/>
            </a:solidFill>
            <a:prstDash val="solid"/>
            <a:round/>
            <a:headEnd len="med" w="med" type="none"/>
            <a:tailEnd len="med" w="med" type="none"/>
          </a:ln>
        </p:spPr>
      </p:cxnSp>
      <p:cxnSp>
        <p:nvCxnSpPr>
          <p:cNvPr id="1361" name="Google Shape;1361;p27"/>
          <p:cNvCxnSpPr/>
          <p:nvPr/>
        </p:nvCxnSpPr>
        <p:spPr>
          <a:xfrm flipH="1" rot="5400000">
            <a:off x="1105775" y="4151250"/>
            <a:ext cx="796500" cy="1188000"/>
          </a:xfrm>
          <a:prstGeom prst="straightConnector1">
            <a:avLst/>
          </a:prstGeom>
          <a:noFill/>
          <a:ln cap="flat" cmpd="sng" w="9525">
            <a:solidFill>
              <a:srgbClr val="1A2E35"/>
            </a:solidFill>
            <a:prstDash val="solid"/>
            <a:round/>
            <a:headEnd len="med" w="med" type="none"/>
            <a:tailEnd len="med" w="med" type="none"/>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9" name="Google Shape;1379;p27"/>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7"/>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7"/>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7"/>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7"/>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7"/>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397"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cap="flat" cmpd="sng" w="9525">
              <a:solidFill>
                <a:srgbClr val="595959"/>
              </a:solidFill>
              <a:prstDash val="solid"/>
              <a:round/>
              <a:headEnd len="med" w="med" type="none"/>
              <a:tailEnd len="med" w="med" type="none"/>
            </a:ln>
          </p:spPr>
        </p:cxnSp>
        <p:cxnSp>
          <p:nvCxnSpPr>
            <p:cNvPr id="1400" name="Google Shape;1400;p28"/>
            <p:cNvCxnSpPr/>
            <p:nvPr/>
          </p:nvCxnSpPr>
          <p:spPr>
            <a:xfrm>
              <a:off x="8666025" y="-1158"/>
              <a:ext cx="0" cy="1902000"/>
            </a:xfrm>
            <a:prstGeom prst="straightConnector1">
              <a:avLst/>
            </a:prstGeom>
            <a:noFill/>
            <a:ln cap="flat" cmpd="sng" w="9525">
              <a:solidFill>
                <a:srgbClr val="595959"/>
              </a:solidFill>
              <a:prstDash val="solid"/>
              <a:round/>
              <a:headEnd len="med" w="med" type="none"/>
              <a:tailEnd len="med" w="med" type="none"/>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418"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38" name="Google Shape;1438;p29"/>
            <p:cNvCxnSpPr/>
            <p:nvPr/>
          </p:nvCxnSpPr>
          <p:spPr>
            <a:xfrm>
              <a:off x="723725" y="613"/>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72" name="Google Shape;1472;p29"/>
            <p:cNvCxnSpPr/>
            <p:nvPr/>
          </p:nvCxnSpPr>
          <p:spPr>
            <a:xfrm>
              <a:off x="8407225" y="0"/>
              <a:ext cx="0" cy="2160900"/>
            </a:xfrm>
            <a:prstGeom prst="straightConnector1">
              <a:avLst/>
            </a:prstGeom>
            <a:noFill/>
            <a:ln cap="flat" cmpd="sng" w="9525">
              <a:solidFill>
                <a:srgbClr val="595959"/>
              </a:solidFill>
              <a:prstDash val="solid"/>
              <a:round/>
              <a:headEnd len="med" w="med" type="none"/>
              <a:tailEnd len="med" w="med" type="none"/>
            </a:ln>
          </p:spPr>
        </p:cxnSp>
        <p:cxnSp>
          <p:nvCxnSpPr>
            <p:cNvPr id="1473" name="Google Shape;1473;p29"/>
            <p:cNvCxnSpPr/>
            <p:nvPr/>
          </p:nvCxnSpPr>
          <p:spPr>
            <a:xfrm>
              <a:off x="718025" y="2985634"/>
              <a:ext cx="0" cy="2160900"/>
            </a:xfrm>
            <a:prstGeom prst="straightConnector1">
              <a:avLst/>
            </a:prstGeom>
            <a:noFill/>
            <a:ln cap="flat" cmpd="sng" w="9525">
              <a:solidFill>
                <a:srgbClr val="595959"/>
              </a:solidFill>
              <a:prstDash val="solid"/>
              <a:round/>
              <a:headEnd len="med" w="med" type="none"/>
              <a:tailEnd len="med" w="med" type="none"/>
            </a:ln>
          </p:spPr>
        </p:cxnSp>
        <p:sp>
          <p:nvSpPr>
            <p:cNvPr id="1474" name="Google Shape;1474;p29"/>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9"/>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9"/>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9"/>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478"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1481" name="Google Shape;1481;p30"/>
            <p:cNvCxnSpPr/>
            <p:nvPr/>
          </p:nvCxnSpPr>
          <p:spPr>
            <a:xfrm flipH="1" rot="10800000">
              <a:off x="1562083"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1482" name="Google Shape;1482;p30"/>
            <p:cNvCxnSpPr/>
            <p:nvPr/>
          </p:nvCxnSpPr>
          <p:spPr>
            <a:xfrm>
              <a:off x="259558"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1483" name="Google Shape;1483;p30"/>
            <p:cNvCxnSpPr/>
            <p:nvPr/>
          </p:nvCxnSpPr>
          <p:spPr>
            <a:xfrm>
              <a:off x="-6867"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12" name="Google Shape;1512;p30"/>
            <p:cNvCxnSpPr/>
            <p:nvPr/>
          </p:nvCxnSpPr>
          <p:spPr>
            <a:xfrm rot="10800000">
              <a:off x="5995050" y="226600"/>
              <a:ext cx="1504500" cy="224700"/>
            </a:xfrm>
            <a:prstGeom prst="straightConnector1">
              <a:avLst/>
            </a:prstGeom>
            <a:noFill/>
            <a:ln cap="flat" cmpd="sng" w="9525">
              <a:solidFill>
                <a:schemeClr val="dk2"/>
              </a:solidFill>
              <a:prstDash val="solid"/>
              <a:round/>
              <a:headEnd len="med" w="med" type="none"/>
              <a:tailEnd len="med" w="med" type="none"/>
            </a:ln>
          </p:spPr>
        </p:cxnSp>
        <p:cxnSp>
          <p:nvCxnSpPr>
            <p:cNvPr id="1513" name="Google Shape;1513;p30"/>
            <p:cNvCxnSpPr/>
            <p:nvPr/>
          </p:nvCxnSpPr>
          <p:spPr>
            <a:xfrm rot="10800000">
              <a:off x="7512925" y="45785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514" name="Google Shape;1514;p30"/>
            <p:cNvCxnSpPr/>
            <p:nvPr/>
          </p:nvCxnSpPr>
          <p:spPr>
            <a:xfrm flipH="1">
              <a:off x="8348975" y="-6625"/>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2" name="Google Shape;1532;p30"/>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0"/>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0"/>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0"/>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0"/>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0"/>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9" name="Shape 109"/>
        <p:cNvGrpSpPr/>
        <p:nvPr/>
      </p:nvGrpSpPr>
      <p:grpSpPr>
        <a:xfrm>
          <a:off x="0" y="0"/>
          <a:ext cx="0" cy="0"/>
          <a:chOff x="0" y="0"/>
          <a:chExt cx="0" cy="0"/>
        </a:xfrm>
      </p:grpSpPr>
      <p:sp>
        <p:nvSpPr>
          <p:cNvPr id="110" name="Google Shape;110;p4"/>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4"/>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 name="Google Shape;135;p4"/>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9" name="Google Shape;169;p4"/>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70" name="Google Shape;170;p4"/>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71" name="Google Shape;171;p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1546"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1"/>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0" name="Google Shape;1550;p31"/>
          <p:cNvSpPr txBox="1"/>
          <p:nvPr>
            <p:ph type="title"/>
          </p:nvPr>
        </p:nvSpPr>
        <p:spPr>
          <a:xfrm>
            <a:off x="2624328" y="1018528"/>
            <a:ext cx="3904500" cy="190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cap="flat" cmpd="sng" w="9525">
              <a:solidFill>
                <a:srgbClr val="595959"/>
              </a:solidFill>
              <a:prstDash val="solid"/>
              <a:round/>
              <a:headEnd len="med" w="med" type="none"/>
              <a:tailEnd len="med" w="med" type="none"/>
            </a:ln>
          </p:spPr>
        </p:cxnSp>
        <p:cxnSp>
          <p:nvCxnSpPr>
            <p:cNvPr id="1553" name="Google Shape;1553;p31"/>
            <p:cNvCxnSpPr/>
            <p:nvPr/>
          </p:nvCxnSpPr>
          <p:spPr>
            <a:xfrm flipH="1" rot="10800000">
              <a:off x="1562083" y="4492325"/>
              <a:ext cx="1342200" cy="315300"/>
            </a:xfrm>
            <a:prstGeom prst="straightConnector1">
              <a:avLst/>
            </a:prstGeom>
            <a:noFill/>
            <a:ln cap="flat" cmpd="sng" w="9525">
              <a:solidFill>
                <a:srgbClr val="595959"/>
              </a:solidFill>
              <a:prstDash val="solid"/>
              <a:round/>
              <a:headEnd len="med" w="med" type="none"/>
              <a:tailEnd len="med" w="med" type="none"/>
            </a:ln>
          </p:spPr>
        </p:cxnSp>
        <p:cxnSp>
          <p:nvCxnSpPr>
            <p:cNvPr id="1554" name="Google Shape;1554;p31"/>
            <p:cNvCxnSpPr/>
            <p:nvPr/>
          </p:nvCxnSpPr>
          <p:spPr>
            <a:xfrm>
              <a:off x="259558" y="4408000"/>
              <a:ext cx="1332000" cy="392100"/>
            </a:xfrm>
            <a:prstGeom prst="straightConnector1">
              <a:avLst/>
            </a:prstGeom>
            <a:noFill/>
            <a:ln cap="flat" cmpd="sng" w="9525">
              <a:solidFill>
                <a:srgbClr val="595959"/>
              </a:solidFill>
              <a:prstDash val="solid"/>
              <a:round/>
              <a:headEnd len="med" w="med" type="none"/>
              <a:tailEnd len="med" w="med" type="none"/>
            </a:ln>
          </p:spPr>
        </p:cxnSp>
        <p:cxnSp>
          <p:nvCxnSpPr>
            <p:cNvPr id="1555" name="Google Shape;1555;p31"/>
            <p:cNvCxnSpPr/>
            <p:nvPr/>
          </p:nvCxnSpPr>
          <p:spPr>
            <a:xfrm>
              <a:off x="-6867" y="3993550"/>
              <a:ext cx="273900" cy="407100"/>
            </a:xfrm>
            <a:prstGeom prst="straightConnector1">
              <a:avLst/>
            </a:prstGeom>
            <a:noFill/>
            <a:ln cap="flat" cmpd="sng" w="9525">
              <a:solidFill>
                <a:srgbClr val="595959"/>
              </a:solidFill>
              <a:prstDash val="solid"/>
              <a:round/>
              <a:headEnd len="med" w="med" type="none"/>
              <a:tailEnd len="med" w="med" type="none"/>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84" name="Google Shape;1584;p31"/>
            <p:cNvCxnSpPr/>
            <p:nvPr/>
          </p:nvCxnSpPr>
          <p:spPr>
            <a:xfrm rot="10800000">
              <a:off x="5995050" y="226600"/>
              <a:ext cx="1504500" cy="224700"/>
            </a:xfrm>
            <a:prstGeom prst="straightConnector1">
              <a:avLst/>
            </a:prstGeom>
            <a:noFill/>
            <a:ln cap="flat" cmpd="sng" w="9525">
              <a:solidFill>
                <a:srgbClr val="595959"/>
              </a:solidFill>
              <a:prstDash val="solid"/>
              <a:round/>
              <a:headEnd len="med" w="med" type="none"/>
              <a:tailEnd len="med" w="med" type="none"/>
            </a:ln>
          </p:spPr>
        </p:cxnSp>
        <p:cxnSp>
          <p:nvCxnSpPr>
            <p:cNvPr id="1585" name="Google Shape;1585;p31"/>
            <p:cNvCxnSpPr/>
            <p:nvPr/>
          </p:nvCxnSpPr>
          <p:spPr>
            <a:xfrm rot="10800000">
              <a:off x="7512925" y="457850"/>
              <a:ext cx="829500" cy="743400"/>
            </a:xfrm>
            <a:prstGeom prst="straightConnector1">
              <a:avLst/>
            </a:prstGeom>
            <a:noFill/>
            <a:ln cap="flat" cmpd="sng" w="9525">
              <a:solidFill>
                <a:srgbClr val="595959"/>
              </a:solidFill>
              <a:prstDash val="solid"/>
              <a:round/>
              <a:headEnd len="med" w="med" type="none"/>
              <a:tailEnd len="med" w="med" type="none"/>
            </a:ln>
          </p:spPr>
        </p:cxnSp>
        <p:cxnSp>
          <p:nvCxnSpPr>
            <p:cNvPr id="1586" name="Google Shape;1586;p31"/>
            <p:cNvCxnSpPr/>
            <p:nvPr/>
          </p:nvCxnSpPr>
          <p:spPr>
            <a:xfrm flipH="1">
              <a:off x="8348975" y="-6625"/>
              <a:ext cx="796500" cy="1188000"/>
            </a:xfrm>
            <a:prstGeom prst="straightConnector1">
              <a:avLst/>
            </a:prstGeom>
            <a:noFill/>
            <a:ln cap="flat" cmpd="sng" w="9525">
              <a:solidFill>
                <a:srgbClr val="595959"/>
              </a:solidFill>
              <a:prstDash val="solid"/>
              <a:round/>
              <a:headEnd len="med" w="med" type="none"/>
              <a:tailEnd len="med" w="med" type="none"/>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4" name="Google Shape;1604;p31"/>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1"/>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1"/>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1"/>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1"/>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1"/>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18" name="Google Shape;1618;p31"/>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619" name="Shape 1619"/>
        <p:cNvGrpSpPr/>
        <p:nvPr/>
      </p:nvGrpSpPr>
      <p:grpSpPr>
        <a:xfrm>
          <a:off x="0" y="0"/>
          <a:ext cx="0" cy="0"/>
          <a:chOff x="0" y="0"/>
          <a:chExt cx="0" cy="0"/>
        </a:xfrm>
      </p:grpSpPr>
      <p:sp>
        <p:nvSpPr>
          <p:cNvPr id="1620" name="Google Shape;1620;p32"/>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1" name="Google Shape;1621;p32"/>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2" name="Google Shape;1622;p32"/>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42" name="Google Shape;1642;p32"/>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76" name="Google Shape;1676;p32"/>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677" name="Google Shape;1677;p32"/>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678" name="Google Shape;1678;p32"/>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2"/>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2"/>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2"/>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5" name="Shape 175"/>
        <p:cNvGrpSpPr/>
        <p:nvPr/>
      </p:nvGrpSpPr>
      <p:grpSpPr>
        <a:xfrm>
          <a:off x="0" y="0"/>
          <a:ext cx="0" cy="0"/>
          <a:chOff x="0" y="0"/>
          <a:chExt cx="0" cy="0"/>
        </a:xfrm>
      </p:grpSpPr>
      <p:sp>
        <p:nvSpPr>
          <p:cNvPr id="176" name="Google Shape;176;p5"/>
          <p:cNvSpPr txBox="1"/>
          <p:nvPr>
            <p:ph type="title"/>
          </p:nvPr>
        </p:nvSpPr>
        <p:spPr>
          <a:xfrm>
            <a:off x="1807671" y="338325"/>
            <a:ext cx="55287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77" name="Google Shape;177;p5"/>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8" name="Google Shape;178;p5"/>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9" name="Google Shape;179;p5"/>
          <p:cNvSpPr txBox="1"/>
          <p:nvPr>
            <p:ph idx="3" type="subTitle"/>
          </p:nvPr>
        </p:nvSpPr>
        <p:spPr>
          <a:xfrm>
            <a:off x="4956048" y="2221992"/>
            <a:ext cx="2084700" cy="283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0" name="Google Shape;180;p5"/>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1" name="Google Shape;181;p5"/>
          <p:cNvSpPr txBox="1"/>
          <p:nvPr>
            <p:ph hasCustomPrompt="1" idx="5" type="title"/>
          </p:nvPr>
        </p:nvSpPr>
        <p:spPr>
          <a:xfrm>
            <a:off x="2779776"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2" name="Google Shape;182;p5"/>
          <p:cNvSpPr txBox="1"/>
          <p:nvPr>
            <p:ph hasCustomPrompt="1" idx="6" type="title"/>
          </p:nvPr>
        </p:nvSpPr>
        <p:spPr>
          <a:xfrm>
            <a:off x="5641848"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2" name="Google Shape;202;p5"/>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6" name="Google Shape;236;p5"/>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37" name="Google Shape;237;p5"/>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38" name="Google Shape;238;p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2" name="Shape 242"/>
        <p:cNvGrpSpPr/>
        <p:nvPr/>
      </p:nvGrpSpPr>
      <p:grpSpPr>
        <a:xfrm>
          <a:off x="0" y="0"/>
          <a:ext cx="0" cy="0"/>
          <a:chOff x="0" y="0"/>
          <a:chExt cx="0" cy="0"/>
        </a:xfrm>
      </p:grpSpPr>
      <p:sp>
        <p:nvSpPr>
          <p:cNvPr id="243" name="Google Shape;243;p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3" name="Google Shape;263;p6"/>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7" name="Google Shape;297;p6"/>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98" name="Google Shape;298;p6"/>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99" name="Google Shape;299;p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3" name="Shape 303"/>
        <p:cNvGrpSpPr/>
        <p:nvPr/>
      </p:nvGrpSpPr>
      <p:grpSpPr>
        <a:xfrm>
          <a:off x="0" y="0"/>
          <a:ext cx="0" cy="0"/>
          <a:chOff x="0" y="0"/>
          <a:chExt cx="0" cy="0"/>
        </a:xfrm>
      </p:grpSpPr>
      <p:sp>
        <p:nvSpPr>
          <p:cNvPr id="304" name="Google Shape;304;p7"/>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sp>
        <p:nvSpPr>
          <p:cNvPr id="305" name="Google Shape;305;p7"/>
          <p:cNvSpPr txBox="1"/>
          <p:nvPr>
            <p:ph type="title"/>
          </p:nvPr>
        </p:nvSpPr>
        <p:spPr>
          <a:xfrm>
            <a:off x="804672" y="3319272"/>
            <a:ext cx="3291900" cy="4023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06" name="Google Shape;306;p7"/>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307" name="Google Shape;307;p7"/>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308" name="Google Shape;308;p7"/>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7"/>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9" name="Google Shape;339;p7"/>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340" name="Google Shape;340;p7"/>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6"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8"/>
          <p:cNvSpPr txBox="1"/>
          <p:nvPr>
            <p:ph type="title"/>
          </p:nvPr>
        </p:nvSpPr>
        <p:spPr>
          <a:xfrm>
            <a:off x="2624328" y="1620753"/>
            <a:ext cx="3904500" cy="190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373" name="Google Shape;373;p8"/>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374" name="Google Shape;374;p8"/>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375" name="Google Shape;375;p8"/>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04" name="Google Shape;404;p8"/>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405" name="Google Shape;405;p8"/>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06" name="Google Shape;406;p8"/>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8"/>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8" name="Shape 438"/>
        <p:cNvGrpSpPr/>
        <p:nvPr/>
      </p:nvGrpSpPr>
      <p:grpSpPr>
        <a:xfrm>
          <a:off x="0" y="0"/>
          <a:ext cx="0" cy="0"/>
          <a:chOff x="0" y="0"/>
          <a:chExt cx="0" cy="0"/>
        </a:xfrm>
      </p:grpSpPr>
      <p:sp>
        <p:nvSpPr>
          <p:cNvPr id="439" name="Google Shape;439;p9"/>
          <p:cNvSpPr txBox="1"/>
          <p:nvPr>
            <p:ph type="title"/>
          </p:nvPr>
        </p:nvSpPr>
        <p:spPr>
          <a:xfrm>
            <a:off x="896112" y="2039112"/>
            <a:ext cx="3566100" cy="1362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0" name="Google Shape;440;p9"/>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indent="-317500" lvl="1" marL="914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indent="-317500" lvl="2" marL="1371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indent="-317500" lvl="3" marL="1828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indent="-317500" lvl="4" marL="22860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indent="-317500" lvl="5" marL="2743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indent="-317500" lvl="6" marL="3200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indent="-317500" lvl="7" marL="3657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indent="-317500" lvl="8" marL="4114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p:txBody>
      </p:sp>
      <p:cxnSp>
        <p:nvCxnSpPr>
          <p:cNvPr id="441" name="Google Shape;441;p9"/>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442" name="Google Shape;442;p9"/>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43" name="Google Shape;443;p9"/>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9"/>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4" name="Google Shape;474;p9"/>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475" name="Google Shape;475;p9"/>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1" name="Shape 501"/>
        <p:cNvGrpSpPr/>
        <p:nvPr/>
      </p:nvGrpSpPr>
      <p:grpSpPr>
        <a:xfrm>
          <a:off x="0" y="0"/>
          <a:ext cx="0" cy="0"/>
          <a:chOff x="0" y="0"/>
          <a:chExt cx="0" cy="0"/>
        </a:xfrm>
      </p:grpSpPr>
      <p:sp>
        <p:nvSpPr>
          <p:cNvPr id="502" name="Google Shape;502;p10"/>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p:txBody>
      </p:sp>
      <p:sp>
        <p:nvSpPr>
          <p:cNvPr id="503" name="Google Shape;503;p10"/>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504" name="Google Shape;504;p10"/>
          <p:cNvCxnSpPr/>
          <p:nvPr/>
        </p:nvCxnSpPr>
        <p:spPr>
          <a:xfrm>
            <a:off x="590450" y="4340600"/>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505" name="Google Shape;505;p10"/>
          <p:cNvCxnSpPr/>
          <p:nvPr/>
        </p:nvCxnSpPr>
        <p:spPr>
          <a:xfrm flipH="1" rot="10800000">
            <a:off x="7975" y="4332600"/>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18" name="Google Shape;518;p10"/>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519" name="Google Shape;519;p10"/>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hyperlink" Target="http://www.adelat.org/media/docum/nuke_publico/02impr.pdf" TargetMode="External"/><Relationship Id="rId4" Type="http://schemas.openxmlformats.org/officeDocument/2006/relationships/hyperlink" Target="http://www.juntadeandalucia.es/servicios/madeja/contenido/recurso/88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grpSp>
        <p:nvGrpSpPr>
          <p:cNvPr id="1686" name="Google Shape;1686;p33"/>
          <p:cNvGrpSpPr/>
          <p:nvPr/>
        </p:nvGrpSpPr>
        <p:grpSpPr>
          <a:xfrm>
            <a:off x="303210" y="959719"/>
            <a:ext cx="5343540" cy="4183680"/>
            <a:chOff x="469775" y="238125"/>
            <a:chExt cx="6679425" cy="5229600"/>
          </a:xfrm>
        </p:grpSpPr>
        <p:sp>
          <p:nvSpPr>
            <p:cNvPr id="1687" name="Google Shape;1687;p33"/>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3"/>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3"/>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3"/>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3"/>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3"/>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3"/>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3"/>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3"/>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3"/>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3"/>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3"/>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3"/>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3"/>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3"/>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3"/>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3"/>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3"/>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3"/>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3"/>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3"/>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3"/>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3"/>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3"/>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3"/>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3"/>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3"/>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3"/>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3"/>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3"/>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3"/>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3"/>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3"/>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3"/>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3"/>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3"/>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3"/>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3"/>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3"/>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3"/>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3"/>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3"/>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3"/>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3"/>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3"/>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3"/>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3"/>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3"/>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3"/>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3"/>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3"/>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3"/>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3"/>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3"/>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3"/>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3"/>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3"/>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3"/>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3"/>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3"/>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3"/>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3"/>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3"/>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3"/>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3"/>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3"/>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3"/>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3"/>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3"/>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3"/>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3"/>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3"/>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3"/>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3"/>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3"/>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3"/>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3"/>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3"/>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3"/>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3"/>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3"/>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3"/>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3"/>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3"/>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3"/>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3"/>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3"/>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3"/>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3"/>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3"/>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3"/>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3"/>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3"/>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3"/>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3"/>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3"/>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3"/>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3"/>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3"/>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3"/>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3"/>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3"/>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3"/>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3"/>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3"/>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3"/>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3"/>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3"/>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3"/>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3"/>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3"/>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3"/>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3"/>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3"/>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3"/>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3"/>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3"/>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3"/>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3"/>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3"/>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3"/>
            <p:cNvSpPr/>
            <p:nvPr/>
          </p:nvSpPr>
          <p:spPr>
            <a:xfrm>
              <a:off x="3671600" y="1070375"/>
              <a:ext cx="637950" cy="29305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3"/>
            <p:cNvSpPr/>
            <p:nvPr/>
          </p:nvSpPr>
          <p:spPr>
            <a:xfrm>
              <a:off x="3760125" y="1538400"/>
              <a:ext cx="1047975" cy="11600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3"/>
            <p:cNvSpPr/>
            <p:nvPr/>
          </p:nvSpPr>
          <p:spPr>
            <a:xfrm>
              <a:off x="3760125" y="1639125"/>
              <a:ext cx="1047975" cy="11600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3"/>
            <p:cNvSpPr/>
            <p:nvPr/>
          </p:nvSpPr>
          <p:spPr>
            <a:xfrm>
              <a:off x="3760125" y="1866000"/>
              <a:ext cx="1047975" cy="1150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3"/>
            <p:cNvSpPr/>
            <p:nvPr/>
          </p:nvSpPr>
          <p:spPr>
            <a:xfrm>
              <a:off x="3760125" y="1764250"/>
              <a:ext cx="1047975" cy="116025"/>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3"/>
            <p:cNvSpPr/>
            <p:nvPr/>
          </p:nvSpPr>
          <p:spPr>
            <a:xfrm>
              <a:off x="4825375" y="1479375"/>
              <a:ext cx="96675" cy="97700"/>
            </a:xfrm>
            <a:custGeom>
              <a:rect b="b" l="l" r="r" t="t"/>
              <a:pathLst>
                <a:path extrusionOk="0" h="3908" w="3867">
                  <a:moveTo>
                    <a:pt x="0" y="1"/>
                  </a:moveTo>
                  <a:lnTo>
                    <a:pt x="0" y="3908"/>
                  </a:lnTo>
                  <a:lnTo>
                    <a:pt x="3866" y="3908"/>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3"/>
            <p:cNvSpPr/>
            <p:nvPr/>
          </p:nvSpPr>
          <p:spPr>
            <a:xfrm>
              <a:off x="4825375" y="1599425"/>
              <a:ext cx="96675" cy="96700"/>
            </a:xfrm>
            <a:custGeom>
              <a:rect b="b" l="l" r="r" t="t"/>
              <a:pathLst>
                <a:path extrusionOk="0" h="3868"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3"/>
            <p:cNvSpPr/>
            <p:nvPr/>
          </p:nvSpPr>
          <p:spPr>
            <a:xfrm>
              <a:off x="4825375" y="1804950"/>
              <a:ext cx="96675" cy="96675"/>
            </a:xfrm>
            <a:custGeom>
              <a:rect b="b" l="l" r="r" t="t"/>
              <a:pathLst>
                <a:path extrusionOk="0" h="3867"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3"/>
            <p:cNvSpPr/>
            <p:nvPr/>
          </p:nvSpPr>
          <p:spPr>
            <a:xfrm>
              <a:off x="4825375" y="1924000"/>
              <a:ext cx="96675" cy="97700"/>
            </a:xfrm>
            <a:custGeom>
              <a:rect b="b" l="l" r="r" t="t"/>
              <a:pathLst>
                <a:path extrusionOk="0" h="3908" w="3867">
                  <a:moveTo>
                    <a:pt x="0" y="0"/>
                  </a:moveTo>
                  <a:lnTo>
                    <a:pt x="0" y="3907"/>
                  </a:lnTo>
                  <a:lnTo>
                    <a:pt x="3866" y="3907"/>
                  </a:lnTo>
                  <a:lnTo>
                    <a:pt x="38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3"/>
            <p:cNvSpPr/>
            <p:nvPr/>
          </p:nvSpPr>
          <p:spPr>
            <a:xfrm>
              <a:off x="3644125" y="1479375"/>
              <a:ext cx="96700" cy="97700"/>
            </a:xfrm>
            <a:custGeom>
              <a:rect b="b" l="l" r="r" t="t"/>
              <a:pathLst>
                <a:path extrusionOk="0" h="3908" w="3868">
                  <a:moveTo>
                    <a:pt x="1" y="1"/>
                  </a:moveTo>
                  <a:lnTo>
                    <a:pt x="1" y="3908"/>
                  </a:lnTo>
                  <a:lnTo>
                    <a:pt x="3867" y="3908"/>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3"/>
            <p:cNvSpPr/>
            <p:nvPr/>
          </p:nvSpPr>
          <p:spPr>
            <a:xfrm>
              <a:off x="3644125" y="1599425"/>
              <a:ext cx="96700" cy="96700"/>
            </a:xfrm>
            <a:custGeom>
              <a:rect b="b" l="l" r="r" t="t"/>
              <a:pathLst>
                <a:path extrusionOk="0" h="3868"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3"/>
            <p:cNvSpPr/>
            <p:nvPr/>
          </p:nvSpPr>
          <p:spPr>
            <a:xfrm>
              <a:off x="3644125" y="1804950"/>
              <a:ext cx="96700" cy="96675"/>
            </a:xfrm>
            <a:custGeom>
              <a:rect b="b" l="l" r="r" t="t"/>
              <a:pathLst>
                <a:path extrusionOk="0" h="3867"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3"/>
            <p:cNvSpPr/>
            <p:nvPr/>
          </p:nvSpPr>
          <p:spPr>
            <a:xfrm>
              <a:off x="3644125" y="1924000"/>
              <a:ext cx="96700" cy="97700"/>
            </a:xfrm>
            <a:custGeom>
              <a:rect b="b" l="l" r="r" t="t"/>
              <a:pathLst>
                <a:path extrusionOk="0" h="3908" w="3868">
                  <a:moveTo>
                    <a:pt x="1" y="0"/>
                  </a:moveTo>
                  <a:lnTo>
                    <a:pt x="1" y="3907"/>
                  </a:lnTo>
                  <a:lnTo>
                    <a:pt x="3867" y="3907"/>
                  </a:lnTo>
                  <a:lnTo>
                    <a:pt x="38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3"/>
            <p:cNvSpPr/>
            <p:nvPr/>
          </p:nvSpPr>
          <p:spPr>
            <a:xfrm>
              <a:off x="4389900" y="1053075"/>
              <a:ext cx="534175" cy="33577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3"/>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3"/>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3"/>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3"/>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3"/>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3"/>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3"/>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3"/>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3"/>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3"/>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3"/>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3"/>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3"/>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3"/>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3"/>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3"/>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3"/>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3"/>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3"/>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3"/>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3"/>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3"/>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3"/>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3"/>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3"/>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3"/>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3"/>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3"/>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3"/>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3"/>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3"/>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3"/>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3"/>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3"/>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3"/>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3"/>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3"/>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3"/>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3"/>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3"/>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3"/>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3"/>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3"/>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3"/>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3"/>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3"/>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3"/>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3"/>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3"/>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3"/>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3"/>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3"/>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3"/>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3"/>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3"/>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3"/>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3"/>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3"/>
            <p:cNvSpPr/>
            <p:nvPr/>
          </p:nvSpPr>
          <p:spPr>
            <a:xfrm>
              <a:off x="1026300" y="5458550"/>
              <a:ext cx="6114750" cy="25"/>
            </a:xfrm>
            <a:custGeom>
              <a:rect b="b" l="l" r="r" t="t"/>
              <a:pathLst>
                <a:path extrusionOk="0" h="1" w="244590">
                  <a:moveTo>
                    <a:pt x="0" y="0"/>
                  </a:moveTo>
                  <a:lnTo>
                    <a:pt x="244590"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3"/>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0" name="Google Shape;1880;p33"/>
          <p:cNvSpPr txBox="1"/>
          <p:nvPr>
            <p:ph type="ctrTitle"/>
          </p:nvPr>
        </p:nvSpPr>
        <p:spPr>
          <a:xfrm>
            <a:off x="5394131" y="2467211"/>
            <a:ext cx="3264300" cy="1792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5000"/>
              <a:t>Registro </a:t>
            </a:r>
            <a:r>
              <a:rPr lang="en" sz="5000">
                <a:solidFill>
                  <a:schemeClr val="dk2"/>
                </a:solidFill>
              </a:rPr>
              <a:t> </a:t>
            </a:r>
            <a:r>
              <a:rPr lang="en" sz="5000"/>
              <a:t>Vacunas </a:t>
            </a:r>
            <a:endParaRPr sz="5000"/>
          </a:p>
          <a:p>
            <a:pPr indent="0" lvl="0" marL="0" rtl="0" algn="r">
              <a:spcBef>
                <a:spcPts val="0"/>
              </a:spcBef>
              <a:spcAft>
                <a:spcPts val="0"/>
              </a:spcAft>
              <a:buNone/>
            </a:pPr>
            <a:r>
              <a:rPr lang="en" sz="5000"/>
              <a:t>Covid-19</a:t>
            </a:r>
            <a:endParaRPr sz="5000"/>
          </a:p>
        </p:txBody>
      </p:sp>
      <p:sp>
        <p:nvSpPr>
          <p:cNvPr id="1881" name="Google Shape;1881;p33"/>
          <p:cNvSpPr txBox="1"/>
          <p:nvPr>
            <p:ph idx="1" type="subTitle"/>
          </p:nvPr>
        </p:nvSpPr>
        <p:spPr>
          <a:xfrm>
            <a:off x="5477250" y="4259400"/>
            <a:ext cx="3635700" cy="137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b="1" lang="en" sz="1900">
                <a:latin typeface="Barlow Semi Condensed"/>
                <a:ea typeface="Barlow Semi Condensed"/>
                <a:cs typeface="Barlow Semi Condensed"/>
                <a:sym typeface="Barlow Semi Condensed"/>
              </a:rPr>
              <a:t>Integrantes:</a:t>
            </a:r>
            <a:r>
              <a:rPr lang="en" sz="1900"/>
              <a:t> Aguirre Angel, Castillo Joel, Castro Bryan, Oviedo Steven</a:t>
            </a:r>
            <a:endParaRPr sz="1900">
              <a:solidFill>
                <a:schemeClr val="accent1"/>
              </a:solidFill>
            </a:endParaRPr>
          </a:p>
          <a:p>
            <a:pPr indent="0" lvl="0" marL="0" rtl="0" algn="r">
              <a:spcBef>
                <a:spcPts val="0"/>
              </a:spcBef>
              <a:spcAft>
                <a:spcPts val="0"/>
              </a:spcAft>
              <a:buClr>
                <a:schemeClr val="dk1"/>
              </a:buClr>
              <a:buSzPts val="1100"/>
              <a:buFont typeface="Arial"/>
              <a:buNone/>
            </a:pPr>
            <a:r>
              <a:t/>
            </a:r>
            <a:endParaRPr sz="1900">
              <a:solidFill>
                <a:schemeClr val="accent1"/>
              </a:solidFill>
            </a:endParaRPr>
          </a:p>
          <a:p>
            <a:pPr indent="0" lvl="0" marL="0" rtl="0" algn="r">
              <a:spcBef>
                <a:spcPts val="0"/>
              </a:spcBef>
              <a:spcAft>
                <a:spcPts val="0"/>
              </a:spcAft>
              <a:buNone/>
            </a:pPr>
            <a:r>
              <a:t/>
            </a:r>
            <a:endParaRPr sz="19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7" name="Shape 3817"/>
        <p:cNvGrpSpPr/>
        <p:nvPr/>
      </p:nvGrpSpPr>
      <p:grpSpPr>
        <a:xfrm>
          <a:off x="0" y="0"/>
          <a:ext cx="0" cy="0"/>
          <a:chOff x="0" y="0"/>
          <a:chExt cx="0" cy="0"/>
        </a:xfrm>
      </p:grpSpPr>
      <p:sp>
        <p:nvSpPr>
          <p:cNvPr id="3818" name="Google Shape;3818;p42"/>
          <p:cNvSpPr txBox="1"/>
          <p:nvPr>
            <p:ph type="title"/>
          </p:nvPr>
        </p:nvSpPr>
        <p:spPr>
          <a:xfrm>
            <a:off x="2026225" y="1620750"/>
            <a:ext cx="5559300" cy="19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Presentación</a:t>
            </a:r>
            <a:br>
              <a:rPr lang="en" sz="4000"/>
            </a:br>
            <a:r>
              <a:rPr lang="en" sz="4000"/>
              <a:t>Matriz de Marco de trabajo de HU</a:t>
            </a:r>
            <a:endParaRPr sz="4000"/>
          </a:p>
        </p:txBody>
      </p:sp>
      <p:grpSp>
        <p:nvGrpSpPr>
          <p:cNvPr id="3819" name="Google Shape;3819;p42"/>
          <p:cNvGrpSpPr/>
          <p:nvPr/>
        </p:nvGrpSpPr>
        <p:grpSpPr>
          <a:xfrm>
            <a:off x="549257" y="573367"/>
            <a:ext cx="1276913" cy="1047272"/>
            <a:chOff x="7608988" y="2093194"/>
            <a:chExt cx="817276" cy="672147"/>
          </a:xfrm>
        </p:grpSpPr>
        <p:cxnSp>
          <p:nvCxnSpPr>
            <p:cNvPr id="3820" name="Google Shape;3820;p42"/>
            <p:cNvCxnSpPr/>
            <p:nvPr/>
          </p:nvCxnSpPr>
          <p:spPr>
            <a:xfrm flipH="1" rot="5400000">
              <a:off x="7620257" y="2136491"/>
              <a:ext cx="129900" cy="111300"/>
            </a:xfrm>
            <a:prstGeom prst="bentConnector3">
              <a:avLst>
                <a:gd fmla="val 50000" name="adj1"/>
              </a:avLst>
            </a:prstGeom>
            <a:noFill/>
            <a:ln cap="flat" cmpd="sng" w="9525">
              <a:solidFill>
                <a:srgbClr val="667E92"/>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3821" name="Google Shape;3821;p42"/>
            <p:cNvCxnSpPr/>
            <p:nvPr/>
          </p:nvCxnSpPr>
          <p:spPr>
            <a:xfrm rot="-5400000">
              <a:off x="8285120" y="2136491"/>
              <a:ext cx="129900" cy="111300"/>
            </a:xfrm>
            <a:prstGeom prst="bentConnector3">
              <a:avLst>
                <a:gd fmla="val 50000" name="adj1"/>
              </a:avLst>
            </a:prstGeom>
            <a:noFill/>
            <a:ln cap="flat" cmpd="sng" w="9525">
              <a:solidFill>
                <a:srgbClr val="667E92"/>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3822" name="Google Shape;3822;p42"/>
            <p:cNvCxnSpPr/>
            <p:nvPr/>
          </p:nvCxnSpPr>
          <p:spPr>
            <a:xfrm rot="5400000">
              <a:off x="7620257" y="2644741"/>
              <a:ext cx="129900" cy="111300"/>
            </a:xfrm>
            <a:prstGeom prst="bentConnector3">
              <a:avLst>
                <a:gd fmla="val 50000" name="adj1"/>
              </a:avLst>
            </a:prstGeom>
            <a:noFill/>
            <a:ln cap="flat" cmpd="sng" w="9525">
              <a:solidFill>
                <a:srgbClr val="667E92"/>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3823" name="Google Shape;3823;p42"/>
            <p:cNvCxnSpPr/>
            <p:nvPr/>
          </p:nvCxnSpPr>
          <p:spPr>
            <a:xfrm flipH="1" rot="-5400000">
              <a:off x="8285120" y="2644741"/>
              <a:ext cx="129900" cy="111300"/>
            </a:xfrm>
            <a:prstGeom prst="bentConnector3">
              <a:avLst>
                <a:gd fmla="val 50000" name="adj1"/>
              </a:avLst>
            </a:prstGeom>
            <a:noFill/>
            <a:ln cap="flat" cmpd="sng" w="9525">
              <a:solidFill>
                <a:srgbClr val="667E92"/>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3824" name="Google Shape;3824;p42"/>
            <p:cNvCxnSpPr/>
            <p:nvPr/>
          </p:nvCxnSpPr>
          <p:spPr>
            <a:xfrm rot="10800000">
              <a:off x="7608988" y="2425132"/>
              <a:ext cx="83400" cy="0"/>
            </a:xfrm>
            <a:prstGeom prst="straightConnector1">
              <a:avLst/>
            </a:prstGeom>
            <a:noFill/>
            <a:ln cap="flat" cmpd="sng" w="9525">
              <a:solidFill>
                <a:srgbClr val="667E92"/>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3825" name="Google Shape;3825;p42"/>
            <p:cNvCxnSpPr/>
            <p:nvPr/>
          </p:nvCxnSpPr>
          <p:spPr>
            <a:xfrm rot="10800000">
              <a:off x="8342865" y="2425132"/>
              <a:ext cx="83400" cy="0"/>
            </a:xfrm>
            <a:prstGeom prst="straightConnector1">
              <a:avLst/>
            </a:prstGeom>
            <a:noFill/>
            <a:ln cap="flat" cmpd="sng" w="9525">
              <a:solidFill>
                <a:srgbClr val="667E92"/>
              </a:solidFill>
              <a:prstDash val="solid"/>
              <a:round/>
              <a:headEnd len="med" w="med" type="none"/>
              <a:tailEnd len="med" w="med" type="none"/>
            </a:ln>
            <a:effectLst>
              <a:outerShdw blurRad="57150" rotWithShape="0" algn="bl" dir="5400000" dist="19050">
                <a:srgbClr val="000000">
                  <a:alpha val="50000"/>
                </a:srgbClr>
              </a:outerShdw>
            </a:effectLst>
          </p:spPr>
        </p:cxnSp>
        <p:grpSp>
          <p:nvGrpSpPr>
            <p:cNvPr id="3826" name="Google Shape;3826;p42"/>
            <p:cNvGrpSpPr/>
            <p:nvPr/>
          </p:nvGrpSpPr>
          <p:grpSpPr>
            <a:xfrm>
              <a:off x="7721175" y="2093194"/>
              <a:ext cx="599587" cy="623846"/>
              <a:chOff x="7721175" y="2093194"/>
              <a:chExt cx="599587" cy="623846"/>
            </a:xfrm>
          </p:grpSpPr>
          <p:grpSp>
            <p:nvGrpSpPr>
              <p:cNvPr id="3827" name="Google Shape;3827;p42"/>
              <p:cNvGrpSpPr/>
              <p:nvPr/>
            </p:nvGrpSpPr>
            <p:grpSpPr>
              <a:xfrm>
                <a:off x="7721175" y="2093194"/>
                <a:ext cx="291605" cy="623846"/>
                <a:chOff x="9405575" y="2061418"/>
                <a:chExt cx="291605" cy="623846"/>
              </a:xfrm>
            </p:grpSpPr>
            <p:sp>
              <p:nvSpPr>
                <p:cNvPr id="3828" name="Google Shape;3828;p42"/>
                <p:cNvSpPr/>
                <p:nvPr/>
              </p:nvSpPr>
              <p:spPr>
                <a:xfrm>
                  <a:off x="9405575" y="2061418"/>
                  <a:ext cx="291379" cy="623846"/>
                </a:xfrm>
                <a:custGeom>
                  <a:rect b="b" l="l" r="r" t="t"/>
                  <a:pathLst>
                    <a:path extrusionOk="0" h="45503" w="21253">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42"/>
                <p:cNvSpPr/>
                <p:nvPr/>
              </p:nvSpPr>
              <p:spPr>
                <a:xfrm>
                  <a:off x="9535402" y="2540968"/>
                  <a:ext cx="161778" cy="68948"/>
                </a:xfrm>
                <a:custGeom>
                  <a:rect b="b" l="l" r="r" t="t"/>
                  <a:pathLst>
                    <a:path extrusionOk="0" h="5029" w="1180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42"/>
                <p:cNvSpPr/>
                <p:nvPr/>
              </p:nvSpPr>
              <p:spPr>
                <a:xfrm>
                  <a:off x="9455875" y="2286606"/>
                  <a:ext cx="137251" cy="112148"/>
                </a:xfrm>
                <a:custGeom>
                  <a:rect b="b" l="l" r="r" t="t"/>
                  <a:pathLst>
                    <a:path extrusionOk="0" h="8180" w="10011">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1" name="Google Shape;3831;p42"/>
                <p:cNvSpPr/>
                <p:nvPr/>
              </p:nvSpPr>
              <p:spPr>
                <a:xfrm>
                  <a:off x="9578545" y="2355317"/>
                  <a:ext cx="116370" cy="14560"/>
                </a:xfrm>
                <a:custGeom>
                  <a:rect b="b" l="l" r="r" t="t"/>
                  <a:pathLst>
                    <a:path extrusionOk="0" h="1062" w="8488">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2" name="Google Shape;3832;p42"/>
                <p:cNvSpPr/>
                <p:nvPr/>
              </p:nvSpPr>
              <p:spPr>
                <a:xfrm>
                  <a:off x="9533620" y="2389824"/>
                  <a:ext cx="104429" cy="58240"/>
                </a:xfrm>
                <a:custGeom>
                  <a:rect b="b" l="l" r="r" t="t"/>
                  <a:pathLst>
                    <a:path extrusionOk="0" h="4248" w="7617">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3" name="Google Shape;3833;p42"/>
                <p:cNvSpPr/>
                <p:nvPr/>
              </p:nvSpPr>
              <p:spPr>
                <a:xfrm>
                  <a:off x="9504885" y="2171202"/>
                  <a:ext cx="97684" cy="14519"/>
                </a:xfrm>
                <a:custGeom>
                  <a:rect b="b" l="l" r="r" t="t"/>
                  <a:pathLst>
                    <a:path extrusionOk="0" h="1059" w="7125">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42"/>
                <p:cNvSpPr/>
                <p:nvPr/>
              </p:nvSpPr>
              <p:spPr>
                <a:xfrm>
                  <a:off x="9587826" y="2129731"/>
                  <a:ext cx="106993" cy="97464"/>
                </a:xfrm>
                <a:custGeom>
                  <a:rect b="b" l="l" r="r" t="t"/>
                  <a:pathLst>
                    <a:path extrusionOk="0" h="7109" w="7804">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5" name="Google Shape;3835;p42"/>
              <p:cNvGrpSpPr/>
              <p:nvPr/>
            </p:nvGrpSpPr>
            <p:grpSpPr>
              <a:xfrm flipH="1">
                <a:off x="8029157" y="2093194"/>
                <a:ext cx="291605" cy="623846"/>
                <a:chOff x="9405575" y="2061418"/>
                <a:chExt cx="291605" cy="623846"/>
              </a:xfrm>
            </p:grpSpPr>
            <p:sp>
              <p:nvSpPr>
                <p:cNvPr id="3836" name="Google Shape;3836;p42"/>
                <p:cNvSpPr/>
                <p:nvPr/>
              </p:nvSpPr>
              <p:spPr>
                <a:xfrm>
                  <a:off x="9405575" y="2061418"/>
                  <a:ext cx="291379" cy="623846"/>
                </a:xfrm>
                <a:custGeom>
                  <a:rect b="b" l="l" r="r" t="t"/>
                  <a:pathLst>
                    <a:path extrusionOk="0" h="45503" w="21253">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42"/>
                <p:cNvSpPr/>
                <p:nvPr/>
              </p:nvSpPr>
              <p:spPr>
                <a:xfrm>
                  <a:off x="9535402" y="2540968"/>
                  <a:ext cx="161778" cy="68948"/>
                </a:xfrm>
                <a:custGeom>
                  <a:rect b="b" l="l" r="r" t="t"/>
                  <a:pathLst>
                    <a:path extrusionOk="0" h="5029" w="1180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8" name="Google Shape;3838;p42"/>
                <p:cNvSpPr/>
                <p:nvPr/>
              </p:nvSpPr>
              <p:spPr>
                <a:xfrm>
                  <a:off x="9455875" y="2286606"/>
                  <a:ext cx="137251" cy="112148"/>
                </a:xfrm>
                <a:custGeom>
                  <a:rect b="b" l="l" r="r" t="t"/>
                  <a:pathLst>
                    <a:path extrusionOk="0" h="8180" w="10011">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42"/>
                <p:cNvSpPr/>
                <p:nvPr/>
              </p:nvSpPr>
              <p:spPr>
                <a:xfrm>
                  <a:off x="9578545" y="2355317"/>
                  <a:ext cx="116370" cy="14560"/>
                </a:xfrm>
                <a:custGeom>
                  <a:rect b="b" l="l" r="r" t="t"/>
                  <a:pathLst>
                    <a:path extrusionOk="0" h="1062" w="8488">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42"/>
                <p:cNvSpPr/>
                <p:nvPr/>
              </p:nvSpPr>
              <p:spPr>
                <a:xfrm>
                  <a:off x="9533620" y="2389824"/>
                  <a:ext cx="104429" cy="58240"/>
                </a:xfrm>
                <a:custGeom>
                  <a:rect b="b" l="l" r="r" t="t"/>
                  <a:pathLst>
                    <a:path extrusionOk="0" h="4248" w="7617">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42"/>
                <p:cNvSpPr/>
                <p:nvPr/>
              </p:nvSpPr>
              <p:spPr>
                <a:xfrm>
                  <a:off x="9504885" y="2171202"/>
                  <a:ext cx="97684" cy="14519"/>
                </a:xfrm>
                <a:custGeom>
                  <a:rect b="b" l="l" r="r" t="t"/>
                  <a:pathLst>
                    <a:path extrusionOk="0" h="1059" w="7125">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42"/>
                <p:cNvSpPr/>
                <p:nvPr/>
              </p:nvSpPr>
              <p:spPr>
                <a:xfrm>
                  <a:off x="9587826" y="2129731"/>
                  <a:ext cx="106993" cy="97464"/>
                </a:xfrm>
                <a:custGeom>
                  <a:rect b="b" l="l" r="r" t="t"/>
                  <a:pathLst>
                    <a:path extrusionOk="0" h="7109" w="7804">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6" name="Shape 3846"/>
        <p:cNvGrpSpPr/>
        <p:nvPr/>
      </p:nvGrpSpPr>
      <p:grpSpPr>
        <a:xfrm>
          <a:off x="0" y="0"/>
          <a:ext cx="0" cy="0"/>
          <a:chOff x="0" y="0"/>
          <a:chExt cx="0" cy="0"/>
        </a:xfrm>
      </p:grpSpPr>
      <p:sp>
        <p:nvSpPr>
          <p:cNvPr id="3847" name="Google Shape;3847;p43"/>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t>Desarrollo</a:t>
            </a:r>
            <a:r>
              <a:rPr lang="en"/>
              <a:t>-Iteraciones </a:t>
            </a:r>
            <a:endParaRPr/>
          </a:p>
        </p:txBody>
      </p:sp>
      <p:sp>
        <p:nvSpPr>
          <p:cNvPr id="3848" name="Google Shape;3848;p43"/>
          <p:cNvSpPr txBox="1"/>
          <p:nvPr/>
        </p:nvSpPr>
        <p:spPr>
          <a:xfrm>
            <a:off x="1005450" y="1404074"/>
            <a:ext cx="2219400" cy="635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Implementación</a:t>
            </a:r>
            <a:r>
              <a:rPr lang="en" sz="1600">
                <a:solidFill>
                  <a:schemeClr val="dk2"/>
                </a:solidFill>
                <a:latin typeface="Barlow Semi Condensed"/>
                <a:ea typeface="Barlow Semi Condensed"/>
                <a:cs typeface="Barlow Semi Condensed"/>
                <a:sym typeface="Barlow Semi Condensed"/>
              </a:rPr>
              <a:t> del REQ001</a:t>
            </a:r>
            <a:endParaRPr sz="1600">
              <a:solidFill>
                <a:schemeClr val="dk2"/>
              </a:solidFill>
              <a:latin typeface="Barlow Semi Condensed"/>
              <a:ea typeface="Barlow Semi Condensed"/>
              <a:cs typeface="Barlow Semi Condensed"/>
              <a:sym typeface="Barlow Semi Condensed"/>
            </a:endParaRPr>
          </a:p>
        </p:txBody>
      </p:sp>
      <p:sp>
        <p:nvSpPr>
          <p:cNvPr id="3849" name="Google Shape;3849;p43"/>
          <p:cNvSpPr txBox="1"/>
          <p:nvPr/>
        </p:nvSpPr>
        <p:spPr>
          <a:xfrm>
            <a:off x="4281250" y="1404074"/>
            <a:ext cx="2219400" cy="63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Implementación del REQ003 Y REQ004</a:t>
            </a:r>
            <a:endParaRPr sz="1600">
              <a:solidFill>
                <a:schemeClr val="dk2"/>
              </a:solidFill>
              <a:latin typeface="Barlow Semi Condensed"/>
              <a:ea typeface="Barlow Semi Condensed"/>
              <a:cs typeface="Barlow Semi Condensed"/>
              <a:sym typeface="Barlow Semi Condensed"/>
            </a:endParaRPr>
          </a:p>
        </p:txBody>
      </p:sp>
      <p:sp>
        <p:nvSpPr>
          <p:cNvPr id="3850" name="Google Shape;3850;p43"/>
          <p:cNvSpPr txBox="1"/>
          <p:nvPr/>
        </p:nvSpPr>
        <p:spPr>
          <a:xfrm>
            <a:off x="2643350" y="3609329"/>
            <a:ext cx="2219400" cy="63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Implementación del REQ002</a:t>
            </a:r>
            <a:endParaRPr sz="1600">
              <a:solidFill>
                <a:schemeClr val="dk2"/>
              </a:solidFill>
              <a:latin typeface="Barlow Semi Condensed"/>
              <a:ea typeface="Barlow Semi Condensed"/>
              <a:cs typeface="Barlow Semi Condensed"/>
              <a:sym typeface="Barlow Semi Condensed"/>
            </a:endParaRPr>
          </a:p>
        </p:txBody>
      </p:sp>
      <p:sp>
        <p:nvSpPr>
          <p:cNvPr id="3851" name="Google Shape;3851;p43"/>
          <p:cNvSpPr txBox="1"/>
          <p:nvPr/>
        </p:nvSpPr>
        <p:spPr>
          <a:xfrm>
            <a:off x="5919150" y="3609329"/>
            <a:ext cx="2219400" cy="63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Implementación del REQ005 Y REQ006</a:t>
            </a:r>
            <a:endParaRPr sz="1600">
              <a:solidFill>
                <a:schemeClr val="dk2"/>
              </a:solidFill>
              <a:latin typeface="Barlow Semi Condensed"/>
              <a:ea typeface="Barlow Semi Condensed"/>
              <a:cs typeface="Barlow Semi Condensed"/>
              <a:sym typeface="Barlow Semi Condensed"/>
            </a:endParaRPr>
          </a:p>
        </p:txBody>
      </p:sp>
      <p:grpSp>
        <p:nvGrpSpPr>
          <p:cNvPr id="3852" name="Google Shape;3852;p43"/>
          <p:cNvGrpSpPr/>
          <p:nvPr/>
        </p:nvGrpSpPr>
        <p:grpSpPr>
          <a:xfrm>
            <a:off x="1620199" y="2106974"/>
            <a:ext cx="5900539" cy="1517351"/>
            <a:chOff x="1621724" y="2106974"/>
            <a:chExt cx="5900539" cy="1517351"/>
          </a:xfrm>
        </p:grpSpPr>
        <p:grpSp>
          <p:nvGrpSpPr>
            <p:cNvPr id="3853" name="Google Shape;3853;p43"/>
            <p:cNvGrpSpPr/>
            <p:nvPr/>
          </p:nvGrpSpPr>
          <p:grpSpPr>
            <a:xfrm>
              <a:off x="2604781" y="2884996"/>
              <a:ext cx="4021755" cy="519"/>
              <a:chOff x="3762454" y="2553002"/>
              <a:chExt cx="1121578" cy="145"/>
            </a:xfrm>
          </p:grpSpPr>
          <p:cxnSp>
            <p:nvCxnSpPr>
              <p:cNvPr id="3854" name="Google Shape;3854;p43"/>
              <p:cNvCxnSpPr/>
              <p:nvPr/>
            </p:nvCxnSpPr>
            <p:spPr>
              <a:xfrm>
                <a:off x="4195395" y="2553002"/>
                <a:ext cx="231600" cy="0"/>
              </a:xfrm>
              <a:prstGeom prst="straightConnector1">
                <a:avLst/>
              </a:prstGeom>
              <a:noFill/>
              <a:ln cap="flat" cmpd="sng" w="9525">
                <a:solidFill>
                  <a:srgbClr val="595959"/>
                </a:solidFill>
                <a:prstDash val="solid"/>
                <a:round/>
                <a:headEnd len="med" w="med" type="none"/>
                <a:tailEnd len="med" w="med" type="none"/>
              </a:ln>
            </p:spPr>
          </p:cxnSp>
          <p:cxnSp>
            <p:nvCxnSpPr>
              <p:cNvPr id="3855" name="Google Shape;3855;p43"/>
              <p:cNvCxnSpPr/>
              <p:nvPr/>
            </p:nvCxnSpPr>
            <p:spPr>
              <a:xfrm>
                <a:off x="4652432" y="2553002"/>
                <a:ext cx="231600" cy="0"/>
              </a:xfrm>
              <a:prstGeom prst="straightConnector1">
                <a:avLst/>
              </a:prstGeom>
              <a:noFill/>
              <a:ln cap="flat" cmpd="sng" w="9525">
                <a:solidFill>
                  <a:srgbClr val="595959"/>
                </a:solidFill>
                <a:prstDash val="solid"/>
                <a:round/>
                <a:headEnd len="med" w="med" type="none"/>
                <a:tailEnd len="med" w="med" type="none"/>
              </a:ln>
            </p:spPr>
          </p:cxnSp>
          <p:cxnSp>
            <p:nvCxnSpPr>
              <p:cNvPr id="3856" name="Google Shape;3856;p43"/>
              <p:cNvCxnSpPr>
                <a:stCxn id="3857" idx="6"/>
                <a:endCxn id="3858" idx="2"/>
              </p:cNvCxnSpPr>
              <p:nvPr/>
            </p:nvCxnSpPr>
            <p:spPr>
              <a:xfrm>
                <a:off x="3762454" y="2553146"/>
                <a:ext cx="183000" cy="0"/>
              </a:xfrm>
              <a:prstGeom prst="straightConnector1">
                <a:avLst/>
              </a:prstGeom>
              <a:noFill/>
              <a:ln cap="flat" cmpd="sng" w="9525">
                <a:solidFill>
                  <a:srgbClr val="595959"/>
                </a:solidFill>
                <a:prstDash val="solid"/>
                <a:round/>
                <a:headEnd len="med" w="med" type="none"/>
                <a:tailEnd len="med" w="med" type="none"/>
              </a:ln>
            </p:spPr>
          </p:cxnSp>
        </p:grpSp>
        <p:cxnSp>
          <p:nvCxnSpPr>
            <p:cNvPr id="3859" name="Google Shape;3859;p43"/>
            <p:cNvCxnSpPr/>
            <p:nvPr/>
          </p:nvCxnSpPr>
          <p:spPr>
            <a:xfrm>
              <a:off x="3752008" y="3186309"/>
              <a:ext cx="0" cy="358200"/>
            </a:xfrm>
            <a:prstGeom prst="straightConnector1">
              <a:avLst/>
            </a:prstGeom>
            <a:noFill/>
            <a:ln cap="flat" cmpd="sng" w="9525">
              <a:solidFill>
                <a:schemeClr val="dk2"/>
              </a:solidFill>
              <a:prstDash val="solid"/>
              <a:round/>
              <a:headEnd len="med" w="med" type="none"/>
              <a:tailEnd len="med" w="med" type="none"/>
            </a:ln>
          </p:spPr>
        </p:cxnSp>
        <p:grpSp>
          <p:nvGrpSpPr>
            <p:cNvPr id="3860" name="Google Shape;3860;p43"/>
            <p:cNvGrpSpPr/>
            <p:nvPr/>
          </p:nvGrpSpPr>
          <p:grpSpPr>
            <a:xfrm>
              <a:off x="3261117" y="2393765"/>
              <a:ext cx="983016" cy="983016"/>
              <a:chOff x="3347725" y="2480342"/>
              <a:chExt cx="810000" cy="810000"/>
            </a:xfrm>
          </p:grpSpPr>
          <p:sp>
            <p:nvSpPr>
              <p:cNvPr id="3858" name="Google Shape;3858;p43"/>
              <p:cNvSpPr/>
              <p:nvPr/>
            </p:nvSpPr>
            <p:spPr>
              <a:xfrm>
                <a:off x="3347725" y="2480342"/>
                <a:ext cx="810000" cy="810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43"/>
              <p:cNvSpPr/>
              <p:nvPr/>
            </p:nvSpPr>
            <p:spPr>
              <a:xfrm>
                <a:off x="3451091" y="2583719"/>
                <a:ext cx="603600" cy="6036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862" name="Google Shape;3862;p43"/>
            <p:cNvCxnSpPr>
              <a:stCxn id="3863" idx="0"/>
            </p:cNvCxnSpPr>
            <p:nvPr/>
          </p:nvCxnSpPr>
          <p:spPr>
            <a:xfrm rot="10800000">
              <a:off x="5391605" y="2122099"/>
              <a:ext cx="0" cy="396900"/>
            </a:xfrm>
            <a:prstGeom prst="straightConnector1">
              <a:avLst/>
            </a:prstGeom>
            <a:noFill/>
            <a:ln cap="flat" cmpd="sng" w="9525">
              <a:solidFill>
                <a:schemeClr val="dk2"/>
              </a:solidFill>
              <a:prstDash val="solid"/>
              <a:round/>
              <a:headEnd len="med" w="med" type="none"/>
              <a:tailEnd len="med" w="med" type="none"/>
            </a:ln>
          </p:spPr>
        </p:cxnSp>
        <p:grpSp>
          <p:nvGrpSpPr>
            <p:cNvPr id="3864" name="Google Shape;3864;p43"/>
            <p:cNvGrpSpPr/>
            <p:nvPr/>
          </p:nvGrpSpPr>
          <p:grpSpPr>
            <a:xfrm>
              <a:off x="4899976" y="2393376"/>
              <a:ext cx="983218" cy="983218"/>
              <a:chOff x="4987056" y="2480342"/>
              <a:chExt cx="809100" cy="809100"/>
            </a:xfrm>
          </p:grpSpPr>
          <p:sp>
            <p:nvSpPr>
              <p:cNvPr id="3865" name="Google Shape;3865;p43"/>
              <p:cNvSpPr/>
              <p:nvPr/>
            </p:nvSpPr>
            <p:spPr>
              <a:xfrm>
                <a:off x="4987056" y="2480342"/>
                <a:ext cx="809100" cy="8091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43"/>
              <p:cNvSpPr/>
              <p:nvPr/>
            </p:nvSpPr>
            <p:spPr>
              <a:xfrm>
                <a:off x="5090423" y="2583719"/>
                <a:ext cx="602400" cy="6024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866" name="Google Shape;3866;p43"/>
            <p:cNvCxnSpPr/>
            <p:nvPr/>
          </p:nvCxnSpPr>
          <p:spPr>
            <a:xfrm>
              <a:off x="7031106" y="3186309"/>
              <a:ext cx="0" cy="357000"/>
            </a:xfrm>
            <a:prstGeom prst="straightConnector1">
              <a:avLst/>
            </a:prstGeom>
            <a:noFill/>
            <a:ln cap="flat" cmpd="sng" w="9525">
              <a:solidFill>
                <a:schemeClr val="dk2"/>
              </a:solidFill>
              <a:prstDash val="solid"/>
              <a:round/>
              <a:headEnd len="med" w="med" type="none"/>
              <a:tailEnd len="med" w="med" type="none"/>
            </a:ln>
          </p:spPr>
        </p:cxnSp>
        <p:grpSp>
          <p:nvGrpSpPr>
            <p:cNvPr id="3867" name="Google Shape;3867;p43"/>
            <p:cNvGrpSpPr/>
            <p:nvPr/>
          </p:nvGrpSpPr>
          <p:grpSpPr>
            <a:xfrm>
              <a:off x="6539045" y="2393178"/>
              <a:ext cx="983218" cy="983218"/>
              <a:chOff x="6626363" y="2480342"/>
              <a:chExt cx="809100" cy="809100"/>
            </a:xfrm>
          </p:grpSpPr>
          <p:sp>
            <p:nvSpPr>
              <p:cNvPr id="3868" name="Google Shape;3868;p43"/>
              <p:cNvSpPr/>
              <p:nvPr/>
            </p:nvSpPr>
            <p:spPr>
              <a:xfrm>
                <a:off x="6626363" y="2480342"/>
                <a:ext cx="809100" cy="8091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43"/>
              <p:cNvSpPr/>
              <p:nvPr/>
            </p:nvSpPr>
            <p:spPr>
              <a:xfrm>
                <a:off x="6729729" y="2583719"/>
                <a:ext cx="602400" cy="602400"/>
              </a:xfrm>
              <a:prstGeom prst="ellipse">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870" name="Google Shape;3870;p43"/>
            <p:cNvCxnSpPr>
              <a:stCxn id="3871" idx="0"/>
            </p:cNvCxnSpPr>
            <p:nvPr/>
          </p:nvCxnSpPr>
          <p:spPr>
            <a:xfrm rot="10800000">
              <a:off x="2113474" y="2122227"/>
              <a:ext cx="0" cy="397200"/>
            </a:xfrm>
            <a:prstGeom prst="straightConnector1">
              <a:avLst/>
            </a:prstGeom>
            <a:noFill/>
            <a:ln cap="flat" cmpd="sng" w="9525">
              <a:solidFill>
                <a:schemeClr val="dk2"/>
              </a:solidFill>
              <a:prstDash val="solid"/>
              <a:round/>
              <a:headEnd len="med" w="med" type="none"/>
              <a:tailEnd len="med" w="med" type="none"/>
            </a:ln>
          </p:spPr>
        </p:cxnSp>
        <p:grpSp>
          <p:nvGrpSpPr>
            <p:cNvPr id="3872" name="Google Shape;3872;p43"/>
            <p:cNvGrpSpPr/>
            <p:nvPr/>
          </p:nvGrpSpPr>
          <p:grpSpPr>
            <a:xfrm>
              <a:off x="1621724" y="2393805"/>
              <a:ext cx="983056" cy="983421"/>
              <a:chOff x="1708681" y="2480698"/>
              <a:chExt cx="809100" cy="809400"/>
            </a:xfrm>
          </p:grpSpPr>
          <p:sp>
            <p:nvSpPr>
              <p:cNvPr id="3857" name="Google Shape;3857;p43"/>
              <p:cNvSpPr/>
              <p:nvPr/>
            </p:nvSpPr>
            <p:spPr>
              <a:xfrm>
                <a:off x="1708681" y="2480698"/>
                <a:ext cx="809100" cy="809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43"/>
              <p:cNvSpPr/>
              <p:nvPr/>
            </p:nvSpPr>
            <p:spPr>
              <a:xfrm>
                <a:off x="1812063" y="2584091"/>
                <a:ext cx="602700" cy="6027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73" name="Google Shape;3873;p43"/>
            <p:cNvSpPr/>
            <p:nvPr/>
          </p:nvSpPr>
          <p:spPr>
            <a:xfrm>
              <a:off x="2073125" y="2106975"/>
              <a:ext cx="79800" cy="79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43"/>
            <p:cNvSpPr/>
            <p:nvPr/>
          </p:nvSpPr>
          <p:spPr>
            <a:xfrm>
              <a:off x="5351645" y="2106974"/>
              <a:ext cx="79800" cy="79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5" name="Google Shape;3875;p43"/>
            <p:cNvSpPr/>
            <p:nvPr/>
          </p:nvSpPr>
          <p:spPr>
            <a:xfrm>
              <a:off x="3711575" y="3544525"/>
              <a:ext cx="79800" cy="798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6" name="Google Shape;3876;p43"/>
            <p:cNvSpPr/>
            <p:nvPr/>
          </p:nvSpPr>
          <p:spPr>
            <a:xfrm>
              <a:off x="6990966" y="3544525"/>
              <a:ext cx="79800" cy="798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77" name="Google Shape;3877;p43"/>
          <p:cNvSpPr txBox="1"/>
          <p:nvPr/>
        </p:nvSpPr>
        <p:spPr>
          <a:xfrm>
            <a:off x="1762947" y="2723910"/>
            <a:ext cx="704400" cy="283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800">
                <a:solidFill>
                  <a:schemeClr val="lt1"/>
                </a:solidFill>
                <a:latin typeface="Barlow Semi Condensed Medium"/>
                <a:ea typeface="Barlow Semi Condensed Medium"/>
                <a:cs typeface="Barlow Semi Condensed Medium"/>
                <a:sym typeface="Barlow Semi Condensed Medium"/>
              </a:rPr>
              <a:t>IT:</a:t>
            </a:r>
            <a:r>
              <a:rPr lang="en" sz="1800">
                <a:solidFill>
                  <a:schemeClr val="lt1"/>
                </a:solidFill>
                <a:latin typeface="Barlow Semi Condensed Medium"/>
                <a:ea typeface="Barlow Semi Condensed Medium"/>
                <a:cs typeface="Barlow Semi Condensed Medium"/>
                <a:sym typeface="Barlow Semi Condensed Medium"/>
              </a:rPr>
              <a:t> 1</a:t>
            </a:r>
            <a:endParaRPr sz="1800">
              <a:solidFill>
                <a:schemeClr val="lt1"/>
              </a:solidFill>
              <a:latin typeface="Barlow Semi Condensed Medium"/>
              <a:ea typeface="Barlow Semi Condensed Medium"/>
              <a:cs typeface="Barlow Semi Condensed Medium"/>
              <a:sym typeface="Barlow Semi Condensed Medium"/>
            </a:endParaRPr>
          </a:p>
        </p:txBody>
      </p:sp>
      <p:sp>
        <p:nvSpPr>
          <p:cNvPr id="3878" name="Google Shape;3878;p43"/>
          <p:cNvSpPr txBox="1"/>
          <p:nvPr/>
        </p:nvSpPr>
        <p:spPr>
          <a:xfrm>
            <a:off x="3400847" y="2744235"/>
            <a:ext cx="704400" cy="283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IT:</a:t>
            </a:r>
            <a:r>
              <a:rPr lang="en" sz="1800">
                <a:solidFill>
                  <a:schemeClr val="accent1"/>
                </a:solidFill>
                <a:latin typeface="Barlow Semi Condensed Medium"/>
                <a:ea typeface="Barlow Semi Condensed Medium"/>
                <a:cs typeface="Barlow Semi Condensed Medium"/>
                <a:sym typeface="Barlow Semi Condensed Medium"/>
              </a:rPr>
              <a:t> 2</a:t>
            </a:r>
            <a:endParaRPr sz="1800">
              <a:solidFill>
                <a:schemeClr val="accent1"/>
              </a:solidFill>
              <a:latin typeface="Barlow Semi Condensed Medium"/>
              <a:ea typeface="Barlow Semi Condensed Medium"/>
              <a:cs typeface="Barlow Semi Condensed Medium"/>
              <a:sym typeface="Barlow Semi Condensed Medium"/>
            </a:endParaRPr>
          </a:p>
        </p:txBody>
      </p:sp>
      <p:sp>
        <p:nvSpPr>
          <p:cNvPr id="3879" name="Google Shape;3879;p43"/>
          <p:cNvSpPr txBox="1"/>
          <p:nvPr/>
        </p:nvSpPr>
        <p:spPr>
          <a:xfrm>
            <a:off x="5038747" y="2744235"/>
            <a:ext cx="704400" cy="283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800">
                <a:solidFill>
                  <a:schemeClr val="lt1"/>
                </a:solidFill>
                <a:latin typeface="Barlow Semi Condensed Medium"/>
                <a:ea typeface="Barlow Semi Condensed Medium"/>
                <a:cs typeface="Barlow Semi Condensed Medium"/>
                <a:sym typeface="Barlow Semi Condensed Medium"/>
              </a:rPr>
              <a:t>IT:</a:t>
            </a:r>
            <a:r>
              <a:rPr lang="en" sz="1800">
                <a:solidFill>
                  <a:schemeClr val="lt1"/>
                </a:solidFill>
                <a:latin typeface="Barlow Semi Condensed Medium"/>
                <a:ea typeface="Barlow Semi Condensed Medium"/>
                <a:cs typeface="Barlow Semi Condensed Medium"/>
                <a:sym typeface="Barlow Semi Condensed Medium"/>
              </a:rPr>
              <a:t> 3</a:t>
            </a:r>
            <a:endParaRPr sz="1800">
              <a:solidFill>
                <a:schemeClr val="lt1"/>
              </a:solidFill>
              <a:latin typeface="Barlow Semi Condensed Medium"/>
              <a:ea typeface="Barlow Semi Condensed Medium"/>
              <a:cs typeface="Barlow Semi Condensed Medium"/>
              <a:sym typeface="Barlow Semi Condensed Medium"/>
            </a:endParaRPr>
          </a:p>
        </p:txBody>
      </p:sp>
      <p:sp>
        <p:nvSpPr>
          <p:cNvPr id="3880" name="Google Shape;3880;p43"/>
          <p:cNvSpPr txBox="1"/>
          <p:nvPr/>
        </p:nvSpPr>
        <p:spPr>
          <a:xfrm>
            <a:off x="6676647" y="2744235"/>
            <a:ext cx="704400" cy="283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IT:</a:t>
            </a:r>
            <a:r>
              <a:rPr lang="en" sz="1800">
                <a:solidFill>
                  <a:schemeClr val="accent1"/>
                </a:solidFill>
                <a:latin typeface="Barlow Semi Condensed Medium"/>
                <a:ea typeface="Barlow Semi Condensed Medium"/>
                <a:cs typeface="Barlow Semi Condensed Medium"/>
                <a:sym typeface="Barlow Semi Condensed Medium"/>
              </a:rPr>
              <a:t> 4</a:t>
            </a:r>
            <a:endParaRPr sz="1800">
              <a:solidFill>
                <a:schemeClr val="accent1"/>
              </a:solidFill>
              <a:latin typeface="Barlow Semi Condensed Medium"/>
              <a:ea typeface="Barlow Semi Condensed Medium"/>
              <a:cs typeface="Barlow Semi Condensed Medium"/>
              <a:sym typeface="Barlow Semi Condensed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4" name="Shape 3884"/>
        <p:cNvGrpSpPr/>
        <p:nvPr/>
      </p:nvGrpSpPr>
      <p:grpSpPr>
        <a:xfrm>
          <a:off x="0" y="0"/>
          <a:ext cx="0" cy="0"/>
          <a:chOff x="0" y="0"/>
          <a:chExt cx="0" cy="0"/>
        </a:xfrm>
      </p:grpSpPr>
      <p:sp>
        <p:nvSpPr>
          <p:cNvPr id="3885" name="Google Shape;3885;p44"/>
          <p:cNvSpPr txBox="1"/>
          <p:nvPr>
            <p:ph type="title"/>
          </p:nvPr>
        </p:nvSpPr>
        <p:spPr>
          <a:xfrm>
            <a:off x="2026225" y="1620750"/>
            <a:ext cx="5559300" cy="19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Presentación</a:t>
            </a:r>
            <a:br>
              <a:rPr lang="en" sz="4000"/>
            </a:br>
            <a:r>
              <a:rPr lang="en" sz="4000"/>
              <a:t>Cronograma de actividades</a:t>
            </a:r>
            <a:endParaRPr sz="4000"/>
          </a:p>
        </p:txBody>
      </p:sp>
      <p:grpSp>
        <p:nvGrpSpPr>
          <p:cNvPr id="3886" name="Google Shape;3886;p44"/>
          <p:cNvGrpSpPr/>
          <p:nvPr/>
        </p:nvGrpSpPr>
        <p:grpSpPr>
          <a:xfrm>
            <a:off x="396141" y="463071"/>
            <a:ext cx="1397101" cy="1105609"/>
            <a:chOff x="951975" y="315800"/>
            <a:chExt cx="5860325" cy="4933550"/>
          </a:xfrm>
        </p:grpSpPr>
        <p:sp>
          <p:nvSpPr>
            <p:cNvPr id="3887" name="Google Shape;3887;p44"/>
            <p:cNvSpPr/>
            <p:nvPr/>
          </p:nvSpPr>
          <p:spPr>
            <a:xfrm>
              <a:off x="6501500" y="3684025"/>
              <a:ext cx="310800" cy="261200"/>
            </a:xfrm>
            <a:custGeom>
              <a:rect b="b" l="l" r="r" t="t"/>
              <a:pathLst>
                <a:path extrusionOk="0" h="10448" w="12432">
                  <a:moveTo>
                    <a:pt x="4963" y="0"/>
                  </a:moveTo>
                  <a:cubicBezTo>
                    <a:pt x="2239" y="0"/>
                    <a:pt x="0" y="2356"/>
                    <a:pt x="0" y="5120"/>
                  </a:cubicBezTo>
                  <a:cubicBezTo>
                    <a:pt x="0" y="8227"/>
                    <a:pt x="2220" y="10447"/>
                    <a:pt x="5328" y="10447"/>
                  </a:cubicBezTo>
                  <a:cubicBezTo>
                    <a:pt x="9989" y="10447"/>
                    <a:pt x="12431" y="4898"/>
                    <a:pt x="8879" y="1568"/>
                  </a:cubicBezTo>
                  <a:cubicBezTo>
                    <a:pt x="7991" y="458"/>
                    <a:pt x="6660" y="14"/>
                    <a:pt x="5328" y="14"/>
                  </a:cubicBezTo>
                  <a:cubicBezTo>
                    <a:pt x="5205" y="5"/>
                    <a:pt x="5084" y="0"/>
                    <a:pt x="4963" y="0"/>
                  </a:cubicBezTo>
                  <a:close/>
                </a:path>
              </a:pathLst>
            </a:custGeom>
            <a:noFill/>
            <a:ln cap="flat" cmpd="sng" w="9525">
              <a:solidFill>
                <a:srgbClr val="435D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44"/>
            <p:cNvSpPr/>
            <p:nvPr/>
          </p:nvSpPr>
          <p:spPr>
            <a:xfrm>
              <a:off x="6501500" y="2945200"/>
              <a:ext cx="310800" cy="261925"/>
            </a:xfrm>
            <a:custGeom>
              <a:rect b="b" l="l" r="r" t="t"/>
              <a:pathLst>
                <a:path extrusionOk="0" h="10477" w="12432">
                  <a:moveTo>
                    <a:pt x="5852" y="1"/>
                  </a:moveTo>
                  <a:cubicBezTo>
                    <a:pt x="5678" y="1"/>
                    <a:pt x="5503" y="15"/>
                    <a:pt x="5328" y="44"/>
                  </a:cubicBezTo>
                  <a:cubicBezTo>
                    <a:pt x="5205" y="34"/>
                    <a:pt x="5084" y="30"/>
                    <a:pt x="4963" y="30"/>
                  </a:cubicBezTo>
                  <a:cubicBezTo>
                    <a:pt x="2239" y="30"/>
                    <a:pt x="0" y="2386"/>
                    <a:pt x="0" y="5149"/>
                  </a:cubicBezTo>
                  <a:cubicBezTo>
                    <a:pt x="0" y="8035"/>
                    <a:pt x="2220" y="10477"/>
                    <a:pt x="5328" y="10477"/>
                  </a:cubicBezTo>
                  <a:cubicBezTo>
                    <a:pt x="9989" y="10477"/>
                    <a:pt x="12431" y="4705"/>
                    <a:pt x="8879" y="1376"/>
                  </a:cubicBezTo>
                  <a:cubicBezTo>
                    <a:pt x="8108" y="604"/>
                    <a:pt x="7002" y="1"/>
                    <a:pt x="5852" y="1"/>
                  </a:cubicBezTo>
                  <a:close/>
                </a:path>
              </a:pathLst>
            </a:custGeom>
            <a:no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44"/>
            <p:cNvSpPr/>
            <p:nvPr/>
          </p:nvSpPr>
          <p:spPr>
            <a:xfrm>
              <a:off x="6501500" y="2202650"/>
              <a:ext cx="310800" cy="266400"/>
            </a:xfrm>
            <a:custGeom>
              <a:rect b="b" l="l" r="r" t="t"/>
              <a:pathLst>
                <a:path extrusionOk="0" h="10656" w="12432">
                  <a:moveTo>
                    <a:pt x="5328" y="0"/>
                  </a:moveTo>
                  <a:cubicBezTo>
                    <a:pt x="2442" y="0"/>
                    <a:pt x="0" y="2442"/>
                    <a:pt x="0" y="5328"/>
                  </a:cubicBezTo>
                  <a:cubicBezTo>
                    <a:pt x="0" y="8214"/>
                    <a:pt x="2220" y="10655"/>
                    <a:pt x="5328" y="10655"/>
                  </a:cubicBezTo>
                  <a:cubicBezTo>
                    <a:pt x="9989" y="10655"/>
                    <a:pt x="12431" y="4884"/>
                    <a:pt x="8879" y="1554"/>
                  </a:cubicBezTo>
                  <a:cubicBezTo>
                    <a:pt x="7991" y="444"/>
                    <a:pt x="6660" y="0"/>
                    <a:pt x="5328" y="0"/>
                  </a:cubicBezTo>
                  <a:close/>
                </a:path>
              </a:pathLst>
            </a:custGeom>
            <a:noFill/>
            <a:ln cap="flat" cmpd="sng" w="9525">
              <a:solidFill>
                <a:srgbClr val="BAC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44"/>
            <p:cNvSpPr/>
            <p:nvPr/>
          </p:nvSpPr>
          <p:spPr>
            <a:xfrm>
              <a:off x="951975" y="3495675"/>
              <a:ext cx="5460750" cy="1753675"/>
            </a:xfrm>
            <a:custGeom>
              <a:rect b="b" l="l" r="r" t="t"/>
              <a:pathLst>
                <a:path extrusionOk="0" fill="none" h="70147" w="218430">
                  <a:moveTo>
                    <a:pt x="29746" y="1"/>
                  </a:moveTo>
                  <a:lnTo>
                    <a:pt x="0" y="14430"/>
                  </a:lnTo>
                  <a:lnTo>
                    <a:pt x="109215" y="70147"/>
                  </a:lnTo>
                  <a:lnTo>
                    <a:pt x="218429" y="14430"/>
                  </a:lnTo>
                  <a:lnTo>
                    <a:pt x="188684" y="1"/>
                  </a:lnTo>
                  <a:lnTo>
                    <a:pt x="109215" y="40623"/>
                  </a:lnTo>
                  <a:close/>
                </a:path>
              </a:pathLst>
            </a:custGeom>
            <a:noFill/>
            <a:ln cap="flat" cmpd="sng" w="9525">
              <a:solidFill>
                <a:srgbClr val="435D74"/>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44"/>
            <p:cNvSpPr/>
            <p:nvPr/>
          </p:nvSpPr>
          <p:spPr>
            <a:xfrm>
              <a:off x="951975" y="2757600"/>
              <a:ext cx="5460750" cy="1753675"/>
            </a:xfrm>
            <a:custGeom>
              <a:rect b="b" l="l" r="r" t="t"/>
              <a:pathLst>
                <a:path extrusionOk="0" fill="none" h="70147" w="21843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cap="flat" cmpd="sng" w="9525">
              <a:solidFill>
                <a:srgbClr val="869FB2"/>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44"/>
            <p:cNvSpPr/>
            <p:nvPr/>
          </p:nvSpPr>
          <p:spPr>
            <a:xfrm>
              <a:off x="951975" y="2019500"/>
              <a:ext cx="5460750" cy="1753675"/>
            </a:xfrm>
            <a:custGeom>
              <a:rect b="b" l="l" r="r" t="t"/>
              <a:pathLst>
                <a:path extrusionOk="0" fill="none" h="70147" w="21843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cap="flat" cmpd="sng" w="9525">
              <a:solidFill>
                <a:srgbClr val="BAC8D3"/>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44"/>
            <p:cNvSpPr/>
            <p:nvPr/>
          </p:nvSpPr>
          <p:spPr>
            <a:xfrm>
              <a:off x="951975" y="315800"/>
              <a:ext cx="5460750" cy="2719300"/>
            </a:xfrm>
            <a:custGeom>
              <a:rect b="b" l="l" r="r" t="t"/>
              <a:pathLst>
                <a:path extrusionOk="0" fill="none" h="108772" w="218430">
                  <a:moveTo>
                    <a:pt x="109215" y="1"/>
                  </a:moveTo>
                  <a:lnTo>
                    <a:pt x="0" y="52832"/>
                  </a:lnTo>
                  <a:lnTo>
                    <a:pt x="109215" y="108771"/>
                  </a:lnTo>
                  <a:lnTo>
                    <a:pt x="218429" y="52832"/>
                  </a:lnTo>
                  <a:close/>
                </a:path>
              </a:pathLst>
            </a:custGeom>
            <a:noFill/>
            <a:ln cap="flat" cmpd="sng" w="9525">
              <a:solidFill>
                <a:srgbClr val="E3E9ED"/>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44"/>
            <p:cNvSpPr/>
            <p:nvPr/>
          </p:nvSpPr>
          <p:spPr>
            <a:xfrm>
              <a:off x="6501500" y="1464200"/>
              <a:ext cx="310800" cy="261550"/>
            </a:xfrm>
            <a:custGeom>
              <a:rect b="b" l="l" r="r" t="t"/>
              <a:pathLst>
                <a:path extrusionOk="0" h="10462" w="12432">
                  <a:moveTo>
                    <a:pt x="4963" y="1"/>
                  </a:moveTo>
                  <a:cubicBezTo>
                    <a:pt x="2239" y="1"/>
                    <a:pt x="0" y="2357"/>
                    <a:pt x="0" y="5120"/>
                  </a:cubicBezTo>
                  <a:cubicBezTo>
                    <a:pt x="0" y="8097"/>
                    <a:pt x="2036" y="10462"/>
                    <a:pt x="4938" y="10462"/>
                  </a:cubicBezTo>
                  <a:cubicBezTo>
                    <a:pt x="5066" y="10462"/>
                    <a:pt x="5196" y="10457"/>
                    <a:pt x="5328" y="10448"/>
                  </a:cubicBezTo>
                  <a:cubicBezTo>
                    <a:pt x="9989" y="10448"/>
                    <a:pt x="12431" y="4898"/>
                    <a:pt x="8879" y="1569"/>
                  </a:cubicBezTo>
                  <a:cubicBezTo>
                    <a:pt x="7991" y="459"/>
                    <a:pt x="6660" y="15"/>
                    <a:pt x="5328" y="15"/>
                  </a:cubicBezTo>
                  <a:cubicBezTo>
                    <a:pt x="5205" y="5"/>
                    <a:pt x="5084" y="1"/>
                    <a:pt x="4963" y="1"/>
                  </a:cubicBezTo>
                  <a:close/>
                </a:path>
              </a:pathLst>
            </a:cu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8" name="Shape 3898"/>
        <p:cNvGrpSpPr/>
        <p:nvPr/>
      </p:nvGrpSpPr>
      <p:grpSpPr>
        <a:xfrm>
          <a:off x="0" y="0"/>
          <a:ext cx="0" cy="0"/>
          <a:chOff x="0" y="0"/>
          <a:chExt cx="0" cy="0"/>
        </a:xfrm>
      </p:grpSpPr>
      <p:sp>
        <p:nvSpPr>
          <p:cNvPr id="3899" name="Google Shape;3899;p45"/>
          <p:cNvSpPr txBox="1"/>
          <p:nvPr>
            <p:ph type="title"/>
          </p:nvPr>
        </p:nvSpPr>
        <p:spPr>
          <a:xfrm>
            <a:off x="2541200" y="2254825"/>
            <a:ext cx="4192200" cy="78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Presentacion</a:t>
            </a:r>
            <a:endParaRPr sz="4000"/>
          </a:p>
          <a:p>
            <a:pPr indent="0" lvl="0" marL="0" rtl="0" algn="ctr">
              <a:spcBef>
                <a:spcPts val="0"/>
              </a:spcBef>
              <a:spcAft>
                <a:spcPts val="0"/>
              </a:spcAft>
              <a:buNone/>
            </a:pPr>
            <a:r>
              <a:rPr lang="en" sz="4000"/>
              <a:t>Caja Blanca y Negra</a:t>
            </a:r>
            <a:endParaRPr sz="4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3" name="Shape 3903"/>
        <p:cNvGrpSpPr/>
        <p:nvPr/>
      </p:nvGrpSpPr>
      <p:grpSpPr>
        <a:xfrm>
          <a:off x="0" y="0"/>
          <a:ext cx="0" cy="0"/>
          <a:chOff x="0" y="0"/>
          <a:chExt cx="0" cy="0"/>
        </a:xfrm>
      </p:grpSpPr>
      <p:sp>
        <p:nvSpPr>
          <p:cNvPr id="3904" name="Google Shape;3904;p46"/>
          <p:cNvSpPr txBox="1"/>
          <p:nvPr>
            <p:ph type="title"/>
          </p:nvPr>
        </p:nvSpPr>
        <p:spPr>
          <a:xfrm>
            <a:off x="1610575" y="1818175"/>
            <a:ext cx="6213900" cy="19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Presentación</a:t>
            </a:r>
            <a:endParaRPr sz="4000"/>
          </a:p>
          <a:p>
            <a:pPr indent="0" lvl="0" marL="0" rtl="0" algn="ctr">
              <a:spcBef>
                <a:spcPts val="0"/>
              </a:spcBef>
              <a:spcAft>
                <a:spcPts val="0"/>
              </a:spcAft>
              <a:buNone/>
            </a:pPr>
            <a:r>
              <a:rPr lang="en" sz="4000"/>
              <a:t>Funcionamiento</a:t>
            </a:r>
            <a:r>
              <a:rPr lang="en" sz="4000"/>
              <a:t> del programa</a:t>
            </a:r>
            <a:endParaRPr b="1" sz="4000">
              <a:highlight>
                <a:srgbClr val="FF0000"/>
              </a:highlight>
            </a:endParaRPr>
          </a:p>
          <a:p>
            <a:pPr indent="0" lvl="0" marL="0" rtl="0" algn="ctr">
              <a:spcBef>
                <a:spcPts val="0"/>
              </a:spcBef>
              <a:spcAft>
                <a:spcPts val="0"/>
              </a:spcAft>
              <a:buNone/>
            </a:pPr>
            <a:r>
              <a:t/>
            </a:r>
            <a:endParaRPr b="1" sz="4000">
              <a:highlight>
                <a:srgbClr val="FF0000"/>
              </a:highlight>
            </a:endParaRPr>
          </a:p>
        </p:txBody>
      </p:sp>
      <p:grpSp>
        <p:nvGrpSpPr>
          <p:cNvPr id="3905" name="Google Shape;3905;p46"/>
          <p:cNvGrpSpPr/>
          <p:nvPr/>
        </p:nvGrpSpPr>
        <p:grpSpPr>
          <a:xfrm>
            <a:off x="235417" y="201736"/>
            <a:ext cx="1703082" cy="1523941"/>
            <a:chOff x="4206459" y="1191441"/>
            <a:chExt cx="712557" cy="785901"/>
          </a:xfrm>
        </p:grpSpPr>
        <p:sp>
          <p:nvSpPr>
            <p:cNvPr id="3906" name="Google Shape;3906;p46"/>
            <p:cNvSpPr/>
            <p:nvPr/>
          </p:nvSpPr>
          <p:spPr>
            <a:xfrm>
              <a:off x="4548248" y="1328649"/>
              <a:ext cx="325201" cy="322547"/>
            </a:xfrm>
            <a:custGeom>
              <a:rect b="b" l="l" r="r" t="t"/>
              <a:pathLst>
                <a:path extrusionOk="0" h="25278" w="25486">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noFill/>
            <a:ln cap="flat" cmpd="sng" w="9525">
              <a:solidFill>
                <a:srgbClr val="445D7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rgbClr val="BBE3FE"/>
                </a:highlight>
              </a:endParaRPr>
            </a:p>
          </p:txBody>
        </p:sp>
        <p:sp>
          <p:nvSpPr>
            <p:cNvPr id="3907" name="Google Shape;3907;p46"/>
            <p:cNvSpPr/>
            <p:nvPr/>
          </p:nvSpPr>
          <p:spPr>
            <a:xfrm>
              <a:off x="4557499" y="1656607"/>
              <a:ext cx="306674" cy="306648"/>
            </a:xfrm>
            <a:custGeom>
              <a:rect b="b" l="l" r="r" t="t"/>
              <a:pathLst>
                <a:path extrusionOk="0" h="24032" w="24034">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noFill/>
            <a:ln cap="flat" cmpd="sng" w="9525">
              <a:solidFill>
                <a:srgbClr val="869FB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rgbClr val="BBE3FE"/>
                </a:highlight>
              </a:endParaRPr>
            </a:p>
          </p:txBody>
        </p:sp>
        <p:sp>
          <p:nvSpPr>
            <p:cNvPr id="3908" name="Google Shape;3908;p46"/>
            <p:cNvSpPr/>
            <p:nvPr/>
          </p:nvSpPr>
          <p:spPr>
            <a:xfrm>
              <a:off x="4251067" y="1523035"/>
              <a:ext cx="327536" cy="325023"/>
            </a:xfrm>
            <a:custGeom>
              <a:rect b="b" l="l" r="r" t="t"/>
              <a:pathLst>
                <a:path extrusionOk="0" h="25472" w="25669">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noFill/>
            <a:ln cap="flat" cmpd="sng" w="9525">
              <a:solidFill>
                <a:srgbClr val="E3E9ED"/>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rgbClr val="BBE3FE"/>
                </a:highlight>
              </a:endParaRPr>
            </a:p>
          </p:txBody>
        </p:sp>
        <p:sp>
          <p:nvSpPr>
            <p:cNvPr id="3909" name="Google Shape;3909;p46"/>
            <p:cNvSpPr/>
            <p:nvPr/>
          </p:nvSpPr>
          <p:spPr>
            <a:xfrm>
              <a:off x="4277366" y="1220917"/>
              <a:ext cx="292242" cy="292217"/>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cap="flat" cmpd="sng" w="9525">
              <a:solidFill>
                <a:srgbClr val="A5B7C5"/>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rgbClr val="BBE3FE"/>
                </a:highlight>
              </a:endParaRPr>
            </a:p>
          </p:txBody>
        </p:sp>
        <p:grpSp>
          <p:nvGrpSpPr>
            <p:cNvPr id="3910" name="Google Shape;3910;p46"/>
            <p:cNvGrpSpPr/>
            <p:nvPr/>
          </p:nvGrpSpPr>
          <p:grpSpPr>
            <a:xfrm>
              <a:off x="4644280" y="1290523"/>
              <a:ext cx="143716" cy="29463"/>
              <a:chOff x="4644280" y="1290523"/>
              <a:chExt cx="143716" cy="29463"/>
            </a:xfrm>
          </p:grpSpPr>
          <p:sp>
            <p:nvSpPr>
              <p:cNvPr id="3911" name="Google Shape;3911;p46"/>
              <p:cNvSpPr/>
              <p:nvPr/>
            </p:nvSpPr>
            <p:spPr>
              <a:xfrm>
                <a:off x="4736292" y="1294223"/>
                <a:ext cx="51704" cy="25762"/>
              </a:xfrm>
              <a:custGeom>
                <a:rect b="b" l="l" r="r" t="t"/>
                <a:pathLst>
                  <a:path extrusionOk="0" h="2019" w="4052">
                    <a:moveTo>
                      <a:pt x="273" y="0"/>
                    </a:moveTo>
                    <a:cubicBezTo>
                      <a:pt x="158" y="0"/>
                      <a:pt x="53" y="81"/>
                      <a:pt x="29" y="199"/>
                    </a:cubicBezTo>
                    <a:cubicBezTo>
                      <a:pt x="0" y="339"/>
                      <a:pt x="87" y="475"/>
                      <a:pt x="225" y="507"/>
                    </a:cubicBezTo>
                    <a:cubicBezTo>
                      <a:pt x="1077" y="720"/>
                      <a:pt x="1895" y="1048"/>
                      <a:pt x="2655" y="1487"/>
                    </a:cubicBezTo>
                    <a:lnTo>
                      <a:pt x="2505" y="1740"/>
                    </a:lnTo>
                    <a:cubicBezTo>
                      <a:pt x="2459" y="1818"/>
                      <a:pt x="2511" y="1919"/>
                      <a:pt x="2603" y="1925"/>
                    </a:cubicBezTo>
                    <a:lnTo>
                      <a:pt x="3885" y="2018"/>
                    </a:lnTo>
                    <a:cubicBezTo>
                      <a:pt x="3889" y="2019"/>
                      <a:pt x="3892" y="2019"/>
                      <a:pt x="3896" y="2019"/>
                    </a:cubicBezTo>
                    <a:cubicBezTo>
                      <a:pt x="3991" y="2019"/>
                      <a:pt x="4052" y="1911"/>
                      <a:pt x="3999" y="1829"/>
                    </a:cubicBezTo>
                    <a:lnTo>
                      <a:pt x="3302" y="747"/>
                    </a:lnTo>
                    <a:cubicBezTo>
                      <a:pt x="3278" y="709"/>
                      <a:pt x="3238" y="690"/>
                      <a:pt x="3198" y="690"/>
                    </a:cubicBezTo>
                    <a:cubicBezTo>
                      <a:pt x="3157" y="690"/>
                      <a:pt x="3116" y="710"/>
                      <a:pt x="3093" y="750"/>
                    </a:cubicBezTo>
                    <a:lnTo>
                      <a:pt x="2917" y="1048"/>
                    </a:lnTo>
                    <a:cubicBezTo>
                      <a:pt x="2108" y="582"/>
                      <a:pt x="1237" y="231"/>
                      <a:pt x="330" y="7"/>
                    </a:cubicBezTo>
                    <a:cubicBezTo>
                      <a:pt x="311" y="3"/>
                      <a:pt x="292" y="0"/>
                      <a:pt x="273" y="0"/>
                    </a:cubicBezTo>
                    <a:close/>
                  </a:path>
                </a:pathLst>
              </a:custGeom>
              <a:solidFill>
                <a:srgbClr val="667E9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rgbClr val="BBE3FE"/>
                  </a:highlight>
                </a:endParaRPr>
              </a:p>
            </p:txBody>
          </p:sp>
          <p:sp>
            <p:nvSpPr>
              <p:cNvPr id="3912" name="Google Shape;3912;p46"/>
              <p:cNvSpPr/>
              <p:nvPr/>
            </p:nvSpPr>
            <p:spPr>
              <a:xfrm>
                <a:off x="4700066" y="1290523"/>
                <a:ext cx="32206" cy="7988"/>
              </a:xfrm>
              <a:custGeom>
                <a:rect b="b" l="l" r="r" t="t"/>
                <a:pathLst>
                  <a:path extrusionOk="0" h="626" w="2524">
                    <a:moveTo>
                      <a:pt x="787" y="1"/>
                    </a:moveTo>
                    <a:cubicBezTo>
                      <a:pt x="606" y="1"/>
                      <a:pt x="423" y="7"/>
                      <a:pt x="242" y="18"/>
                    </a:cubicBezTo>
                    <a:cubicBezTo>
                      <a:pt x="104" y="31"/>
                      <a:pt x="0" y="151"/>
                      <a:pt x="10" y="291"/>
                    </a:cubicBezTo>
                    <a:cubicBezTo>
                      <a:pt x="21" y="425"/>
                      <a:pt x="131" y="526"/>
                      <a:pt x="264" y="526"/>
                    </a:cubicBezTo>
                    <a:cubicBezTo>
                      <a:pt x="269" y="526"/>
                      <a:pt x="274" y="526"/>
                      <a:pt x="279" y="526"/>
                    </a:cubicBezTo>
                    <a:cubicBezTo>
                      <a:pt x="447" y="516"/>
                      <a:pt x="617" y="510"/>
                      <a:pt x="787" y="510"/>
                    </a:cubicBezTo>
                    <a:cubicBezTo>
                      <a:pt x="1261" y="512"/>
                      <a:pt x="1735" y="548"/>
                      <a:pt x="2204" y="622"/>
                    </a:cubicBezTo>
                    <a:cubicBezTo>
                      <a:pt x="2218" y="624"/>
                      <a:pt x="2232" y="626"/>
                      <a:pt x="2246" y="626"/>
                    </a:cubicBezTo>
                    <a:cubicBezTo>
                      <a:pt x="2364" y="626"/>
                      <a:pt x="2469" y="542"/>
                      <a:pt x="2495" y="422"/>
                    </a:cubicBezTo>
                    <a:cubicBezTo>
                      <a:pt x="2524" y="281"/>
                      <a:pt x="2430" y="145"/>
                      <a:pt x="2289" y="121"/>
                    </a:cubicBezTo>
                    <a:cubicBezTo>
                      <a:pt x="1792" y="41"/>
                      <a:pt x="1289" y="1"/>
                      <a:pt x="787" y="1"/>
                    </a:cubicBezTo>
                    <a:close/>
                  </a:path>
                </a:pathLst>
              </a:custGeom>
              <a:solidFill>
                <a:srgbClr val="667E9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rgbClr val="BBE3FE"/>
                  </a:highlight>
                </a:endParaRPr>
              </a:p>
            </p:txBody>
          </p:sp>
          <p:sp>
            <p:nvSpPr>
              <p:cNvPr id="3913" name="Google Shape;3913;p46"/>
              <p:cNvSpPr/>
              <p:nvPr/>
            </p:nvSpPr>
            <p:spPr>
              <a:xfrm>
                <a:off x="4644280" y="1300641"/>
                <a:ext cx="20225" cy="13283"/>
              </a:xfrm>
              <a:custGeom>
                <a:rect b="b" l="l" r="r" t="t"/>
                <a:pathLst>
                  <a:path extrusionOk="0" h="1041" w="1585">
                    <a:moveTo>
                      <a:pt x="1331" y="0"/>
                    </a:moveTo>
                    <a:cubicBezTo>
                      <a:pt x="1304" y="0"/>
                      <a:pt x="1277" y="6"/>
                      <a:pt x="1251" y="16"/>
                    </a:cubicBezTo>
                    <a:cubicBezTo>
                      <a:pt x="880" y="175"/>
                      <a:pt x="518" y="356"/>
                      <a:pt x="170" y="558"/>
                    </a:cubicBezTo>
                    <a:cubicBezTo>
                      <a:pt x="60" y="622"/>
                      <a:pt x="1" y="758"/>
                      <a:pt x="47" y="876"/>
                    </a:cubicBezTo>
                    <a:cubicBezTo>
                      <a:pt x="87" y="979"/>
                      <a:pt x="185" y="1040"/>
                      <a:pt x="287" y="1040"/>
                    </a:cubicBezTo>
                    <a:cubicBezTo>
                      <a:pt x="330" y="1040"/>
                      <a:pt x="373" y="1029"/>
                      <a:pt x="414" y="1006"/>
                    </a:cubicBezTo>
                    <a:cubicBezTo>
                      <a:pt x="729" y="822"/>
                      <a:pt x="1056" y="657"/>
                      <a:pt x="1391" y="513"/>
                    </a:cubicBezTo>
                    <a:cubicBezTo>
                      <a:pt x="1520" y="457"/>
                      <a:pt x="1584" y="311"/>
                      <a:pt x="1540" y="178"/>
                    </a:cubicBezTo>
                    <a:lnTo>
                      <a:pt x="1527" y="141"/>
                    </a:lnTo>
                    <a:cubicBezTo>
                      <a:pt x="1497" y="55"/>
                      <a:pt x="1417" y="0"/>
                      <a:pt x="1331" y="0"/>
                    </a:cubicBezTo>
                    <a:close/>
                  </a:path>
                </a:pathLst>
              </a:custGeom>
              <a:solidFill>
                <a:srgbClr val="667E9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rgbClr val="BBE3FE"/>
                  </a:highlight>
                </a:endParaRPr>
              </a:p>
            </p:txBody>
          </p:sp>
          <p:sp>
            <p:nvSpPr>
              <p:cNvPr id="3914" name="Google Shape;3914;p46"/>
              <p:cNvSpPr/>
              <p:nvPr/>
            </p:nvSpPr>
            <p:spPr>
              <a:xfrm>
                <a:off x="4667822" y="1291888"/>
                <a:ext cx="27779" cy="11433"/>
              </a:xfrm>
              <a:custGeom>
                <a:rect b="b" l="l" r="r" t="t"/>
                <a:pathLst>
                  <a:path extrusionOk="0" h="896" w="2177">
                    <a:moveTo>
                      <a:pt x="1906" y="0"/>
                    </a:moveTo>
                    <a:cubicBezTo>
                      <a:pt x="1894" y="0"/>
                      <a:pt x="1883" y="1"/>
                      <a:pt x="1871" y="3"/>
                    </a:cubicBezTo>
                    <a:lnTo>
                      <a:pt x="1871" y="4"/>
                    </a:lnTo>
                    <a:cubicBezTo>
                      <a:pt x="1306" y="88"/>
                      <a:pt x="748" y="220"/>
                      <a:pt x="205" y="400"/>
                    </a:cubicBezTo>
                    <a:cubicBezTo>
                      <a:pt x="71" y="446"/>
                      <a:pt x="0" y="592"/>
                      <a:pt x="47" y="725"/>
                    </a:cubicBezTo>
                    <a:cubicBezTo>
                      <a:pt x="84" y="830"/>
                      <a:pt x="182" y="896"/>
                      <a:pt x="288" y="896"/>
                    </a:cubicBezTo>
                    <a:cubicBezTo>
                      <a:pt x="315" y="896"/>
                      <a:pt x="343" y="891"/>
                      <a:pt x="370" y="882"/>
                    </a:cubicBezTo>
                    <a:cubicBezTo>
                      <a:pt x="881" y="714"/>
                      <a:pt x="1406" y="587"/>
                      <a:pt x="1940" y="509"/>
                    </a:cubicBezTo>
                    <a:cubicBezTo>
                      <a:pt x="2079" y="490"/>
                      <a:pt x="2177" y="360"/>
                      <a:pt x="2157" y="220"/>
                    </a:cubicBezTo>
                    <a:cubicBezTo>
                      <a:pt x="2140" y="93"/>
                      <a:pt x="2031" y="0"/>
                      <a:pt x="1906" y="0"/>
                    </a:cubicBezTo>
                    <a:close/>
                  </a:path>
                </a:pathLst>
              </a:custGeom>
              <a:solidFill>
                <a:srgbClr val="667E9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rgbClr val="BBE3FE"/>
                  </a:highlight>
                </a:endParaRPr>
              </a:p>
            </p:txBody>
          </p:sp>
        </p:grpSp>
        <p:grpSp>
          <p:nvGrpSpPr>
            <p:cNvPr id="3915" name="Google Shape;3915;p46"/>
            <p:cNvGrpSpPr/>
            <p:nvPr/>
          </p:nvGrpSpPr>
          <p:grpSpPr>
            <a:xfrm>
              <a:off x="4356567" y="1191441"/>
              <a:ext cx="143690" cy="29488"/>
              <a:chOff x="4356567" y="1191441"/>
              <a:chExt cx="143690" cy="29488"/>
            </a:xfrm>
          </p:grpSpPr>
          <p:sp>
            <p:nvSpPr>
              <p:cNvPr id="3916" name="Google Shape;3916;p46"/>
              <p:cNvSpPr/>
              <p:nvPr/>
            </p:nvSpPr>
            <p:spPr>
              <a:xfrm>
                <a:off x="4448554" y="1195154"/>
                <a:ext cx="51704" cy="25775"/>
              </a:xfrm>
              <a:custGeom>
                <a:rect b="b" l="l" r="r" t="t"/>
                <a:pathLst>
                  <a:path extrusionOk="0" h="2020" w="4052">
                    <a:moveTo>
                      <a:pt x="272" y="1"/>
                    </a:moveTo>
                    <a:cubicBezTo>
                      <a:pt x="157" y="1"/>
                      <a:pt x="54" y="82"/>
                      <a:pt x="29" y="200"/>
                    </a:cubicBezTo>
                    <a:cubicBezTo>
                      <a:pt x="0" y="338"/>
                      <a:pt x="87" y="474"/>
                      <a:pt x="225" y="507"/>
                    </a:cubicBezTo>
                    <a:cubicBezTo>
                      <a:pt x="1077" y="719"/>
                      <a:pt x="1895" y="1049"/>
                      <a:pt x="2657" y="1486"/>
                    </a:cubicBezTo>
                    <a:lnTo>
                      <a:pt x="2505" y="1740"/>
                    </a:lnTo>
                    <a:cubicBezTo>
                      <a:pt x="2459" y="1819"/>
                      <a:pt x="2511" y="1918"/>
                      <a:pt x="2603" y="1926"/>
                    </a:cubicBezTo>
                    <a:lnTo>
                      <a:pt x="3887" y="2019"/>
                    </a:lnTo>
                    <a:cubicBezTo>
                      <a:pt x="3890" y="2019"/>
                      <a:pt x="3893" y="2019"/>
                      <a:pt x="3895" y="2019"/>
                    </a:cubicBezTo>
                    <a:cubicBezTo>
                      <a:pt x="3991" y="2019"/>
                      <a:pt x="4052" y="1913"/>
                      <a:pt x="3999" y="1830"/>
                    </a:cubicBezTo>
                    <a:lnTo>
                      <a:pt x="3302" y="746"/>
                    </a:lnTo>
                    <a:cubicBezTo>
                      <a:pt x="3278" y="709"/>
                      <a:pt x="3239" y="690"/>
                      <a:pt x="3200" y="690"/>
                    </a:cubicBezTo>
                    <a:cubicBezTo>
                      <a:pt x="3159" y="690"/>
                      <a:pt x="3118" y="711"/>
                      <a:pt x="3094" y="751"/>
                    </a:cubicBezTo>
                    <a:lnTo>
                      <a:pt x="2917" y="1047"/>
                    </a:lnTo>
                    <a:cubicBezTo>
                      <a:pt x="2108" y="581"/>
                      <a:pt x="1237" y="230"/>
                      <a:pt x="330" y="8"/>
                    </a:cubicBezTo>
                    <a:cubicBezTo>
                      <a:pt x="311" y="3"/>
                      <a:pt x="291" y="1"/>
                      <a:pt x="272" y="1"/>
                    </a:cubicBezTo>
                    <a:close/>
                  </a:path>
                </a:pathLst>
              </a:custGeom>
              <a:solidFill>
                <a:srgbClr val="667E9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rgbClr val="BBE3FE"/>
                  </a:highlight>
                </a:endParaRPr>
              </a:p>
            </p:txBody>
          </p:sp>
          <p:sp>
            <p:nvSpPr>
              <p:cNvPr id="3917" name="Google Shape;3917;p46"/>
              <p:cNvSpPr/>
              <p:nvPr/>
            </p:nvSpPr>
            <p:spPr>
              <a:xfrm>
                <a:off x="4412341" y="1191441"/>
                <a:ext cx="32206" cy="8013"/>
              </a:xfrm>
              <a:custGeom>
                <a:rect b="b" l="l" r="r" t="t"/>
                <a:pathLst>
                  <a:path extrusionOk="0" h="628" w="2524">
                    <a:moveTo>
                      <a:pt x="787" y="1"/>
                    </a:moveTo>
                    <a:cubicBezTo>
                      <a:pt x="605" y="1"/>
                      <a:pt x="424" y="7"/>
                      <a:pt x="241" y="19"/>
                    </a:cubicBezTo>
                    <a:cubicBezTo>
                      <a:pt x="103" y="31"/>
                      <a:pt x="1" y="153"/>
                      <a:pt x="11" y="291"/>
                    </a:cubicBezTo>
                    <a:cubicBezTo>
                      <a:pt x="20" y="425"/>
                      <a:pt x="132" y="528"/>
                      <a:pt x="263" y="528"/>
                    </a:cubicBezTo>
                    <a:cubicBezTo>
                      <a:pt x="268" y="528"/>
                      <a:pt x="273" y="528"/>
                      <a:pt x="278" y="528"/>
                    </a:cubicBezTo>
                    <a:cubicBezTo>
                      <a:pt x="448" y="518"/>
                      <a:pt x="617" y="512"/>
                      <a:pt x="787" y="512"/>
                    </a:cubicBezTo>
                    <a:cubicBezTo>
                      <a:pt x="1261" y="512"/>
                      <a:pt x="1734" y="550"/>
                      <a:pt x="2203" y="624"/>
                    </a:cubicBezTo>
                    <a:cubicBezTo>
                      <a:pt x="2217" y="626"/>
                      <a:pt x="2231" y="627"/>
                      <a:pt x="2245" y="627"/>
                    </a:cubicBezTo>
                    <a:cubicBezTo>
                      <a:pt x="2363" y="627"/>
                      <a:pt x="2470" y="544"/>
                      <a:pt x="2494" y="424"/>
                    </a:cubicBezTo>
                    <a:cubicBezTo>
                      <a:pt x="2523" y="283"/>
                      <a:pt x="2430" y="145"/>
                      <a:pt x="2288" y="121"/>
                    </a:cubicBezTo>
                    <a:cubicBezTo>
                      <a:pt x="1791" y="43"/>
                      <a:pt x="1288" y="3"/>
                      <a:pt x="787" y="1"/>
                    </a:cubicBezTo>
                    <a:close/>
                  </a:path>
                </a:pathLst>
              </a:custGeom>
              <a:solidFill>
                <a:srgbClr val="667E9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rgbClr val="BBE3FE"/>
                  </a:highlight>
                </a:endParaRPr>
              </a:p>
            </p:txBody>
          </p:sp>
          <p:sp>
            <p:nvSpPr>
              <p:cNvPr id="3918" name="Google Shape;3918;p46"/>
              <p:cNvSpPr/>
              <p:nvPr/>
            </p:nvSpPr>
            <p:spPr>
              <a:xfrm>
                <a:off x="4356567" y="1201573"/>
                <a:ext cx="20212" cy="13270"/>
              </a:xfrm>
              <a:custGeom>
                <a:rect b="b" l="l" r="r" t="t"/>
                <a:pathLst>
                  <a:path extrusionOk="0" h="1040" w="1584">
                    <a:moveTo>
                      <a:pt x="1330" y="1"/>
                    </a:moveTo>
                    <a:cubicBezTo>
                      <a:pt x="1303" y="1"/>
                      <a:pt x="1276" y="6"/>
                      <a:pt x="1249" y="17"/>
                    </a:cubicBezTo>
                    <a:cubicBezTo>
                      <a:pt x="878" y="174"/>
                      <a:pt x="518" y="355"/>
                      <a:pt x="168" y="557"/>
                    </a:cubicBezTo>
                    <a:cubicBezTo>
                      <a:pt x="58" y="621"/>
                      <a:pt x="0" y="757"/>
                      <a:pt x="47" y="876"/>
                    </a:cubicBezTo>
                    <a:cubicBezTo>
                      <a:pt x="86" y="979"/>
                      <a:pt x="183" y="1040"/>
                      <a:pt x="284" y="1040"/>
                    </a:cubicBezTo>
                    <a:cubicBezTo>
                      <a:pt x="327" y="1040"/>
                      <a:pt x="371" y="1029"/>
                      <a:pt x="412" y="1005"/>
                    </a:cubicBezTo>
                    <a:cubicBezTo>
                      <a:pt x="727" y="823"/>
                      <a:pt x="1054" y="658"/>
                      <a:pt x="1389" y="512"/>
                    </a:cubicBezTo>
                    <a:cubicBezTo>
                      <a:pt x="1518" y="458"/>
                      <a:pt x="1584" y="312"/>
                      <a:pt x="1538" y="177"/>
                    </a:cubicBezTo>
                    <a:lnTo>
                      <a:pt x="1525" y="141"/>
                    </a:lnTo>
                    <a:cubicBezTo>
                      <a:pt x="1496" y="54"/>
                      <a:pt x="1415" y="1"/>
                      <a:pt x="1330" y="1"/>
                    </a:cubicBezTo>
                    <a:close/>
                  </a:path>
                </a:pathLst>
              </a:custGeom>
              <a:solidFill>
                <a:srgbClr val="667E9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rgbClr val="BBE3FE"/>
                  </a:highlight>
                </a:endParaRPr>
              </a:p>
            </p:txBody>
          </p:sp>
          <p:sp>
            <p:nvSpPr>
              <p:cNvPr id="3919" name="Google Shape;3919;p46"/>
              <p:cNvSpPr/>
              <p:nvPr/>
            </p:nvSpPr>
            <p:spPr>
              <a:xfrm>
                <a:off x="4380084" y="1192832"/>
                <a:ext cx="27779" cy="11433"/>
              </a:xfrm>
              <a:custGeom>
                <a:rect b="b" l="l" r="r" t="t"/>
                <a:pathLst>
                  <a:path extrusionOk="0" h="896" w="2177">
                    <a:moveTo>
                      <a:pt x="1906" y="0"/>
                    </a:moveTo>
                    <a:cubicBezTo>
                      <a:pt x="1894" y="0"/>
                      <a:pt x="1883" y="1"/>
                      <a:pt x="1871" y="2"/>
                    </a:cubicBezTo>
                    <a:cubicBezTo>
                      <a:pt x="1306" y="87"/>
                      <a:pt x="748" y="220"/>
                      <a:pt x="205" y="400"/>
                    </a:cubicBezTo>
                    <a:cubicBezTo>
                      <a:pt x="71" y="444"/>
                      <a:pt x="0" y="590"/>
                      <a:pt x="47" y="725"/>
                    </a:cubicBezTo>
                    <a:cubicBezTo>
                      <a:pt x="84" y="829"/>
                      <a:pt x="183" y="895"/>
                      <a:pt x="288" y="895"/>
                    </a:cubicBezTo>
                    <a:cubicBezTo>
                      <a:pt x="316" y="895"/>
                      <a:pt x="343" y="891"/>
                      <a:pt x="370" y="882"/>
                    </a:cubicBezTo>
                    <a:cubicBezTo>
                      <a:pt x="883" y="712"/>
                      <a:pt x="1408" y="587"/>
                      <a:pt x="1941" y="507"/>
                    </a:cubicBezTo>
                    <a:cubicBezTo>
                      <a:pt x="2081" y="488"/>
                      <a:pt x="2177" y="360"/>
                      <a:pt x="2157" y="220"/>
                    </a:cubicBezTo>
                    <a:cubicBezTo>
                      <a:pt x="2140" y="93"/>
                      <a:pt x="2031" y="0"/>
                      <a:pt x="1906" y="0"/>
                    </a:cubicBezTo>
                    <a:close/>
                  </a:path>
                </a:pathLst>
              </a:custGeom>
              <a:solidFill>
                <a:srgbClr val="667E9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rgbClr val="BBE3FE"/>
                  </a:highlight>
                </a:endParaRPr>
              </a:p>
            </p:txBody>
          </p:sp>
        </p:grpSp>
        <p:grpSp>
          <p:nvGrpSpPr>
            <p:cNvPr id="3920" name="Google Shape;3920;p46"/>
            <p:cNvGrpSpPr/>
            <p:nvPr/>
          </p:nvGrpSpPr>
          <p:grpSpPr>
            <a:xfrm>
              <a:off x="4339009" y="1863727"/>
              <a:ext cx="143703" cy="29476"/>
              <a:chOff x="4339009" y="1863727"/>
              <a:chExt cx="143703" cy="29476"/>
            </a:xfrm>
          </p:grpSpPr>
          <p:sp>
            <p:nvSpPr>
              <p:cNvPr id="3921" name="Google Shape;3921;p46"/>
              <p:cNvSpPr/>
              <p:nvPr/>
            </p:nvSpPr>
            <p:spPr>
              <a:xfrm>
                <a:off x="4339009" y="1863727"/>
                <a:ext cx="51691" cy="25762"/>
              </a:xfrm>
              <a:custGeom>
                <a:rect b="b" l="l" r="r" t="t"/>
                <a:pathLst>
                  <a:path extrusionOk="0" h="2019" w="4051">
                    <a:moveTo>
                      <a:pt x="157" y="1"/>
                    </a:moveTo>
                    <a:cubicBezTo>
                      <a:pt x="61" y="1"/>
                      <a:pt x="1" y="107"/>
                      <a:pt x="54" y="190"/>
                    </a:cubicBezTo>
                    <a:lnTo>
                      <a:pt x="750" y="1274"/>
                    </a:lnTo>
                    <a:cubicBezTo>
                      <a:pt x="774" y="1311"/>
                      <a:pt x="813" y="1330"/>
                      <a:pt x="852" y="1330"/>
                    </a:cubicBezTo>
                    <a:cubicBezTo>
                      <a:pt x="893" y="1330"/>
                      <a:pt x="935" y="1309"/>
                      <a:pt x="958" y="1269"/>
                    </a:cubicBezTo>
                    <a:lnTo>
                      <a:pt x="1136" y="973"/>
                    </a:lnTo>
                    <a:cubicBezTo>
                      <a:pt x="1945" y="1439"/>
                      <a:pt x="2816" y="1788"/>
                      <a:pt x="3722" y="2012"/>
                    </a:cubicBezTo>
                    <a:cubicBezTo>
                      <a:pt x="3741" y="2017"/>
                      <a:pt x="3761" y="2019"/>
                      <a:pt x="3779" y="2019"/>
                    </a:cubicBezTo>
                    <a:cubicBezTo>
                      <a:pt x="3895" y="2019"/>
                      <a:pt x="3999" y="1938"/>
                      <a:pt x="4023" y="1820"/>
                    </a:cubicBezTo>
                    <a:cubicBezTo>
                      <a:pt x="4051" y="1682"/>
                      <a:pt x="3964" y="1546"/>
                      <a:pt x="3828" y="1512"/>
                    </a:cubicBezTo>
                    <a:cubicBezTo>
                      <a:pt x="2976" y="1301"/>
                      <a:pt x="2158" y="971"/>
                      <a:pt x="1396" y="534"/>
                    </a:cubicBezTo>
                    <a:lnTo>
                      <a:pt x="1548" y="279"/>
                    </a:lnTo>
                    <a:cubicBezTo>
                      <a:pt x="1594" y="201"/>
                      <a:pt x="1541" y="100"/>
                      <a:pt x="1450" y="94"/>
                    </a:cubicBezTo>
                    <a:lnTo>
                      <a:pt x="166" y="1"/>
                    </a:lnTo>
                    <a:cubicBezTo>
                      <a:pt x="163" y="1"/>
                      <a:pt x="160" y="1"/>
                      <a:pt x="157" y="1"/>
                    </a:cubicBezTo>
                    <a:close/>
                  </a:path>
                </a:pathLst>
              </a:custGeom>
              <a:solidFill>
                <a:srgbClr val="667E9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rgbClr val="BBE3FE"/>
                  </a:highlight>
                </a:endParaRPr>
              </a:p>
            </p:txBody>
          </p:sp>
          <p:sp>
            <p:nvSpPr>
              <p:cNvPr id="3922" name="Google Shape;3922;p46"/>
              <p:cNvSpPr/>
              <p:nvPr/>
            </p:nvSpPr>
            <p:spPr>
              <a:xfrm>
                <a:off x="4394732" y="1885202"/>
                <a:ext cx="32193" cy="8001"/>
              </a:xfrm>
              <a:custGeom>
                <a:rect b="b" l="l" r="r" t="t"/>
                <a:pathLst>
                  <a:path extrusionOk="0" h="627" w="2523">
                    <a:moveTo>
                      <a:pt x="279" y="1"/>
                    </a:moveTo>
                    <a:cubicBezTo>
                      <a:pt x="160" y="1"/>
                      <a:pt x="54" y="84"/>
                      <a:pt x="29" y="204"/>
                    </a:cubicBezTo>
                    <a:cubicBezTo>
                      <a:pt x="1" y="345"/>
                      <a:pt x="93" y="483"/>
                      <a:pt x="236" y="507"/>
                    </a:cubicBezTo>
                    <a:cubicBezTo>
                      <a:pt x="732" y="585"/>
                      <a:pt x="1235" y="625"/>
                      <a:pt x="1738" y="627"/>
                    </a:cubicBezTo>
                    <a:cubicBezTo>
                      <a:pt x="1919" y="627"/>
                      <a:pt x="2102" y="621"/>
                      <a:pt x="2282" y="609"/>
                    </a:cubicBezTo>
                    <a:cubicBezTo>
                      <a:pt x="2420" y="596"/>
                      <a:pt x="2523" y="475"/>
                      <a:pt x="2513" y="337"/>
                    </a:cubicBezTo>
                    <a:cubicBezTo>
                      <a:pt x="2504" y="203"/>
                      <a:pt x="2392" y="100"/>
                      <a:pt x="2260" y="100"/>
                    </a:cubicBezTo>
                    <a:cubicBezTo>
                      <a:pt x="2255" y="100"/>
                      <a:pt x="2251" y="100"/>
                      <a:pt x="2246" y="100"/>
                    </a:cubicBezTo>
                    <a:cubicBezTo>
                      <a:pt x="2076" y="110"/>
                      <a:pt x="1908" y="116"/>
                      <a:pt x="1738" y="116"/>
                    </a:cubicBezTo>
                    <a:cubicBezTo>
                      <a:pt x="1262" y="116"/>
                      <a:pt x="790" y="78"/>
                      <a:pt x="321" y="4"/>
                    </a:cubicBezTo>
                    <a:cubicBezTo>
                      <a:pt x="307" y="2"/>
                      <a:pt x="293" y="1"/>
                      <a:pt x="279" y="1"/>
                    </a:cubicBezTo>
                    <a:close/>
                  </a:path>
                </a:pathLst>
              </a:custGeom>
              <a:solidFill>
                <a:srgbClr val="667E9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rgbClr val="BBE3FE"/>
                  </a:highlight>
                </a:endParaRPr>
              </a:p>
            </p:txBody>
          </p:sp>
          <p:sp>
            <p:nvSpPr>
              <p:cNvPr id="3923" name="Google Shape;3923;p46"/>
              <p:cNvSpPr/>
              <p:nvPr/>
            </p:nvSpPr>
            <p:spPr>
              <a:xfrm>
                <a:off x="4462488" y="1869814"/>
                <a:ext cx="20225" cy="13258"/>
              </a:xfrm>
              <a:custGeom>
                <a:rect b="b" l="l" r="r" t="t"/>
                <a:pathLst>
                  <a:path extrusionOk="0" h="1039" w="1585">
                    <a:moveTo>
                      <a:pt x="1300" y="0"/>
                    </a:moveTo>
                    <a:cubicBezTo>
                      <a:pt x="1257" y="0"/>
                      <a:pt x="1213" y="11"/>
                      <a:pt x="1173" y="35"/>
                    </a:cubicBezTo>
                    <a:cubicBezTo>
                      <a:pt x="857" y="217"/>
                      <a:pt x="531" y="382"/>
                      <a:pt x="196" y="528"/>
                    </a:cubicBezTo>
                    <a:cubicBezTo>
                      <a:pt x="66" y="582"/>
                      <a:pt x="1" y="728"/>
                      <a:pt x="47" y="863"/>
                    </a:cubicBezTo>
                    <a:lnTo>
                      <a:pt x="60" y="899"/>
                    </a:lnTo>
                    <a:cubicBezTo>
                      <a:pt x="89" y="986"/>
                      <a:pt x="169" y="1039"/>
                      <a:pt x="255" y="1039"/>
                    </a:cubicBezTo>
                    <a:cubicBezTo>
                      <a:pt x="282" y="1039"/>
                      <a:pt x="309" y="1034"/>
                      <a:pt x="335" y="1023"/>
                    </a:cubicBezTo>
                    <a:cubicBezTo>
                      <a:pt x="707" y="866"/>
                      <a:pt x="1067" y="685"/>
                      <a:pt x="1416" y="483"/>
                    </a:cubicBezTo>
                    <a:cubicBezTo>
                      <a:pt x="1527" y="419"/>
                      <a:pt x="1584" y="283"/>
                      <a:pt x="1538" y="164"/>
                    </a:cubicBezTo>
                    <a:cubicBezTo>
                      <a:pt x="1499" y="61"/>
                      <a:pt x="1401" y="0"/>
                      <a:pt x="1300" y="0"/>
                    </a:cubicBezTo>
                    <a:close/>
                  </a:path>
                </a:pathLst>
              </a:custGeom>
              <a:solidFill>
                <a:srgbClr val="667E9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rgbClr val="BBE3FE"/>
                  </a:highlight>
                </a:endParaRPr>
              </a:p>
            </p:txBody>
          </p:sp>
          <p:sp>
            <p:nvSpPr>
              <p:cNvPr id="3924" name="Google Shape;3924;p46"/>
              <p:cNvSpPr/>
              <p:nvPr/>
            </p:nvSpPr>
            <p:spPr>
              <a:xfrm>
                <a:off x="4431392" y="1880392"/>
                <a:ext cx="27804" cy="11433"/>
              </a:xfrm>
              <a:custGeom>
                <a:rect b="b" l="l" r="r" t="t"/>
                <a:pathLst>
                  <a:path extrusionOk="0" h="896" w="2179">
                    <a:moveTo>
                      <a:pt x="1890" y="1"/>
                    </a:moveTo>
                    <a:cubicBezTo>
                      <a:pt x="1863" y="1"/>
                      <a:pt x="1835" y="5"/>
                      <a:pt x="1808" y="14"/>
                    </a:cubicBezTo>
                    <a:cubicBezTo>
                      <a:pt x="1296" y="184"/>
                      <a:pt x="771" y="309"/>
                      <a:pt x="237" y="389"/>
                    </a:cubicBezTo>
                    <a:cubicBezTo>
                      <a:pt x="98" y="408"/>
                      <a:pt x="0" y="536"/>
                      <a:pt x="20" y="676"/>
                    </a:cubicBezTo>
                    <a:cubicBezTo>
                      <a:pt x="37" y="803"/>
                      <a:pt x="147" y="896"/>
                      <a:pt x="273" y="896"/>
                    </a:cubicBezTo>
                    <a:cubicBezTo>
                      <a:pt x="284" y="896"/>
                      <a:pt x="296" y="895"/>
                      <a:pt x="308" y="893"/>
                    </a:cubicBezTo>
                    <a:cubicBezTo>
                      <a:pt x="873" y="809"/>
                      <a:pt x="1430" y="676"/>
                      <a:pt x="1973" y="496"/>
                    </a:cubicBezTo>
                    <a:cubicBezTo>
                      <a:pt x="2106" y="451"/>
                      <a:pt x="2178" y="306"/>
                      <a:pt x="2132" y="171"/>
                    </a:cubicBezTo>
                    <a:cubicBezTo>
                      <a:pt x="2095" y="67"/>
                      <a:pt x="1996" y="1"/>
                      <a:pt x="1890" y="1"/>
                    </a:cubicBezTo>
                    <a:close/>
                  </a:path>
                </a:pathLst>
              </a:custGeom>
              <a:solidFill>
                <a:srgbClr val="667E9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rgbClr val="BBE3FE"/>
                  </a:highlight>
                </a:endParaRPr>
              </a:p>
            </p:txBody>
          </p:sp>
        </p:grpSp>
        <p:grpSp>
          <p:nvGrpSpPr>
            <p:cNvPr id="3925" name="Google Shape;3925;p46"/>
            <p:cNvGrpSpPr/>
            <p:nvPr/>
          </p:nvGrpSpPr>
          <p:grpSpPr>
            <a:xfrm>
              <a:off x="4206459" y="1607315"/>
              <a:ext cx="29539" cy="142899"/>
              <a:chOff x="4206459" y="1607315"/>
              <a:chExt cx="29539" cy="142899"/>
            </a:xfrm>
          </p:grpSpPr>
          <p:sp>
            <p:nvSpPr>
              <p:cNvPr id="3926" name="Google Shape;3926;p46"/>
              <p:cNvSpPr/>
              <p:nvPr/>
            </p:nvSpPr>
            <p:spPr>
              <a:xfrm>
                <a:off x="4209840" y="1607315"/>
                <a:ext cx="26158" cy="50989"/>
              </a:xfrm>
              <a:custGeom>
                <a:rect b="b" l="l" r="r" t="t"/>
                <a:pathLst>
                  <a:path extrusionOk="0" h="3996" w="2050">
                    <a:moveTo>
                      <a:pt x="1920" y="0"/>
                    </a:moveTo>
                    <a:cubicBezTo>
                      <a:pt x="1898" y="0"/>
                      <a:pt x="1876" y="6"/>
                      <a:pt x="1854" y="20"/>
                    </a:cubicBezTo>
                    <a:lnTo>
                      <a:pt x="772" y="717"/>
                    </a:lnTo>
                    <a:cubicBezTo>
                      <a:pt x="695" y="766"/>
                      <a:pt x="697" y="878"/>
                      <a:pt x="775" y="926"/>
                    </a:cubicBezTo>
                    <a:lnTo>
                      <a:pt x="1073" y="1102"/>
                    </a:lnTo>
                    <a:cubicBezTo>
                      <a:pt x="607" y="1911"/>
                      <a:pt x="256" y="2782"/>
                      <a:pt x="32" y="3689"/>
                    </a:cubicBezTo>
                    <a:cubicBezTo>
                      <a:pt x="0" y="3825"/>
                      <a:pt x="87" y="3962"/>
                      <a:pt x="224" y="3990"/>
                    </a:cubicBezTo>
                    <a:cubicBezTo>
                      <a:pt x="242" y="3993"/>
                      <a:pt x="260" y="3995"/>
                      <a:pt x="278" y="3995"/>
                    </a:cubicBezTo>
                    <a:cubicBezTo>
                      <a:pt x="397" y="3995"/>
                      <a:pt x="502" y="3914"/>
                      <a:pt x="532" y="3794"/>
                    </a:cubicBezTo>
                    <a:cubicBezTo>
                      <a:pt x="743" y="2942"/>
                      <a:pt x="1073" y="2124"/>
                      <a:pt x="1512" y="1363"/>
                    </a:cubicBezTo>
                    <a:lnTo>
                      <a:pt x="1765" y="1514"/>
                    </a:lnTo>
                    <a:cubicBezTo>
                      <a:pt x="1785" y="1526"/>
                      <a:pt x="1806" y="1531"/>
                      <a:pt x="1827" y="1531"/>
                    </a:cubicBezTo>
                    <a:cubicBezTo>
                      <a:pt x="1888" y="1531"/>
                      <a:pt x="1946" y="1484"/>
                      <a:pt x="1951" y="1416"/>
                    </a:cubicBezTo>
                    <a:lnTo>
                      <a:pt x="2043" y="134"/>
                    </a:lnTo>
                    <a:cubicBezTo>
                      <a:pt x="2049" y="57"/>
                      <a:pt x="1988" y="0"/>
                      <a:pt x="1920" y="0"/>
                    </a:cubicBezTo>
                    <a:close/>
                  </a:path>
                </a:pathLst>
              </a:custGeom>
              <a:solidFill>
                <a:srgbClr val="667E9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rgbClr val="BBE3FE"/>
                  </a:highlight>
                </a:endParaRPr>
              </a:p>
            </p:txBody>
          </p:sp>
          <p:sp>
            <p:nvSpPr>
              <p:cNvPr id="3927" name="Google Shape;3927;p46"/>
              <p:cNvSpPr/>
              <p:nvPr/>
            </p:nvSpPr>
            <p:spPr>
              <a:xfrm>
                <a:off x="4206459" y="1662910"/>
                <a:ext cx="8230" cy="31785"/>
              </a:xfrm>
              <a:custGeom>
                <a:rect b="b" l="l" r="r" t="t"/>
                <a:pathLst>
                  <a:path extrusionOk="0" h="2491" w="645">
                    <a:moveTo>
                      <a:pt x="371" y="1"/>
                    </a:moveTo>
                    <a:cubicBezTo>
                      <a:pt x="249" y="1"/>
                      <a:pt x="141" y="89"/>
                      <a:pt x="121" y="212"/>
                    </a:cubicBezTo>
                    <a:cubicBezTo>
                      <a:pt x="41" y="709"/>
                      <a:pt x="1" y="1212"/>
                      <a:pt x="1" y="1714"/>
                    </a:cubicBezTo>
                    <a:cubicBezTo>
                      <a:pt x="1" y="1895"/>
                      <a:pt x="7" y="2078"/>
                      <a:pt x="19" y="2259"/>
                    </a:cubicBezTo>
                    <a:cubicBezTo>
                      <a:pt x="31" y="2390"/>
                      <a:pt x="140" y="2490"/>
                      <a:pt x="270" y="2490"/>
                    </a:cubicBezTo>
                    <a:cubicBezTo>
                      <a:pt x="277" y="2490"/>
                      <a:pt x="284" y="2490"/>
                      <a:pt x="291" y="2489"/>
                    </a:cubicBezTo>
                    <a:cubicBezTo>
                      <a:pt x="428" y="2480"/>
                      <a:pt x="534" y="2361"/>
                      <a:pt x="526" y="2222"/>
                    </a:cubicBezTo>
                    <a:cubicBezTo>
                      <a:pt x="517" y="2054"/>
                      <a:pt x="510" y="1884"/>
                      <a:pt x="510" y="1714"/>
                    </a:cubicBezTo>
                    <a:cubicBezTo>
                      <a:pt x="512" y="1240"/>
                      <a:pt x="549" y="766"/>
                      <a:pt x="622" y="297"/>
                    </a:cubicBezTo>
                    <a:cubicBezTo>
                      <a:pt x="645" y="163"/>
                      <a:pt x="557" y="35"/>
                      <a:pt x="422" y="6"/>
                    </a:cubicBezTo>
                    <a:cubicBezTo>
                      <a:pt x="405" y="2"/>
                      <a:pt x="388" y="1"/>
                      <a:pt x="371" y="1"/>
                    </a:cubicBezTo>
                    <a:close/>
                  </a:path>
                </a:pathLst>
              </a:custGeom>
              <a:solidFill>
                <a:srgbClr val="667E9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rgbClr val="BBE3FE"/>
                  </a:highlight>
                </a:endParaRPr>
              </a:p>
            </p:txBody>
          </p:sp>
          <p:sp>
            <p:nvSpPr>
              <p:cNvPr id="3928" name="Google Shape;3928;p46"/>
              <p:cNvSpPr/>
              <p:nvPr/>
            </p:nvSpPr>
            <p:spPr>
              <a:xfrm>
                <a:off x="4216194" y="1730768"/>
                <a:ext cx="14227" cy="19446"/>
              </a:xfrm>
              <a:custGeom>
                <a:rect b="b" l="l" r="r" t="t"/>
                <a:pathLst>
                  <a:path extrusionOk="0" h="1524" w="1115">
                    <a:moveTo>
                      <a:pt x="296" y="1"/>
                    </a:moveTo>
                    <a:cubicBezTo>
                      <a:pt x="267" y="1"/>
                      <a:pt x="237" y="5"/>
                      <a:pt x="208" y="15"/>
                    </a:cubicBezTo>
                    <a:lnTo>
                      <a:pt x="171" y="28"/>
                    </a:lnTo>
                    <a:cubicBezTo>
                      <a:pt x="58" y="67"/>
                      <a:pt x="0" y="193"/>
                      <a:pt x="47" y="304"/>
                    </a:cubicBezTo>
                    <a:cubicBezTo>
                      <a:pt x="205" y="675"/>
                      <a:pt x="384" y="1035"/>
                      <a:pt x="588" y="1385"/>
                    </a:cubicBezTo>
                    <a:cubicBezTo>
                      <a:pt x="637" y="1469"/>
                      <a:pt x="728" y="1524"/>
                      <a:pt x="822" y="1524"/>
                    </a:cubicBezTo>
                    <a:cubicBezTo>
                      <a:pt x="850" y="1524"/>
                      <a:pt x="879" y="1519"/>
                      <a:pt x="906" y="1508"/>
                    </a:cubicBezTo>
                    <a:cubicBezTo>
                      <a:pt x="1052" y="1450"/>
                      <a:pt x="1115" y="1277"/>
                      <a:pt x="1036" y="1141"/>
                    </a:cubicBezTo>
                    <a:cubicBezTo>
                      <a:pt x="852" y="826"/>
                      <a:pt x="687" y="499"/>
                      <a:pt x="543" y="164"/>
                    </a:cubicBezTo>
                    <a:cubicBezTo>
                      <a:pt x="499" y="63"/>
                      <a:pt x="400" y="1"/>
                      <a:pt x="296" y="1"/>
                    </a:cubicBezTo>
                    <a:close/>
                  </a:path>
                </a:pathLst>
              </a:custGeom>
              <a:solidFill>
                <a:srgbClr val="667E9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rgbClr val="BBE3FE"/>
                  </a:highlight>
                </a:endParaRPr>
              </a:p>
            </p:txBody>
          </p:sp>
          <p:sp>
            <p:nvSpPr>
              <p:cNvPr id="3929" name="Google Shape;3929;p46"/>
              <p:cNvSpPr/>
              <p:nvPr/>
            </p:nvSpPr>
            <p:spPr>
              <a:xfrm>
                <a:off x="4207607" y="1699506"/>
                <a:ext cx="12045" cy="27153"/>
              </a:xfrm>
              <a:custGeom>
                <a:rect b="b" l="l" r="r" t="t"/>
                <a:pathLst>
                  <a:path extrusionOk="0" h="2128" w="944">
                    <a:moveTo>
                      <a:pt x="273" y="0"/>
                    </a:moveTo>
                    <a:cubicBezTo>
                      <a:pt x="261" y="0"/>
                      <a:pt x="249" y="1"/>
                      <a:pt x="238" y="3"/>
                    </a:cubicBezTo>
                    <a:cubicBezTo>
                      <a:pt x="98" y="22"/>
                      <a:pt x="1" y="150"/>
                      <a:pt x="20" y="289"/>
                    </a:cubicBezTo>
                    <a:lnTo>
                      <a:pt x="21" y="289"/>
                    </a:lnTo>
                    <a:cubicBezTo>
                      <a:pt x="105" y="854"/>
                      <a:pt x="238" y="1412"/>
                      <a:pt x="417" y="1955"/>
                    </a:cubicBezTo>
                    <a:cubicBezTo>
                      <a:pt x="454" y="2061"/>
                      <a:pt x="553" y="2127"/>
                      <a:pt x="658" y="2127"/>
                    </a:cubicBezTo>
                    <a:cubicBezTo>
                      <a:pt x="686" y="2127"/>
                      <a:pt x="714" y="2123"/>
                      <a:pt x="742" y="2113"/>
                    </a:cubicBezTo>
                    <a:cubicBezTo>
                      <a:pt x="875" y="2067"/>
                      <a:pt x="944" y="1923"/>
                      <a:pt x="899" y="1790"/>
                    </a:cubicBezTo>
                    <a:cubicBezTo>
                      <a:pt x="731" y="1279"/>
                      <a:pt x="604" y="754"/>
                      <a:pt x="526" y="220"/>
                    </a:cubicBezTo>
                    <a:cubicBezTo>
                      <a:pt x="508" y="93"/>
                      <a:pt x="398" y="0"/>
                      <a:pt x="273" y="0"/>
                    </a:cubicBezTo>
                    <a:close/>
                  </a:path>
                </a:pathLst>
              </a:custGeom>
              <a:solidFill>
                <a:srgbClr val="667E9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rgbClr val="BBE3FE"/>
                  </a:highlight>
                </a:endParaRPr>
              </a:p>
            </p:txBody>
          </p:sp>
        </p:grpSp>
        <p:sp>
          <p:nvSpPr>
            <p:cNvPr id="3930" name="Google Shape;3930;p46"/>
            <p:cNvSpPr/>
            <p:nvPr/>
          </p:nvSpPr>
          <p:spPr>
            <a:xfrm>
              <a:off x="4250519" y="1416170"/>
              <a:ext cx="26783" cy="52303"/>
            </a:xfrm>
            <a:custGeom>
              <a:rect b="b" l="l" r="r" t="t"/>
              <a:pathLst>
                <a:path extrusionOk="0" h="4099" w="2099">
                  <a:moveTo>
                    <a:pt x="412" y="1"/>
                  </a:moveTo>
                  <a:cubicBezTo>
                    <a:pt x="358" y="1"/>
                    <a:pt x="305" y="37"/>
                    <a:pt x="292" y="98"/>
                  </a:cubicBezTo>
                  <a:lnTo>
                    <a:pt x="18" y="1357"/>
                  </a:lnTo>
                  <a:cubicBezTo>
                    <a:pt x="1" y="1436"/>
                    <a:pt x="62" y="1506"/>
                    <a:pt x="139" y="1506"/>
                  </a:cubicBezTo>
                  <a:cubicBezTo>
                    <a:pt x="149" y="1506"/>
                    <a:pt x="158" y="1505"/>
                    <a:pt x="169" y="1502"/>
                  </a:cubicBezTo>
                  <a:lnTo>
                    <a:pt x="503" y="1416"/>
                  </a:lnTo>
                  <a:cubicBezTo>
                    <a:pt x="745" y="2317"/>
                    <a:pt x="1113" y="3181"/>
                    <a:pt x="1597" y="3981"/>
                  </a:cubicBezTo>
                  <a:cubicBezTo>
                    <a:pt x="1644" y="4057"/>
                    <a:pt x="1725" y="4099"/>
                    <a:pt x="1809" y="4099"/>
                  </a:cubicBezTo>
                  <a:cubicBezTo>
                    <a:pt x="1856" y="4099"/>
                    <a:pt x="1903" y="4086"/>
                    <a:pt x="1946" y="4058"/>
                  </a:cubicBezTo>
                  <a:cubicBezTo>
                    <a:pt x="2063" y="3980"/>
                    <a:pt x="2098" y="3823"/>
                    <a:pt x="2024" y="3703"/>
                  </a:cubicBezTo>
                  <a:cubicBezTo>
                    <a:pt x="1571" y="2950"/>
                    <a:pt x="1225" y="2138"/>
                    <a:pt x="998" y="1291"/>
                  </a:cubicBezTo>
                  <a:lnTo>
                    <a:pt x="1283" y="1217"/>
                  </a:lnTo>
                  <a:cubicBezTo>
                    <a:pt x="1373" y="1195"/>
                    <a:pt x="1406" y="1086"/>
                    <a:pt x="1347" y="1017"/>
                  </a:cubicBezTo>
                  <a:lnTo>
                    <a:pt x="505" y="44"/>
                  </a:lnTo>
                  <a:cubicBezTo>
                    <a:pt x="479" y="14"/>
                    <a:pt x="445" y="1"/>
                    <a:pt x="412" y="1"/>
                  </a:cubicBezTo>
                  <a:close/>
                </a:path>
              </a:pathLst>
            </a:custGeom>
            <a:solidFill>
              <a:srgbClr val="667E9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rgbClr val="BBE3FE"/>
                </a:highlight>
              </a:endParaRPr>
            </a:p>
          </p:txBody>
        </p:sp>
        <p:sp>
          <p:nvSpPr>
            <p:cNvPr id="3931" name="Google Shape;3931;p46"/>
            <p:cNvSpPr/>
            <p:nvPr/>
          </p:nvSpPr>
          <p:spPr>
            <a:xfrm>
              <a:off x="4276166" y="1471370"/>
              <a:ext cx="24359" cy="25290"/>
            </a:xfrm>
            <a:custGeom>
              <a:rect b="b" l="l" r="r" t="t"/>
              <a:pathLst>
                <a:path extrusionOk="0" h="1982" w="1909">
                  <a:moveTo>
                    <a:pt x="291" y="0"/>
                  </a:moveTo>
                  <a:cubicBezTo>
                    <a:pt x="243" y="0"/>
                    <a:pt x="195" y="14"/>
                    <a:pt x="152" y="41"/>
                  </a:cubicBezTo>
                  <a:cubicBezTo>
                    <a:pt x="30" y="121"/>
                    <a:pt x="0" y="285"/>
                    <a:pt x="85" y="403"/>
                  </a:cubicBezTo>
                  <a:cubicBezTo>
                    <a:pt x="380" y="810"/>
                    <a:pt x="706" y="1193"/>
                    <a:pt x="1062" y="1548"/>
                  </a:cubicBezTo>
                  <a:cubicBezTo>
                    <a:pt x="1190" y="1678"/>
                    <a:pt x="1323" y="1801"/>
                    <a:pt x="1459" y="1921"/>
                  </a:cubicBezTo>
                  <a:cubicBezTo>
                    <a:pt x="1507" y="1962"/>
                    <a:pt x="1566" y="1981"/>
                    <a:pt x="1624" y="1981"/>
                  </a:cubicBezTo>
                  <a:cubicBezTo>
                    <a:pt x="1695" y="1981"/>
                    <a:pt x="1766" y="1952"/>
                    <a:pt x="1816" y="1894"/>
                  </a:cubicBezTo>
                  <a:cubicBezTo>
                    <a:pt x="1909" y="1788"/>
                    <a:pt x="1898" y="1628"/>
                    <a:pt x="1794" y="1535"/>
                  </a:cubicBezTo>
                  <a:cubicBezTo>
                    <a:pt x="1665" y="1423"/>
                    <a:pt x="1542" y="1308"/>
                    <a:pt x="1422" y="1188"/>
                  </a:cubicBezTo>
                  <a:cubicBezTo>
                    <a:pt x="1087" y="851"/>
                    <a:pt x="778" y="490"/>
                    <a:pt x="500" y="107"/>
                  </a:cubicBezTo>
                  <a:cubicBezTo>
                    <a:pt x="449" y="38"/>
                    <a:pt x="371" y="0"/>
                    <a:pt x="291" y="0"/>
                  </a:cubicBezTo>
                  <a:close/>
                </a:path>
              </a:pathLst>
            </a:custGeom>
            <a:solidFill>
              <a:srgbClr val="667E9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rgbClr val="BBE3FE"/>
                </a:highlight>
              </a:endParaRPr>
            </a:p>
          </p:txBody>
        </p:sp>
        <p:sp>
          <p:nvSpPr>
            <p:cNvPr id="3932" name="Google Shape;3932;p46"/>
            <p:cNvSpPr/>
            <p:nvPr/>
          </p:nvSpPr>
          <p:spPr>
            <a:xfrm>
              <a:off x="4330231" y="1513121"/>
              <a:ext cx="21462" cy="10986"/>
            </a:xfrm>
            <a:custGeom>
              <a:rect b="b" l="l" r="r" t="t"/>
              <a:pathLst>
                <a:path extrusionOk="0" h="861" w="1682">
                  <a:moveTo>
                    <a:pt x="311" y="0"/>
                  </a:moveTo>
                  <a:cubicBezTo>
                    <a:pt x="211" y="0"/>
                    <a:pt x="116" y="56"/>
                    <a:pt x="69" y="151"/>
                  </a:cubicBezTo>
                  <a:lnTo>
                    <a:pt x="53" y="185"/>
                  </a:lnTo>
                  <a:cubicBezTo>
                    <a:pt x="0" y="292"/>
                    <a:pt x="48" y="423"/>
                    <a:pt x="160" y="468"/>
                  </a:cubicBezTo>
                  <a:cubicBezTo>
                    <a:pt x="533" y="619"/>
                    <a:pt x="916" y="747"/>
                    <a:pt x="1307" y="851"/>
                  </a:cubicBezTo>
                  <a:cubicBezTo>
                    <a:pt x="1331" y="857"/>
                    <a:pt x="1355" y="861"/>
                    <a:pt x="1379" y="861"/>
                  </a:cubicBezTo>
                  <a:cubicBezTo>
                    <a:pt x="1480" y="861"/>
                    <a:pt x="1576" y="806"/>
                    <a:pt x="1618" y="713"/>
                  </a:cubicBezTo>
                  <a:cubicBezTo>
                    <a:pt x="1682" y="569"/>
                    <a:pt x="1602" y="403"/>
                    <a:pt x="1451" y="363"/>
                  </a:cubicBezTo>
                  <a:cubicBezTo>
                    <a:pt x="1097" y="268"/>
                    <a:pt x="751" y="154"/>
                    <a:pt x="412" y="20"/>
                  </a:cubicBezTo>
                  <a:cubicBezTo>
                    <a:pt x="379" y="7"/>
                    <a:pt x="345" y="0"/>
                    <a:pt x="311" y="0"/>
                  </a:cubicBezTo>
                  <a:close/>
                </a:path>
              </a:pathLst>
            </a:custGeom>
            <a:solidFill>
              <a:srgbClr val="667E9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rgbClr val="BBE3FE"/>
                </a:highlight>
              </a:endParaRPr>
            </a:p>
          </p:txBody>
        </p:sp>
        <p:sp>
          <p:nvSpPr>
            <p:cNvPr id="3933" name="Google Shape;3933;p46"/>
            <p:cNvSpPr/>
            <p:nvPr/>
          </p:nvSpPr>
          <p:spPr>
            <a:xfrm>
              <a:off x="4302005" y="1497298"/>
              <a:ext cx="25469" cy="17647"/>
            </a:xfrm>
            <a:custGeom>
              <a:rect b="b" l="l" r="r" t="t"/>
              <a:pathLst>
                <a:path extrusionOk="0" h="1383" w="1996">
                  <a:moveTo>
                    <a:pt x="289" y="1"/>
                  </a:moveTo>
                  <a:cubicBezTo>
                    <a:pt x="212" y="1"/>
                    <a:pt x="136" y="36"/>
                    <a:pt x="86" y="102"/>
                  </a:cubicBezTo>
                  <a:cubicBezTo>
                    <a:pt x="1" y="214"/>
                    <a:pt x="23" y="374"/>
                    <a:pt x="135" y="459"/>
                  </a:cubicBezTo>
                  <a:cubicBezTo>
                    <a:pt x="595" y="800"/>
                    <a:pt x="1082" y="1100"/>
                    <a:pt x="1592" y="1356"/>
                  </a:cubicBezTo>
                  <a:cubicBezTo>
                    <a:pt x="1629" y="1374"/>
                    <a:pt x="1667" y="1382"/>
                    <a:pt x="1705" y="1382"/>
                  </a:cubicBezTo>
                  <a:cubicBezTo>
                    <a:pt x="1799" y="1382"/>
                    <a:pt x="1891" y="1329"/>
                    <a:pt x="1935" y="1239"/>
                  </a:cubicBezTo>
                  <a:cubicBezTo>
                    <a:pt x="1996" y="1113"/>
                    <a:pt x="1943" y="960"/>
                    <a:pt x="1817" y="898"/>
                  </a:cubicBezTo>
                  <a:cubicBezTo>
                    <a:pt x="1336" y="656"/>
                    <a:pt x="875" y="373"/>
                    <a:pt x="443" y="52"/>
                  </a:cubicBezTo>
                  <a:cubicBezTo>
                    <a:pt x="397" y="18"/>
                    <a:pt x="343" y="1"/>
                    <a:pt x="289" y="1"/>
                  </a:cubicBezTo>
                  <a:close/>
                </a:path>
              </a:pathLst>
            </a:custGeom>
            <a:solidFill>
              <a:srgbClr val="667E9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rgbClr val="BBE3FE"/>
                </a:highlight>
              </a:endParaRPr>
            </a:p>
          </p:txBody>
        </p:sp>
        <p:grpSp>
          <p:nvGrpSpPr>
            <p:cNvPr id="3934" name="Google Shape;3934;p46"/>
            <p:cNvGrpSpPr/>
            <p:nvPr/>
          </p:nvGrpSpPr>
          <p:grpSpPr>
            <a:xfrm>
              <a:off x="4889463" y="1423737"/>
              <a:ext cx="29552" cy="142899"/>
              <a:chOff x="4889463" y="1423737"/>
              <a:chExt cx="29552" cy="142899"/>
            </a:xfrm>
          </p:grpSpPr>
          <p:sp>
            <p:nvSpPr>
              <p:cNvPr id="3935" name="Google Shape;3935;p46"/>
              <p:cNvSpPr/>
              <p:nvPr/>
            </p:nvSpPr>
            <p:spPr>
              <a:xfrm>
                <a:off x="4889463" y="1515647"/>
                <a:ext cx="26158" cy="50989"/>
              </a:xfrm>
              <a:custGeom>
                <a:rect b="b" l="l" r="r" t="t"/>
                <a:pathLst>
                  <a:path extrusionOk="0" h="3996" w="2050">
                    <a:moveTo>
                      <a:pt x="1772" y="0"/>
                    </a:moveTo>
                    <a:cubicBezTo>
                      <a:pt x="1653" y="0"/>
                      <a:pt x="1547" y="82"/>
                      <a:pt x="1518" y="201"/>
                    </a:cubicBezTo>
                    <a:cubicBezTo>
                      <a:pt x="1307" y="1053"/>
                      <a:pt x="977" y="1872"/>
                      <a:pt x="540" y="2634"/>
                    </a:cubicBezTo>
                    <a:lnTo>
                      <a:pt x="285" y="2482"/>
                    </a:lnTo>
                    <a:cubicBezTo>
                      <a:pt x="265" y="2470"/>
                      <a:pt x="244" y="2465"/>
                      <a:pt x="223" y="2465"/>
                    </a:cubicBezTo>
                    <a:cubicBezTo>
                      <a:pt x="162" y="2465"/>
                      <a:pt x="104" y="2511"/>
                      <a:pt x="99" y="2579"/>
                    </a:cubicBezTo>
                    <a:lnTo>
                      <a:pt x="6" y="3864"/>
                    </a:lnTo>
                    <a:cubicBezTo>
                      <a:pt x="0" y="3939"/>
                      <a:pt x="62" y="3995"/>
                      <a:pt x="129" y="3995"/>
                    </a:cubicBezTo>
                    <a:cubicBezTo>
                      <a:pt x="152" y="3995"/>
                      <a:pt x="174" y="3989"/>
                      <a:pt x="195" y="3976"/>
                    </a:cubicBezTo>
                    <a:lnTo>
                      <a:pt x="1278" y="3279"/>
                    </a:lnTo>
                    <a:cubicBezTo>
                      <a:pt x="1355" y="3229"/>
                      <a:pt x="1353" y="3117"/>
                      <a:pt x="1275" y="3071"/>
                    </a:cubicBezTo>
                    <a:lnTo>
                      <a:pt x="978" y="2893"/>
                    </a:lnTo>
                    <a:cubicBezTo>
                      <a:pt x="1444" y="2085"/>
                      <a:pt x="1794" y="1213"/>
                      <a:pt x="2018" y="307"/>
                    </a:cubicBezTo>
                    <a:cubicBezTo>
                      <a:pt x="2050" y="171"/>
                      <a:pt x="1963" y="35"/>
                      <a:pt x="1826" y="6"/>
                    </a:cubicBezTo>
                    <a:cubicBezTo>
                      <a:pt x="1808" y="2"/>
                      <a:pt x="1790" y="0"/>
                      <a:pt x="1772" y="0"/>
                    </a:cubicBezTo>
                    <a:close/>
                  </a:path>
                </a:pathLst>
              </a:custGeom>
              <a:solidFill>
                <a:srgbClr val="667E9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rgbClr val="BBE3FE"/>
                  </a:highlight>
                </a:endParaRPr>
              </a:p>
            </p:txBody>
          </p:sp>
          <p:sp>
            <p:nvSpPr>
              <p:cNvPr id="3936" name="Google Shape;3936;p46"/>
              <p:cNvSpPr/>
              <p:nvPr/>
            </p:nvSpPr>
            <p:spPr>
              <a:xfrm>
                <a:off x="4910772" y="1479256"/>
                <a:ext cx="8243" cy="31785"/>
              </a:xfrm>
              <a:custGeom>
                <a:rect b="b" l="l" r="r" t="t"/>
                <a:pathLst>
                  <a:path extrusionOk="0" h="2491" w="646">
                    <a:moveTo>
                      <a:pt x="375" y="0"/>
                    </a:moveTo>
                    <a:cubicBezTo>
                      <a:pt x="368" y="0"/>
                      <a:pt x="361" y="1"/>
                      <a:pt x="354" y="1"/>
                    </a:cubicBezTo>
                    <a:cubicBezTo>
                      <a:pt x="216" y="11"/>
                      <a:pt x="111" y="129"/>
                      <a:pt x="119" y="269"/>
                    </a:cubicBezTo>
                    <a:cubicBezTo>
                      <a:pt x="128" y="438"/>
                      <a:pt x="135" y="607"/>
                      <a:pt x="135" y="776"/>
                    </a:cubicBezTo>
                    <a:cubicBezTo>
                      <a:pt x="135" y="1252"/>
                      <a:pt x="96" y="1724"/>
                      <a:pt x="23" y="2193"/>
                    </a:cubicBezTo>
                    <a:cubicBezTo>
                      <a:pt x="0" y="2328"/>
                      <a:pt x="88" y="2458"/>
                      <a:pt x="223" y="2485"/>
                    </a:cubicBezTo>
                    <a:cubicBezTo>
                      <a:pt x="240" y="2488"/>
                      <a:pt x="257" y="2490"/>
                      <a:pt x="274" y="2490"/>
                    </a:cubicBezTo>
                    <a:cubicBezTo>
                      <a:pt x="396" y="2490"/>
                      <a:pt x="504" y="2403"/>
                      <a:pt x="526" y="2278"/>
                    </a:cubicBezTo>
                    <a:cubicBezTo>
                      <a:pt x="604" y="1782"/>
                      <a:pt x="644" y="1279"/>
                      <a:pt x="646" y="776"/>
                    </a:cubicBezTo>
                    <a:cubicBezTo>
                      <a:pt x="646" y="595"/>
                      <a:pt x="638" y="413"/>
                      <a:pt x="626" y="232"/>
                    </a:cubicBezTo>
                    <a:cubicBezTo>
                      <a:pt x="616" y="101"/>
                      <a:pt x="505" y="0"/>
                      <a:pt x="375" y="0"/>
                    </a:cubicBezTo>
                    <a:close/>
                  </a:path>
                </a:pathLst>
              </a:custGeom>
              <a:solidFill>
                <a:srgbClr val="667E9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rgbClr val="BBE3FE"/>
                  </a:highlight>
                </a:endParaRPr>
              </a:p>
            </p:txBody>
          </p:sp>
          <p:sp>
            <p:nvSpPr>
              <p:cNvPr id="3937" name="Google Shape;3937;p46"/>
              <p:cNvSpPr/>
              <p:nvPr/>
            </p:nvSpPr>
            <p:spPr>
              <a:xfrm>
                <a:off x="4895052" y="1423737"/>
                <a:ext cx="14215" cy="19446"/>
              </a:xfrm>
              <a:custGeom>
                <a:rect b="b" l="l" r="r" t="t"/>
                <a:pathLst>
                  <a:path extrusionOk="0" h="1524" w="1114">
                    <a:moveTo>
                      <a:pt x="293" y="1"/>
                    </a:moveTo>
                    <a:cubicBezTo>
                      <a:pt x="265" y="1"/>
                      <a:pt x="236" y="5"/>
                      <a:pt x="209" y="16"/>
                    </a:cubicBezTo>
                    <a:cubicBezTo>
                      <a:pt x="62" y="74"/>
                      <a:pt x="1" y="246"/>
                      <a:pt x="79" y="383"/>
                    </a:cubicBezTo>
                    <a:cubicBezTo>
                      <a:pt x="262" y="698"/>
                      <a:pt x="427" y="1025"/>
                      <a:pt x="573" y="1359"/>
                    </a:cubicBezTo>
                    <a:cubicBezTo>
                      <a:pt x="615" y="1461"/>
                      <a:pt x="714" y="1523"/>
                      <a:pt x="819" y="1523"/>
                    </a:cubicBezTo>
                    <a:cubicBezTo>
                      <a:pt x="848" y="1523"/>
                      <a:pt x="878" y="1518"/>
                      <a:pt x="907" y="1508"/>
                    </a:cubicBezTo>
                    <a:lnTo>
                      <a:pt x="942" y="1495"/>
                    </a:lnTo>
                    <a:cubicBezTo>
                      <a:pt x="1056" y="1457"/>
                      <a:pt x="1114" y="1331"/>
                      <a:pt x="1067" y="1220"/>
                    </a:cubicBezTo>
                    <a:cubicBezTo>
                      <a:pt x="910" y="849"/>
                      <a:pt x="729" y="488"/>
                      <a:pt x="528" y="139"/>
                    </a:cubicBezTo>
                    <a:cubicBezTo>
                      <a:pt x="478" y="54"/>
                      <a:pt x="387" y="1"/>
                      <a:pt x="293" y="1"/>
                    </a:cubicBezTo>
                    <a:close/>
                  </a:path>
                </a:pathLst>
              </a:custGeom>
              <a:solidFill>
                <a:srgbClr val="667E9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rgbClr val="BBE3FE"/>
                  </a:highlight>
                </a:endParaRPr>
              </a:p>
            </p:txBody>
          </p:sp>
          <p:sp>
            <p:nvSpPr>
              <p:cNvPr id="3938" name="Google Shape;3938;p46"/>
              <p:cNvSpPr/>
              <p:nvPr/>
            </p:nvSpPr>
            <p:spPr>
              <a:xfrm>
                <a:off x="4905783" y="1447292"/>
                <a:ext cx="12071" cy="27153"/>
              </a:xfrm>
              <a:custGeom>
                <a:rect b="b" l="l" r="r" t="t"/>
                <a:pathLst>
                  <a:path extrusionOk="0" h="2128" w="946">
                    <a:moveTo>
                      <a:pt x="288" y="0"/>
                    </a:moveTo>
                    <a:cubicBezTo>
                      <a:pt x="260" y="0"/>
                      <a:pt x="232" y="5"/>
                      <a:pt x="204" y="15"/>
                    </a:cubicBezTo>
                    <a:cubicBezTo>
                      <a:pt x="71" y="61"/>
                      <a:pt x="1" y="205"/>
                      <a:pt x="47" y="338"/>
                    </a:cubicBezTo>
                    <a:cubicBezTo>
                      <a:pt x="215" y="850"/>
                      <a:pt x="342" y="1376"/>
                      <a:pt x="420" y="1909"/>
                    </a:cubicBezTo>
                    <a:cubicBezTo>
                      <a:pt x="438" y="2036"/>
                      <a:pt x="548" y="2128"/>
                      <a:pt x="673" y="2128"/>
                    </a:cubicBezTo>
                    <a:cubicBezTo>
                      <a:pt x="685" y="2128"/>
                      <a:pt x="696" y="2127"/>
                      <a:pt x="708" y="2125"/>
                    </a:cubicBezTo>
                    <a:cubicBezTo>
                      <a:pt x="848" y="2106"/>
                      <a:pt x="945" y="1978"/>
                      <a:pt x="926" y="1839"/>
                    </a:cubicBezTo>
                    <a:lnTo>
                      <a:pt x="925" y="1839"/>
                    </a:lnTo>
                    <a:cubicBezTo>
                      <a:pt x="841" y="1273"/>
                      <a:pt x="708" y="716"/>
                      <a:pt x="529" y="173"/>
                    </a:cubicBezTo>
                    <a:cubicBezTo>
                      <a:pt x="492" y="67"/>
                      <a:pt x="393" y="0"/>
                      <a:pt x="288" y="0"/>
                    </a:cubicBezTo>
                    <a:close/>
                  </a:path>
                </a:pathLst>
              </a:custGeom>
              <a:solidFill>
                <a:srgbClr val="667E9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rgbClr val="BBE3FE"/>
                  </a:highlight>
                </a:endParaRPr>
              </a:p>
            </p:txBody>
          </p:sp>
        </p:grpSp>
        <p:grpSp>
          <p:nvGrpSpPr>
            <p:cNvPr id="3939" name="Google Shape;3939;p46"/>
            <p:cNvGrpSpPr/>
            <p:nvPr/>
          </p:nvGrpSpPr>
          <p:grpSpPr>
            <a:xfrm>
              <a:off x="4771663" y="1876896"/>
              <a:ext cx="108651" cy="100447"/>
              <a:chOff x="4771663" y="1876896"/>
              <a:chExt cx="108651" cy="100447"/>
            </a:xfrm>
          </p:grpSpPr>
          <p:sp>
            <p:nvSpPr>
              <p:cNvPr id="3940" name="Google Shape;3940;p46"/>
              <p:cNvSpPr/>
              <p:nvPr/>
            </p:nvSpPr>
            <p:spPr>
              <a:xfrm>
                <a:off x="4771663" y="1951210"/>
                <a:ext cx="53184" cy="26132"/>
              </a:xfrm>
              <a:custGeom>
                <a:rect b="b" l="l" r="r" t="t"/>
                <a:pathLst>
                  <a:path extrusionOk="0" h="2048" w="4168">
                    <a:moveTo>
                      <a:pt x="3871" y="0"/>
                    </a:moveTo>
                    <a:cubicBezTo>
                      <a:pt x="3824" y="0"/>
                      <a:pt x="3777" y="13"/>
                      <a:pt x="3735" y="39"/>
                    </a:cubicBezTo>
                    <a:cubicBezTo>
                      <a:pt x="2982" y="492"/>
                      <a:pt x="2170" y="838"/>
                      <a:pt x="1323" y="1067"/>
                    </a:cubicBezTo>
                    <a:lnTo>
                      <a:pt x="1249" y="780"/>
                    </a:lnTo>
                    <a:cubicBezTo>
                      <a:pt x="1235" y="721"/>
                      <a:pt x="1183" y="687"/>
                      <a:pt x="1130" y="687"/>
                    </a:cubicBezTo>
                    <a:cubicBezTo>
                      <a:pt x="1102" y="687"/>
                      <a:pt x="1073" y="696"/>
                      <a:pt x="1049" y="717"/>
                    </a:cubicBezTo>
                    <a:lnTo>
                      <a:pt x="76" y="1560"/>
                    </a:lnTo>
                    <a:cubicBezTo>
                      <a:pt x="0" y="1625"/>
                      <a:pt x="32" y="1750"/>
                      <a:pt x="130" y="1773"/>
                    </a:cubicBezTo>
                    <a:lnTo>
                      <a:pt x="1389" y="2045"/>
                    </a:lnTo>
                    <a:cubicBezTo>
                      <a:pt x="1398" y="2047"/>
                      <a:pt x="1407" y="2048"/>
                      <a:pt x="1416" y="2048"/>
                    </a:cubicBezTo>
                    <a:cubicBezTo>
                      <a:pt x="1493" y="2048"/>
                      <a:pt x="1555" y="1975"/>
                      <a:pt x="1534" y="1894"/>
                    </a:cubicBezTo>
                    <a:lnTo>
                      <a:pt x="1450" y="1561"/>
                    </a:lnTo>
                    <a:cubicBezTo>
                      <a:pt x="2351" y="1318"/>
                      <a:pt x="3214" y="950"/>
                      <a:pt x="4013" y="466"/>
                    </a:cubicBezTo>
                    <a:cubicBezTo>
                      <a:pt x="4132" y="392"/>
                      <a:pt x="4167" y="235"/>
                      <a:pt x="4090" y="119"/>
                    </a:cubicBezTo>
                    <a:cubicBezTo>
                      <a:pt x="4039" y="42"/>
                      <a:pt x="3956" y="0"/>
                      <a:pt x="3871" y="0"/>
                    </a:cubicBezTo>
                    <a:close/>
                  </a:path>
                </a:pathLst>
              </a:custGeom>
              <a:solidFill>
                <a:srgbClr val="667E9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rgbClr val="BBE3FE"/>
                  </a:highlight>
                </a:endParaRPr>
              </a:p>
            </p:txBody>
          </p:sp>
          <p:sp>
            <p:nvSpPr>
              <p:cNvPr id="3941" name="Google Shape;3941;p46"/>
              <p:cNvSpPr/>
              <p:nvPr/>
            </p:nvSpPr>
            <p:spPr>
              <a:xfrm>
                <a:off x="4826850" y="1927897"/>
                <a:ext cx="26081" cy="23529"/>
              </a:xfrm>
              <a:custGeom>
                <a:rect b="b" l="l" r="r" t="t"/>
                <a:pathLst>
                  <a:path extrusionOk="0" h="1844" w="2044">
                    <a:moveTo>
                      <a:pt x="1760" y="1"/>
                    </a:moveTo>
                    <a:cubicBezTo>
                      <a:pt x="1689" y="1"/>
                      <a:pt x="1619" y="31"/>
                      <a:pt x="1568" y="88"/>
                    </a:cubicBezTo>
                    <a:cubicBezTo>
                      <a:pt x="1456" y="215"/>
                      <a:pt x="1341" y="338"/>
                      <a:pt x="1221" y="458"/>
                    </a:cubicBezTo>
                    <a:cubicBezTo>
                      <a:pt x="885" y="793"/>
                      <a:pt x="524" y="1102"/>
                      <a:pt x="140" y="1380"/>
                    </a:cubicBezTo>
                    <a:cubicBezTo>
                      <a:pt x="29" y="1460"/>
                      <a:pt x="1" y="1612"/>
                      <a:pt x="74" y="1728"/>
                    </a:cubicBezTo>
                    <a:cubicBezTo>
                      <a:pt x="124" y="1803"/>
                      <a:pt x="205" y="1844"/>
                      <a:pt x="288" y="1844"/>
                    </a:cubicBezTo>
                    <a:cubicBezTo>
                      <a:pt x="339" y="1844"/>
                      <a:pt x="391" y="1828"/>
                      <a:pt x="436" y="1797"/>
                    </a:cubicBezTo>
                    <a:cubicBezTo>
                      <a:pt x="843" y="1500"/>
                      <a:pt x="1226" y="1174"/>
                      <a:pt x="1581" y="820"/>
                    </a:cubicBezTo>
                    <a:cubicBezTo>
                      <a:pt x="1711" y="690"/>
                      <a:pt x="1834" y="557"/>
                      <a:pt x="1954" y="421"/>
                    </a:cubicBezTo>
                    <a:cubicBezTo>
                      <a:pt x="2044" y="315"/>
                      <a:pt x="2033" y="155"/>
                      <a:pt x="1927" y="64"/>
                    </a:cubicBezTo>
                    <a:cubicBezTo>
                      <a:pt x="1879" y="22"/>
                      <a:pt x="1819" y="1"/>
                      <a:pt x="1760" y="1"/>
                    </a:cubicBezTo>
                    <a:close/>
                  </a:path>
                </a:pathLst>
              </a:custGeom>
              <a:solidFill>
                <a:srgbClr val="667E9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rgbClr val="BBE3FE"/>
                  </a:highlight>
                </a:endParaRPr>
              </a:p>
            </p:txBody>
          </p:sp>
          <p:sp>
            <p:nvSpPr>
              <p:cNvPr id="3942" name="Google Shape;3942;p46"/>
              <p:cNvSpPr/>
              <p:nvPr/>
            </p:nvSpPr>
            <p:spPr>
              <a:xfrm>
                <a:off x="4868600" y="1876896"/>
                <a:ext cx="11714" cy="20531"/>
              </a:xfrm>
              <a:custGeom>
                <a:rect b="b" l="l" r="r" t="t"/>
                <a:pathLst>
                  <a:path extrusionOk="0" h="1609" w="918">
                    <a:moveTo>
                      <a:pt x="642" y="0"/>
                    </a:moveTo>
                    <a:cubicBezTo>
                      <a:pt x="531" y="0"/>
                      <a:pt x="426" y="74"/>
                      <a:pt x="396" y="189"/>
                    </a:cubicBezTo>
                    <a:cubicBezTo>
                      <a:pt x="301" y="543"/>
                      <a:pt x="187" y="889"/>
                      <a:pt x="53" y="1228"/>
                    </a:cubicBezTo>
                    <a:cubicBezTo>
                      <a:pt x="0" y="1360"/>
                      <a:pt x="58" y="1509"/>
                      <a:pt x="184" y="1571"/>
                    </a:cubicBezTo>
                    <a:lnTo>
                      <a:pt x="218" y="1587"/>
                    </a:lnTo>
                    <a:cubicBezTo>
                      <a:pt x="248" y="1602"/>
                      <a:pt x="280" y="1608"/>
                      <a:pt x="311" y="1608"/>
                    </a:cubicBezTo>
                    <a:cubicBezTo>
                      <a:pt x="392" y="1608"/>
                      <a:pt x="469" y="1561"/>
                      <a:pt x="501" y="1480"/>
                    </a:cubicBezTo>
                    <a:cubicBezTo>
                      <a:pt x="653" y="1107"/>
                      <a:pt x="780" y="724"/>
                      <a:pt x="886" y="333"/>
                    </a:cubicBezTo>
                    <a:cubicBezTo>
                      <a:pt x="918" y="210"/>
                      <a:pt x="862" y="74"/>
                      <a:pt x="746" y="22"/>
                    </a:cubicBezTo>
                    <a:cubicBezTo>
                      <a:pt x="712" y="7"/>
                      <a:pt x="677" y="0"/>
                      <a:pt x="642" y="0"/>
                    </a:cubicBezTo>
                    <a:close/>
                  </a:path>
                </a:pathLst>
              </a:custGeom>
              <a:solidFill>
                <a:srgbClr val="667E9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rgbClr val="BBE3FE"/>
                  </a:highlight>
                </a:endParaRPr>
              </a:p>
            </p:txBody>
          </p:sp>
          <p:sp>
            <p:nvSpPr>
              <p:cNvPr id="3943" name="Google Shape;3943;p46"/>
              <p:cNvSpPr/>
              <p:nvPr/>
            </p:nvSpPr>
            <p:spPr>
              <a:xfrm>
                <a:off x="4852804" y="1901038"/>
                <a:ext cx="18528" cy="24589"/>
              </a:xfrm>
              <a:custGeom>
                <a:rect b="b" l="l" r="r" t="t"/>
                <a:pathLst>
                  <a:path extrusionOk="0" h="1927" w="1452">
                    <a:moveTo>
                      <a:pt x="1159" y="1"/>
                    </a:moveTo>
                    <a:cubicBezTo>
                      <a:pt x="1064" y="1"/>
                      <a:pt x="974" y="53"/>
                      <a:pt x="931" y="143"/>
                    </a:cubicBezTo>
                    <a:cubicBezTo>
                      <a:pt x="689" y="625"/>
                      <a:pt x="405" y="1085"/>
                      <a:pt x="85" y="1519"/>
                    </a:cubicBezTo>
                    <a:cubicBezTo>
                      <a:pt x="0" y="1631"/>
                      <a:pt x="21" y="1790"/>
                      <a:pt x="135" y="1874"/>
                    </a:cubicBezTo>
                    <a:cubicBezTo>
                      <a:pt x="181" y="1909"/>
                      <a:pt x="235" y="1926"/>
                      <a:pt x="289" y="1926"/>
                    </a:cubicBezTo>
                    <a:cubicBezTo>
                      <a:pt x="366" y="1926"/>
                      <a:pt x="441" y="1892"/>
                      <a:pt x="492" y="1826"/>
                    </a:cubicBezTo>
                    <a:cubicBezTo>
                      <a:pt x="831" y="1367"/>
                      <a:pt x="1132" y="878"/>
                      <a:pt x="1389" y="368"/>
                    </a:cubicBezTo>
                    <a:cubicBezTo>
                      <a:pt x="1451" y="241"/>
                      <a:pt x="1398" y="87"/>
                      <a:pt x="1270" y="26"/>
                    </a:cubicBezTo>
                    <a:cubicBezTo>
                      <a:pt x="1234" y="9"/>
                      <a:pt x="1196" y="1"/>
                      <a:pt x="1159" y="1"/>
                    </a:cubicBezTo>
                    <a:close/>
                  </a:path>
                </a:pathLst>
              </a:custGeom>
              <a:solidFill>
                <a:srgbClr val="667E9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rgbClr val="BBE3FE"/>
                  </a:highlight>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7" name="Shape 3947"/>
        <p:cNvGrpSpPr/>
        <p:nvPr/>
      </p:nvGrpSpPr>
      <p:grpSpPr>
        <a:xfrm>
          <a:off x="0" y="0"/>
          <a:ext cx="0" cy="0"/>
          <a:chOff x="0" y="0"/>
          <a:chExt cx="0" cy="0"/>
        </a:xfrm>
      </p:grpSpPr>
      <p:sp>
        <p:nvSpPr>
          <p:cNvPr id="3948" name="Google Shape;3948;p47"/>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Conclusiones</a:t>
            </a:r>
            <a:endParaRPr/>
          </a:p>
          <a:p>
            <a:pPr indent="0" lvl="0" marL="0" rtl="0" algn="ctr">
              <a:spcBef>
                <a:spcPts val="0"/>
              </a:spcBef>
              <a:spcAft>
                <a:spcPts val="0"/>
              </a:spcAft>
              <a:buNone/>
            </a:pPr>
            <a:r>
              <a:t/>
            </a:r>
            <a:endParaRPr/>
          </a:p>
        </p:txBody>
      </p:sp>
      <p:sp>
        <p:nvSpPr>
          <p:cNvPr id="3949" name="Google Shape;3949;p47"/>
          <p:cNvSpPr txBox="1"/>
          <p:nvPr>
            <p:ph idx="1" type="subTitle"/>
          </p:nvPr>
        </p:nvSpPr>
        <p:spPr>
          <a:xfrm>
            <a:off x="3439375" y="1304325"/>
            <a:ext cx="5330700" cy="2656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Barlow Semi Condensed"/>
              <a:buChar char="●"/>
            </a:pPr>
            <a:r>
              <a:rPr lang="en" sz="1200">
                <a:solidFill>
                  <a:srgbClr val="000000"/>
                </a:solidFill>
                <a:latin typeface="Georgia"/>
                <a:ea typeface="Georgia"/>
                <a:cs typeface="Georgia"/>
                <a:sym typeface="Georgia"/>
              </a:rPr>
              <a:t>Gracias al marco de trabajo 5W y 2H, fue posible llevar una mejor organización de los requisitos funcionales, gracias a esto se logró conocer de mejor manera el alcance y poder desarrollarlo en los tiempos establecidos</a:t>
            </a:r>
            <a:endParaRPr sz="1200">
              <a:solidFill>
                <a:srgbClr val="000000"/>
              </a:solidFill>
              <a:latin typeface="Georgia"/>
              <a:ea typeface="Georgia"/>
              <a:cs typeface="Georgia"/>
              <a:sym typeface="Georgia"/>
            </a:endParaRPr>
          </a:p>
          <a:p>
            <a:pPr indent="0" lvl="0" marL="0" rtl="0" algn="l">
              <a:spcBef>
                <a:spcPts val="0"/>
              </a:spcBef>
              <a:spcAft>
                <a:spcPts val="0"/>
              </a:spcAft>
              <a:buNone/>
            </a:pPr>
            <a:r>
              <a:t/>
            </a:r>
            <a:endParaRPr sz="1200">
              <a:solidFill>
                <a:srgbClr val="000000"/>
              </a:solidFill>
              <a:latin typeface="Georgia"/>
              <a:ea typeface="Georgia"/>
              <a:cs typeface="Georgia"/>
              <a:sym typeface="Georgia"/>
            </a:endParaRPr>
          </a:p>
          <a:p>
            <a:pPr indent="-304800" lvl="0" marL="457200" rtl="0" algn="l">
              <a:spcBef>
                <a:spcPts val="0"/>
              </a:spcBef>
              <a:spcAft>
                <a:spcPts val="0"/>
              </a:spcAft>
              <a:buClr>
                <a:srgbClr val="000000"/>
              </a:buClr>
              <a:buSzPts val="1200"/>
              <a:buFont typeface="Georgia"/>
              <a:buChar char="●"/>
            </a:pPr>
            <a:r>
              <a:rPr lang="en" sz="1200">
                <a:solidFill>
                  <a:srgbClr val="000000"/>
                </a:solidFill>
                <a:latin typeface="Georgia"/>
                <a:ea typeface="Georgia"/>
                <a:cs typeface="Georgia"/>
                <a:sym typeface="Georgia"/>
              </a:rPr>
              <a:t>Gracias a la implementación de los casos de prueba se logró identificar los errores , además de corregirlos de manera satisfactoria e implementarlos de manera funcional en la aplicación que se desarrolló basándose en los requisitos funcionales</a:t>
            </a:r>
            <a:endParaRPr sz="1200">
              <a:solidFill>
                <a:srgbClr val="000000"/>
              </a:solidFill>
              <a:latin typeface="Georgia"/>
              <a:ea typeface="Georgia"/>
              <a:cs typeface="Georgia"/>
              <a:sym typeface="Georgia"/>
            </a:endParaRPr>
          </a:p>
          <a:p>
            <a:pPr indent="0" lvl="0" marL="457200" rtl="0" algn="l">
              <a:spcBef>
                <a:spcPts val="0"/>
              </a:spcBef>
              <a:spcAft>
                <a:spcPts val="0"/>
              </a:spcAft>
              <a:buNone/>
            </a:pPr>
            <a:r>
              <a:t/>
            </a:r>
            <a:endParaRPr sz="1200">
              <a:solidFill>
                <a:srgbClr val="000000"/>
              </a:solidFill>
              <a:latin typeface="Georgia"/>
              <a:ea typeface="Georgia"/>
              <a:cs typeface="Georgia"/>
              <a:sym typeface="Georgia"/>
            </a:endParaRPr>
          </a:p>
          <a:p>
            <a:pPr indent="-304800" lvl="0" marL="457200" rtl="0" algn="l">
              <a:spcBef>
                <a:spcPts val="0"/>
              </a:spcBef>
              <a:spcAft>
                <a:spcPts val="0"/>
              </a:spcAft>
              <a:buClr>
                <a:srgbClr val="000000"/>
              </a:buClr>
              <a:buSzPts val="1200"/>
              <a:buFont typeface="Georgia"/>
              <a:buChar char="●"/>
            </a:pPr>
            <a:r>
              <a:rPr lang="en" sz="1200">
                <a:solidFill>
                  <a:srgbClr val="000000"/>
                </a:solidFill>
                <a:latin typeface="Georgia"/>
                <a:ea typeface="Georgia"/>
                <a:cs typeface="Georgia"/>
                <a:sym typeface="Georgia"/>
              </a:rPr>
              <a:t>Se pudo realizar de manera satisfactoria una aplicación de escritorio para el registro de vacunas contra el Covid-19 , la cual  proporciona más seguridad al recibir las vacunas y mantener los datos de las dosis aplicadas , además de proporcionar un acceso más rápido a la información de las dosis recibidas,aplicadas y las restantes</a:t>
            </a:r>
            <a:endParaRPr sz="1200">
              <a:solidFill>
                <a:srgbClr val="000000"/>
              </a:solidFill>
              <a:latin typeface="Georgia"/>
              <a:ea typeface="Georgia"/>
              <a:cs typeface="Georgia"/>
              <a:sym typeface="Georgia"/>
            </a:endParaRPr>
          </a:p>
        </p:txBody>
      </p:sp>
      <p:grpSp>
        <p:nvGrpSpPr>
          <p:cNvPr id="3950" name="Google Shape;3950;p47"/>
          <p:cNvGrpSpPr/>
          <p:nvPr/>
        </p:nvGrpSpPr>
        <p:grpSpPr>
          <a:xfrm>
            <a:off x="581905" y="1485884"/>
            <a:ext cx="2577083" cy="2566476"/>
            <a:chOff x="1338075" y="463925"/>
            <a:chExt cx="5022575" cy="4585450"/>
          </a:xfrm>
        </p:grpSpPr>
        <p:sp>
          <p:nvSpPr>
            <p:cNvPr id="3951" name="Google Shape;3951;p47"/>
            <p:cNvSpPr/>
            <p:nvPr/>
          </p:nvSpPr>
          <p:spPr>
            <a:xfrm>
              <a:off x="1338075" y="522825"/>
              <a:ext cx="5022575" cy="4526325"/>
            </a:xfrm>
            <a:custGeom>
              <a:rect b="b" l="l" r="r" t="t"/>
              <a:pathLst>
                <a:path extrusionOk="0" h="181053" w="200903">
                  <a:moveTo>
                    <a:pt x="125732" y="1"/>
                  </a:moveTo>
                  <a:cubicBezTo>
                    <a:pt x="113978" y="1"/>
                    <a:pt x="102353" y="4024"/>
                    <a:pt x="92608" y="11467"/>
                  </a:cubicBezTo>
                  <a:cubicBezTo>
                    <a:pt x="70622" y="28310"/>
                    <a:pt x="54646" y="51229"/>
                    <a:pt x="30570" y="65823"/>
                  </a:cubicBezTo>
                  <a:cubicBezTo>
                    <a:pt x="10512" y="77974"/>
                    <a:pt x="0" y="97646"/>
                    <a:pt x="6751" y="125419"/>
                  </a:cubicBezTo>
                  <a:cubicBezTo>
                    <a:pt x="13127" y="151683"/>
                    <a:pt x="33585" y="167565"/>
                    <a:pt x="56639" y="167565"/>
                  </a:cubicBezTo>
                  <a:cubicBezTo>
                    <a:pt x="57991" y="167565"/>
                    <a:pt x="59353" y="167510"/>
                    <a:pt x="60721" y="167400"/>
                  </a:cubicBezTo>
                  <a:cubicBezTo>
                    <a:pt x="65021" y="167056"/>
                    <a:pt x="69362" y="166862"/>
                    <a:pt x="73701" y="166862"/>
                  </a:cubicBezTo>
                  <a:cubicBezTo>
                    <a:pt x="90057" y="166862"/>
                    <a:pt x="106390" y="169618"/>
                    <a:pt x="120413" y="177493"/>
                  </a:cubicBezTo>
                  <a:cubicBezTo>
                    <a:pt x="124643" y="179866"/>
                    <a:pt x="129744" y="181052"/>
                    <a:pt x="135391" y="181052"/>
                  </a:cubicBezTo>
                  <a:cubicBezTo>
                    <a:pt x="150859" y="181052"/>
                    <a:pt x="170424" y="172151"/>
                    <a:pt x="187402" y="154349"/>
                  </a:cubicBezTo>
                  <a:cubicBezTo>
                    <a:pt x="200903" y="140173"/>
                    <a:pt x="199585" y="122172"/>
                    <a:pt x="195181" y="105329"/>
                  </a:cubicBezTo>
                  <a:cubicBezTo>
                    <a:pt x="192481" y="94946"/>
                    <a:pt x="190713" y="84306"/>
                    <a:pt x="188624" y="73763"/>
                  </a:cubicBezTo>
                  <a:cubicBezTo>
                    <a:pt x="187113" y="66337"/>
                    <a:pt x="185473" y="58944"/>
                    <a:pt x="183223" y="51712"/>
                  </a:cubicBezTo>
                  <a:cubicBezTo>
                    <a:pt x="176634" y="30753"/>
                    <a:pt x="163551" y="9506"/>
                    <a:pt x="141114" y="2370"/>
                  </a:cubicBezTo>
                  <a:cubicBezTo>
                    <a:pt x="136060" y="773"/>
                    <a:pt x="130884" y="1"/>
                    <a:pt x="125732"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47"/>
            <p:cNvSpPr/>
            <p:nvPr/>
          </p:nvSpPr>
          <p:spPr>
            <a:xfrm>
              <a:off x="1455400" y="522600"/>
              <a:ext cx="4838550" cy="4526775"/>
            </a:xfrm>
            <a:custGeom>
              <a:rect b="b" l="l" r="r" t="t"/>
              <a:pathLst>
                <a:path extrusionOk="0" h="181071" w="193542">
                  <a:moveTo>
                    <a:pt x="50853" y="46128"/>
                  </a:moveTo>
                  <a:cubicBezTo>
                    <a:pt x="50339" y="46610"/>
                    <a:pt x="49824" y="47092"/>
                    <a:pt x="49310" y="47574"/>
                  </a:cubicBezTo>
                  <a:cubicBezTo>
                    <a:pt x="49503" y="47670"/>
                    <a:pt x="49696" y="47767"/>
                    <a:pt x="49889" y="47863"/>
                  </a:cubicBezTo>
                  <a:cubicBezTo>
                    <a:pt x="50821" y="48345"/>
                    <a:pt x="51721" y="48763"/>
                    <a:pt x="52524" y="49149"/>
                  </a:cubicBezTo>
                  <a:cubicBezTo>
                    <a:pt x="51849" y="48185"/>
                    <a:pt x="51303" y="47156"/>
                    <a:pt x="50853" y="46128"/>
                  </a:cubicBezTo>
                  <a:close/>
                  <a:moveTo>
                    <a:pt x="89169" y="37802"/>
                  </a:moveTo>
                  <a:cubicBezTo>
                    <a:pt x="89169" y="38156"/>
                    <a:pt x="89137" y="45549"/>
                    <a:pt x="84572" y="50306"/>
                  </a:cubicBezTo>
                  <a:cubicBezTo>
                    <a:pt x="79879" y="55160"/>
                    <a:pt x="72229" y="55385"/>
                    <a:pt x="72229" y="55385"/>
                  </a:cubicBezTo>
                  <a:cubicBezTo>
                    <a:pt x="72229" y="55032"/>
                    <a:pt x="72293" y="47638"/>
                    <a:pt x="76858" y="42881"/>
                  </a:cubicBezTo>
                  <a:cubicBezTo>
                    <a:pt x="81551" y="38027"/>
                    <a:pt x="89169" y="37802"/>
                    <a:pt x="89169" y="37802"/>
                  </a:cubicBezTo>
                  <a:close/>
                  <a:moveTo>
                    <a:pt x="120992" y="0"/>
                  </a:moveTo>
                  <a:cubicBezTo>
                    <a:pt x="109259" y="0"/>
                    <a:pt x="97655" y="4050"/>
                    <a:pt x="87915" y="11476"/>
                  </a:cubicBezTo>
                  <a:cubicBezTo>
                    <a:pt x="83672" y="14722"/>
                    <a:pt x="79686" y="18194"/>
                    <a:pt x="75797" y="21762"/>
                  </a:cubicBezTo>
                  <a:cubicBezTo>
                    <a:pt x="77147" y="24848"/>
                    <a:pt x="78143" y="28416"/>
                    <a:pt x="78143" y="32209"/>
                  </a:cubicBezTo>
                  <a:cubicBezTo>
                    <a:pt x="78143" y="32241"/>
                    <a:pt x="78143" y="32273"/>
                    <a:pt x="78143" y="32305"/>
                  </a:cubicBezTo>
                  <a:cubicBezTo>
                    <a:pt x="78143" y="43910"/>
                    <a:pt x="69014" y="53296"/>
                    <a:pt x="69014" y="53296"/>
                  </a:cubicBezTo>
                  <a:cubicBezTo>
                    <a:pt x="69014" y="53296"/>
                    <a:pt x="62168" y="46353"/>
                    <a:pt x="60207" y="36966"/>
                  </a:cubicBezTo>
                  <a:cubicBezTo>
                    <a:pt x="59210" y="37963"/>
                    <a:pt x="58214" y="38959"/>
                    <a:pt x="57217" y="39956"/>
                  </a:cubicBezTo>
                  <a:cubicBezTo>
                    <a:pt x="58696" y="40727"/>
                    <a:pt x="60143" y="41756"/>
                    <a:pt x="61364" y="43138"/>
                  </a:cubicBezTo>
                  <a:cubicBezTo>
                    <a:pt x="65286" y="47510"/>
                    <a:pt x="65543" y="53842"/>
                    <a:pt x="65543" y="55417"/>
                  </a:cubicBezTo>
                  <a:cubicBezTo>
                    <a:pt x="65543" y="55674"/>
                    <a:pt x="65543" y="55803"/>
                    <a:pt x="65543" y="55803"/>
                  </a:cubicBezTo>
                  <a:cubicBezTo>
                    <a:pt x="65543" y="55803"/>
                    <a:pt x="59146" y="55353"/>
                    <a:pt x="54646" y="51464"/>
                  </a:cubicBezTo>
                  <a:cubicBezTo>
                    <a:pt x="53232" y="50788"/>
                    <a:pt x="51431" y="49921"/>
                    <a:pt x="49374" y="48796"/>
                  </a:cubicBezTo>
                  <a:cubicBezTo>
                    <a:pt x="49085" y="48667"/>
                    <a:pt x="48796" y="48506"/>
                    <a:pt x="48506" y="48345"/>
                  </a:cubicBezTo>
                  <a:cubicBezTo>
                    <a:pt x="41531" y="54774"/>
                    <a:pt x="34202" y="60785"/>
                    <a:pt x="25877" y="65832"/>
                  </a:cubicBezTo>
                  <a:cubicBezTo>
                    <a:pt x="9933" y="75508"/>
                    <a:pt x="0" y="89908"/>
                    <a:pt x="0" y="109356"/>
                  </a:cubicBezTo>
                  <a:cubicBezTo>
                    <a:pt x="0" y="114370"/>
                    <a:pt x="676" y="119738"/>
                    <a:pt x="2058" y="125428"/>
                  </a:cubicBezTo>
                  <a:cubicBezTo>
                    <a:pt x="8422" y="151690"/>
                    <a:pt x="28898" y="167569"/>
                    <a:pt x="51946" y="167569"/>
                  </a:cubicBezTo>
                  <a:cubicBezTo>
                    <a:pt x="53296" y="167569"/>
                    <a:pt x="54646" y="167537"/>
                    <a:pt x="56028" y="167409"/>
                  </a:cubicBezTo>
                  <a:cubicBezTo>
                    <a:pt x="60335" y="167055"/>
                    <a:pt x="64707" y="166862"/>
                    <a:pt x="69079" y="166862"/>
                  </a:cubicBezTo>
                  <a:cubicBezTo>
                    <a:pt x="85408" y="166862"/>
                    <a:pt x="101705" y="169627"/>
                    <a:pt x="115720" y="177502"/>
                  </a:cubicBezTo>
                  <a:cubicBezTo>
                    <a:pt x="119931" y="179881"/>
                    <a:pt x="125042" y="181070"/>
                    <a:pt x="130700" y="181070"/>
                  </a:cubicBezTo>
                  <a:cubicBezTo>
                    <a:pt x="146193" y="181070"/>
                    <a:pt x="165737" y="172166"/>
                    <a:pt x="182709" y="154358"/>
                  </a:cubicBezTo>
                  <a:cubicBezTo>
                    <a:pt x="190745" y="145904"/>
                    <a:pt x="193542" y="136068"/>
                    <a:pt x="193542" y="125942"/>
                  </a:cubicBezTo>
                  <a:cubicBezTo>
                    <a:pt x="193542" y="119096"/>
                    <a:pt x="192256" y="112120"/>
                    <a:pt x="190488" y="105338"/>
                  </a:cubicBezTo>
                  <a:cubicBezTo>
                    <a:pt x="187788" y="94955"/>
                    <a:pt x="186020" y="84315"/>
                    <a:pt x="183931" y="73772"/>
                  </a:cubicBezTo>
                  <a:cubicBezTo>
                    <a:pt x="182420" y="66346"/>
                    <a:pt x="180780" y="58953"/>
                    <a:pt x="178530" y="51721"/>
                  </a:cubicBezTo>
                  <a:cubicBezTo>
                    <a:pt x="171941" y="30762"/>
                    <a:pt x="158858" y="9515"/>
                    <a:pt x="136421" y="2379"/>
                  </a:cubicBezTo>
                  <a:cubicBezTo>
                    <a:pt x="131342" y="772"/>
                    <a:pt x="126167" y="0"/>
                    <a:pt x="120992" y="0"/>
                  </a:cubicBezTo>
                  <a:close/>
                </a:path>
              </a:pathLst>
            </a:custGeom>
            <a:solidFill>
              <a:srgbClr val="D6E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3" name="Google Shape;3953;p47"/>
            <p:cNvSpPr/>
            <p:nvPr/>
          </p:nvSpPr>
          <p:spPr>
            <a:xfrm>
              <a:off x="2412500" y="519875"/>
              <a:ext cx="132625" cy="207650"/>
            </a:xfrm>
            <a:custGeom>
              <a:rect b="b" l="l" r="r" t="t"/>
              <a:pathLst>
                <a:path extrusionOk="0" h="8306" w="5305">
                  <a:moveTo>
                    <a:pt x="2754" y="1"/>
                  </a:moveTo>
                  <a:cubicBezTo>
                    <a:pt x="2398" y="1"/>
                    <a:pt x="2038" y="96"/>
                    <a:pt x="1704" y="302"/>
                  </a:cubicBezTo>
                  <a:cubicBezTo>
                    <a:pt x="161" y="1266"/>
                    <a:pt x="0" y="4545"/>
                    <a:pt x="386" y="6120"/>
                  </a:cubicBezTo>
                  <a:cubicBezTo>
                    <a:pt x="418" y="6249"/>
                    <a:pt x="1190" y="8306"/>
                    <a:pt x="1222" y="8306"/>
                  </a:cubicBezTo>
                  <a:cubicBezTo>
                    <a:pt x="1222" y="8306"/>
                    <a:pt x="3729" y="6313"/>
                    <a:pt x="4372" y="5059"/>
                  </a:cubicBezTo>
                  <a:cubicBezTo>
                    <a:pt x="4919" y="3966"/>
                    <a:pt x="5304" y="2424"/>
                    <a:pt x="4758" y="1299"/>
                  </a:cubicBezTo>
                  <a:cubicBezTo>
                    <a:pt x="4356" y="494"/>
                    <a:pt x="3566" y="1"/>
                    <a:pt x="2754"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4" name="Google Shape;3954;p47"/>
            <p:cNvSpPr/>
            <p:nvPr/>
          </p:nvSpPr>
          <p:spPr>
            <a:xfrm>
              <a:off x="1792100" y="970475"/>
              <a:ext cx="143875" cy="203075"/>
            </a:xfrm>
            <a:custGeom>
              <a:rect b="b" l="l" r="r" t="t"/>
              <a:pathLst>
                <a:path extrusionOk="0" h="8123" w="5755">
                  <a:moveTo>
                    <a:pt x="2663" y="0"/>
                  </a:moveTo>
                  <a:cubicBezTo>
                    <a:pt x="1887" y="0"/>
                    <a:pt x="1133" y="393"/>
                    <a:pt x="772" y="1179"/>
                  </a:cubicBezTo>
                  <a:cubicBezTo>
                    <a:pt x="1" y="2851"/>
                    <a:pt x="1672" y="5679"/>
                    <a:pt x="2862" y="6772"/>
                  </a:cubicBezTo>
                  <a:cubicBezTo>
                    <a:pt x="2957" y="6867"/>
                    <a:pt x="4714" y="8123"/>
                    <a:pt x="4758" y="8123"/>
                  </a:cubicBezTo>
                  <a:cubicBezTo>
                    <a:pt x="4758" y="8123"/>
                    <a:pt x="4758" y="8123"/>
                    <a:pt x="4758" y="8122"/>
                  </a:cubicBezTo>
                  <a:cubicBezTo>
                    <a:pt x="4758" y="8122"/>
                    <a:pt x="5755" y="5101"/>
                    <a:pt x="5594" y="3686"/>
                  </a:cubicBezTo>
                  <a:cubicBezTo>
                    <a:pt x="5466" y="2465"/>
                    <a:pt x="4951" y="986"/>
                    <a:pt x="3826" y="311"/>
                  </a:cubicBezTo>
                  <a:cubicBezTo>
                    <a:pt x="3466" y="104"/>
                    <a:pt x="3062" y="0"/>
                    <a:pt x="2663"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5" name="Google Shape;3955;p47"/>
            <p:cNvSpPr/>
            <p:nvPr/>
          </p:nvSpPr>
          <p:spPr>
            <a:xfrm>
              <a:off x="2946900" y="802250"/>
              <a:ext cx="463700" cy="1052750"/>
            </a:xfrm>
            <a:custGeom>
              <a:rect b="b" l="l" r="r" t="t"/>
              <a:pathLst>
                <a:path extrusionOk="0" h="42110" w="18548">
                  <a:moveTo>
                    <a:pt x="9194" y="0"/>
                  </a:moveTo>
                  <a:cubicBezTo>
                    <a:pt x="9194" y="0"/>
                    <a:pt x="0" y="9483"/>
                    <a:pt x="65" y="21087"/>
                  </a:cubicBezTo>
                  <a:cubicBezTo>
                    <a:pt x="97" y="32724"/>
                    <a:pt x="9354" y="42110"/>
                    <a:pt x="9354" y="42110"/>
                  </a:cubicBezTo>
                  <a:cubicBezTo>
                    <a:pt x="9354" y="42110"/>
                    <a:pt x="18548" y="32659"/>
                    <a:pt x="18483" y="21023"/>
                  </a:cubicBezTo>
                  <a:cubicBezTo>
                    <a:pt x="18451" y="9387"/>
                    <a:pt x="9194" y="0"/>
                    <a:pt x="9194"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47"/>
            <p:cNvSpPr/>
            <p:nvPr/>
          </p:nvSpPr>
          <p:spPr>
            <a:xfrm>
              <a:off x="1520500" y="464425"/>
              <a:ext cx="1581525" cy="1453275"/>
            </a:xfrm>
            <a:custGeom>
              <a:rect b="b" l="l" r="r" t="t"/>
              <a:pathLst>
                <a:path extrusionOk="0" h="58131" w="63261">
                  <a:moveTo>
                    <a:pt x="47124" y="44758"/>
                  </a:moveTo>
                  <a:cubicBezTo>
                    <a:pt x="47542" y="46879"/>
                    <a:pt x="48377" y="49322"/>
                    <a:pt x="49920" y="51476"/>
                  </a:cubicBezTo>
                  <a:cubicBezTo>
                    <a:pt x="49117" y="51090"/>
                    <a:pt x="48217" y="50672"/>
                    <a:pt x="47285" y="50190"/>
                  </a:cubicBezTo>
                  <a:cubicBezTo>
                    <a:pt x="46577" y="49837"/>
                    <a:pt x="45838" y="49451"/>
                    <a:pt x="45067" y="49033"/>
                  </a:cubicBezTo>
                  <a:cubicBezTo>
                    <a:pt x="45195" y="48712"/>
                    <a:pt x="46288" y="46301"/>
                    <a:pt x="46385" y="44919"/>
                  </a:cubicBezTo>
                  <a:cubicBezTo>
                    <a:pt x="46610" y="44886"/>
                    <a:pt x="46867" y="44822"/>
                    <a:pt x="47124" y="44758"/>
                  </a:cubicBezTo>
                  <a:close/>
                  <a:moveTo>
                    <a:pt x="26629" y="1"/>
                  </a:moveTo>
                  <a:cubicBezTo>
                    <a:pt x="26482" y="1"/>
                    <a:pt x="26338" y="15"/>
                    <a:pt x="26198" y="45"/>
                  </a:cubicBezTo>
                  <a:cubicBezTo>
                    <a:pt x="24912" y="302"/>
                    <a:pt x="24301" y="1652"/>
                    <a:pt x="24687" y="2841"/>
                  </a:cubicBezTo>
                  <a:cubicBezTo>
                    <a:pt x="25105" y="4063"/>
                    <a:pt x="26455" y="4899"/>
                    <a:pt x="27580" y="5284"/>
                  </a:cubicBezTo>
                  <a:cubicBezTo>
                    <a:pt x="28155" y="5487"/>
                    <a:pt x="29054" y="5546"/>
                    <a:pt x="29898" y="5546"/>
                  </a:cubicBezTo>
                  <a:cubicBezTo>
                    <a:pt x="30798" y="5546"/>
                    <a:pt x="31636" y="5478"/>
                    <a:pt x="31952" y="5445"/>
                  </a:cubicBezTo>
                  <a:cubicBezTo>
                    <a:pt x="32370" y="5831"/>
                    <a:pt x="32755" y="6217"/>
                    <a:pt x="33205" y="6667"/>
                  </a:cubicBezTo>
                  <a:cubicBezTo>
                    <a:pt x="33977" y="7470"/>
                    <a:pt x="34845" y="8402"/>
                    <a:pt x="35745" y="9463"/>
                  </a:cubicBezTo>
                  <a:cubicBezTo>
                    <a:pt x="35970" y="9720"/>
                    <a:pt x="36195" y="10042"/>
                    <a:pt x="36452" y="10331"/>
                  </a:cubicBezTo>
                  <a:cubicBezTo>
                    <a:pt x="35938" y="9913"/>
                    <a:pt x="35230" y="9367"/>
                    <a:pt x="35166" y="9303"/>
                  </a:cubicBezTo>
                  <a:cubicBezTo>
                    <a:pt x="34261" y="8734"/>
                    <a:pt x="32599" y="8166"/>
                    <a:pt x="31170" y="8166"/>
                  </a:cubicBezTo>
                  <a:cubicBezTo>
                    <a:pt x="30417" y="8166"/>
                    <a:pt x="29729" y="8324"/>
                    <a:pt x="29252" y="8724"/>
                  </a:cubicBezTo>
                  <a:cubicBezTo>
                    <a:pt x="28223" y="9560"/>
                    <a:pt x="28319" y="11038"/>
                    <a:pt x="29187" y="11906"/>
                  </a:cubicBezTo>
                  <a:cubicBezTo>
                    <a:pt x="29882" y="12577"/>
                    <a:pt x="30934" y="12819"/>
                    <a:pt x="31917" y="12819"/>
                  </a:cubicBezTo>
                  <a:cubicBezTo>
                    <a:pt x="32253" y="12819"/>
                    <a:pt x="32581" y="12791"/>
                    <a:pt x="32884" y="12742"/>
                  </a:cubicBezTo>
                  <a:cubicBezTo>
                    <a:pt x="34137" y="12581"/>
                    <a:pt x="36388" y="11167"/>
                    <a:pt x="36870" y="10845"/>
                  </a:cubicBezTo>
                  <a:cubicBezTo>
                    <a:pt x="37384" y="11520"/>
                    <a:pt x="37898" y="12228"/>
                    <a:pt x="38381" y="12999"/>
                  </a:cubicBezTo>
                  <a:cubicBezTo>
                    <a:pt x="39248" y="14285"/>
                    <a:pt x="40084" y="15731"/>
                    <a:pt x="40759" y="17306"/>
                  </a:cubicBezTo>
                  <a:cubicBezTo>
                    <a:pt x="40791" y="17371"/>
                    <a:pt x="40824" y="17467"/>
                    <a:pt x="40856" y="17564"/>
                  </a:cubicBezTo>
                  <a:cubicBezTo>
                    <a:pt x="40663" y="17306"/>
                    <a:pt x="39377" y="16021"/>
                    <a:pt x="39281" y="15956"/>
                  </a:cubicBezTo>
                  <a:cubicBezTo>
                    <a:pt x="38355" y="15197"/>
                    <a:pt x="36449" y="14333"/>
                    <a:pt x="34907" y="14333"/>
                  </a:cubicBezTo>
                  <a:cubicBezTo>
                    <a:pt x="34360" y="14333"/>
                    <a:pt x="33858" y="14442"/>
                    <a:pt x="33462" y="14703"/>
                  </a:cubicBezTo>
                  <a:cubicBezTo>
                    <a:pt x="32370" y="15442"/>
                    <a:pt x="32273" y="16921"/>
                    <a:pt x="33077" y="17885"/>
                  </a:cubicBezTo>
                  <a:cubicBezTo>
                    <a:pt x="33810" y="18795"/>
                    <a:pt x="35160" y="19115"/>
                    <a:pt x="36319" y="19115"/>
                  </a:cubicBezTo>
                  <a:cubicBezTo>
                    <a:pt x="36430" y="19115"/>
                    <a:pt x="36538" y="19112"/>
                    <a:pt x="36645" y="19107"/>
                  </a:cubicBezTo>
                  <a:cubicBezTo>
                    <a:pt x="38027" y="19074"/>
                    <a:pt x="40791" y="17692"/>
                    <a:pt x="40888" y="17628"/>
                  </a:cubicBezTo>
                  <a:cubicBezTo>
                    <a:pt x="41499" y="19107"/>
                    <a:pt x="42013" y="20682"/>
                    <a:pt x="42431" y="22289"/>
                  </a:cubicBezTo>
                  <a:cubicBezTo>
                    <a:pt x="42752" y="23478"/>
                    <a:pt x="43041" y="24668"/>
                    <a:pt x="43299" y="25857"/>
                  </a:cubicBezTo>
                  <a:cubicBezTo>
                    <a:pt x="43009" y="25535"/>
                    <a:pt x="41820" y="24346"/>
                    <a:pt x="41724" y="24282"/>
                  </a:cubicBezTo>
                  <a:cubicBezTo>
                    <a:pt x="40775" y="23523"/>
                    <a:pt x="38880" y="22658"/>
                    <a:pt x="37345" y="22658"/>
                  </a:cubicBezTo>
                  <a:cubicBezTo>
                    <a:pt x="36800" y="22658"/>
                    <a:pt x="36301" y="22767"/>
                    <a:pt x="35905" y="23028"/>
                  </a:cubicBezTo>
                  <a:cubicBezTo>
                    <a:pt x="34813" y="23768"/>
                    <a:pt x="34716" y="25246"/>
                    <a:pt x="35520" y="26211"/>
                  </a:cubicBezTo>
                  <a:cubicBezTo>
                    <a:pt x="36284" y="27159"/>
                    <a:pt x="37718" y="27467"/>
                    <a:pt x="38908" y="27467"/>
                  </a:cubicBezTo>
                  <a:cubicBezTo>
                    <a:pt x="38968" y="27467"/>
                    <a:pt x="39028" y="27466"/>
                    <a:pt x="39088" y="27464"/>
                  </a:cubicBezTo>
                  <a:cubicBezTo>
                    <a:pt x="40438" y="27400"/>
                    <a:pt x="43074" y="26082"/>
                    <a:pt x="43299" y="25986"/>
                  </a:cubicBezTo>
                  <a:cubicBezTo>
                    <a:pt x="43427" y="26532"/>
                    <a:pt x="43556" y="27078"/>
                    <a:pt x="43652" y="27625"/>
                  </a:cubicBezTo>
                  <a:cubicBezTo>
                    <a:pt x="44038" y="29425"/>
                    <a:pt x="44392" y="31225"/>
                    <a:pt x="44809" y="32993"/>
                  </a:cubicBezTo>
                  <a:cubicBezTo>
                    <a:pt x="44938" y="33604"/>
                    <a:pt x="45099" y="34182"/>
                    <a:pt x="45292" y="34793"/>
                  </a:cubicBezTo>
                  <a:cubicBezTo>
                    <a:pt x="44842" y="34343"/>
                    <a:pt x="44006" y="33507"/>
                    <a:pt x="43942" y="33443"/>
                  </a:cubicBezTo>
                  <a:cubicBezTo>
                    <a:pt x="42993" y="32684"/>
                    <a:pt x="41098" y="31820"/>
                    <a:pt x="39550" y="31820"/>
                  </a:cubicBezTo>
                  <a:cubicBezTo>
                    <a:pt x="39001" y="31820"/>
                    <a:pt x="38495" y="31928"/>
                    <a:pt x="38091" y="32189"/>
                  </a:cubicBezTo>
                  <a:cubicBezTo>
                    <a:pt x="36998" y="32929"/>
                    <a:pt x="36934" y="34407"/>
                    <a:pt x="37706" y="35372"/>
                  </a:cubicBezTo>
                  <a:cubicBezTo>
                    <a:pt x="38439" y="36281"/>
                    <a:pt x="39816" y="36602"/>
                    <a:pt x="40979" y="36602"/>
                  </a:cubicBezTo>
                  <a:cubicBezTo>
                    <a:pt x="41090" y="36602"/>
                    <a:pt x="41199" y="36599"/>
                    <a:pt x="41306" y="36593"/>
                  </a:cubicBezTo>
                  <a:cubicBezTo>
                    <a:pt x="42495" y="36561"/>
                    <a:pt x="44745" y="35500"/>
                    <a:pt x="45388" y="35179"/>
                  </a:cubicBezTo>
                  <a:cubicBezTo>
                    <a:pt x="45645" y="36175"/>
                    <a:pt x="45967" y="37172"/>
                    <a:pt x="46288" y="38136"/>
                  </a:cubicBezTo>
                  <a:cubicBezTo>
                    <a:pt x="46449" y="38522"/>
                    <a:pt x="46577" y="38972"/>
                    <a:pt x="46738" y="39358"/>
                  </a:cubicBezTo>
                  <a:cubicBezTo>
                    <a:pt x="46835" y="39550"/>
                    <a:pt x="46899" y="39743"/>
                    <a:pt x="46995" y="39936"/>
                  </a:cubicBezTo>
                  <a:cubicBezTo>
                    <a:pt x="46770" y="39936"/>
                    <a:pt x="46642" y="39904"/>
                    <a:pt x="46642" y="39904"/>
                  </a:cubicBezTo>
                  <a:lnTo>
                    <a:pt x="46642" y="39904"/>
                  </a:lnTo>
                  <a:cubicBezTo>
                    <a:pt x="46642" y="39904"/>
                    <a:pt x="46610" y="40483"/>
                    <a:pt x="46674" y="41415"/>
                  </a:cubicBezTo>
                  <a:cubicBezTo>
                    <a:pt x="45663" y="40676"/>
                    <a:pt x="44294" y="40031"/>
                    <a:pt x="43145" y="40031"/>
                  </a:cubicBezTo>
                  <a:cubicBezTo>
                    <a:pt x="42795" y="40031"/>
                    <a:pt x="42466" y="40090"/>
                    <a:pt x="42174" y="40226"/>
                  </a:cubicBezTo>
                  <a:cubicBezTo>
                    <a:pt x="40984" y="40772"/>
                    <a:pt x="40663" y="42218"/>
                    <a:pt x="41306" y="43311"/>
                  </a:cubicBezTo>
                  <a:cubicBezTo>
                    <a:pt x="41370" y="43440"/>
                    <a:pt x="41466" y="43569"/>
                    <a:pt x="41595" y="43697"/>
                  </a:cubicBezTo>
                  <a:cubicBezTo>
                    <a:pt x="41788" y="45111"/>
                    <a:pt x="42591" y="46719"/>
                    <a:pt x="43299" y="47522"/>
                  </a:cubicBezTo>
                  <a:cubicBezTo>
                    <a:pt x="43363" y="47619"/>
                    <a:pt x="44295" y="48455"/>
                    <a:pt x="44745" y="48872"/>
                  </a:cubicBezTo>
                  <a:cubicBezTo>
                    <a:pt x="44295" y="48615"/>
                    <a:pt x="43845" y="48358"/>
                    <a:pt x="43363" y="48101"/>
                  </a:cubicBezTo>
                  <a:cubicBezTo>
                    <a:pt x="42688" y="47715"/>
                    <a:pt x="41981" y="47297"/>
                    <a:pt x="41306" y="46912"/>
                  </a:cubicBezTo>
                  <a:cubicBezTo>
                    <a:pt x="40952" y="46687"/>
                    <a:pt x="40599" y="46462"/>
                    <a:pt x="40245" y="46237"/>
                  </a:cubicBezTo>
                  <a:cubicBezTo>
                    <a:pt x="39859" y="46012"/>
                    <a:pt x="39538" y="45754"/>
                    <a:pt x="39216" y="45497"/>
                  </a:cubicBezTo>
                  <a:cubicBezTo>
                    <a:pt x="38702" y="45144"/>
                    <a:pt x="38188" y="44726"/>
                    <a:pt x="37706" y="44340"/>
                  </a:cubicBezTo>
                  <a:cubicBezTo>
                    <a:pt x="38123" y="43665"/>
                    <a:pt x="39345" y="41672"/>
                    <a:pt x="39506" y="40515"/>
                  </a:cubicBezTo>
                  <a:cubicBezTo>
                    <a:pt x="39698" y="39325"/>
                    <a:pt x="39602" y="37750"/>
                    <a:pt x="38702" y="36818"/>
                  </a:cubicBezTo>
                  <a:cubicBezTo>
                    <a:pt x="38264" y="36364"/>
                    <a:pt x="37671" y="36123"/>
                    <a:pt x="37080" y="36123"/>
                  </a:cubicBezTo>
                  <a:cubicBezTo>
                    <a:pt x="36498" y="36123"/>
                    <a:pt x="35918" y="36356"/>
                    <a:pt x="35488" y="36850"/>
                  </a:cubicBezTo>
                  <a:cubicBezTo>
                    <a:pt x="34330" y="38233"/>
                    <a:pt x="35198" y="41415"/>
                    <a:pt x="36066" y="42765"/>
                  </a:cubicBezTo>
                  <a:cubicBezTo>
                    <a:pt x="36098" y="42829"/>
                    <a:pt x="36291" y="43086"/>
                    <a:pt x="36548" y="43408"/>
                  </a:cubicBezTo>
                  <a:cubicBezTo>
                    <a:pt x="36098" y="43022"/>
                    <a:pt x="35616" y="42604"/>
                    <a:pt x="35134" y="42186"/>
                  </a:cubicBezTo>
                  <a:cubicBezTo>
                    <a:pt x="33784" y="40965"/>
                    <a:pt x="32466" y="39711"/>
                    <a:pt x="31148" y="38425"/>
                  </a:cubicBezTo>
                  <a:cubicBezTo>
                    <a:pt x="30859" y="38168"/>
                    <a:pt x="30602" y="37911"/>
                    <a:pt x="30312" y="37654"/>
                  </a:cubicBezTo>
                  <a:cubicBezTo>
                    <a:pt x="30666" y="37075"/>
                    <a:pt x="32016" y="34954"/>
                    <a:pt x="32209" y="33732"/>
                  </a:cubicBezTo>
                  <a:cubicBezTo>
                    <a:pt x="32370" y="32543"/>
                    <a:pt x="32273" y="30968"/>
                    <a:pt x="31373" y="30036"/>
                  </a:cubicBezTo>
                  <a:cubicBezTo>
                    <a:pt x="30932" y="29578"/>
                    <a:pt x="30333" y="29328"/>
                    <a:pt x="29741" y="29328"/>
                  </a:cubicBezTo>
                  <a:cubicBezTo>
                    <a:pt x="29168" y="29328"/>
                    <a:pt x="28602" y="29562"/>
                    <a:pt x="28191" y="30068"/>
                  </a:cubicBezTo>
                  <a:cubicBezTo>
                    <a:pt x="27001" y="31450"/>
                    <a:pt x="27869" y="34600"/>
                    <a:pt x="28737" y="35982"/>
                  </a:cubicBezTo>
                  <a:cubicBezTo>
                    <a:pt x="28769" y="36047"/>
                    <a:pt x="29027" y="36368"/>
                    <a:pt x="29316" y="36722"/>
                  </a:cubicBezTo>
                  <a:cubicBezTo>
                    <a:pt x="28577" y="36047"/>
                    <a:pt x="27837" y="35372"/>
                    <a:pt x="27098" y="34729"/>
                  </a:cubicBezTo>
                  <a:cubicBezTo>
                    <a:pt x="25780" y="33604"/>
                    <a:pt x="24430" y="32575"/>
                    <a:pt x="23016" y="31675"/>
                  </a:cubicBezTo>
                  <a:cubicBezTo>
                    <a:pt x="23144" y="31482"/>
                    <a:pt x="24783" y="29007"/>
                    <a:pt x="24976" y="27657"/>
                  </a:cubicBezTo>
                  <a:cubicBezTo>
                    <a:pt x="25169" y="26468"/>
                    <a:pt x="25073" y="24893"/>
                    <a:pt x="24173" y="23960"/>
                  </a:cubicBezTo>
                  <a:cubicBezTo>
                    <a:pt x="23735" y="23507"/>
                    <a:pt x="23134" y="23265"/>
                    <a:pt x="22538" y="23265"/>
                  </a:cubicBezTo>
                  <a:cubicBezTo>
                    <a:pt x="21953" y="23265"/>
                    <a:pt x="21373" y="23499"/>
                    <a:pt x="20958" y="23993"/>
                  </a:cubicBezTo>
                  <a:cubicBezTo>
                    <a:pt x="19801" y="25375"/>
                    <a:pt x="20669" y="28557"/>
                    <a:pt x="21537" y="29907"/>
                  </a:cubicBezTo>
                  <a:cubicBezTo>
                    <a:pt x="21601" y="30004"/>
                    <a:pt x="22533" y="31161"/>
                    <a:pt x="22855" y="31579"/>
                  </a:cubicBezTo>
                  <a:lnTo>
                    <a:pt x="22823" y="31547"/>
                  </a:lnTo>
                  <a:cubicBezTo>
                    <a:pt x="21344" y="30614"/>
                    <a:pt x="19833" y="29907"/>
                    <a:pt x="18355" y="29329"/>
                  </a:cubicBezTo>
                  <a:cubicBezTo>
                    <a:pt x="16876" y="28718"/>
                    <a:pt x="15462" y="28300"/>
                    <a:pt x="14112" y="27914"/>
                  </a:cubicBezTo>
                  <a:cubicBezTo>
                    <a:pt x="12794" y="27561"/>
                    <a:pt x="11572" y="27303"/>
                    <a:pt x="10447" y="27078"/>
                  </a:cubicBezTo>
                  <a:cubicBezTo>
                    <a:pt x="9868" y="26950"/>
                    <a:pt x="9322" y="26886"/>
                    <a:pt x="8808" y="26789"/>
                  </a:cubicBezTo>
                  <a:lnTo>
                    <a:pt x="8840" y="26757"/>
                  </a:lnTo>
                  <a:cubicBezTo>
                    <a:pt x="8872" y="26757"/>
                    <a:pt x="7008" y="25535"/>
                    <a:pt x="6879" y="25471"/>
                  </a:cubicBezTo>
                  <a:cubicBezTo>
                    <a:pt x="6067" y="25074"/>
                    <a:pt x="4688" y="24728"/>
                    <a:pt x="3412" y="24728"/>
                  </a:cubicBezTo>
                  <a:cubicBezTo>
                    <a:pt x="2416" y="24728"/>
                    <a:pt x="1482" y="24939"/>
                    <a:pt x="932" y="25503"/>
                  </a:cubicBezTo>
                  <a:cubicBezTo>
                    <a:pt x="0" y="26468"/>
                    <a:pt x="257" y="27914"/>
                    <a:pt x="1222" y="28718"/>
                  </a:cubicBezTo>
                  <a:cubicBezTo>
                    <a:pt x="1831" y="29175"/>
                    <a:pt x="2632" y="29350"/>
                    <a:pt x="3424" y="29350"/>
                  </a:cubicBezTo>
                  <a:cubicBezTo>
                    <a:pt x="3969" y="29350"/>
                    <a:pt x="4511" y="29267"/>
                    <a:pt x="4983" y="29136"/>
                  </a:cubicBezTo>
                  <a:cubicBezTo>
                    <a:pt x="6204" y="28846"/>
                    <a:pt x="8229" y="27239"/>
                    <a:pt x="8711" y="26853"/>
                  </a:cubicBezTo>
                  <a:cubicBezTo>
                    <a:pt x="9258" y="26950"/>
                    <a:pt x="9804" y="27046"/>
                    <a:pt x="10447" y="27207"/>
                  </a:cubicBezTo>
                  <a:cubicBezTo>
                    <a:pt x="11540" y="27432"/>
                    <a:pt x="12761" y="27721"/>
                    <a:pt x="14079" y="28107"/>
                  </a:cubicBezTo>
                  <a:cubicBezTo>
                    <a:pt x="14433" y="28236"/>
                    <a:pt x="14787" y="28364"/>
                    <a:pt x="15172" y="28461"/>
                  </a:cubicBezTo>
                  <a:cubicBezTo>
                    <a:pt x="14497" y="28396"/>
                    <a:pt x="13597" y="28300"/>
                    <a:pt x="13501" y="28300"/>
                  </a:cubicBezTo>
                  <a:cubicBezTo>
                    <a:pt x="11894" y="28332"/>
                    <a:pt x="8776" y="29361"/>
                    <a:pt x="8261" y="31096"/>
                  </a:cubicBezTo>
                  <a:cubicBezTo>
                    <a:pt x="7876" y="32350"/>
                    <a:pt x="8743" y="33539"/>
                    <a:pt x="9997" y="33797"/>
                  </a:cubicBezTo>
                  <a:cubicBezTo>
                    <a:pt x="10147" y="33824"/>
                    <a:pt x="10299" y="33836"/>
                    <a:pt x="10452" y="33836"/>
                  </a:cubicBezTo>
                  <a:cubicBezTo>
                    <a:pt x="11575" y="33836"/>
                    <a:pt x="12741" y="33154"/>
                    <a:pt x="13533" y="32447"/>
                  </a:cubicBezTo>
                  <a:cubicBezTo>
                    <a:pt x="14465" y="31579"/>
                    <a:pt x="15558" y="29200"/>
                    <a:pt x="15783" y="28654"/>
                  </a:cubicBezTo>
                  <a:cubicBezTo>
                    <a:pt x="16587" y="28943"/>
                    <a:pt x="17422" y="29232"/>
                    <a:pt x="18258" y="29586"/>
                  </a:cubicBezTo>
                  <a:cubicBezTo>
                    <a:pt x="19673" y="30229"/>
                    <a:pt x="21183" y="30936"/>
                    <a:pt x="22598" y="31900"/>
                  </a:cubicBezTo>
                  <a:cubicBezTo>
                    <a:pt x="22694" y="31932"/>
                    <a:pt x="22758" y="31997"/>
                    <a:pt x="22823" y="32061"/>
                  </a:cubicBezTo>
                  <a:cubicBezTo>
                    <a:pt x="22501" y="31964"/>
                    <a:pt x="20733" y="31579"/>
                    <a:pt x="20605" y="31579"/>
                  </a:cubicBezTo>
                  <a:cubicBezTo>
                    <a:pt x="20452" y="31563"/>
                    <a:pt x="20284" y="31556"/>
                    <a:pt x="20105" y="31556"/>
                  </a:cubicBezTo>
                  <a:cubicBezTo>
                    <a:pt x="18408" y="31556"/>
                    <a:pt x="15716" y="32252"/>
                    <a:pt x="15076" y="33764"/>
                  </a:cubicBezTo>
                  <a:cubicBezTo>
                    <a:pt x="14562" y="34954"/>
                    <a:pt x="15301" y="36240"/>
                    <a:pt x="16490" y="36625"/>
                  </a:cubicBezTo>
                  <a:cubicBezTo>
                    <a:pt x="16759" y="36708"/>
                    <a:pt x="17036" y="36745"/>
                    <a:pt x="17316" y="36745"/>
                  </a:cubicBezTo>
                  <a:cubicBezTo>
                    <a:pt x="18342" y="36745"/>
                    <a:pt x="19397" y="36249"/>
                    <a:pt x="20155" y="35693"/>
                  </a:cubicBezTo>
                  <a:cubicBezTo>
                    <a:pt x="21312" y="34857"/>
                    <a:pt x="22823" y="32189"/>
                    <a:pt x="22887" y="32093"/>
                  </a:cubicBezTo>
                  <a:cubicBezTo>
                    <a:pt x="24205" y="32993"/>
                    <a:pt x="25491" y="34022"/>
                    <a:pt x="26744" y="35115"/>
                  </a:cubicBezTo>
                  <a:cubicBezTo>
                    <a:pt x="27676" y="35918"/>
                    <a:pt x="28544" y="36786"/>
                    <a:pt x="29444" y="37654"/>
                  </a:cubicBezTo>
                  <a:cubicBezTo>
                    <a:pt x="29027" y="37525"/>
                    <a:pt x="27355" y="37204"/>
                    <a:pt x="27259" y="37172"/>
                  </a:cubicBezTo>
                  <a:cubicBezTo>
                    <a:pt x="27124" y="37161"/>
                    <a:pt x="26978" y="37156"/>
                    <a:pt x="26825" y="37156"/>
                  </a:cubicBezTo>
                  <a:cubicBezTo>
                    <a:pt x="25108" y="37156"/>
                    <a:pt x="22347" y="37824"/>
                    <a:pt x="21698" y="39358"/>
                  </a:cubicBezTo>
                  <a:cubicBezTo>
                    <a:pt x="21183" y="40579"/>
                    <a:pt x="21923" y="41865"/>
                    <a:pt x="23144" y="42218"/>
                  </a:cubicBezTo>
                  <a:cubicBezTo>
                    <a:pt x="23406" y="42301"/>
                    <a:pt x="23678" y="42338"/>
                    <a:pt x="23954" y="42338"/>
                  </a:cubicBezTo>
                  <a:cubicBezTo>
                    <a:pt x="24965" y="42338"/>
                    <a:pt x="26026" y="41842"/>
                    <a:pt x="26809" y="41286"/>
                  </a:cubicBezTo>
                  <a:cubicBezTo>
                    <a:pt x="27901" y="40483"/>
                    <a:pt x="29380" y="37943"/>
                    <a:pt x="29509" y="37718"/>
                  </a:cubicBezTo>
                  <a:cubicBezTo>
                    <a:pt x="29894" y="38104"/>
                    <a:pt x="30312" y="38490"/>
                    <a:pt x="30698" y="38908"/>
                  </a:cubicBezTo>
                  <a:cubicBezTo>
                    <a:pt x="32016" y="40193"/>
                    <a:pt x="33302" y="41479"/>
                    <a:pt x="34620" y="42733"/>
                  </a:cubicBezTo>
                  <a:cubicBezTo>
                    <a:pt x="35070" y="43183"/>
                    <a:pt x="35552" y="43569"/>
                    <a:pt x="36002" y="43986"/>
                  </a:cubicBezTo>
                  <a:cubicBezTo>
                    <a:pt x="35391" y="43858"/>
                    <a:pt x="34234" y="43601"/>
                    <a:pt x="34137" y="43601"/>
                  </a:cubicBezTo>
                  <a:cubicBezTo>
                    <a:pt x="33984" y="43585"/>
                    <a:pt x="33817" y="43578"/>
                    <a:pt x="33638" y="43578"/>
                  </a:cubicBezTo>
                  <a:cubicBezTo>
                    <a:pt x="31940" y="43578"/>
                    <a:pt x="29248" y="44274"/>
                    <a:pt x="28609" y="45787"/>
                  </a:cubicBezTo>
                  <a:cubicBezTo>
                    <a:pt x="28094" y="46976"/>
                    <a:pt x="28834" y="48262"/>
                    <a:pt x="30023" y="48647"/>
                  </a:cubicBezTo>
                  <a:cubicBezTo>
                    <a:pt x="30278" y="48728"/>
                    <a:pt x="30542" y="48764"/>
                    <a:pt x="30811" y="48764"/>
                  </a:cubicBezTo>
                  <a:cubicBezTo>
                    <a:pt x="31828" y="48764"/>
                    <a:pt x="32899" y="48249"/>
                    <a:pt x="33687" y="47715"/>
                  </a:cubicBezTo>
                  <a:cubicBezTo>
                    <a:pt x="34684" y="47008"/>
                    <a:pt x="35970" y="44886"/>
                    <a:pt x="36323" y="44276"/>
                  </a:cubicBezTo>
                  <a:cubicBezTo>
                    <a:pt x="37095" y="44951"/>
                    <a:pt x="37898" y="45594"/>
                    <a:pt x="38702" y="46204"/>
                  </a:cubicBezTo>
                  <a:cubicBezTo>
                    <a:pt x="39056" y="46462"/>
                    <a:pt x="39377" y="46751"/>
                    <a:pt x="39731" y="46976"/>
                  </a:cubicBezTo>
                  <a:cubicBezTo>
                    <a:pt x="40084" y="47201"/>
                    <a:pt x="40438" y="47458"/>
                    <a:pt x="40791" y="47683"/>
                  </a:cubicBezTo>
                  <a:cubicBezTo>
                    <a:pt x="41531" y="48133"/>
                    <a:pt x="42206" y="48551"/>
                    <a:pt x="42881" y="48937"/>
                  </a:cubicBezTo>
                  <a:cubicBezTo>
                    <a:pt x="43234" y="49162"/>
                    <a:pt x="43556" y="49355"/>
                    <a:pt x="43909" y="49547"/>
                  </a:cubicBezTo>
                  <a:cubicBezTo>
                    <a:pt x="43299" y="49290"/>
                    <a:pt x="42302" y="48937"/>
                    <a:pt x="42206" y="48905"/>
                  </a:cubicBezTo>
                  <a:cubicBezTo>
                    <a:pt x="41750" y="48793"/>
                    <a:pt x="41153" y="48727"/>
                    <a:pt x="40511" y="48727"/>
                  </a:cubicBezTo>
                  <a:cubicBezTo>
                    <a:pt x="38931" y="48727"/>
                    <a:pt x="37082" y="49126"/>
                    <a:pt x="36420" y="50222"/>
                  </a:cubicBezTo>
                  <a:cubicBezTo>
                    <a:pt x="35713" y="51348"/>
                    <a:pt x="36259" y="52730"/>
                    <a:pt x="37384" y="53276"/>
                  </a:cubicBezTo>
                  <a:cubicBezTo>
                    <a:pt x="37779" y="53463"/>
                    <a:pt x="38219" y="53541"/>
                    <a:pt x="38669" y="53541"/>
                  </a:cubicBezTo>
                  <a:cubicBezTo>
                    <a:pt x="39538" y="53541"/>
                    <a:pt x="40446" y="53250"/>
                    <a:pt x="41145" y="52890"/>
                  </a:cubicBezTo>
                  <a:cubicBezTo>
                    <a:pt x="42334" y="52280"/>
                    <a:pt x="44134" y="50062"/>
                    <a:pt x="44359" y="49805"/>
                  </a:cubicBezTo>
                  <a:cubicBezTo>
                    <a:pt x="45195" y="50287"/>
                    <a:pt x="45999" y="50737"/>
                    <a:pt x="46770" y="51123"/>
                  </a:cubicBezTo>
                  <a:cubicBezTo>
                    <a:pt x="48827" y="52248"/>
                    <a:pt x="50628" y="53115"/>
                    <a:pt x="52042" y="53791"/>
                  </a:cubicBezTo>
                  <a:cubicBezTo>
                    <a:pt x="56542" y="57680"/>
                    <a:pt x="62939" y="58130"/>
                    <a:pt x="62939" y="58130"/>
                  </a:cubicBezTo>
                  <a:cubicBezTo>
                    <a:pt x="62939" y="58130"/>
                    <a:pt x="63260" y="50480"/>
                    <a:pt x="58760" y="45465"/>
                  </a:cubicBezTo>
                  <a:cubicBezTo>
                    <a:pt x="57153" y="43633"/>
                    <a:pt x="55096" y="42411"/>
                    <a:pt x="53167" y="41576"/>
                  </a:cubicBezTo>
                  <a:cubicBezTo>
                    <a:pt x="53296" y="41447"/>
                    <a:pt x="53392" y="41286"/>
                    <a:pt x="53488" y="41158"/>
                  </a:cubicBezTo>
                  <a:cubicBezTo>
                    <a:pt x="54163" y="40161"/>
                    <a:pt x="54742" y="38683"/>
                    <a:pt x="54292" y="37461"/>
                  </a:cubicBezTo>
                  <a:cubicBezTo>
                    <a:pt x="53975" y="36558"/>
                    <a:pt x="53138" y="35951"/>
                    <a:pt x="52247" y="35951"/>
                  </a:cubicBezTo>
                  <a:cubicBezTo>
                    <a:pt x="51965" y="35951"/>
                    <a:pt x="51677" y="36012"/>
                    <a:pt x="51399" y="36143"/>
                  </a:cubicBezTo>
                  <a:cubicBezTo>
                    <a:pt x="50145" y="36722"/>
                    <a:pt x="49535" y="38747"/>
                    <a:pt x="49406" y="40354"/>
                  </a:cubicBezTo>
                  <a:cubicBezTo>
                    <a:pt x="48892" y="40258"/>
                    <a:pt x="48442" y="40161"/>
                    <a:pt x="48056" y="40097"/>
                  </a:cubicBezTo>
                  <a:cubicBezTo>
                    <a:pt x="47895" y="39743"/>
                    <a:pt x="47735" y="39358"/>
                    <a:pt x="47574" y="38972"/>
                  </a:cubicBezTo>
                  <a:cubicBezTo>
                    <a:pt x="47381" y="38586"/>
                    <a:pt x="47252" y="38200"/>
                    <a:pt x="47092" y="37815"/>
                  </a:cubicBezTo>
                  <a:cubicBezTo>
                    <a:pt x="46899" y="37236"/>
                    <a:pt x="46674" y="36625"/>
                    <a:pt x="46481" y="36015"/>
                  </a:cubicBezTo>
                  <a:cubicBezTo>
                    <a:pt x="47220" y="35693"/>
                    <a:pt x="49342" y="34697"/>
                    <a:pt x="50113" y="33829"/>
                  </a:cubicBezTo>
                  <a:cubicBezTo>
                    <a:pt x="50917" y="32929"/>
                    <a:pt x="51720" y="31579"/>
                    <a:pt x="51463" y="30293"/>
                  </a:cubicBezTo>
                  <a:cubicBezTo>
                    <a:pt x="51274" y="29266"/>
                    <a:pt x="50404" y="28467"/>
                    <a:pt x="49387" y="28467"/>
                  </a:cubicBezTo>
                  <a:cubicBezTo>
                    <a:pt x="49194" y="28467"/>
                    <a:pt x="48995" y="28496"/>
                    <a:pt x="48795" y="28557"/>
                  </a:cubicBezTo>
                  <a:cubicBezTo>
                    <a:pt x="47060" y="29071"/>
                    <a:pt x="46031" y="32189"/>
                    <a:pt x="45999" y="33797"/>
                  </a:cubicBezTo>
                  <a:cubicBezTo>
                    <a:pt x="45999" y="33861"/>
                    <a:pt x="46031" y="34214"/>
                    <a:pt x="46063" y="34600"/>
                  </a:cubicBezTo>
                  <a:cubicBezTo>
                    <a:pt x="45870" y="34022"/>
                    <a:pt x="45709" y="33411"/>
                    <a:pt x="45549" y="32800"/>
                  </a:cubicBezTo>
                  <a:cubicBezTo>
                    <a:pt x="45099" y="31064"/>
                    <a:pt x="44681" y="29264"/>
                    <a:pt x="44295" y="27464"/>
                  </a:cubicBezTo>
                  <a:cubicBezTo>
                    <a:pt x="44199" y="27111"/>
                    <a:pt x="44102" y="26725"/>
                    <a:pt x="44006" y="26371"/>
                  </a:cubicBezTo>
                  <a:cubicBezTo>
                    <a:pt x="44617" y="26082"/>
                    <a:pt x="46931" y="25053"/>
                    <a:pt x="47767" y="24121"/>
                  </a:cubicBezTo>
                  <a:cubicBezTo>
                    <a:pt x="48570" y="23221"/>
                    <a:pt x="49342" y="21871"/>
                    <a:pt x="49117" y="20585"/>
                  </a:cubicBezTo>
                  <a:cubicBezTo>
                    <a:pt x="48926" y="19551"/>
                    <a:pt x="48044" y="18770"/>
                    <a:pt x="47017" y="18770"/>
                  </a:cubicBezTo>
                  <a:cubicBezTo>
                    <a:pt x="46831" y="18770"/>
                    <a:pt x="46641" y="18795"/>
                    <a:pt x="46449" y="18849"/>
                  </a:cubicBezTo>
                  <a:cubicBezTo>
                    <a:pt x="44681" y="19364"/>
                    <a:pt x="43652" y="22482"/>
                    <a:pt x="43620" y="24121"/>
                  </a:cubicBezTo>
                  <a:cubicBezTo>
                    <a:pt x="43620" y="24153"/>
                    <a:pt x="43652" y="24571"/>
                    <a:pt x="43717" y="25021"/>
                  </a:cubicBezTo>
                  <a:cubicBezTo>
                    <a:pt x="43459" y="24057"/>
                    <a:pt x="43234" y="23093"/>
                    <a:pt x="42945" y="22160"/>
                  </a:cubicBezTo>
                  <a:cubicBezTo>
                    <a:pt x="42463" y="20489"/>
                    <a:pt x="41916" y="18882"/>
                    <a:pt x="41241" y="17371"/>
                  </a:cubicBezTo>
                  <a:cubicBezTo>
                    <a:pt x="41434" y="17274"/>
                    <a:pt x="44167" y="16117"/>
                    <a:pt x="45099" y="15089"/>
                  </a:cubicBezTo>
                  <a:cubicBezTo>
                    <a:pt x="45902" y="14188"/>
                    <a:pt x="46674" y="12806"/>
                    <a:pt x="46449" y="11553"/>
                  </a:cubicBezTo>
                  <a:cubicBezTo>
                    <a:pt x="46260" y="10526"/>
                    <a:pt x="45367" y="9726"/>
                    <a:pt x="44342" y="9726"/>
                  </a:cubicBezTo>
                  <a:cubicBezTo>
                    <a:pt x="44148" y="9726"/>
                    <a:pt x="43949" y="9755"/>
                    <a:pt x="43749" y="9817"/>
                  </a:cubicBezTo>
                  <a:cubicBezTo>
                    <a:pt x="42013" y="10331"/>
                    <a:pt x="40984" y="13449"/>
                    <a:pt x="40952" y="15056"/>
                  </a:cubicBezTo>
                  <a:cubicBezTo>
                    <a:pt x="40952" y="15181"/>
                    <a:pt x="41074" y="16585"/>
                    <a:pt x="41140" y="17134"/>
                  </a:cubicBezTo>
                  <a:lnTo>
                    <a:pt x="41140" y="17134"/>
                  </a:lnTo>
                  <a:cubicBezTo>
                    <a:pt x="40401" y="15532"/>
                    <a:pt x="39536" y="14121"/>
                    <a:pt x="38638" y="12806"/>
                  </a:cubicBezTo>
                  <a:cubicBezTo>
                    <a:pt x="37738" y="11520"/>
                    <a:pt x="36773" y="10363"/>
                    <a:pt x="35873" y="9303"/>
                  </a:cubicBezTo>
                  <a:cubicBezTo>
                    <a:pt x="34973" y="8274"/>
                    <a:pt x="34073" y="7374"/>
                    <a:pt x="33302" y="6602"/>
                  </a:cubicBezTo>
                  <a:cubicBezTo>
                    <a:pt x="32852" y="6152"/>
                    <a:pt x="32466" y="5799"/>
                    <a:pt x="32080" y="5445"/>
                  </a:cubicBezTo>
                  <a:lnTo>
                    <a:pt x="32112" y="5445"/>
                  </a:lnTo>
                  <a:cubicBezTo>
                    <a:pt x="32145" y="5445"/>
                    <a:pt x="31277" y="3420"/>
                    <a:pt x="31180" y="3291"/>
                  </a:cubicBezTo>
                  <a:cubicBezTo>
                    <a:pt x="30439" y="1988"/>
                    <a:pt x="28360" y="1"/>
                    <a:pt x="26629"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47"/>
            <p:cNvSpPr/>
            <p:nvPr/>
          </p:nvSpPr>
          <p:spPr>
            <a:xfrm>
              <a:off x="3260300" y="1467650"/>
              <a:ext cx="425950" cy="439600"/>
            </a:xfrm>
            <a:custGeom>
              <a:rect b="b" l="l" r="r" t="t"/>
              <a:pathLst>
                <a:path extrusionOk="0" h="17584" w="17038">
                  <a:moveTo>
                    <a:pt x="16973" y="0"/>
                  </a:moveTo>
                  <a:cubicBezTo>
                    <a:pt x="16973" y="0"/>
                    <a:pt x="9355" y="225"/>
                    <a:pt x="4662" y="5079"/>
                  </a:cubicBezTo>
                  <a:cubicBezTo>
                    <a:pt x="1" y="9933"/>
                    <a:pt x="33" y="17583"/>
                    <a:pt x="33" y="17583"/>
                  </a:cubicBezTo>
                  <a:cubicBezTo>
                    <a:pt x="33" y="17583"/>
                    <a:pt x="7683" y="17358"/>
                    <a:pt x="12376" y="12504"/>
                  </a:cubicBezTo>
                  <a:cubicBezTo>
                    <a:pt x="17037" y="7651"/>
                    <a:pt x="16973" y="0"/>
                    <a:pt x="16973"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47"/>
            <p:cNvSpPr/>
            <p:nvPr/>
          </p:nvSpPr>
          <p:spPr>
            <a:xfrm>
              <a:off x="2417325" y="520175"/>
              <a:ext cx="120550" cy="207350"/>
            </a:xfrm>
            <a:custGeom>
              <a:rect b="b" l="l" r="r" t="t"/>
              <a:pathLst>
                <a:path extrusionOk="0" h="8294" w="4822">
                  <a:moveTo>
                    <a:pt x="2572" y="1"/>
                  </a:moveTo>
                  <a:cubicBezTo>
                    <a:pt x="2218" y="1"/>
                    <a:pt x="1833" y="97"/>
                    <a:pt x="1511" y="290"/>
                  </a:cubicBezTo>
                  <a:cubicBezTo>
                    <a:pt x="418" y="965"/>
                    <a:pt x="0" y="2829"/>
                    <a:pt x="0" y="4405"/>
                  </a:cubicBezTo>
                  <a:cubicBezTo>
                    <a:pt x="0" y="5047"/>
                    <a:pt x="65" y="5658"/>
                    <a:pt x="193" y="6108"/>
                  </a:cubicBezTo>
                  <a:cubicBezTo>
                    <a:pt x="225" y="6237"/>
                    <a:pt x="997" y="8294"/>
                    <a:pt x="1029" y="8294"/>
                  </a:cubicBezTo>
                  <a:cubicBezTo>
                    <a:pt x="1029" y="8294"/>
                    <a:pt x="3536" y="6301"/>
                    <a:pt x="4179" y="5047"/>
                  </a:cubicBezTo>
                  <a:cubicBezTo>
                    <a:pt x="4533" y="4340"/>
                    <a:pt x="4822" y="3408"/>
                    <a:pt x="4822" y="2572"/>
                  </a:cubicBezTo>
                  <a:cubicBezTo>
                    <a:pt x="4822" y="2122"/>
                    <a:pt x="4758" y="1672"/>
                    <a:pt x="4565" y="1287"/>
                  </a:cubicBezTo>
                  <a:cubicBezTo>
                    <a:pt x="4179" y="483"/>
                    <a:pt x="3375" y="1"/>
                    <a:pt x="2572" y="1"/>
                  </a:cubicBez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47"/>
            <p:cNvSpPr/>
            <p:nvPr/>
          </p:nvSpPr>
          <p:spPr>
            <a:xfrm>
              <a:off x="1806575" y="970200"/>
              <a:ext cx="126200" cy="203350"/>
            </a:xfrm>
            <a:custGeom>
              <a:rect b="b" l="l" r="r" t="t"/>
              <a:pathLst>
                <a:path extrusionOk="0" h="8134" w="5048">
                  <a:moveTo>
                    <a:pt x="2090" y="1"/>
                  </a:moveTo>
                  <a:cubicBezTo>
                    <a:pt x="1286" y="1"/>
                    <a:pt x="547" y="419"/>
                    <a:pt x="193" y="1190"/>
                  </a:cubicBezTo>
                  <a:cubicBezTo>
                    <a:pt x="33" y="1479"/>
                    <a:pt x="1" y="1801"/>
                    <a:pt x="1" y="2154"/>
                  </a:cubicBezTo>
                  <a:cubicBezTo>
                    <a:pt x="1" y="3794"/>
                    <a:pt x="1286" y="5851"/>
                    <a:pt x="2283" y="6783"/>
                  </a:cubicBezTo>
                  <a:cubicBezTo>
                    <a:pt x="2379" y="6880"/>
                    <a:pt x="4147" y="8133"/>
                    <a:pt x="4179" y="8133"/>
                  </a:cubicBezTo>
                  <a:cubicBezTo>
                    <a:pt x="4179" y="8133"/>
                    <a:pt x="5047" y="5529"/>
                    <a:pt x="5047" y="4019"/>
                  </a:cubicBezTo>
                  <a:cubicBezTo>
                    <a:pt x="5047" y="3922"/>
                    <a:pt x="5047" y="3794"/>
                    <a:pt x="5015" y="3697"/>
                  </a:cubicBezTo>
                  <a:cubicBezTo>
                    <a:pt x="4887" y="2476"/>
                    <a:pt x="4372" y="997"/>
                    <a:pt x="3247" y="322"/>
                  </a:cubicBezTo>
                  <a:cubicBezTo>
                    <a:pt x="2894" y="129"/>
                    <a:pt x="2476" y="1"/>
                    <a:pt x="2090" y="1"/>
                  </a:cubicBez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47"/>
            <p:cNvSpPr/>
            <p:nvPr/>
          </p:nvSpPr>
          <p:spPr>
            <a:xfrm>
              <a:off x="2948500" y="802250"/>
              <a:ext cx="460500" cy="1052750"/>
            </a:xfrm>
            <a:custGeom>
              <a:rect b="b" l="l" r="r" t="t"/>
              <a:pathLst>
                <a:path extrusionOk="0" h="42110" w="18420">
                  <a:moveTo>
                    <a:pt x="9130" y="0"/>
                  </a:moveTo>
                  <a:cubicBezTo>
                    <a:pt x="9130" y="0"/>
                    <a:pt x="1" y="9419"/>
                    <a:pt x="1" y="20991"/>
                  </a:cubicBezTo>
                  <a:cubicBezTo>
                    <a:pt x="1" y="21023"/>
                    <a:pt x="1" y="21055"/>
                    <a:pt x="1" y="21087"/>
                  </a:cubicBezTo>
                  <a:cubicBezTo>
                    <a:pt x="33" y="32724"/>
                    <a:pt x="9290" y="42110"/>
                    <a:pt x="9290" y="42110"/>
                  </a:cubicBezTo>
                  <a:cubicBezTo>
                    <a:pt x="9290" y="42110"/>
                    <a:pt x="18419" y="32724"/>
                    <a:pt x="18419" y="21119"/>
                  </a:cubicBezTo>
                  <a:cubicBezTo>
                    <a:pt x="18419" y="21087"/>
                    <a:pt x="18419" y="21055"/>
                    <a:pt x="18419" y="21023"/>
                  </a:cubicBezTo>
                  <a:cubicBezTo>
                    <a:pt x="18387" y="9387"/>
                    <a:pt x="9130" y="0"/>
                    <a:pt x="9130" y="0"/>
                  </a:cubicBez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47"/>
            <p:cNvSpPr/>
            <p:nvPr/>
          </p:nvSpPr>
          <p:spPr>
            <a:xfrm>
              <a:off x="1529325" y="463925"/>
              <a:ext cx="1564650" cy="1453775"/>
            </a:xfrm>
            <a:custGeom>
              <a:rect b="b" l="l" r="r" t="t"/>
              <a:pathLst>
                <a:path extrusionOk="0" h="58151" w="62586">
                  <a:moveTo>
                    <a:pt x="46771" y="44778"/>
                  </a:moveTo>
                  <a:cubicBezTo>
                    <a:pt x="47189" y="46899"/>
                    <a:pt x="48024" y="49342"/>
                    <a:pt x="49567" y="51496"/>
                  </a:cubicBezTo>
                  <a:cubicBezTo>
                    <a:pt x="48764" y="51110"/>
                    <a:pt x="47864" y="50692"/>
                    <a:pt x="46932" y="50210"/>
                  </a:cubicBezTo>
                  <a:cubicBezTo>
                    <a:pt x="46224" y="49857"/>
                    <a:pt x="45485" y="49471"/>
                    <a:pt x="44714" y="49053"/>
                  </a:cubicBezTo>
                  <a:cubicBezTo>
                    <a:pt x="44842" y="48732"/>
                    <a:pt x="45935" y="46321"/>
                    <a:pt x="46032" y="44939"/>
                  </a:cubicBezTo>
                  <a:cubicBezTo>
                    <a:pt x="46257" y="44906"/>
                    <a:pt x="46514" y="44842"/>
                    <a:pt x="46771" y="44778"/>
                  </a:cubicBezTo>
                  <a:close/>
                  <a:moveTo>
                    <a:pt x="26263" y="1"/>
                  </a:moveTo>
                  <a:cubicBezTo>
                    <a:pt x="26134" y="1"/>
                    <a:pt x="26006" y="33"/>
                    <a:pt x="25845" y="65"/>
                  </a:cubicBezTo>
                  <a:cubicBezTo>
                    <a:pt x="24816" y="290"/>
                    <a:pt x="24238" y="1190"/>
                    <a:pt x="24238" y="2154"/>
                  </a:cubicBezTo>
                  <a:cubicBezTo>
                    <a:pt x="24238" y="2379"/>
                    <a:pt x="24270" y="2636"/>
                    <a:pt x="24334" y="2861"/>
                  </a:cubicBezTo>
                  <a:cubicBezTo>
                    <a:pt x="24752" y="4083"/>
                    <a:pt x="26102" y="4919"/>
                    <a:pt x="27227" y="5304"/>
                  </a:cubicBezTo>
                  <a:cubicBezTo>
                    <a:pt x="27806" y="5497"/>
                    <a:pt x="28674" y="5562"/>
                    <a:pt x="29509" y="5562"/>
                  </a:cubicBezTo>
                  <a:cubicBezTo>
                    <a:pt x="30409" y="5562"/>
                    <a:pt x="31277" y="5497"/>
                    <a:pt x="31599" y="5465"/>
                  </a:cubicBezTo>
                  <a:cubicBezTo>
                    <a:pt x="32017" y="5851"/>
                    <a:pt x="32402" y="6237"/>
                    <a:pt x="32852" y="6687"/>
                  </a:cubicBezTo>
                  <a:cubicBezTo>
                    <a:pt x="33624" y="7490"/>
                    <a:pt x="34492" y="8422"/>
                    <a:pt x="35392" y="9483"/>
                  </a:cubicBezTo>
                  <a:cubicBezTo>
                    <a:pt x="35617" y="9740"/>
                    <a:pt x="35842" y="10062"/>
                    <a:pt x="36099" y="10351"/>
                  </a:cubicBezTo>
                  <a:cubicBezTo>
                    <a:pt x="35585" y="9933"/>
                    <a:pt x="34877" y="9387"/>
                    <a:pt x="34813" y="9323"/>
                  </a:cubicBezTo>
                  <a:cubicBezTo>
                    <a:pt x="33913" y="8744"/>
                    <a:pt x="32242" y="8197"/>
                    <a:pt x="30795" y="8197"/>
                  </a:cubicBezTo>
                  <a:cubicBezTo>
                    <a:pt x="30056" y="8197"/>
                    <a:pt x="29381" y="8326"/>
                    <a:pt x="28899" y="8744"/>
                  </a:cubicBezTo>
                  <a:cubicBezTo>
                    <a:pt x="28384" y="9162"/>
                    <a:pt x="28159" y="9708"/>
                    <a:pt x="28159" y="10287"/>
                  </a:cubicBezTo>
                  <a:cubicBezTo>
                    <a:pt x="28159" y="10898"/>
                    <a:pt x="28384" y="11508"/>
                    <a:pt x="28834" y="11926"/>
                  </a:cubicBezTo>
                  <a:cubicBezTo>
                    <a:pt x="29541" y="12601"/>
                    <a:pt x="30570" y="12826"/>
                    <a:pt x="31567" y="12826"/>
                  </a:cubicBezTo>
                  <a:cubicBezTo>
                    <a:pt x="31920" y="12826"/>
                    <a:pt x="32242" y="12826"/>
                    <a:pt x="32531" y="12762"/>
                  </a:cubicBezTo>
                  <a:cubicBezTo>
                    <a:pt x="33784" y="12601"/>
                    <a:pt x="36035" y="11187"/>
                    <a:pt x="36517" y="10865"/>
                  </a:cubicBezTo>
                  <a:cubicBezTo>
                    <a:pt x="37031" y="11540"/>
                    <a:pt x="37545" y="12248"/>
                    <a:pt x="38028" y="13019"/>
                  </a:cubicBezTo>
                  <a:cubicBezTo>
                    <a:pt x="38895" y="14305"/>
                    <a:pt x="39731" y="15751"/>
                    <a:pt x="40406" y="17326"/>
                  </a:cubicBezTo>
                  <a:cubicBezTo>
                    <a:pt x="40438" y="17391"/>
                    <a:pt x="40471" y="17487"/>
                    <a:pt x="40503" y="17584"/>
                  </a:cubicBezTo>
                  <a:cubicBezTo>
                    <a:pt x="40310" y="17326"/>
                    <a:pt x="39024" y="16041"/>
                    <a:pt x="38928" y="15976"/>
                  </a:cubicBezTo>
                  <a:cubicBezTo>
                    <a:pt x="37995" y="15205"/>
                    <a:pt x="36099" y="14369"/>
                    <a:pt x="34556" y="14369"/>
                  </a:cubicBezTo>
                  <a:cubicBezTo>
                    <a:pt x="34010" y="14369"/>
                    <a:pt x="33495" y="14466"/>
                    <a:pt x="33109" y="14723"/>
                  </a:cubicBezTo>
                  <a:cubicBezTo>
                    <a:pt x="32499" y="15141"/>
                    <a:pt x="32177" y="15784"/>
                    <a:pt x="32177" y="16459"/>
                  </a:cubicBezTo>
                  <a:cubicBezTo>
                    <a:pt x="32177" y="16973"/>
                    <a:pt x="32370" y="17487"/>
                    <a:pt x="32724" y="17905"/>
                  </a:cubicBezTo>
                  <a:cubicBezTo>
                    <a:pt x="33463" y="18837"/>
                    <a:pt x="34877" y="19159"/>
                    <a:pt x="36035" y="19159"/>
                  </a:cubicBezTo>
                  <a:cubicBezTo>
                    <a:pt x="36131" y="19159"/>
                    <a:pt x="36227" y="19159"/>
                    <a:pt x="36292" y="19127"/>
                  </a:cubicBezTo>
                  <a:cubicBezTo>
                    <a:pt x="37674" y="19094"/>
                    <a:pt x="40438" y="17712"/>
                    <a:pt x="40535" y="17648"/>
                  </a:cubicBezTo>
                  <a:cubicBezTo>
                    <a:pt x="41146" y="19127"/>
                    <a:pt x="41660" y="20702"/>
                    <a:pt x="42078" y="22309"/>
                  </a:cubicBezTo>
                  <a:cubicBezTo>
                    <a:pt x="42399" y="23498"/>
                    <a:pt x="42688" y="24688"/>
                    <a:pt x="42946" y="25877"/>
                  </a:cubicBezTo>
                  <a:cubicBezTo>
                    <a:pt x="42656" y="25555"/>
                    <a:pt x="41467" y="24366"/>
                    <a:pt x="41371" y="24302"/>
                  </a:cubicBezTo>
                  <a:cubicBezTo>
                    <a:pt x="40438" y="23563"/>
                    <a:pt x="38542" y="22695"/>
                    <a:pt x="36999" y="22695"/>
                  </a:cubicBezTo>
                  <a:cubicBezTo>
                    <a:pt x="36452" y="22695"/>
                    <a:pt x="35938" y="22791"/>
                    <a:pt x="35552" y="23048"/>
                  </a:cubicBezTo>
                  <a:cubicBezTo>
                    <a:pt x="34942" y="23466"/>
                    <a:pt x="34620" y="24109"/>
                    <a:pt x="34620" y="24784"/>
                  </a:cubicBezTo>
                  <a:cubicBezTo>
                    <a:pt x="34620" y="25298"/>
                    <a:pt x="34813" y="25813"/>
                    <a:pt x="35167" y="26231"/>
                  </a:cubicBezTo>
                  <a:cubicBezTo>
                    <a:pt x="35906" y="27163"/>
                    <a:pt x="37320" y="27484"/>
                    <a:pt x="38478" y="27484"/>
                  </a:cubicBezTo>
                  <a:lnTo>
                    <a:pt x="38735" y="27484"/>
                  </a:lnTo>
                  <a:cubicBezTo>
                    <a:pt x="40085" y="27420"/>
                    <a:pt x="42721" y="26102"/>
                    <a:pt x="42946" y="26006"/>
                  </a:cubicBezTo>
                  <a:cubicBezTo>
                    <a:pt x="43074" y="26552"/>
                    <a:pt x="43203" y="27098"/>
                    <a:pt x="43299" y="27645"/>
                  </a:cubicBezTo>
                  <a:cubicBezTo>
                    <a:pt x="43685" y="29445"/>
                    <a:pt x="44039" y="31245"/>
                    <a:pt x="44456" y="33013"/>
                  </a:cubicBezTo>
                  <a:cubicBezTo>
                    <a:pt x="44585" y="33624"/>
                    <a:pt x="44746" y="34202"/>
                    <a:pt x="44939" y="34813"/>
                  </a:cubicBezTo>
                  <a:cubicBezTo>
                    <a:pt x="44489" y="34363"/>
                    <a:pt x="43653" y="33527"/>
                    <a:pt x="43589" y="33463"/>
                  </a:cubicBezTo>
                  <a:cubicBezTo>
                    <a:pt x="42656" y="32692"/>
                    <a:pt x="40728" y="31856"/>
                    <a:pt x="39217" y="31856"/>
                  </a:cubicBezTo>
                  <a:cubicBezTo>
                    <a:pt x="38638" y="31856"/>
                    <a:pt x="38156" y="31952"/>
                    <a:pt x="37738" y="32209"/>
                  </a:cubicBezTo>
                  <a:cubicBezTo>
                    <a:pt x="37128" y="32627"/>
                    <a:pt x="36838" y="33270"/>
                    <a:pt x="36838" y="33945"/>
                  </a:cubicBezTo>
                  <a:cubicBezTo>
                    <a:pt x="36838" y="34460"/>
                    <a:pt x="36999" y="34974"/>
                    <a:pt x="37353" y="35392"/>
                  </a:cubicBezTo>
                  <a:cubicBezTo>
                    <a:pt x="38124" y="36324"/>
                    <a:pt x="39538" y="36645"/>
                    <a:pt x="40696" y="36645"/>
                  </a:cubicBezTo>
                  <a:cubicBezTo>
                    <a:pt x="40792" y="36645"/>
                    <a:pt x="40856" y="36613"/>
                    <a:pt x="40953" y="36613"/>
                  </a:cubicBezTo>
                  <a:cubicBezTo>
                    <a:pt x="42142" y="36581"/>
                    <a:pt x="44392" y="35520"/>
                    <a:pt x="45035" y="35199"/>
                  </a:cubicBezTo>
                  <a:cubicBezTo>
                    <a:pt x="45292" y="36195"/>
                    <a:pt x="45614" y="37192"/>
                    <a:pt x="45935" y="38156"/>
                  </a:cubicBezTo>
                  <a:cubicBezTo>
                    <a:pt x="46096" y="38542"/>
                    <a:pt x="46224" y="38992"/>
                    <a:pt x="46385" y="39378"/>
                  </a:cubicBezTo>
                  <a:cubicBezTo>
                    <a:pt x="46482" y="39570"/>
                    <a:pt x="46546" y="39763"/>
                    <a:pt x="46642" y="39956"/>
                  </a:cubicBezTo>
                  <a:cubicBezTo>
                    <a:pt x="46417" y="39956"/>
                    <a:pt x="46289" y="39924"/>
                    <a:pt x="46289" y="39924"/>
                  </a:cubicBezTo>
                  <a:cubicBezTo>
                    <a:pt x="46289" y="39924"/>
                    <a:pt x="46289" y="40053"/>
                    <a:pt x="46289" y="40278"/>
                  </a:cubicBezTo>
                  <a:cubicBezTo>
                    <a:pt x="46289" y="40535"/>
                    <a:pt x="46289" y="40953"/>
                    <a:pt x="46321" y="41435"/>
                  </a:cubicBezTo>
                  <a:cubicBezTo>
                    <a:pt x="45292" y="40696"/>
                    <a:pt x="43910" y="40053"/>
                    <a:pt x="42785" y="40053"/>
                  </a:cubicBezTo>
                  <a:cubicBezTo>
                    <a:pt x="42431" y="40053"/>
                    <a:pt x="42110" y="40117"/>
                    <a:pt x="41821" y="40246"/>
                  </a:cubicBezTo>
                  <a:cubicBezTo>
                    <a:pt x="41017" y="40599"/>
                    <a:pt x="40631" y="41338"/>
                    <a:pt x="40631" y="42142"/>
                  </a:cubicBezTo>
                  <a:cubicBezTo>
                    <a:pt x="40631" y="42528"/>
                    <a:pt x="40728" y="42946"/>
                    <a:pt x="40953" y="43331"/>
                  </a:cubicBezTo>
                  <a:cubicBezTo>
                    <a:pt x="41017" y="43460"/>
                    <a:pt x="41113" y="43589"/>
                    <a:pt x="41242" y="43717"/>
                  </a:cubicBezTo>
                  <a:cubicBezTo>
                    <a:pt x="41435" y="45131"/>
                    <a:pt x="42238" y="46739"/>
                    <a:pt x="42946" y="47542"/>
                  </a:cubicBezTo>
                  <a:cubicBezTo>
                    <a:pt x="43010" y="47639"/>
                    <a:pt x="43942" y="48475"/>
                    <a:pt x="44392" y="48892"/>
                  </a:cubicBezTo>
                  <a:cubicBezTo>
                    <a:pt x="43942" y="48635"/>
                    <a:pt x="43492" y="48378"/>
                    <a:pt x="43010" y="48121"/>
                  </a:cubicBezTo>
                  <a:cubicBezTo>
                    <a:pt x="42335" y="47735"/>
                    <a:pt x="41628" y="47317"/>
                    <a:pt x="40953" y="46932"/>
                  </a:cubicBezTo>
                  <a:cubicBezTo>
                    <a:pt x="40599" y="46707"/>
                    <a:pt x="40246" y="46482"/>
                    <a:pt x="39892" y="46257"/>
                  </a:cubicBezTo>
                  <a:cubicBezTo>
                    <a:pt x="39506" y="46032"/>
                    <a:pt x="39185" y="45774"/>
                    <a:pt x="38863" y="45517"/>
                  </a:cubicBezTo>
                  <a:cubicBezTo>
                    <a:pt x="38349" y="45164"/>
                    <a:pt x="37835" y="44746"/>
                    <a:pt x="37353" y="44360"/>
                  </a:cubicBezTo>
                  <a:cubicBezTo>
                    <a:pt x="37770" y="43685"/>
                    <a:pt x="38992" y="41692"/>
                    <a:pt x="39153" y="40535"/>
                  </a:cubicBezTo>
                  <a:cubicBezTo>
                    <a:pt x="39217" y="40213"/>
                    <a:pt x="39249" y="39892"/>
                    <a:pt x="39249" y="39538"/>
                  </a:cubicBezTo>
                  <a:cubicBezTo>
                    <a:pt x="39249" y="38574"/>
                    <a:pt x="39024" y="37513"/>
                    <a:pt x="38349" y="36838"/>
                  </a:cubicBezTo>
                  <a:cubicBezTo>
                    <a:pt x="37899" y="36388"/>
                    <a:pt x="37288" y="36131"/>
                    <a:pt x="36710" y="36131"/>
                  </a:cubicBezTo>
                  <a:cubicBezTo>
                    <a:pt x="36131" y="36131"/>
                    <a:pt x="35552" y="36388"/>
                    <a:pt x="35135" y="36870"/>
                  </a:cubicBezTo>
                  <a:cubicBezTo>
                    <a:pt x="34749" y="37353"/>
                    <a:pt x="34588" y="38060"/>
                    <a:pt x="34588" y="38799"/>
                  </a:cubicBezTo>
                  <a:cubicBezTo>
                    <a:pt x="34588" y="40246"/>
                    <a:pt x="35135" y="41885"/>
                    <a:pt x="35713" y="42785"/>
                  </a:cubicBezTo>
                  <a:cubicBezTo>
                    <a:pt x="35745" y="42849"/>
                    <a:pt x="35938" y="43106"/>
                    <a:pt x="36195" y="43428"/>
                  </a:cubicBezTo>
                  <a:cubicBezTo>
                    <a:pt x="35745" y="43042"/>
                    <a:pt x="35263" y="42624"/>
                    <a:pt x="34781" y="42206"/>
                  </a:cubicBezTo>
                  <a:cubicBezTo>
                    <a:pt x="33431" y="40985"/>
                    <a:pt x="32113" y="39731"/>
                    <a:pt x="30795" y="38445"/>
                  </a:cubicBezTo>
                  <a:cubicBezTo>
                    <a:pt x="30506" y="38188"/>
                    <a:pt x="30249" y="37931"/>
                    <a:pt x="29959" y="37674"/>
                  </a:cubicBezTo>
                  <a:cubicBezTo>
                    <a:pt x="30313" y="37095"/>
                    <a:pt x="31663" y="34974"/>
                    <a:pt x="31856" y="33752"/>
                  </a:cubicBezTo>
                  <a:cubicBezTo>
                    <a:pt x="31888" y="33431"/>
                    <a:pt x="31920" y="33109"/>
                    <a:pt x="31920" y="32756"/>
                  </a:cubicBezTo>
                  <a:cubicBezTo>
                    <a:pt x="31920" y="31759"/>
                    <a:pt x="31695" y="30731"/>
                    <a:pt x="31020" y="30056"/>
                  </a:cubicBezTo>
                  <a:cubicBezTo>
                    <a:pt x="30570" y="29606"/>
                    <a:pt x="29991" y="29349"/>
                    <a:pt x="29381" y="29349"/>
                  </a:cubicBezTo>
                  <a:cubicBezTo>
                    <a:pt x="28802" y="29349"/>
                    <a:pt x="28256" y="29574"/>
                    <a:pt x="27838" y="30088"/>
                  </a:cubicBezTo>
                  <a:cubicBezTo>
                    <a:pt x="27420" y="30570"/>
                    <a:pt x="27259" y="31245"/>
                    <a:pt x="27259" y="32017"/>
                  </a:cubicBezTo>
                  <a:cubicBezTo>
                    <a:pt x="27259" y="33463"/>
                    <a:pt x="27838" y="35102"/>
                    <a:pt x="28384" y="36002"/>
                  </a:cubicBezTo>
                  <a:cubicBezTo>
                    <a:pt x="28416" y="36067"/>
                    <a:pt x="28674" y="36388"/>
                    <a:pt x="28963" y="36742"/>
                  </a:cubicBezTo>
                  <a:cubicBezTo>
                    <a:pt x="28224" y="36067"/>
                    <a:pt x="27484" y="35392"/>
                    <a:pt x="26745" y="34749"/>
                  </a:cubicBezTo>
                  <a:cubicBezTo>
                    <a:pt x="25427" y="33624"/>
                    <a:pt x="24077" y="32595"/>
                    <a:pt x="22663" y="31695"/>
                  </a:cubicBezTo>
                  <a:cubicBezTo>
                    <a:pt x="22791" y="31502"/>
                    <a:pt x="24430" y="29027"/>
                    <a:pt x="24623" y="27677"/>
                  </a:cubicBezTo>
                  <a:cubicBezTo>
                    <a:pt x="24688" y="27356"/>
                    <a:pt x="24720" y="27034"/>
                    <a:pt x="24720" y="26681"/>
                  </a:cubicBezTo>
                  <a:cubicBezTo>
                    <a:pt x="24720" y="25716"/>
                    <a:pt x="24463" y="24655"/>
                    <a:pt x="23820" y="23980"/>
                  </a:cubicBezTo>
                  <a:cubicBezTo>
                    <a:pt x="23370" y="23530"/>
                    <a:pt x="22759" y="23273"/>
                    <a:pt x="22180" y="23273"/>
                  </a:cubicBezTo>
                  <a:cubicBezTo>
                    <a:pt x="21602" y="23273"/>
                    <a:pt x="21023" y="23498"/>
                    <a:pt x="20605" y="24013"/>
                  </a:cubicBezTo>
                  <a:cubicBezTo>
                    <a:pt x="20220" y="24495"/>
                    <a:pt x="20059" y="25202"/>
                    <a:pt x="20059" y="25941"/>
                  </a:cubicBezTo>
                  <a:cubicBezTo>
                    <a:pt x="20059" y="27388"/>
                    <a:pt x="20605" y="29027"/>
                    <a:pt x="21184" y="29927"/>
                  </a:cubicBezTo>
                  <a:cubicBezTo>
                    <a:pt x="21248" y="30024"/>
                    <a:pt x="22180" y="31181"/>
                    <a:pt x="22502" y="31599"/>
                  </a:cubicBezTo>
                  <a:lnTo>
                    <a:pt x="22470" y="31567"/>
                  </a:lnTo>
                  <a:cubicBezTo>
                    <a:pt x="20991" y="30634"/>
                    <a:pt x="19480" y="29927"/>
                    <a:pt x="18002" y="29349"/>
                  </a:cubicBezTo>
                  <a:cubicBezTo>
                    <a:pt x="16523" y="28738"/>
                    <a:pt x="15109" y="28320"/>
                    <a:pt x="13759" y="27934"/>
                  </a:cubicBezTo>
                  <a:cubicBezTo>
                    <a:pt x="12441" y="27581"/>
                    <a:pt x="11219" y="27323"/>
                    <a:pt x="10094" y="27098"/>
                  </a:cubicBezTo>
                  <a:cubicBezTo>
                    <a:pt x="9515" y="26970"/>
                    <a:pt x="8969" y="26906"/>
                    <a:pt x="8455" y="26809"/>
                  </a:cubicBezTo>
                  <a:lnTo>
                    <a:pt x="8487" y="26777"/>
                  </a:lnTo>
                  <a:cubicBezTo>
                    <a:pt x="8487" y="26745"/>
                    <a:pt x="6655" y="25555"/>
                    <a:pt x="6526" y="25491"/>
                  </a:cubicBezTo>
                  <a:cubicBezTo>
                    <a:pt x="5722" y="25105"/>
                    <a:pt x="4340" y="24752"/>
                    <a:pt x="3087" y="24752"/>
                  </a:cubicBezTo>
                  <a:cubicBezTo>
                    <a:pt x="2090" y="24752"/>
                    <a:pt x="1126" y="24977"/>
                    <a:pt x="579" y="25523"/>
                  </a:cubicBezTo>
                  <a:cubicBezTo>
                    <a:pt x="194" y="25941"/>
                    <a:pt x="1" y="26456"/>
                    <a:pt x="1" y="26938"/>
                  </a:cubicBezTo>
                  <a:cubicBezTo>
                    <a:pt x="1" y="27613"/>
                    <a:pt x="322" y="28288"/>
                    <a:pt x="869" y="28738"/>
                  </a:cubicBezTo>
                  <a:cubicBezTo>
                    <a:pt x="1479" y="29188"/>
                    <a:pt x="2251" y="29381"/>
                    <a:pt x="3054" y="29381"/>
                  </a:cubicBezTo>
                  <a:cubicBezTo>
                    <a:pt x="3601" y="29381"/>
                    <a:pt x="4147" y="29284"/>
                    <a:pt x="4630" y="29156"/>
                  </a:cubicBezTo>
                  <a:cubicBezTo>
                    <a:pt x="5851" y="28866"/>
                    <a:pt x="7876" y="27259"/>
                    <a:pt x="8358" y="26873"/>
                  </a:cubicBezTo>
                  <a:cubicBezTo>
                    <a:pt x="8905" y="26970"/>
                    <a:pt x="9451" y="27066"/>
                    <a:pt x="10094" y="27227"/>
                  </a:cubicBezTo>
                  <a:cubicBezTo>
                    <a:pt x="11187" y="27452"/>
                    <a:pt x="12408" y="27741"/>
                    <a:pt x="13726" y="28127"/>
                  </a:cubicBezTo>
                  <a:cubicBezTo>
                    <a:pt x="14080" y="28256"/>
                    <a:pt x="14434" y="28384"/>
                    <a:pt x="14819" y="28481"/>
                  </a:cubicBezTo>
                  <a:cubicBezTo>
                    <a:pt x="14144" y="28416"/>
                    <a:pt x="13276" y="28320"/>
                    <a:pt x="13180" y="28320"/>
                  </a:cubicBezTo>
                  <a:lnTo>
                    <a:pt x="13148" y="28320"/>
                  </a:lnTo>
                  <a:cubicBezTo>
                    <a:pt x="11541" y="28352"/>
                    <a:pt x="8423" y="29381"/>
                    <a:pt x="7908" y="31116"/>
                  </a:cubicBezTo>
                  <a:cubicBezTo>
                    <a:pt x="7844" y="31309"/>
                    <a:pt x="7812" y="31502"/>
                    <a:pt x="7812" y="31695"/>
                  </a:cubicBezTo>
                  <a:cubicBezTo>
                    <a:pt x="7812" y="32724"/>
                    <a:pt x="8583" y="33592"/>
                    <a:pt x="9644" y="33817"/>
                  </a:cubicBezTo>
                  <a:cubicBezTo>
                    <a:pt x="9805" y="33817"/>
                    <a:pt x="9966" y="33849"/>
                    <a:pt x="10126" y="33849"/>
                  </a:cubicBezTo>
                  <a:cubicBezTo>
                    <a:pt x="11219" y="33849"/>
                    <a:pt x="12376" y="33174"/>
                    <a:pt x="13180" y="32467"/>
                  </a:cubicBezTo>
                  <a:cubicBezTo>
                    <a:pt x="14112" y="31599"/>
                    <a:pt x="15205" y="29220"/>
                    <a:pt x="15430" y="28674"/>
                  </a:cubicBezTo>
                  <a:cubicBezTo>
                    <a:pt x="16234" y="28963"/>
                    <a:pt x="17069" y="29252"/>
                    <a:pt x="17905" y="29606"/>
                  </a:cubicBezTo>
                  <a:cubicBezTo>
                    <a:pt x="19320" y="30249"/>
                    <a:pt x="20830" y="30956"/>
                    <a:pt x="22245" y="31920"/>
                  </a:cubicBezTo>
                  <a:cubicBezTo>
                    <a:pt x="22341" y="31952"/>
                    <a:pt x="22405" y="32017"/>
                    <a:pt x="22470" y="32081"/>
                  </a:cubicBezTo>
                  <a:cubicBezTo>
                    <a:pt x="22148" y="31984"/>
                    <a:pt x="20380" y="31599"/>
                    <a:pt x="20252" y="31599"/>
                  </a:cubicBezTo>
                  <a:cubicBezTo>
                    <a:pt x="20123" y="31599"/>
                    <a:pt x="19962" y="31567"/>
                    <a:pt x="19770" y="31567"/>
                  </a:cubicBezTo>
                  <a:cubicBezTo>
                    <a:pt x="18098" y="31567"/>
                    <a:pt x="15366" y="32274"/>
                    <a:pt x="14723" y="33784"/>
                  </a:cubicBezTo>
                  <a:cubicBezTo>
                    <a:pt x="14594" y="34042"/>
                    <a:pt x="14562" y="34331"/>
                    <a:pt x="14562" y="34588"/>
                  </a:cubicBezTo>
                  <a:cubicBezTo>
                    <a:pt x="14562" y="35520"/>
                    <a:pt x="15205" y="36356"/>
                    <a:pt x="16137" y="36645"/>
                  </a:cubicBezTo>
                  <a:cubicBezTo>
                    <a:pt x="16394" y="36742"/>
                    <a:pt x="16684" y="36774"/>
                    <a:pt x="16941" y="36774"/>
                  </a:cubicBezTo>
                  <a:cubicBezTo>
                    <a:pt x="17969" y="36774"/>
                    <a:pt x="19030" y="36260"/>
                    <a:pt x="19802" y="35713"/>
                  </a:cubicBezTo>
                  <a:cubicBezTo>
                    <a:pt x="20959" y="34877"/>
                    <a:pt x="22470" y="32209"/>
                    <a:pt x="22534" y="32113"/>
                  </a:cubicBezTo>
                  <a:cubicBezTo>
                    <a:pt x="23852" y="33013"/>
                    <a:pt x="25138" y="34042"/>
                    <a:pt x="26391" y="35135"/>
                  </a:cubicBezTo>
                  <a:cubicBezTo>
                    <a:pt x="27323" y="35938"/>
                    <a:pt x="28191" y="36806"/>
                    <a:pt x="29091" y="37674"/>
                  </a:cubicBezTo>
                  <a:cubicBezTo>
                    <a:pt x="28674" y="37545"/>
                    <a:pt x="27002" y="37224"/>
                    <a:pt x="26906" y="37192"/>
                  </a:cubicBezTo>
                  <a:lnTo>
                    <a:pt x="26423" y="37192"/>
                  </a:lnTo>
                  <a:cubicBezTo>
                    <a:pt x="24720" y="37192"/>
                    <a:pt x="21988" y="37867"/>
                    <a:pt x="21345" y="39378"/>
                  </a:cubicBezTo>
                  <a:cubicBezTo>
                    <a:pt x="21248" y="39635"/>
                    <a:pt x="21184" y="39924"/>
                    <a:pt x="21184" y="40181"/>
                  </a:cubicBezTo>
                  <a:cubicBezTo>
                    <a:pt x="21184" y="41113"/>
                    <a:pt x="21859" y="41949"/>
                    <a:pt x="22791" y="42238"/>
                  </a:cubicBezTo>
                  <a:cubicBezTo>
                    <a:pt x="23048" y="42335"/>
                    <a:pt x="23305" y="42367"/>
                    <a:pt x="23563" y="42367"/>
                  </a:cubicBezTo>
                  <a:cubicBezTo>
                    <a:pt x="24591" y="42367"/>
                    <a:pt x="25652" y="41853"/>
                    <a:pt x="26456" y="41306"/>
                  </a:cubicBezTo>
                  <a:cubicBezTo>
                    <a:pt x="27548" y="40503"/>
                    <a:pt x="29027" y="37963"/>
                    <a:pt x="29156" y="37738"/>
                  </a:cubicBezTo>
                  <a:cubicBezTo>
                    <a:pt x="29541" y="38124"/>
                    <a:pt x="29959" y="38510"/>
                    <a:pt x="30345" y="38928"/>
                  </a:cubicBezTo>
                  <a:cubicBezTo>
                    <a:pt x="31663" y="40213"/>
                    <a:pt x="32949" y="41499"/>
                    <a:pt x="34267" y="42753"/>
                  </a:cubicBezTo>
                  <a:cubicBezTo>
                    <a:pt x="34717" y="43203"/>
                    <a:pt x="35199" y="43589"/>
                    <a:pt x="35649" y="44006"/>
                  </a:cubicBezTo>
                  <a:cubicBezTo>
                    <a:pt x="35038" y="43878"/>
                    <a:pt x="33881" y="43621"/>
                    <a:pt x="33784" y="43621"/>
                  </a:cubicBezTo>
                  <a:cubicBezTo>
                    <a:pt x="33624" y="43621"/>
                    <a:pt x="33463" y="43589"/>
                    <a:pt x="33302" y="43589"/>
                  </a:cubicBezTo>
                  <a:cubicBezTo>
                    <a:pt x="31599" y="43589"/>
                    <a:pt x="28899" y="44296"/>
                    <a:pt x="28256" y="45807"/>
                  </a:cubicBezTo>
                  <a:cubicBezTo>
                    <a:pt x="28127" y="46064"/>
                    <a:pt x="28063" y="46353"/>
                    <a:pt x="28063" y="46610"/>
                  </a:cubicBezTo>
                  <a:cubicBezTo>
                    <a:pt x="28095" y="47542"/>
                    <a:pt x="28738" y="48378"/>
                    <a:pt x="29670" y="48667"/>
                  </a:cubicBezTo>
                  <a:cubicBezTo>
                    <a:pt x="29927" y="48732"/>
                    <a:pt x="30184" y="48796"/>
                    <a:pt x="30474" y="48796"/>
                  </a:cubicBezTo>
                  <a:cubicBezTo>
                    <a:pt x="31502" y="48796"/>
                    <a:pt x="32563" y="48282"/>
                    <a:pt x="33334" y="47735"/>
                  </a:cubicBezTo>
                  <a:cubicBezTo>
                    <a:pt x="34331" y="47028"/>
                    <a:pt x="35617" y="44906"/>
                    <a:pt x="35970" y="44296"/>
                  </a:cubicBezTo>
                  <a:cubicBezTo>
                    <a:pt x="36742" y="44971"/>
                    <a:pt x="37545" y="45614"/>
                    <a:pt x="38349" y="46224"/>
                  </a:cubicBezTo>
                  <a:cubicBezTo>
                    <a:pt x="38703" y="46482"/>
                    <a:pt x="39024" y="46771"/>
                    <a:pt x="39378" y="46996"/>
                  </a:cubicBezTo>
                  <a:cubicBezTo>
                    <a:pt x="39731" y="47221"/>
                    <a:pt x="40085" y="47478"/>
                    <a:pt x="40438" y="47703"/>
                  </a:cubicBezTo>
                  <a:cubicBezTo>
                    <a:pt x="41178" y="48153"/>
                    <a:pt x="41853" y="48571"/>
                    <a:pt x="42528" y="48957"/>
                  </a:cubicBezTo>
                  <a:cubicBezTo>
                    <a:pt x="42881" y="49182"/>
                    <a:pt x="43203" y="49375"/>
                    <a:pt x="43556" y="49567"/>
                  </a:cubicBezTo>
                  <a:cubicBezTo>
                    <a:pt x="42946" y="49310"/>
                    <a:pt x="41949" y="48957"/>
                    <a:pt x="41853" y="48925"/>
                  </a:cubicBezTo>
                  <a:cubicBezTo>
                    <a:pt x="41403" y="48828"/>
                    <a:pt x="40792" y="48764"/>
                    <a:pt x="40149" y="48764"/>
                  </a:cubicBezTo>
                  <a:cubicBezTo>
                    <a:pt x="38574" y="48764"/>
                    <a:pt x="36742" y="49150"/>
                    <a:pt x="36067" y="50242"/>
                  </a:cubicBezTo>
                  <a:cubicBezTo>
                    <a:pt x="35842" y="50596"/>
                    <a:pt x="35745" y="50950"/>
                    <a:pt x="35745" y="51303"/>
                  </a:cubicBezTo>
                  <a:cubicBezTo>
                    <a:pt x="35745" y="52139"/>
                    <a:pt x="36260" y="52910"/>
                    <a:pt x="37031" y="53296"/>
                  </a:cubicBezTo>
                  <a:cubicBezTo>
                    <a:pt x="37417" y="53489"/>
                    <a:pt x="37867" y="53553"/>
                    <a:pt x="38317" y="53553"/>
                  </a:cubicBezTo>
                  <a:cubicBezTo>
                    <a:pt x="39185" y="53553"/>
                    <a:pt x="40085" y="53264"/>
                    <a:pt x="40792" y="52910"/>
                  </a:cubicBezTo>
                  <a:cubicBezTo>
                    <a:pt x="41981" y="52300"/>
                    <a:pt x="43781" y="50082"/>
                    <a:pt x="44006" y="49825"/>
                  </a:cubicBezTo>
                  <a:cubicBezTo>
                    <a:pt x="44842" y="50307"/>
                    <a:pt x="45646" y="50757"/>
                    <a:pt x="46417" y="51143"/>
                  </a:cubicBezTo>
                  <a:cubicBezTo>
                    <a:pt x="48474" y="52268"/>
                    <a:pt x="50275" y="53135"/>
                    <a:pt x="51689" y="53811"/>
                  </a:cubicBezTo>
                  <a:cubicBezTo>
                    <a:pt x="56189" y="57700"/>
                    <a:pt x="62586" y="58150"/>
                    <a:pt x="62586" y="58150"/>
                  </a:cubicBezTo>
                  <a:cubicBezTo>
                    <a:pt x="62586" y="58150"/>
                    <a:pt x="62586" y="58021"/>
                    <a:pt x="62586" y="57764"/>
                  </a:cubicBezTo>
                  <a:cubicBezTo>
                    <a:pt x="62586" y="56189"/>
                    <a:pt x="62329" y="49857"/>
                    <a:pt x="58407" y="45485"/>
                  </a:cubicBezTo>
                  <a:cubicBezTo>
                    <a:pt x="56800" y="43653"/>
                    <a:pt x="54743" y="42431"/>
                    <a:pt x="52814" y="41596"/>
                  </a:cubicBezTo>
                  <a:cubicBezTo>
                    <a:pt x="52943" y="41467"/>
                    <a:pt x="53039" y="41306"/>
                    <a:pt x="53135" y="41178"/>
                  </a:cubicBezTo>
                  <a:cubicBezTo>
                    <a:pt x="53650" y="40406"/>
                    <a:pt x="54100" y="39378"/>
                    <a:pt x="54100" y="38413"/>
                  </a:cubicBezTo>
                  <a:cubicBezTo>
                    <a:pt x="54100" y="38092"/>
                    <a:pt x="54035" y="37770"/>
                    <a:pt x="53939" y="37481"/>
                  </a:cubicBezTo>
                  <a:cubicBezTo>
                    <a:pt x="53618" y="36581"/>
                    <a:pt x="52782" y="35970"/>
                    <a:pt x="51882" y="35970"/>
                  </a:cubicBezTo>
                  <a:cubicBezTo>
                    <a:pt x="51625" y="35970"/>
                    <a:pt x="51303" y="36035"/>
                    <a:pt x="51046" y="36163"/>
                  </a:cubicBezTo>
                  <a:cubicBezTo>
                    <a:pt x="49792" y="36742"/>
                    <a:pt x="49182" y="38767"/>
                    <a:pt x="49053" y="40374"/>
                  </a:cubicBezTo>
                  <a:cubicBezTo>
                    <a:pt x="48539" y="40278"/>
                    <a:pt x="48089" y="40181"/>
                    <a:pt x="47703" y="40117"/>
                  </a:cubicBezTo>
                  <a:cubicBezTo>
                    <a:pt x="47542" y="39763"/>
                    <a:pt x="47382" y="39378"/>
                    <a:pt x="47221" y="38992"/>
                  </a:cubicBezTo>
                  <a:cubicBezTo>
                    <a:pt x="47028" y="38606"/>
                    <a:pt x="46899" y="38220"/>
                    <a:pt x="46739" y="37835"/>
                  </a:cubicBezTo>
                  <a:cubicBezTo>
                    <a:pt x="46546" y="37256"/>
                    <a:pt x="46321" y="36645"/>
                    <a:pt x="46128" y="36035"/>
                  </a:cubicBezTo>
                  <a:cubicBezTo>
                    <a:pt x="46867" y="35713"/>
                    <a:pt x="48989" y="34717"/>
                    <a:pt x="49760" y="33849"/>
                  </a:cubicBezTo>
                  <a:cubicBezTo>
                    <a:pt x="50467" y="33077"/>
                    <a:pt x="51175" y="31920"/>
                    <a:pt x="51175" y="30795"/>
                  </a:cubicBezTo>
                  <a:cubicBezTo>
                    <a:pt x="51175" y="30634"/>
                    <a:pt x="51142" y="30474"/>
                    <a:pt x="51110" y="30313"/>
                  </a:cubicBezTo>
                  <a:cubicBezTo>
                    <a:pt x="50917" y="29284"/>
                    <a:pt x="50050" y="28481"/>
                    <a:pt x="49021" y="28481"/>
                  </a:cubicBezTo>
                  <a:cubicBezTo>
                    <a:pt x="48828" y="28481"/>
                    <a:pt x="48635" y="28513"/>
                    <a:pt x="48442" y="28577"/>
                  </a:cubicBezTo>
                  <a:cubicBezTo>
                    <a:pt x="46707" y="29091"/>
                    <a:pt x="45678" y="32209"/>
                    <a:pt x="45646" y="33817"/>
                  </a:cubicBezTo>
                  <a:cubicBezTo>
                    <a:pt x="45646" y="33881"/>
                    <a:pt x="45678" y="34234"/>
                    <a:pt x="45710" y="34620"/>
                  </a:cubicBezTo>
                  <a:cubicBezTo>
                    <a:pt x="45517" y="34042"/>
                    <a:pt x="45356" y="33431"/>
                    <a:pt x="45196" y="32820"/>
                  </a:cubicBezTo>
                  <a:cubicBezTo>
                    <a:pt x="44746" y="31084"/>
                    <a:pt x="44328" y="29284"/>
                    <a:pt x="43942" y="27484"/>
                  </a:cubicBezTo>
                  <a:cubicBezTo>
                    <a:pt x="43846" y="27131"/>
                    <a:pt x="43749" y="26745"/>
                    <a:pt x="43653" y="26391"/>
                  </a:cubicBezTo>
                  <a:cubicBezTo>
                    <a:pt x="44264" y="26102"/>
                    <a:pt x="46578" y="25073"/>
                    <a:pt x="47414" y="24141"/>
                  </a:cubicBezTo>
                  <a:cubicBezTo>
                    <a:pt x="48121" y="23370"/>
                    <a:pt x="48796" y="22212"/>
                    <a:pt x="48796" y="21087"/>
                  </a:cubicBezTo>
                  <a:cubicBezTo>
                    <a:pt x="48796" y="20927"/>
                    <a:pt x="48796" y="20766"/>
                    <a:pt x="48764" y="20605"/>
                  </a:cubicBezTo>
                  <a:cubicBezTo>
                    <a:pt x="48571" y="19577"/>
                    <a:pt x="47671" y="18773"/>
                    <a:pt x="46674" y="18773"/>
                  </a:cubicBezTo>
                  <a:cubicBezTo>
                    <a:pt x="46482" y="18773"/>
                    <a:pt x="46289" y="18805"/>
                    <a:pt x="46096" y="18869"/>
                  </a:cubicBezTo>
                  <a:cubicBezTo>
                    <a:pt x="44328" y="19384"/>
                    <a:pt x="43299" y="22502"/>
                    <a:pt x="43267" y="24141"/>
                  </a:cubicBezTo>
                  <a:cubicBezTo>
                    <a:pt x="43267" y="24205"/>
                    <a:pt x="43299" y="24591"/>
                    <a:pt x="43364" y="25041"/>
                  </a:cubicBezTo>
                  <a:cubicBezTo>
                    <a:pt x="43106" y="24077"/>
                    <a:pt x="42881" y="23113"/>
                    <a:pt x="42592" y="22180"/>
                  </a:cubicBezTo>
                  <a:cubicBezTo>
                    <a:pt x="42110" y="20509"/>
                    <a:pt x="41563" y="18902"/>
                    <a:pt x="40888" y="17391"/>
                  </a:cubicBezTo>
                  <a:cubicBezTo>
                    <a:pt x="41081" y="17294"/>
                    <a:pt x="43814" y="16137"/>
                    <a:pt x="44746" y="15109"/>
                  </a:cubicBezTo>
                  <a:cubicBezTo>
                    <a:pt x="45453" y="14305"/>
                    <a:pt x="46128" y="13180"/>
                    <a:pt x="46128" y="12055"/>
                  </a:cubicBezTo>
                  <a:cubicBezTo>
                    <a:pt x="46128" y="11894"/>
                    <a:pt x="46128" y="11733"/>
                    <a:pt x="46096" y="11573"/>
                  </a:cubicBezTo>
                  <a:cubicBezTo>
                    <a:pt x="45903" y="10544"/>
                    <a:pt x="45003" y="9740"/>
                    <a:pt x="44006" y="9740"/>
                  </a:cubicBezTo>
                  <a:cubicBezTo>
                    <a:pt x="43814" y="9740"/>
                    <a:pt x="43621" y="9773"/>
                    <a:pt x="43396" y="9837"/>
                  </a:cubicBezTo>
                  <a:cubicBezTo>
                    <a:pt x="41660" y="10351"/>
                    <a:pt x="40631" y="13469"/>
                    <a:pt x="40599" y="15076"/>
                  </a:cubicBezTo>
                  <a:cubicBezTo>
                    <a:pt x="40599" y="15233"/>
                    <a:pt x="40721" y="16606"/>
                    <a:pt x="40787" y="17154"/>
                  </a:cubicBezTo>
                  <a:lnTo>
                    <a:pt x="40787" y="17154"/>
                  </a:lnTo>
                  <a:cubicBezTo>
                    <a:pt x="40048" y="15552"/>
                    <a:pt x="39183" y="14141"/>
                    <a:pt x="38285" y="12826"/>
                  </a:cubicBezTo>
                  <a:cubicBezTo>
                    <a:pt x="37385" y="11540"/>
                    <a:pt x="36420" y="10383"/>
                    <a:pt x="35520" y="9323"/>
                  </a:cubicBezTo>
                  <a:cubicBezTo>
                    <a:pt x="34620" y="8294"/>
                    <a:pt x="33720" y="7394"/>
                    <a:pt x="32949" y="6622"/>
                  </a:cubicBezTo>
                  <a:cubicBezTo>
                    <a:pt x="32499" y="6172"/>
                    <a:pt x="32113" y="5819"/>
                    <a:pt x="31727" y="5465"/>
                  </a:cubicBezTo>
                  <a:lnTo>
                    <a:pt x="31759" y="5465"/>
                  </a:lnTo>
                  <a:cubicBezTo>
                    <a:pt x="31759" y="5369"/>
                    <a:pt x="30924" y="3408"/>
                    <a:pt x="30827" y="3311"/>
                  </a:cubicBezTo>
                  <a:cubicBezTo>
                    <a:pt x="30088" y="2026"/>
                    <a:pt x="27999" y="1"/>
                    <a:pt x="26263" y="1"/>
                  </a:cubicBez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47"/>
            <p:cNvSpPr/>
            <p:nvPr/>
          </p:nvSpPr>
          <p:spPr>
            <a:xfrm>
              <a:off x="3261100" y="1467650"/>
              <a:ext cx="423525" cy="439600"/>
            </a:xfrm>
            <a:custGeom>
              <a:rect b="b" l="l" r="r" t="t"/>
              <a:pathLst>
                <a:path extrusionOk="0" h="17584" w="16941">
                  <a:moveTo>
                    <a:pt x="16941" y="0"/>
                  </a:moveTo>
                  <a:cubicBezTo>
                    <a:pt x="16941" y="0"/>
                    <a:pt x="9323" y="225"/>
                    <a:pt x="4630" y="5079"/>
                  </a:cubicBezTo>
                  <a:cubicBezTo>
                    <a:pt x="65" y="9836"/>
                    <a:pt x="1" y="17230"/>
                    <a:pt x="1" y="17583"/>
                  </a:cubicBezTo>
                  <a:cubicBezTo>
                    <a:pt x="1" y="17583"/>
                    <a:pt x="7651" y="17358"/>
                    <a:pt x="12344" y="12504"/>
                  </a:cubicBezTo>
                  <a:cubicBezTo>
                    <a:pt x="16909" y="7747"/>
                    <a:pt x="16941" y="354"/>
                    <a:pt x="16941" y="0"/>
                  </a:cubicBez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47"/>
            <p:cNvSpPr/>
            <p:nvPr/>
          </p:nvSpPr>
          <p:spPr>
            <a:xfrm>
              <a:off x="2983875" y="802250"/>
              <a:ext cx="389775" cy="1053550"/>
            </a:xfrm>
            <a:custGeom>
              <a:rect b="b" l="l" r="r" t="t"/>
              <a:pathLst>
                <a:path extrusionOk="0" h="42142" w="15591">
                  <a:moveTo>
                    <a:pt x="7458" y="0"/>
                  </a:moveTo>
                  <a:lnTo>
                    <a:pt x="7522" y="14433"/>
                  </a:lnTo>
                  <a:lnTo>
                    <a:pt x="7522" y="14433"/>
                  </a:lnTo>
                  <a:lnTo>
                    <a:pt x="2764" y="10319"/>
                  </a:lnTo>
                  <a:lnTo>
                    <a:pt x="2443" y="10672"/>
                  </a:lnTo>
                  <a:lnTo>
                    <a:pt x="7522" y="15076"/>
                  </a:lnTo>
                  <a:lnTo>
                    <a:pt x="7586" y="25427"/>
                  </a:lnTo>
                  <a:lnTo>
                    <a:pt x="322" y="18998"/>
                  </a:lnTo>
                  <a:lnTo>
                    <a:pt x="0" y="19351"/>
                  </a:lnTo>
                  <a:lnTo>
                    <a:pt x="7586" y="26070"/>
                  </a:lnTo>
                  <a:lnTo>
                    <a:pt x="7618" y="35456"/>
                  </a:lnTo>
                  <a:lnTo>
                    <a:pt x="2186" y="31181"/>
                  </a:lnTo>
                  <a:lnTo>
                    <a:pt x="1864" y="31566"/>
                  </a:lnTo>
                  <a:lnTo>
                    <a:pt x="7618" y="36067"/>
                  </a:lnTo>
                  <a:lnTo>
                    <a:pt x="7650" y="42142"/>
                  </a:lnTo>
                  <a:lnTo>
                    <a:pt x="8133" y="42110"/>
                  </a:lnTo>
                  <a:lnTo>
                    <a:pt x="8068" y="31534"/>
                  </a:lnTo>
                  <a:lnTo>
                    <a:pt x="15590" y="24784"/>
                  </a:lnTo>
                  <a:lnTo>
                    <a:pt x="15269" y="24430"/>
                  </a:lnTo>
                  <a:lnTo>
                    <a:pt x="8068" y="30891"/>
                  </a:lnTo>
                  <a:lnTo>
                    <a:pt x="8036" y="22052"/>
                  </a:lnTo>
                  <a:lnTo>
                    <a:pt x="8068" y="22084"/>
                  </a:lnTo>
                  <a:lnTo>
                    <a:pt x="14433" y="12794"/>
                  </a:lnTo>
                  <a:lnTo>
                    <a:pt x="14047" y="12505"/>
                  </a:lnTo>
                  <a:lnTo>
                    <a:pt x="8036" y="21280"/>
                  </a:lnTo>
                  <a:lnTo>
                    <a:pt x="79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47"/>
            <p:cNvSpPr/>
            <p:nvPr/>
          </p:nvSpPr>
          <p:spPr>
            <a:xfrm>
              <a:off x="2682500" y="1458000"/>
              <a:ext cx="415500" cy="463700"/>
            </a:xfrm>
            <a:custGeom>
              <a:rect b="b" l="l" r="r" t="t"/>
              <a:pathLst>
                <a:path extrusionOk="0" h="18548" w="16620">
                  <a:moveTo>
                    <a:pt x="355" y="0"/>
                  </a:moveTo>
                  <a:lnTo>
                    <a:pt x="1" y="322"/>
                  </a:lnTo>
                  <a:lnTo>
                    <a:pt x="5433" y="6397"/>
                  </a:lnTo>
                  <a:lnTo>
                    <a:pt x="1994" y="6461"/>
                  </a:lnTo>
                  <a:lnTo>
                    <a:pt x="1994" y="6944"/>
                  </a:lnTo>
                  <a:lnTo>
                    <a:pt x="5851" y="6879"/>
                  </a:lnTo>
                  <a:lnTo>
                    <a:pt x="9676" y="11154"/>
                  </a:lnTo>
                  <a:lnTo>
                    <a:pt x="4276" y="11154"/>
                  </a:lnTo>
                  <a:lnTo>
                    <a:pt x="4276" y="11637"/>
                  </a:lnTo>
                  <a:lnTo>
                    <a:pt x="10094" y="11637"/>
                  </a:lnTo>
                  <a:lnTo>
                    <a:pt x="13566" y="15494"/>
                  </a:lnTo>
                  <a:lnTo>
                    <a:pt x="9773" y="15719"/>
                  </a:lnTo>
                  <a:lnTo>
                    <a:pt x="9805" y="16201"/>
                  </a:lnTo>
                  <a:lnTo>
                    <a:pt x="13952" y="15976"/>
                  </a:lnTo>
                  <a:lnTo>
                    <a:pt x="16266" y="18548"/>
                  </a:lnTo>
                  <a:lnTo>
                    <a:pt x="16620" y="18226"/>
                  </a:lnTo>
                  <a:lnTo>
                    <a:pt x="12569" y="13662"/>
                  </a:lnTo>
                  <a:lnTo>
                    <a:pt x="13212" y="7908"/>
                  </a:lnTo>
                  <a:lnTo>
                    <a:pt x="12730" y="7844"/>
                  </a:lnTo>
                  <a:lnTo>
                    <a:pt x="12152" y="13212"/>
                  </a:lnTo>
                  <a:lnTo>
                    <a:pt x="8905" y="9579"/>
                  </a:lnTo>
                  <a:lnTo>
                    <a:pt x="8937" y="9579"/>
                  </a:lnTo>
                  <a:lnTo>
                    <a:pt x="8101" y="3118"/>
                  </a:lnTo>
                  <a:lnTo>
                    <a:pt x="7619" y="3183"/>
                  </a:lnTo>
                  <a:lnTo>
                    <a:pt x="8358" y="8969"/>
                  </a:lnTo>
                  <a:lnTo>
                    <a:pt x="3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47"/>
            <p:cNvSpPr/>
            <p:nvPr/>
          </p:nvSpPr>
          <p:spPr>
            <a:xfrm>
              <a:off x="3257100" y="1463625"/>
              <a:ext cx="432350" cy="447625"/>
            </a:xfrm>
            <a:custGeom>
              <a:rect b="b" l="l" r="r" t="t"/>
              <a:pathLst>
                <a:path extrusionOk="0" h="17905" w="17294">
                  <a:moveTo>
                    <a:pt x="16940" y="0"/>
                  </a:moveTo>
                  <a:lnTo>
                    <a:pt x="11283" y="5851"/>
                  </a:lnTo>
                  <a:lnTo>
                    <a:pt x="10994" y="2443"/>
                  </a:lnTo>
                  <a:lnTo>
                    <a:pt x="10511" y="2475"/>
                  </a:lnTo>
                  <a:lnTo>
                    <a:pt x="10833" y="6333"/>
                  </a:lnTo>
                  <a:lnTo>
                    <a:pt x="6879" y="10447"/>
                  </a:lnTo>
                  <a:lnTo>
                    <a:pt x="6461" y="5079"/>
                  </a:lnTo>
                  <a:lnTo>
                    <a:pt x="5979" y="5111"/>
                  </a:lnTo>
                  <a:lnTo>
                    <a:pt x="6429" y="10897"/>
                  </a:lnTo>
                  <a:lnTo>
                    <a:pt x="2829" y="14658"/>
                  </a:lnTo>
                  <a:lnTo>
                    <a:pt x="2315" y="10865"/>
                  </a:lnTo>
                  <a:lnTo>
                    <a:pt x="1832" y="10962"/>
                  </a:lnTo>
                  <a:lnTo>
                    <a:pt x="2411" y="15076"/>
                  </a:lnTo>
                  <a:lnTo>
                    <a:pt x="0" y="17583"/>
                  </a:lnTo>
                  <a:lnTo>
                    <a:pt x="354" y="17905"/>
                  </a:lnTo>
                  <a:lnTo>
                    <a:pt x="4565" y="13533"/>
                  </a:lnTo>
                  <a:lnTo>
                    <a:pt x="10383" y="13758"/>
                  </a:lnTo>
                  <a:lnTo>
                    <a:pt x="10383" y="13276"/>
                  </a:lnTo>
                  <a:lnTo>
                    <a:pt x="5015" y="13051"/>
                  </a:lnTo>
                  <a:lnTo>
                    <a:pt x="8390" y="9579"/>
                  </a:lnTo>
                  <a:lnTo>
                    <a:pt x="14754" y="8294"/>
                  </a:lnTo>
                  <a:lnTo>
                    <a:pt x="14658" y="7811"/>
                  </a:lnTo>
                  <a:lnTo>
                    <a:pt x="8968" y="8969"/>
                  </a:lnTo>
                  <a:lnTo>
                    <a:pt x="8968" y="8969"/>
                  </a:lnTo>
                  <a:lnTo>
                    <a:pt x="17294" y="322"/>
                  </a:lnTo>
                  <a:lnTo>
                    <a:pt x="169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47"/>
            <p:cNvSpPr/>
            <p:nvPr/>
          </p:nvSpPr>
          <p:spPr>
            <a:xfrm>
              <a:off x="3434700" y="1007975"/>
              <a:ext cx="226625" cy="229850"/>
            </a:xfrm>
            <a:custGeom>
              <a:rect b="b" l="l" r="r" t="t"/>
              <a:pathLst>
                <a:path extrusionOk="0" h="9194" w="9065">
                  <a:moveTo>
                    <a:pt x="4532" y="0"/>
                  </a:moveTo>
                  <a:cubicBezTo>
                    <a:pt x="2025" y="0"/>
                    <a:pt x="0" y="2058"/>
                    <a:pt x="0" y="4597"/>
                  </a:cubicBezTo>
                  <a:cubicBezTo>
                    <a:pt x="0" y="7137"/>
                    <a:pt x="2025" y="9194"/>
                    <a:pt x="4532" y="9194"/>
                  </a:cubicBezTo>
                  <a:cubicBezTo>
                    <a:pt x="7040" y="9194"/>
                    <a:pt x="9065" y="7137"/>
                    <a:pt x="9065" y="4597"/>
                  </a:cubicBezTo>
                  <a:cubicBezTo>
                    <a:pt x="9065" y="2058"/>
                    <a:pt x="7040" y="0"/>
                    <a:pt x="4532"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47"/>
            <p:cNvSpPr/>
            <p:nvPr/>
          </p:nvSpPr>
          <p:spPr>
            <a:xfrm>
              <a:off x="3428250" y="1001550"/>
              <a:ext cx="240325" cy="242700"/>
            </a:xfrm>
            <a:custGeom>
              <a:rect b="b" l="l" r="r" t="t"/>
              <a:pathLst>
                <a:path extrusionOk="0" h="9708" w="9613">
                  <a:moveTo>
                    <a:pt x="4790" y="547"/>
                  </a:moveTo>
                  <a:cubicBezTo>
                    <a:pt x="5980" y="547"/>
                    <a:pt x="7041" y="1029"/>
                    <a:pt x="7812" y="1800"/>
                  </a:cubicBezTo>
                  <a:cubicBezTo>
                    <a:pt x="8583" y="2572"/>
                    <a:pt x="9066" y="3665"/>
                    <a:pt x="9066" y="4854"/>
                  </a:cubicBezTo>
                  <a:cubicBezTo>
                    <a:pt x="9066" y="6043"/>
                    <a:pt x="8583" y="7136"/>
                    <a:pt x="7812" y="7908"/>
                  </a:cubicBezTo>
                  <a:cubicBezTo>
                    <a:pt x="7041" y="8679"/>
                    <a:pt x="5980" y="9161"/>
                    <a:pt x="4790" y="9161"/>
                  </a:cubicBezTo>
                  <a:cubicBezTo>
                    <a:pt x="3633" y="9161"/>
                    <a:pt x="2540" y="8679"/>
                    <a:pt x="1769" y="7908"/>
                  </a:cubicBezTo>
                  <a:cubicBezTo>
                    <a:pt x="997" y="7136"/>
                    <a:pt x="515" y="6043"/>
                    <a:pt x="515" y="4854"/>
                  </a:cubicBezTo>
                  <a:cubicBezTo>
                    <a:pt x="515" y="3665"/>
                    <a:pt x="997" y="2572"/>
                    <a:pt x="1769" y="1800"/>
                  </a:cubicBezTo>
                  <a:cubicBezTo>
                    <a:pt x="2540" y="1029"/>
                    <a:pt x="3633" y="547"/>
                    <a:pt x="4790" y="547"/>
                  </a:cubicBezTo>
                  <a:close/>
                  <a:moveTo>
                    <a:pt x="4790" y="0"/>
                  </a:moveTo>
                  <a:cubicBezTo>
                    <a:pt x="3473" y="0"/>
                    <a:pt x="2251" y="547"/>
                    <a:pt x="1383" y="1415"/>
                  </a:cubicBezTo>
                  <a:cubicBezTo>
                    <a:pt x="515" y="2315"/>
                    <a:pt x="1" y="3504"/>
                    <a:pt x="1" y="4854"/>
                  </a:cubicBezTo>
                  <a:cubicBezTo>
                    <a:pt x="1" y="6204"/>
                    <a:pt x="515" y="7394"/>
                    <a:pt x="1383" y="8294"/>
                  </a:cubicBezTo>
                  <a:cubicBezTo>
                    <a:pt x="2251" y="9161"/>
                    <a:pt x="3473" y="9708"/>
                    <a:pt x="4790" y="9708"/>
                  </a:cubicBezTo>
                  <a:cubicBezTo>
                    <a:pt x="6108" y="9708"/>
                    <a:pt x="7330" y="9161"/>
                    <a:pt x="8198" y="8294"/>
                  </a:cubicBezTo>
                  <a:cubicBezTo>
                    <a:pt x="9066" y="7394"/>
                    <a:pt x="9612" y="6204"/>
                    <a:pt x="9612" y="4854"/>
                  </a:cubicBezTo>
                  <a:cubicBezTo>
                    <a:pt x="9612" y="3504"/>
                    <a:pt x="9066" y="2315"/>
                    <a:pt x="8198" y="1415"/>
                  </a:cubicBezTo>
                  <a:cubicBezTo>
                    <a:pt x="7330" y="547"/>
                    <a:pt x="6108" y="0"/>
                    <a:pt x="4790"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p47"/>
            <p:cNvSpPr/>
            <p:nvPr/>
          </p:nvSpPr>
          <p:spPr>
            <a:xfrm>
              <a:off x="3804350" y="1436300"/>
              <a:ext cx="204950" cy="566025"/>
            </a:xfrm>
            <a:custGeom>
              <a:rect b="b" l="l" r="r" t="t"/>
              <a:pathLst>
                <a:path extrusionOk="0" h="22641" w="8198">
                  <a:moveTo>
                    <a:pt x="2361" y="0"/>
                  </a:moveTo>
                  <a:cubicBezTo>
                    <a:pt x="2352" y="0"/>
                    <a:pt x="2347" y="0"/>
                    <a:pt x="2347" y="0"/>
                  </a:cubicBezTo>
                  <a:lnTo>
                    <a:pt x="0" y="8101"/>
                  </a:lnTo>
                  <a:cubicBezTo>
                    <a:pt x="0" y="8101"/>
                    <a:pt x="1801" y="19351"/>
                    <a:pt x="1993" y="20284"/>
                  </a:cubicBezTo>
                  <a:cubicBezTo>
                    <a:pt x="2131" y="21083"/>
                    <a:pt x="2979" y="22640"/>
                    <a:pt x="4496" y="22640"/>
                  </a:cubicBezTo>
                  <a:cubicBezTo>
                    <a:pt x="4747" y="22640"/>
                    <a:pt x="5017" y="22598"/>
                    <a:pt x="5304" y="22502"/>
                  </a:cubicBezTo>
                  <a:cubicBezTo>
                    <a:pt x="7362" y="21859"/>
                    <a:pt x="8197" y="20187"/>
                    <a:pt x="8004" y="18805"/>
                  </a:cubicBezTo>
                  <a:cubicBezTo>
                    <a:pt x="7812" y="17423"/>
                    <a:pt x="5594" y="7522"/>
                    <a:pt x="5047" y="3729"/>
                  </a:cubicBezTo>
                  <a:cubicBezTo>
                    <a:pt x="4496" y="88"/>
                    <a:pt x="2547" y="0"/>
                    <a:pt x="2361"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9" name="Google Shape;3969;p47"/>
            <p:cNvSpPr/>
            <p:nvPr/>
          </p:nvSpPr>
          <p:spPr>
            <a:xfrm>
              <a:off x="3797925" y="1429875"/>
              <a:ext cx="213775" cy="579425"/>
            </a:xfrm>
            <a:custGeom>
              <a:rect b="b" l="l" r="r" t="t"/>
              <a:pathLst>
                <a:path extrusionOk="0" h="23177" w="8551">
                  <a:moveTo>
                    <a:pt x="2800" y="563"/>
                  </a:moveTo>
                  <a:cubicBezTo>
                    <a:pt x="3001" y="595"/>
                    <a:pt x="3326" y="689"/>
                    <a:pt x="3665" y="965"/>
                  </a:cubicBezTo>
                  <a:cubicBezTo>
                    <a:pt x="4179" y="1383"/>
                    <a:pt x="4758" y="2250"/>
                    <a:pt x="5015" y="4018"/>
                  </a:cubicBezTo>
                  <a:cubicBezTo>
                    <a:pt x="5304" y="5915"/>
                    <a:pt x="6011" y="9354"/>
                    <a:pt x="6654" y="12472"/>
                  </a:cubicBezTo>
                  <a:cubicBezTo>
                    <a:pt x="6976" y="14047"/>
                    <a:pt x="7297" y="15526"/>
                    <a:pt x="7522" y="16715"/>
                  </a:cubicBezTo>
                  <a:cubicBezTo>
                    <a:pt x="7779" y="17905"/>
                    <a:pt x="7940" y="18773"/>
                    <a:pt x="8004" y="19094"/>
                  </a:cubicBezTo>
                  <a:cubicBezTo>
                    <a:pt x="8004" y="19223"/>
                    <a:pt x="8004" y="19319"/>
                    <a:pt x="8004" y="19448"/>
                  </a:cubicBezTo>
                  <a:cubicBezTo>
                    <a:pt x="8004" y="20637"/>
                    <a:pt x="7233" y="21955"/>
                    <a:pt x="5497" y="22501"/>
                  </a:cubicBezTo>
                  <a:cubicBezTo>
                    <a:pt x="5240" y="22598"/>
                    <a:pt x="4983" y="22630"/>
                    <a:pt x="4790" y="22630"/>
                  </a:cubicBezTo>
                  <a:cubicBezTo>
                    <a:pt x="4115" y="22630"/>
                    <a:pt x="3568" y="22309"/>
                    <a:pt x="3183" y="21859"/>
                  </a:cubicBezTo>
                  <a:cubicBezTo>
                    <a:pt x="2797" y="21409"/>
                    <a:pt x="2572" y="20830"/>
                    <a:pt x="2508" y="20508"/>
                  </a:cubicBezTo>
                  <a:cubicBezTo>
                    <a:pt x="2411" y="20058"/>
                    <a:pt x="1897" y="17005"/>
                    <a:pt x="1447" y="14047"/>
                  </a:cubicBezTo>
                  <a:cubicBezTo>
                    <a:pt x="1190" y="12601"/>
                    <a:pt x="965" y="11154"/>
                    <a:pt x="804" y="10062"/>
                  </a:cubicBezTo>
                  <a:cubicBezTo>
                    <a:pt x="675" y="9210"/>
                    <a:pt x="567" y="8586"/>
                    <a:pt x="529" y="8373"/>
                  </a:cubicBezTo>
                  <a:lnTo>
                    <a:pt x="529" y="8373"/>
                  </a:lnTo>
                  <a:lnTo>
                    <a:pt x="2800" y="563"/>
                  </a:lnTo>
                  <a:close/>
                  <a:moveTo>
                    <a:pt x="2604" y="0"/>
                  </a:moveTo>
                  <a:cubicBezTo>
                    <a:pt x="2475" y="0"/>
                    <a:pt x="2379" y="97"/>
                    <a:pt x="2347" y="193"/>
                  </a:cubicBezTo>
                  <a:lnTo>
                    <a:pt x="0" y="8261"/>
                  </a:lnTo>
                  <a:lnTo>
                    <a:pt x="0" y="8390"/>
                  </a:lnTo>
                  <a:cubicBezTo>
                    <a:pt x="0" y="8390"/>
                    <a:pt x="450" y="11219"/>
                    <a:pt x="900" y="14144"/>
                  </a:cubicBezTo>
                  <a:cubicBezTo>
                    <a:pt x="1383" y="17069"/>
                    <a:pt x="1865" y="20123"/>
                    <a:pt x="1961" y="20605"/>
                  </a:cubicBezTo>
                  <a:cubicBezTo>
                    <a:pt x="2058" y="21055"/>
                    <a:pt x="2315" y="21666"/>
                    <a:pt x="2797" y="22212"/>
                  </a:cubicBezTo>
                  <a:cubicBezTo>
                    <a:pt x="3247" y="22726"/>
                    <a:pt x="3922" y="23176"/>
                    <a:pt x="4790" y="23176"/>
                  </a:cubicBezTo>
                  <a:cubicBezTo>
                    <a:pt x="5047" y="23176"/>
                    <a:pt x="5336" y="23112"/>
                    <a:pt x="5658" y="23016"/>
                  </a:cubicBezTo>
                  <a:cubicBezTo>
                    <a:pt x="7619" y="22405"/>
                    <a:pt x="8551" y="20862"/>
                    <a:pt x="8551" y="19448"/>
                  </a:cubicBezTo>
                  <a:cubicBezTo>
                    <a:pt x="8551" y="19319"/>
                    <a:pt x="8551" y="19158"/>
                    <a:pt x="8519" y="19030"/>
                  </a:cubicBezTo>
                  <a:cubicBezTo>
                    <a:pt x="8454" y="18676"/>
                    <a:pt x="8294" y="17776"/>
                    <a:pt x="8069" y="16619"/>
                  </a:cubicBezTo>
                  <a:cubicBezTo>
                    <a:pt x="7329" y="13051"/>
                    <a:pt x="5979" y="6751"/>
                    <a:pt x="5561" y="3922"/>
                  </a:cubicBezTo>
                  <a:cubicBezTo>
                    <a:pt x="5272" y="2090"/>
                    <a:pt x="4629" y="1093"/>
                    <a:pt x="3986" y="547"/>
                  </a:cubicBezTo>
                  <a:cubicBezTo>
                    <a:pt x="3343" y="32"/>
                    <a:pt x="2733" y="0"/>
                    <a:pt x="2604"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0" name="Google Shape;3970;p47"/>
            <p:cNvSpPr/>
            <p:nvPr/>
          </p:nvSpPr>
          <p:spPr>
            <a:xfrm>
              <a:off x="3106825" y="1594975"/>
              <a:ext cx="767475" cy="595950"/>
            </a:xfrm>
            <a:custGeom>
              <a:rect b="b" l="l" r="r" t="t"/>
              <a:pathLst>
                <a:path extrusionOk="0" h="23838" w="30699">
                  <a:moveTo>
                    <a:pt x="21971" y="1"/>
                  </a:moveTo>
                  <a:cubicBezTo>
                    <a:pt x="19140" y="1"/>
                    <a:pt x="15086" y="686"/>
                    <a:pt x="9386" y="2911"/>
                  </a:cubicBezTo>
                  <a:cubicBezTo>
                    <a:pt x="9386" y="2911"/>
                    <a:pt x="0" y="6865"/>
                    <a:pt x="0" y="8311"/>
                  </a:cubicBezTo>
                  <a:cubicBezTo>
                    <a:pt x="0" y="9758"/>
                    <a:pt x="5786" y="23837"/>
                    <a:pt x="5786" y="23837"/>
                  </a:cubicBezTo>
                  <a:lnTo>
                    <a:pt x="30698" y="17344"/>
                  </a:lnTo>
                  <a:lnTo>
                    <a:pt x="27901" y="1754"/>
                  </a:lnTo>
                  <a:cubicBezTo>
                    <a:pt x="27901" y="1754"/>
                    <a:pt x="26502" y="1"/>
                    <a:pt x="21971"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47"/>
            <p:cNvSpPr/>
            <p:nvPr/>
          </p:nvSpPr>
          <p:spPr>
            <a:xfrm>
              <a:off x="3100400" y="1588175"/>
              <a:ext cx="781125" cy="609375"/>
            </a:xfrm>
            <a:custGeom>
              <a:rect b="b" l="l" r="r" t="t"/>
              <a:pathLst>
                <a:path extrusionOk="0" h="24375" w="31245">
                  <a:moveTo>
                    <a:pt x="22244" y="515"/>
                  </a:moveTo>
                  <a:cubicBezTo>
                    <a:pt x="24462" y="515"/>
                    <a:pt x="25908" y="965"/>
                    <a:pt x="26776" y="1383"/>
                  </a:cubicBezTo>
                  <a:cubicBezTo>
                    <a:pt x="27226" y="1576"/>
                    <a:pt x="27516" y="1801"/>
                    <a:pt x="27708" y="1929"/>
                  </a:cubicBezTo>
                  <a:cubicBezTo>
                    <a:pt x="27805" y="2026"/>
                    <a:pt x="27869" y="2090"/>
                    <a:pt x="27901" y="2122"/>
                  </a:cubicBezTo>
                  <a:lnTo>
                    <a:pt x="27915" y="2136"/>
                  </a:lnTo>
                  <a:lnTo>
                    <a:pt x="30634" y="17423"/>
                  </a:lnTo>
                  <a:lnTo>
                    <a:pt x="6207" y="23793"/>
                  </a:lnTo>
                  <a:lnTo>
                    <a:pt x="6207" y="23793"/>
                  </a:lnTo>
                  <a:cubicBezTo>
                    <a:pt x="6165" y="23693"/>
                    <a:pt x="6109" y="23561"/>
                    <a:pt x="6043" y="23402"/>
                  </a:cubicBezTo>
                  <a:cubicBezTo>
                    <a:pt x="5497" y="22052"/>
                    <a:pt x="4114" y="18645"/>
                    <a:pt x="2861" y="15398"/>
                  </a:cubicBezTo>
                  <a:cubicBezTo>
                    <a:pt x="2250" y="13791"/>
                    <a:pt x="1639" y="12216"/>
                    <a:pt x="1222" y="10994"/>
                  </a:cubicBezTo>
                  <a:cubicBezTo>
                    <a:pt x="996" y="10351"/>
                    <a:pt x="836" y="9805"/>
                    <a:pt x="707" y="9387"/>
                  </a:cubicBezTo>
                  <a:cubicBezTo>
                    <a:pt x="643" y="9194"/>
                    <a:pt x="611" y="9001"/>
                    <a:pt x="579" y="8873"/>
                  </a:cubicBezTo>
                  <a:cubicBezTo>
                    <a:pt x="546" y="8744"/>
                    <a:pt x="546" y="8615"/>
                    <a:pt x="546" y="8583"/>
                  </a:cubicBezTo>
                  <a:cubicBezTo>
                    <a:pt x="514" y="8583"/>
                    <a:pt x="546" y="8519"/>
                    <a:pt x="611" y="8423"/>
                  </a:cubicBezTo>
                  <a:cubicBezTo>
                    <a:pt x="707" y="8262"/>
                    <a:pt x="900" y="8037"/>
                    <a:pt x="1222" y="7812"/>
                  </a:cubicBezTo>
                  <a:cubicBezTo>
                    <a:pt x="2314" y="6976"/>
                    <a:pt x="4468" y="5851"/>
                    <a:pt x="6332" y="4983"/>
                  </a:cubicBezTo>
                  <a:cubicBezTo>
                    <a:pt x="7265" y="4533"/>
                    <a:pt x="8100" y="4147"/>
                    <a:pt x="8743" y="3858"/>
                  </a:cubicBezTo>
                  <a:cubicBezTo>
                    <a:pt x="9354" y="3569"/>
                    <a:pt x="9740" y="3408"/>
                    <a:pt x="9740" y="3408"/>
                  </a:cubicBezTo>
                  <a:cubicBezTo>
                    <a:pt x="15429" y="1190"/>
                    <a:pt x="19447" y="515"/>
                    <a:pt x="22244" y="515"/>
                  </a:cubicBezTo>
                  <a:close/>
                  <a:moveTo>
                    <a:pt x="22244" y="1"/>
                  </a:moveTo>
                  <a:cubicBezTo>
                    <a:pt x="19351" y="1"/>
                    <a:pt x="15269" y="676"/>
                    <a:pt x="9547" y="2926"/>
                  </a:cubicBezTo>
                  <a:cubicBezTo>
                    <a:pt x="9547" y="2926"/>
                    <a:pt x="7200" y="3922"/>
                    <a:pt x="4822" y="5112"/>
                  </a:cubicBezTo>
                  <a:cubicBezTo>
                    <a:pt x="3664" y="5690"/>
                    <a:pt x="2475" y="6333"/>
                    <a:pt x="1575" y="6912"/>
                  </a:cubicBezTo>
                  <a:cubicBezTo>
                    <a:pt x="1125" y="7201"/>
                    <a:pt x="771" y="7490"/>
                    <a:pt x="482" y="7748"/>
                  </a:cubicBezTo>
                  <a:cubicBezTo>
                    <a:pt x="354" y="7876"/>
                    <a:pt x="225" y="8005"/>
                    <a:pt x="129" y="8133"/>
                  </a:cubicBezTo>
                  <a:cubicBezTo>
                    <a:pt x="64" y="8262"/>
                    <a:pt x="0" y="8423"/>
                    <a:pt x="0" y="8583"/>
                  </a:cubicBezTo>
                  <a:cubicBezTo>
                    <a:pt x="0" y="8712"/>
                    <a:pt x="32" y="8873"/>
                    <a:pt x="64" y="9066"/>
                  </a:cubicBezTo>
                  <a:cubicBezTo>
                    <a:pt x="225" y="9773"/>
                    <a:pt x="675" y="11058"/>
                    <a:pt x="1222" y="12601"/>
                  </a:cubicBezTo>
                  <a:cubicBezTo>
                    <a:pt x="2925" y="17262"/>
                    <a:pt x="5786" y="24206"/>
                    <a:pt x="5786" y="24206"/>
                  </a:cubicBezTo>
                  <a:cubicBezTo>
                    <a:pt x="5839" y="24312"/>
                    <a:pt x="5937" y="24374"/>
                    <a:pt x="6042" y="24374"/>
                  </a:cubicBezTo>
                  <a:cubicBezTo>
                    <a:pt x="6063" y="24374"/>
                    <a:pt x="6085" y="24372"/>
                    <a:pt x="6107" y="24366"/>
                  </a:cubicBezTo>
                  <a:lnTo>
                    <a:pt x="31019" y="17873"/>
                  </a:lnTo>
                  <a:cubicBezTo>
                    <a:pt x="31148" y="17841"/>
                    <a:pt x="31244" y="17712"/>
                    <a:pt x="31212" y="17552"/>
                  </a:cubicBezTo>
                  <a:lnTo>
                    <a:pt x="28416" y="1962"/>
                  </a:lnTo>
                  <a:lnTo>
                    <a:pt x="28351" y="1833"/>
                  </a:lnTo>
                  <a:cubicBezTo>
                    <a:pt x="28319" y="1769"/>
                    <a:pt x="26808" y="1"/>
                    <a:pt x="22244"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p47"/>
            <p:cNvSpPr/>
            <p:nvPr/>
          </p:nvSpPr>
          <p:spPr>
            <a:xfrm>
              <a:off x="3300475" y="1435225"/>
              <a:ext cx="606750" cy="742775"/>
            </a:xfrm>
            <a:custGeom>
              <a:rect b="b" l="l" r="r" t="t"/>
              <a:pathLst>
                <a:path extrusionOk="0" h="29711" w="24270">
                  <a:moveTo>
                    <a:pt x="17600" y="1"/>
                  </a:moveTo>
                  <a:cubicBezTo>
                    <a:pt x="15099" y="1"/>
                    <a:pt x="12134" y="159"/>
                    <a:pt x="10191" y="783"/>
                  </a:cubicBezTo>
                  <a:cubicBezTo>
                    <a:pt x="10191" y="783"/>
                    <a:pt x="7523" y="2422"/>
                    <a:pt x="5401" y="3644"/>
                  </a:cubicBezTo>
                  <a:cubicBezTo>
                    <a:pt x="3248" y="4833"/>
                    <a:pt x="1" y="6504"/>
                    <a:pt x="1" y="9848"/>
                  </a:cubicBezTo>
                  <a:cubicBezTo>
                    <a:pt x="1" y="13191"/>
                    <a:pt x="2412" y="26434"/>
                    <a:pt x="2412" y="27816"/>
                  </a:cubicBezTo>
                  <a:cubicBezTo>
                    <a:pt x="2412" y="28999"/>
                    <a:pt x="2482" y="29711"/>
                    <a:pt x="2503" y="29711"/>
                  </a:cubicBezTo>
                  <a:cubicBezTo>
                    <a:pt x="2506" y="29711"/>
                    <a:pt x="2508" y="29690"/>
                    <a:pt x="2508" y="29649"/>
                  </a:cubicBezTo>
                  <a:cubicBezTo>
                    <a:pt x="2508" y="29391"/>
                    <a:pt x="18805" y="24023"/>
                    <a:pt x="18805" y="24023"/>
                  </a:cubicBezTo>
                  <a:cubicBezTo>
                    <a:pt x="18805" y="24023"/>
                    <a:pt x="19834" y="19748"/>
                    <a:pt x="20670" y="17723"/>
                  </a:cubicBezTo>
                  <a:cubicBezTo>
                    <a:pt x="21506" y="15666"/>
                    <a:pt x="20670" y="13930"/>
                    <a:pt x="21602" y="10587"/>
                  </a:cubicBezTo>
                  <a:cubicBezTo>
                    <a:pt x="22534" y="7244"/>
                    <a:pt x="24270" y="5026"/>
                    <a:pt x="23531" y="2519"/>
                  </a:cubicBezTo>
                  <a:cubicBezTo>
                    <a:pt x="22791" y="43"/>
                    <a:pt x="22598" y="108"/>
                    <a:pt x="19930" y="43"/>
                  </a:cubicBezTo>
                  <a:cubicBezTo>
                    <a:pt x="19246" y="19"/>
                    <a:pt x="18450" y="1"/>
                    <a:pt x="17600"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47"/>
            <p:cNvSpPr/>
            <p:nvPr/>
          </p:nvSpPr>
          <p:spPr>
            <a:xfrm>
              <a:off x="3294050" y="1428275"/>
              <a:ext cx="605950" cy="757025"/>
            </a:xfrm>
            <a:custGeom>
              <a:rect b="b" l="l" r="r" t="t"/>
              <a:pathLst>
                <a:path extrusionOk="0" h="30281" w="24238">
                  <a:moveTo>
                    <a:pt x="17905" y="546"/>
                  </a:moveTo>
                  <a:cubicBezTo>
                    <a:pt x="18741" y="546"/>
                    <a:pt x="19512" y="546"/>
                    <a:pt x="20187" y="579"/>
                  </a:cubicBezTo>
                  <a:cubicBezTo>
                    <a:pt x="20863" y="611"/>
                    <a:pt x="21377" y="611"/>
                    <a:pt x="21763" y="643"/>
                  </a:cubicBezTo>
                  <a:cubicBezTo>
                    <a:pt x="22052" y="675"/>
                    <a:pt x="22245" y="739"/>
                    <a:pt x="22438" y="804"/>
                  </a:cubicBezTo>
                  <a:cubicBezTo>
                    <a:pt x="22663" y="900"/>
                    <a:pt x="22823" y="1061"/>
                    <a:pt x="22984" y="1382"/>
                  </a:cubicBezTo>
                  <a:cubicBezTo>
                    <a:pt x="23177" y="1704"/>
                    <a:pt x="23338" y="2186"/>
                    <a:pt x="23531" y="2893"/>
                  </a:cubicBezTo>
                  <a:cubicBezTo>
                    <a:pt x="23659" y="3279"/>
                    <a:pt x="23691" y="3664"/>
                    <a:pt x="23691" y="4050"/>
                  </a:cubicBezTo>
                  <a:cubicBezTo>
                    <a:pt x="23691" y="4982"/>
                    <a:pt x="23370" y="5979"/>
                    <a:pt x="22952" y="7072"/>
                  </a:cubicBezTo>
                  <a:cubicBezTo>
                    <a:pt x="22534" y="8165"/>
                    <a:pt x="21988" y="9386"/>
                    <a:pt x="21602" y="10801"/>
                  </a:cubicBezTo>
                  <a:cubicBezTo>
                    <a:pt x="21120" y="12504"/>
                    <a:pt x="21088" y="13790"/>
                    <a:pt x="21088" y="14915"/>
                  </a:cubicBezTo>
                  <a:cubicBezTo>
                    <a:pt x="21088" y="16040"/>
                    <a:pt x="21055" y="16940"/>
                    <a:pt x="20670" y="17904"/>
                  </a:cubicBezTo>
                  <a:cubicBezTo>
                    <a:pt x="20252" y="18933"/>
                    <a:pt x="19802" y="20508"/>
                    <a:pt x="19416" y="21826"/>
                  </a:cubicBezTo>
                  <a:cubicBezTo>
                    <a:pt x="19139" y="22885"/>
                    <a:pt x="18921" y="23766"/>
                    <a:pt x="18840" y="24097"/>
                  </a:cubicBezTo>
                  <a:lnTo>
                    <a:pt x="18840" y="24097"/>
                  </a:lnTo>
                  <a:cubicBezTo>
                    <a:pt x="18051" y="24357"/>
                    <a:pt x="14442" y="25551"/>
                    <a:pt x="10833" y="26744"/>
                  </a:cubicBezTo>
                  <a:cubicBezTo>
                    <a:pt x="8808" y="27451"/>
                    <a:pt x="6751" y="28159"/>
                    <a:pt x="5240" y="28673"/>
                  </a:cubicBezTo>
                  <a:cubicBezTo>
                    <a:pt x="4469" y="28962"/>
                    <a:pt x="3826" y="29187"/>
                    <a:pt x="3376" y="29380"/>
                  </a:cubicBezTo>
                  <a:cubicBezTo>
                    <a:pt x="3229" y="29422"/>
                    <a:pt x="3096" y="29478"/>
                    <a:pt x="2986" y="29520"/>
                  </a:cubicBezTo>
                  <a:lnTo>
                    <a:pt x="2986" y="29520"/>
                  </a:lnTo>
                  <a:cubicBezTo>
                    <a:pt x="2977" y="29197"/>
                    <a:pt x="2958" y="28712"/>
                    <a:pt x="2958" y="28094"/>
                  </a:cubicBezTo>
                  <a:cubicBezTo>
                    <a:pt x="2958" y="27869"/>
                    <a:pt x="2894" y="27516"/>
                    <a:pt x="2830" y="27034"/>
                  </a:cubicBezTo>
                  <a:cubicBezTo>
                    <a:pt x="2605" y="25266"/>
                    <a:pt x="2026" y="21762"/>
                    <a:pt x="1512" y="18322"/>
                  </a:cubicBezTo>
                  <a:cubicBezTo>
                    <a:pt x="997" y="14915"/>
                    <a:pt x="547" y="11540"/>
                    <a:pt x="547" y="10126"/>
                  </a:cubicBezTo>
                  <a:cubicBezTo>
                    <a:pt x="547" y="8550"/>
                    <a:pt x="1287" y="7361"/>
                    <a:pt x="2347" y="6429"/>
                  </a:cubicBezTo>
                  <a:cubicBezTo>
                    <a:pt x="3376" y="5465"/>
                    <a:pt x="4694" y="4757"/>
                    <a:pt x="5787" y="4147"/>
                  </a:cubicBezTo>
                  <a:cubicBezTo>
                    <a:pt x="7908" y="2957"/>
                    <a:pt x="10608" y="1286"/>
                    <a:pt x="10608" y="1286"/>
                  </a:cubicBezTo>
                  <a:lnTo>
                    <a:pt x="10597" y="1270"/>
                  </a:lnTo>
                  <a:lnTo>
                    <a:pt x="10597" y="1270"/>
                  </a:lnTo>
                  <a:cubicBezTo>
                    <a:pt x="12495" y="704"/>
                    <a:pt x="15421" y="546"/>
                    <a:pt x="17905" y="546"/>
                  </a:cubicBezTo>
                  <a:close/>
                  <a:moveTo>
                    <a:pt x="17905" y="0"/>
                  </a:moveTo>
                  <a:cubicBezTo>
                    <a:pt x="15366" y="0"/>
                    <a:pt x="12376" y="161"/>
                    <a:pt x="10383" y="804"/>
                  </a:cubicBezTo>
                  <a:lnTo>
                    <a:pt x="10319" y="804"/>
                  </a:lnTo>
                  <a:cubicBezTo>
                    <a:pt x="10319" y="804"/>
                    <a:pt x="10158" y="932"/>
                    <a:pt x="9869" y="1093"/>
                  </a:cubicBezTo>
                  <a:cubicBezTo>
                    <a:pt x="9001" y="1607"/>
                    <a:pt x="7105" y="2797"/>
                    <a:pt x="5498" y="3697"/>
                  </a:cubicBezTo>
                  <a:cubicBezTo>
                    <a:pt x="4437" y="4275"/>
                    <a:pt x="3087" y="5015"/>
                    <a:pt x="1994" y="6011"/>
                  </a:cubicBezTo>
                  <a:cubicBezTo>
                    <a:pt x="869" y="7040"/>
                    <a:pt x="1" y="8358"/>
                    <a:pt x="1" y="10126"/>
                  </a:cubicBezTo>
                  <a:cubicBezTo>
                    <a:pt x="1" y="10993"/>
                    <a:pt x="162" y="12440"/>
                    <a:pt x="387" y="14176"/>
                  </a:cubicBezTo>
                  <a:cubicBezTo>
                    <a:pt x="708" y="16779"/>
                    <a:pt x="1222" y="19994"/>
                    <a:pt x="1640" y="22726"/>
                  </a:cubicBezTo>
                  <a:cubicBezTo>
                    <a:pt x="1865" y="24076"/>
                    <a:pt x="2058" y="25298"/>
                    <a:pt x="2187" y="26230"/>
                  </a:cubicBezTo>
                  <a:cubicBezTo>
                    <a:pt x="2347" y="27194"/>
                    <a:pt x="2412" y="27869"/>
                    <a:pt x="2412" y="28094"/>
                  </a:cubicBezTo>
                  <a:cubicBezTo>
                    <a:pt x="2412" y="28705"/>
                    <a:pt x="2444" y="29187"/>
                    <a:pt x="2444" y="29509"/>
                  </a:cubicBezTo>
                  <a:cubicBezTo>
                    <a:pt x="2476" y="29669"/>
                    <a:pt x="2476" y="29798"/>
                    <a:pt x="2476" y="29894"/>
                  </a:cubicBezTo>
                  <a:lnTo>
                    <a:pt x="2508" y="30023"/>
                  </a:lnTo>
                  <a:lnTo>
                    <a:pt x="2508" y="30055"/>
                  </a:lnTo>
                  <a:lnTo>
                    <a:pt x="2540" y="30119"/>
                  </a:lnTo>
                  <a:lnTo>
                    <a:pt x="2572" y="30184"/>
                  </a:lnTo>
                  <a:cubicBezTo>
                    <a:pt x="2605" y="30216"/>
                    <a:pt x="2669" y="30248"/>
                    <a:pt x="2765" y="30280"/>
                  </a:cubicBezTo>
                  <a:cubicBezTo>
                    <a:pt x="2862" y="30280"/>
                    <a:pt x="2926" y="30216"/>
                    <a:pt x="2958" y="30184"/>
                  </a:cubicBezTo>
                  <a:cubicBezTo>
                    <a:pt x="2987" y="30155"/>
                    <a:pt x="3016" y="30126"/>
                    <a:pt x="3021" y="30097"/>
                  </a:cubicBezTo>
                  <a:lnTo>
                    <a:pt x="3021" y="30097"/>
                  </a:lnTo>
                  <a:cubicBezTo>
                    <a:pt x="3066" y="30081"/>
                    <a:pt x="3132" y="30056"/>
                    <a:pt x="3215" y="30023"/>
                  </a:cubicBezTo>
                  <a:cubicBezTo>
                    <a:pt x="3762" y="29766"/>
                    <a:pt x="5047" y="29316"/>
                    <a:pt x="6655" y="28769"/>
                  </a:cubicBezTo>
                  <a:cubicBezTo>
                    <a:pt x="9066" y="27901"/>
                    <a:pt x="12184" y="26873"/>
                    <a:pt x="14723" y="26037"/>
                  </a:cubicBezTo>
                  <a:cubicBezTo>
                    <a:pt x="15977" y="25587"/>
                    <a:pt x="17069" y="25233"/>
                    <a:pt x="17873" y="24976"/>
                  </a:cubicBezTo>
                  <a:cubicBezTo>
                    <a:pt x="18677" y="24719"/>
                    <a:pt x="19159" y="24558"/>
                    <a:pt x="19159" y="24558"/>
                  </a:cubicBezTo>
                  <a:cubicBezTo>
                    <a:pt x="19255" y="24526"/>
                    <a:pt x="19320" y="24430"/>
                    <a:pt x="19320" y="24366"/>
                  </a:cubicBezTo>
                  <a:cubicBezTo>
                    <a:pt x="19320" y="24366"/>
                    <a:pt x="19384" y="24076"/>
                    <a:pt x="19512" y="23658"/>
                  </a:cubicBezTo>
                  <a:cubicBezTo>
                    <a:pt x="19834" y="22373"/>
                    <a:pt x="20573" y="19576"/>
                    <a:pt x="21184" y="18097"/>
                  </a:cubicBezTo>
                  <a:cubicBezTo>
                    <a:pt x="21602" y="17004"/>
                    <a:pt x="21602" y="16008"/>
                    <a:pt x="21634" y="14915"/>
                  </a:cubicBezTo>
                  <a:cubicBezTo>
                    <a:pt x="21634" y="13822"/>
                    <a:pt x="21666" y="12569"/>
                    <a:pt x="22116" y="10929"/>
                  </a:cubicBezTo>
                  <a:cubicBezTo>
                    <a:pt x="22502" y="9579"/>
                    <a:pt x="23016" y="8390"/>
                    <a:pt x="23466" y="7265"/>
                  </a:cubicBezTo>
                  <a:cubicBezTo>
                    <a:pt x="23884" y="6172"/>
                    <a:pt x="24238" y="5111"/>
                    <a:pt x="24238" y="4050"/>
                  </a:cubicBezTo>
                  <a:cubicBezTo>
                    <a:pt x="24238" y="3600"/>
                    <a:pt x="24173" y="3182"/>
                    <a:pt x="24045" y="2732"/>
                  </a:cubicBezTo>
                  <a:cubicBezTo>
                    <a:pt x="23852" y="2089"/>
                    <a:pt x="23723" y="1639"/>
                    <a:pt x="23531" y="1254"/>
                  </a:cubicBezTo>
                  <a:cubicBezTo>
                    <a:pt x="23402" y="996"/>
                    <a:pt x="23273" y="771"/>
                    <a:pt x="23080" y="579"/>
                  </a:cubicBezTo>
                  <a:cubicBezTo>
                    <a:pt x="22791" y="321"/>
                    <a:pt x="22405" y="193"/>
                    <a:pt x="21955" y="129"/>
                  </a:cubicBezTo>
                  <a:cubicBezTo>
                    <a:pt x="21505" y="64"/>
                    <a:pt x="20959" y="64"/>
                    <a:pt x="20187" y="32"/>
                  </a:cubicBezTo>
                  <a:cubicBezTo>
                    <a:pt x="19512" y="0"/>
                    <a:pt x="18741" y="0"/>
                    <a:pt x="17905"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47"/>
            <p:cNvSpPr/>
            <p:nvPr/>
          </p:nvSpPr>
          <p:spPr>
            <a:xfrm>
              <a:off x="3471650" y="1404675"/>
              <a:ext cx="296550" cy="281575"/>
            </a:xfrm>
            <a:custGeom>
              <a:rect b="b" l="l" r="r" t="t"/>
              <a:pathLst>
                <a:path extrusionOk="0" h="11263" w="11862">
                  <a:moveTo>
                    <a:pt x="3896" y="0"/>
                  </a:moveTo>
                  <a:cubicBezTo>
                    <a:pt x="3088" y="0"/>
                    <a:pt x="2433" y="172"/>
                    <a:pt x="2122" y="526"/>
                  </a:cubicBezTo>
                  <a:cubicBezTo>
                    <a:pt x="2122" y="526"/>
                    <a:pt x="933" y="1169"/>
                    <a:pt x="483" y="4158"/>
                  </a:cubicBezTo>
                  <a:cubicBezTo>
                    <a:pt x="1" y="7116"/>
                    <a:pt x="1" y="11262"/>
                    <a:pt x="1" y="11262"/>
                  </a:cubicBezTo>
                  <a:cubicBezTo>
                    <a:pt x="1" y="11262"/>
                    <a:pt x="5015" y="8498"/>
                    <a:pt x="5755" y="8402"/>
                  </a:cubicBezTo>
                  <a:cubicBezTo>
                    <a:pt x="5770" y="8399"/>
                    <a:pt x="5788" y="8398"/>
                    <a:pt x="5808" y="8398"/>
                  </a:cubicBezTo>
                  <a:cubicBezTo>
                    <a:pt x="6720" y="8398"/>
                    <a:pt x="11862" y="10523"/>
                    <a:pt x="11862" y="10523"/>
                  </a:cubicBezTo>
                  <a:cubicBezTo>
                    <a:pt x="11862" y="10523"/>
                    <a:pt x="11123" y="6280"/>
                    <a:pt x="9998" y="3323"/>
                  </a:cubicBezTo>
                  <a:cubicBezTo>
                    <a:pt x="9206" y="1181"/>
                    <a:pt x="6021" y="0"/>
                    <a:pt x="38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47"/>
            <p:cNvSpPr/>
            <p:nvPr/>
          </p:nvSpPr>
          <p:spPr>
            <a:xfrm>
              <a:off x="3465225" y="1397725"/>
              <a:ext cx="310225" cy="295550"/>
            </a:xfrm>
            <a:custGeom>
              <a:rect b="b" l="l" r="r" t="t"/>
              <a:pathLst>
                <a:path extrusionOk="0" h="11822" w="12409">
                  <a:moveTo>
                    <a:pt x="4179" y="547"/>
                  </a:moveTo>
                  <a:cubicBezTo>
                    <a:pt x="5176" y="547"/>
                    <a:pt x="6494" y="836"/>
                    <a:pt x="7587" y="1383"/>
                  </a:cubicBezTo>
                  <a:cubicBezTo>
                    <a:pt x="8712" y="1929"/>
                    <a:pt x="9644" y="2701"/>
                    <a:pt x="9997" y="3697"/>
                  </a:cubicBezTo>
                  <a:cubicBezTo>
                    <a:pt x="10576" y="5144"/>
                    <a:pt x="11026" y="6944"/>
                    <a:pt x="11348" y="8358"/>
                  </a:cubicBezTo>
                  <a:cubicBezTo>
                    <a:pt x="11508" y="9097"/>
                    <a:pt x="11637" y="9708"/>
                    <a:pt x="11733" y="10158"/>
                  </a:cubicBezTo>
                  <a:cubicBezTo>
                    <a:pt x="11745" y="10242"/>
                    <a:pt x="11757" y="10319"/>
                    <a:pt x="11769" y="10389"/>
                  </a:cubicBezTo>
                  <a:lnTo>
                    <a:pt x="11769" y="10389"/>
                  </a:lnTo>
                  <a:cubicBezTo>
                    <a:pt x="11272" y="10182"/>
                    <a:pt x="10420" y="9833"/>
                    <a:pt x="9515" y="9483"/>
                  </a:cubicBezTo>
                  <a:cubicBezTo>
                    <a:pt x="8808" y="9226"/>
                    <a:pt x="8069" y="8969"/>
                    <a:pt x="7458" y="8776"/>
                  </a:cubicBezTo>
                  <a:cubicBezTo>
                    <a:pt x="7169" y="8647"/>
                    <a:pt x="6879" y="8583"/>
                    <a:pt x="6654" y="8519"/>
                  </a:cubicBezTo>
                  <a:cubicBezTo>
                    <a:pt x="6397" y="8455"/>
                    <a:pt x="6204" y="8422"/>
                    <a:pt x="6044" y="8422"/>
                  </a:cubicBezTo>
                  <a:lnTo>
                    <a:pt x="5979" y="8422"/>
                  </a:lnTo>
                  <a:cubicBezTo>
                    <a:pt x="5819" y="8455"/>
                    <a:pt x="5658" y="8487"/>
                    <a:pt x="5433" y="8583"/>
                  </a:cubicBezTo>
                  <a:cubicBezTo>
                    <a:pt x="4694" y="8905"/>
                    <a:pt x="3376" y="9580"/>
                    <a:pt x="2219" y="10190"/>
                  </a:cubicBezTo>
                  <a:cubicBezTo>
                    <a:pt x="1538" y="10560"/>
                    <a:pt x="916" y="10894"/>
                    <a:pt x="531" y="11100"/>
                  </a:cubicBezTo>
                  <a:lnTo>
                    <a:pt x="531" y="11100"/>
                  </a:lnTo>
                  <a:cubicBezTo>
                    <a:pt x="535" y="11029"/>
                    <a:pt x="540" y="10951"/>
                    <a:pt x="547" y="10865"/>
                  </a:cubicBezTo>
                  <a:cubicBezTo>
                    <a:pt x="547" y="9547"/>
                    <a:pt x="643" y="6654"/>
                    <a:pt x="997" y="4469"/>
                  </a:cubicBezTo>
                  <a:cubicBezTo>
                    <a:pt x="1222" y="3022"/>
                    <a:pt x="1608" y="2154"/>
                    <a:pt x="1961" y="1672"/>
                  </a:cubicBezTo>
                  <a:cubicBezTo>
                    <a:pt x="2122" y="1415"/>
                    <a:pt x="2283" y="1254"/>
                    <a:pt x="2379" y="1158"/>
                  </a:cubicBezTo>
                  <a:cubicBezTo>
                    <a:pt x="2411" y="1126"/>
                    <a:pt x="2476" y="1093"/>
                    <a:pt x="2508" y="1061"/>
                  </a:cubicBezTo>
                  <a:lnTo>
                    <a:pt x="2604" y="997"/>
                  </a:lnTo>
                  <a:cubicBezTo>
                    <a:pt x="2701" y="868"/>
                    <a:pt x="2894" y="740"/>
                    <a:pt x="3183" y="676"/>
                  </a:cubicBezTo>
                  <a:cubicBezTo>
                    <a:pt x="3440" y="579"/>
                    <a:pt x="3794" y="547"/>
                    <a:pt x="4179" y="547"/>
                  </a:cubicBezTo>
                  <a:close/>
                  <a:moveTo>
                    <a:pt x="4179" y="1"/>
                  </a:moveTo>
                  <a:cubicBezTo>
                    <a:pt x="3761" y="1"/>
                    <a:pt x="3344" y="65"/>
                    <a:pt x="3022" y="161"/>
                  </a:cubicBezTo>
                  <a:cubicBezTo>
                    <a:pt x="2700" y="249"/>
                    <a:pt x="2431" y="390"/>
                    <a:pt x="2240" y="585"/>
                  </a:cubicBezTo>
                  <a:lnTo>
                    <a:pt x="2240" y="585"/>
                  </a:lnTo>
                  <a:cubicBezTo>
                    <a:pt x="2102" y="664"/>
                    <a:pt x="916" y="1453"/>
                    <a:pt x="451" y="4372"/>
                  </a:cubicBezTo>
                  <a:cubicBezTo>
                    <a:pt x="1" y="7394"/>
                    <a:pt x="1" y="11540"/>
                    <a:pt x="1" y="11540"/>
                  </a:cubicBezTo>
                  <a:cubicBezTo>
                    <a:pt x="1" y="11637"/>
                    <a:pt x="33" y="11733"/>
                    <a:pt x="129" y="11798"/>
                  </a:cubicBezTo>
                  <a:cubicBezTo>
                    <a:pt x="161" y="11814"/>
                    <a:pt x="210" y="11822"/>
                    <a:pt x="258" y="11822"/>
                  </a:cubicBezTo>
                  <a:cubicBezTo>
                    <a:pt x="306" y="11822"/>
                    <a:pt x="354" y="11814"/>
                    <a:pt x="386" y="11798"/>
                  </a:cubicBezTo>
                  <a:cubicBezTo>
                    <a:pt x="386" y="11798"/>
                    <a:pt x="708" y="11605"/>
                    <a:pt x="1190" y="11348"/>
                  </a:cubicBezTo>
                  <a:cubicBezTo>
                    <a:pt x="1897" y="10962"/>
                    <a:pt x="2990" y="10383"/>
                    <a:pt x="3986" y="9869"/>
                  </a:cubicBezTo>
                  <a:cubicBezTo>
                    <a:pt x="4469" y="9612"/>
                    <a:pt x="4951" y="9387"/>
                    <a:pt x="5304" y="9226"/>
                  </a:cubicBezTo>
                  <a:cubicBezTo>
                    <a:pt x="5497" y="9130"/>
                    <a:pt x="5658" y="9065"/>
                    <a:pt x="5787" y="9033"/>
                  </a:cubicBezTo>
                  <a:cubicBezTo>
                    <a:pt x="5915" y="8969"/>
                    <a:pt x="6012" y="8937"/>
                    <a:pt x="6044" y="8937"/>
                  </a:cubicBezTo>
                  <a:cubicBezTo>
                    <a:pt x="6108" y="8937"/>
                    <a:pt x="6301" y="8969"/>
                    <a:pt x="6494" y="9033"/>
                  </a:cubicBezTo>
                  <a:cubicBezTo>
                    <a:pt x="7265" y="9226"/>
                    <a:pt x="8680" y="9740"/>
                    <a:pt x="9837" y="10190"/>
                  </a:cubicBezTo>
                  <a:cubicBezTo>
                    <a:pt x="10447" y="10415"/>
                    <a:pt x="10994" y="10640"/>
                    <a:pt x="11380" y="10801"/>
                  </a:cubicBezTo>
                  <a:cubicBezTo>
                    <a:pt x="11765" y="10962"/>
                    <a:pt x="12023" y="11058"/>
                    <a:pt x="12023" y="11058"/>
                  </a:cubicBezTo>
                  <a:cubicBezTo>
                    <a:pt x="12063" y="11072"/>
                    <a:pt x="12102" y="11079"/>
                    <a:pt x="12140" y="11079"/>
                  </a:cubicBezTo>
                  <a:cubicBezTo>
                    <a:pt x="12193" y="11079"/>
                    <a:pt x="12242" y="11064"/>
                    <a:pt x="12280" y="11026"/>
                  </a:cubicBezTo>
                  <a:cubicBezTo>
                    <a:pt x="12344" y="10962"/>
                    <a:pt x="12408" y="10865"/>
                    <a:pt x="12376" y="10769"/>
                  </a:cubicBezTo>
                  <a:cubicBezTo>
                    <a:pt x="12376" y="10769"/>
                    <a:pt x="11637" y="6494"/>
                    <a:pt x="10512" y="3504"/>
                  </a:cubicBezTo>
                  <a:cubicBezTo>
                    <a:pt x="10062" y="2347"/>
                    <a:pt x="9033" y="1479"/>
                    <a:pt x="7844" y="901"/>
                  </a:cubicBezTo>
                  <a:cubicBezTo>
                    <a:pt x="6622" y="322"/>
                    <a:pt x="5272" y="1"/>
                    <a:pt x="4179"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47"/>
            <p:cNvSpPr/>
            <p:nvPr/>
          </p:nvSpPr>
          <p:spPr>
            <a:xfrm>
              <a:off x="3502200" y="1399325"/>
              <a:ext cx="156725" cy="307825"/>
            </a:xfrm>
            <a:custGeom>
              <a:rect b="b" l="l" r="r" t="t"/>
              <a:pathLst>
                <a:path extrusionOk="0" h="12313" w="6269">
                  <a:moveTo>
                    <a:pt x="0" y="1"/>
                  </a:moveTo>
                  <a:cubicBezTo>
                    <a:pt x="0" y="1"/>
                    <a:pt x="32" y="129"/>
                    <a:pt x="64" y="322"/>
                  </a:cubicBezTo>
                  <a:cubicBezTo>
                    <a:pt x="450" y="1576"/>
                    <a:pt x="1768" y="6205"/>
                    <a:pt x="2572" y="8519"/>
                  </a:cubicBezTo>
                  <a:cubicBezTo>
                    <a:pt x="3504" y="11219"/>
                    <a:pt x="4886" y="12312"/>
                    <a:pt x="4886" y="12312"/>
                  </a:cubicBezTo>
                  <a:lnTo>
                    <a:pt x="6268" y="6783"/>
                  </a:lnTo>
                  <a:cubicBezTo>
                    <a:pt x="6268" y="6783"/>
                    <a:pt x="836" y="1479"/>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47"/>
            <p:cNvSpPr/>
            <p:nvPr/>
          </p:nvSpPr>
          <p:spPr>
            <a:xfrm>
              <a:off x="3494150" y="1392900"/>
              <a:ext cx="172000" cy="321200"/>
            </a:xfrm>
            <a:custGeom>
              <a:rect b="b" l="l" r="r" t="t"/>
              <a:pathLst>
                <a:path extrusionOk="0" h="12848" w="6880">
                  <a:moveTo>
                    <a:pt x="957" y="1566"/>
                  </a:moveTo>
                  <a:cubicBezTo>
                    <a:pt x="1108" y="1743"/>
                    <a:pt x="1272" y="1929"/>
                    <a:pt x="1447" y="2122"/>
                  </a:cubicBezTo>
                  <a:cubicBezTo>
                    <a:pt x="3115" y="3988"/>
                    <a:pt x="5702" y="6499"/>
                    <a:pt x="6302" y="7100"/>
                  </a:cubicBezTo>
                  <a:lnTo>
                    <a:pt x="6302" y="7100"/>
                  </a:lnTo>
                  <a:lnTo>
                    <a:pt x="5062" y="12062"/>
                  </a:lnTo>
                  <a:lnTo>
                    <a:pt x="5062" y="12062"/>
                  </a:lnTo>
                  <a:cubicBezTo>
                    <a:pt x="4616" y="11571"/>
                    <a:pt x="3788" y="10505"/>
                    <a:pt x="3151" y="8712"/>
                  </a:cubicBezTo>
                  <a:cubicBezTo>
                    <a:pt x="2501" y="6840"/>
                    <a:pt x="1515" y="3456"/>
                    <a:pt x="957" y="1566"/>
                  </a:cubicBezTo>
                  <a:close/>
                  <a:moveTo>
                    <a:pt x="328" y="1"/>
                  </a:moveTo>
                  <a:cubicBezTo>
                    <a:pt x="283" y="1"/>
                    <a:pt x="236" y="11"/>
                    <a:pt x="194" y="33"/>
                  </a:cubicBezTo>
                  <a:cubicBezTo>
                    <a:pt x="65" y="65"/>
                    <a:pt x="1" y="194"/>
                    <a:pt x="65" y="354"/>
                  </a:cubicBezTo>
                  <a:cubicBezTo>
                    <a:pt x="65" y="354"/>
                    <a:pt x="68" y="364"/>
                    <a:pt x="73" y="382"/>
                  </a:cubicBezTo>
                  <a:lnTo>
                    <a:pt x="73" y="382"/>
                  </a:lnTo>
                  <a:lnTo>
                    <a:pt x="65" y="386"/>
                  </a:lnTo>
                  <a:cubicBezTo>
                    <a:pt x="71" y="395"/>
                    <a:pt x="76" y="404"/>
                    <a:pt x="82" y="413"/>
                  </a:cubicBezTo>
                  <a:lnTo>
                    <a:pt x="82" y="413"/>
                  </a:lnTo>
                  <a:cubicBezTo>
                    <a:pt x="94" y="461"/>
                    <a:pt x="112" y="538"/>
                    <a:pt x="129" y="644"/>
                  </a:cubicBezTo>
                  <a:cubicBezTo>
                    <a:pt x="515" y="1897"/>
                    <a:pt x="1833" y="6558"/>
                    <a:pt x="2637" y="8873"/>
                  </a:cubicBezTo>
                  <a:cubicBezTo>
                    <a:pt x="3601" y="11605"/>
                    <a:pt x="5015" y="12762"/>
                    <a:pt x="5047" y="12794"/>
                  </a:cubicBezTo>
                  <a:cubicBezTo>
                    <a:pt x="5085" y="12832"/>
                    <a:pt x="5134" y="12847"/>
                    <a:pt x="5187" y="12847"/>
                  </a:cubicBezTo>
                  <a:cubicBezTo>
                    <a:pt x="5225" y="12847"/>
                    <a:pt x="5265" y="12840"/>
                    <a:pt x="5305" y="12826"/>
                  </a:cubicBezTo>
                  <a:cubicBezTo>
                    <a:pt x="5401" y="12794"/>
                    <a:pt x="5465" y="12730"/>
                    <a:pt x="5465" y="12633"/>
                  </a:cubicBezTo>
                  <a:lnTo>
                    <a:pt x="6880" y="7105"/>
                  </a:lnTo>
                  <a:cubicBezTo>
                    <a:pt x="6880" y="7008"/>
                    <a:pt x="6848" y="6912"/>
                    <a:pt x="6783" y="6847"/>
                  </a:cubicBezTo>
                  <a:cubicBezTo>
                    <a:pt x="6783" y="6847"/>
                    <a:pt x="6462" y="6494"/>
                    <a:pt x="5915" y="5980"/>
                  </a:cubicBezTo>
                  <a:cubicBezTo>
                    <a:pt x="5144" y="5208"/>
                    <a:pt x="3955" y="4019"/>
                    <a:pt x="2862" y="2862"/>
                  </a:cubicBezTo>
                  <a:cubicBezTo>
                    <a:pt x="2315" y="2315"/>
                    <a:pt x="1801" y="1736"/>
                    <a:pt x="1415" y="1254"/>
                  </a:cubicBezTo>
                  <a:cubicBezTo>
                    <a:pt x="997" y="772"/>
                    <a:pt x="676" y="386"/>
                    <a:pt x="547" y="129"/>
                  </a:cubicBezTo>
                  <a:cubicBezTo>
                    <a:pt x="504" y="44"/>
                    <a:pt x="419" y="1"/>
                    <a:pt x="328"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47"/>
            <p:cNvSpPr/>
            <p:nvPr/>
          </p:nvSpPr>
          <p:spPr>
            <a:xfrm>
              <a:off x="3432275" y="1102075"/>
              <a:ext cx="359250" cy="500225"/>
            </a:xfrm>
            <a:custGeom>
              <a:rect b="b" l="l" r="r" t="t"/>
              <a:pathLst>
                <a:path extrusionOk="0" h="20009" w="14370">
                  <a:moveTo>
                    <a:pt x="7203" y="0"/>
                  </a:moveTo>
                  <a:cubicBezTo>
                    <a:pt x="5995" y="0"/>
                    <a:pt x="2837" y="474"/>
                    <a:pt x="1576" y="5237"/>
                  </a:cubicBezTo>
                  <a:cubicBezTo>
                    <a:pt x="1" y="11151"/>
                    <a:pt x="5112" y="16262"/>
                    <a:pt x="6590" y="18191"/>
                  </a:cubicBezTo>
                  <a:cubicBezTo>
                    <a:pt x="7446" y="19326"/>
                    <a:pt x="8517" y="20008"/>
                    <a:pt x="9504" y="20008"/>
                  </a:cubicBezTo>
                  <a:cubicBezTo>
                    <a:pt x="10223" y="20008"/>
                    <a:pt x="10897" y="19647"/>
                    <a:pt x="11412" y="18834"/>
                  </a:cubicBezTo>
                  <a:cubicBezTo>
                    <a:pt x="13244" y="15877"/>
                    <a:pt x="13791" y="14398"/>
                    <a:pt x="14080" y="10509"/>
                  </a:cubicBezTo>
                  <a:cubicBezTo>
                    <a:pt x="14369" y="6619"/>
                    <a:pt x="13887" y="4015"/>
                    <a:pt x="12151" y="1990"/>
                  </a:cubicBezTo>
                  <a:cubicBezTo>
                    <a:pt x="10489" y="86"/>
                    <a:pt x="8002" y="29"/>
                    <a:pt x="7711" y="29"/>
                  </a:cubicBezTo>
                  <a:cubicBezTo>
                    <a:pt x="7693" y="29"/>
                    <a:pt x="7683" y="29"/>
                    <a:pt x="7683" y="29"/>
                  </a:cubicBezTo>
                  <a:cubicBezTo>
                    <a:pt x="7683" y="29"/>
                    <a:pt x="7503" y="0"/>
                    <a:pt x="72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47"/>
            <p:cNvSpPr/>
            <p:nvPr/>
          </p:nvSpPr>
          <p:spPr>
            <a:xfrm>
              <a:off x="3457200" y="1095575"/>
              <a:ext cx="335925" cy="513525"/>
            </a:xfrm>
            <a:custGeom>
              <a:rect b="b" l="l" r="r" t="t"/>
              <a:pathLst>
                <a:path extrusionOk="0" h="20541" w="13437">
                  <a:moveTo>
                    <a:pt x="6558" y="547"/>
                  </a:moveTo>
                  <a:lnTo>
                    <a:pt x="6622" y="579"/>
                  </a:lnTo>
                  <a:lnTo>
                    <a:pt x="6750" y="579"/>
                  </a:lnTo>
                  <a:cubicBezTo>
                    <a:pt x="6911" y="579"/>
                    <a:pt x="7586" y="579"/>
                    <a:pt x="8422" y="836"/>
                  </a:cubicBezTo>
                  <a:cubicBezTo>
                    <a:pt x="9226" y="1061"/>
                    <a:pt x="10158" y="1543"/>
                    <a:pt x="10929" y="2411"/>
                  </a:cubicBezTo>
                  <a:cubicBezTo>
                    <a:pt x="12344" y="4050"/>
                    <a:pt x="12890" y="6011"/>
                    <a:pt x="12890" y="8840"/>
                  </a:cubicBezTo>
                  <a:cubicBezTo>
                    <a:pt x="12890" y="9419"/>
                    <a:pt x="12858" y="10061"/>
                    <a:pt x="12826" y="10736"/>
                  </a:cubicBezTo>
                  <a:cubicBezTo>
                    <a:pt x="12665" y="12697"/>
                    <a:pt x="12472" y="14015"/>
                    <a:pt x="12086" y="15205"/>
                  </a:cubicBezTo>
                  <a:cubicBezTo>
                    <a:pt x="11669" y="16394"/>
                    <a:pt x="11090" y="17487"/>
                    <a:pt x="10158" y="18965"/>
                  </a:cubicBezTo>
                  <a:cubicBezTo>
                    <a:pt x="9708" y="19705"/>
                    <a:pt x="9129" y="19994"/>
                    <a:pt x="8518" y="19994"/>
                  </a:cubicBezTo>
                  <a:cubicBezTo>
                    <a:pt x="7650" y="19994"/>
                    <a:pt x="6622" y="19383"/>
                    <a:pt x="5786" y="18290"/>
                  </a:cubicBezTo>
                  <a:cubicBezTo>
                    <a:pt x="5143" y="17423"/>
                    <a:pt x="3825" y="16008"/>
                    <a:pt x="2668" y="14176"/>
                  </a:cubicBezTo>
                  <a:cubicBezTo>
                    <a:pt x="1543" y="12376"/>
                    <a:pt x="547" y="1015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0" y="7779"/>
                  </a:cubicBezTo>
                  <a:cubicBezTo>
                    <a:pt x="0" y="10319"/>
                    <a:pt x="1061" y="12601"/>
                    <a:pt x="2218" y="14465"/>
                  </a:cubicBezTo>
                  <a:cubicBezTo>
                    <a:pt x="3407" y="16330"/>
                    <a:pt x="4757" y="17776"/>
                    <a:pt x="5368" y="18612"/>
                  </a:cubicBezTo>
                  <a:cubicBezTo>
                    <a:pt x="6268" y="19801"/>
                    <a:pt x="7393" y="20541"/>
                    <a:pt x="8518" y="20541"/>
                  </a:cubicBezTo>
                  <a:cubicBezTo>
                    <a:pt x="9322" y="20541"/>
                    <a:pt x="10093" y="20123"/>
                    <a:pt x="10640" y="19255"/>
                  </a:cubicBezTo>
                  <a:cubicBezTo>
                    <a:pt x="11572" y="17744"/>
                    <a:pt x="12183" y="16619"/>
                    <a:pt x="12601" y="15365"/>
                  </a:cubicBezTo>
                  <a:cubicBezTo>
                    <a:pt x="12986" y="14112"/>
                    <a:pt x="13211" y="12729"/>
                    <a:pt x="13340" y="10801"/>
                  </a:cubicBezTo>
                  <a:cubicBezTo>
                    <a:pt x="13404" y="10094"/>
                    <a:pt x="13436" y="9451"/>
                    <a:pt x="13436" y="8840"/>
                  </a:cubicBezTo>
                  <a:cubicBezTo>
                    <a:pt x="13436" y="5947"/>
                    <a:pt x="12858" y="3825"/>
                    <a:pt x="11347" y="2090"/>
                  </a:cubicBezTo>
                  <a:cubicBezTo>
                    <a:pt x="10479" y="1093"/>
                    <a:pt x="9451" y="579"/>
                    <a:pt x="8551" y="322"/>
                  </a:cubicBezTo>
                  <a:cubicBezTo>
                    <a:pt x="7683" y="64"/>
                    <a:pt x="6975" y="32"/>
                    <a:pt x="6750" y="32"/>
                  </a:cubicBezTo>
                  <a:cubicBezTo>
                    <a:pt x="6718" y="32"/>
                    <a:pt x="6525" y="0"/>
                    <a:pt x="6204"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p47"/>
            <p:cNvSpPr/>
            <p:nvPr/>
          </p:nvSpPr>
          <p:spPr>
            <a:xfrm>
              <a:off x="3459600" y="1102075"/>
              <a:ext cx="323875" cy="276500"/>
            </a:xfrm>
            <a:custGeom>
              <a:rect b="b" l="l" r="r" t="t"/>
              <a:pathLst>
                <a:path extrusionOk="0" h="11060" w="12955">
                  <a:moveTo>
                    <a:pt x="6110" y="0"/>
                  </a:moveTo>
                  <a:cubicBezTo>
                    <a:pt x="4902" y="0"/>
                    <a:pt x="1744" y="474"/>
                    <a:pt x="483" y="5237"/>
                  </a:cubicBezTo>
                  <a:cubicBezTo>
                    <a:pt x="1" y="7037"/>
                    <a:pt x="161" y="8741"/>
                    <a:pt x="611" y="10348"/>
                  </a:cubicBezTo>
                  <a:cubicBezTo>
                    <a:pt x="772" y="9898"/>
                    <a:pt x="1029" y="9576"/>
                    <a:pt x="1415" y="9576"/>
                  </a:cubicBezTo>
                  <a:cubicBezTo>
                    <a:pt x="2507" y="9576"/>
                    <a:pt x="2599" y="11059"/>
                    <a:pt x="2956" y="11059"/>
                  </a:cubicBezTo>
                  <a:cubicBezTo>
                    <a:pt x="2967" y="11059"/>
                    <a:pt x="2979" y="11058"/>
                    <a:pt x="2990" y="11055"/>
                  </a:cubicBezTo>
                  <a:cubicBezTo>
                    <a:pt x="3344" y="10959"/>
                    <a:pt x="4854" y="9673"/>
                    <a:pt x="4565" y="8483"/>
                  </a:cubicBezTo>
                  <a:cubicBezTo>
                    <a:pt x="4276" y="7262"/>
                    <a:pt x="4661" y="6716"/>
                    <a:pt x="6590" y="6716"/>
                  </a:cubicBezTo>
                  <a:cubicBezTo>
                    <a:pt x="8348" y="6716"/>
                    <a:pt x="8892" y="7387"/>
                    <a:pt x="9449" y="7387"/>
                  </a:cubicBezTo>
                  <a:cubicBezTo>
                    <a:pt x="9513" y="7387"/>
                    <a:pt x="9577" y="7378"/>
                    <a:pt x="9644" y="7358"/>
                  </a:cubicBezTo>
                  <a:cubicBezTo>
                    <a:pt x="10319" y="7166"/>
                    <a:pt x="10769" y="5880"/>
                    <a:pt x="11412" y="5880"/>
                  </a:cubicBezTo>
                  <a:cubicBezTo>
                    <a:pt x="11830" y="5880"/>
                    <a:pt x="12376" y="6041"/>
                    <a:pt x="12955" y="6587"/>
                  </a:cubicBezTo>
                  <a:cubicBezTo>
                    <a:pt x="12730" y="4723"/>
                    <a:pt x="12119" y="3244"/>
                    <a:pt x="11058" y="1990"/>
                  </a:cubicBezTo>
                  <a:cubicBezTo>
                    <a:pt x="9396" y="86"/>
                    <a:pt x="6909" y="29"/>
                    <a:pt x="6618" y="29"/>
                  </a:cubicBezTo>
                  <a:cubicBezTo>
                    <a:pt x="6600" y="29"/>
                    <a:pt x="6590" y="29"/>
                    <a:pt x="6590" y="29"/>
                  </a:cubicBezTo>
                  <a:cubicBezTo>
                    <a:pt x="6590" y="29"/>
                    <a:pt x="6410" y="0"/>
                    <a:pt x="6110"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47"/>
            <p:cNvSpPr/>
            <p:nvPr/>
          </p:nvSpPr>
          <p:spPr>
            <a:xfrm>
              <a:off x="3457200" y="1095575"/>
              <a:ext cx="333525" cy="290125"/>
            </a:xfrm>
            <a:custGeom>
              <a:rect b="b" l="l" r="r" t="t"/>
              <a:pathLst>
                <a:path extrusionOk="0" h="11605" w="13341">
                  <a:moveTo>
                    <a:pt x="6558" y="547"/>
                  </a:moveTo>
                  <a:lnTo>
                    <a:pt x="6622" y="579"/>
                  </a:lnTo>
                  <a:lnTo>
                    <a:pt x="6750" y="579"/>
                  </a:lnTo>
                  <a:cubicBezTo>
                    <a:pt x="6911" y="579"/>
                    <a:pt x="7586" y="579"/>
                    <a:pt x="8422" y="836"/>
                  </a:cubicBezTo>
                  <a:cubicBezTo>
                    <a:pt x="9226" y="1061"/>
                    <a:pt x="10158" y="1543"/>
                    <a:pt x="10929" y="2411"/>
                  </a:cubicBezTo>
                  <a:cubicBezTo>
                    <a:pt x="11859" y="3482"/>
                    <a:pt x="12419" y="4701"/>
                    <a:pt x="12694" y="6220"/>
                  </a:cubicBezTo>
                  <a:lnTo>
                    <a:pt x="12694" y="6220"/>
                  </a:lnTo>
                  <a:cubicBezTo>
                    <a:pt x="12264" y="5962"/>
                    <a:pt x="11846" y="5883"/>
                    <a:pt x="11508" y="5883"/>
                  </a:cubicBezTo>
                  <a:cubicBezTo>
                    <a:pt x="11251" y="5883"/>
                    <a:pt x="11058" y="6011"/>
                    <a:pt x="10865" y="6140"/>
                  </a:cubicBezTo>
                  <a:cubicBezTo>
                    <a:pt x="10640" y="6365"/>
                    <a:pt x="10415" y="6654"/>
                    <a:pt x="10222" y="6911"/>
                  </a:cubicBezTo>
                  <a:cubicBezTo>
                    <a:pt x="10029" y="7136"/>
                    <a:pt x="9804" y="7329"/>
                    <a:pt x="9676" y="7361"/>
                  </a:cubicBezTo>
                  <a:lnTo>
                    <a:pt x="9547" y="7393"/>
                  </a:lnTo>
                  <a:cubicBezTo>
                    <a:pt x="9483" y="7393"/>
                    <a:pt x="9354" y="7361"/>
                    <a:pt x="9226" y="7297"/>
                  </a:cubicBezTo>
                  <a:cubicBezTo>
                    <a:pt x="8792" y="7111"/>
                    <a:pt x="8120" y="6717"/>
                    <a:pt x="6836" y="6717"/>
                  </a:cubicBezTo>
                  <a:cubicBezTo>
                    <a:pt x="6787" y="6717"/>
                    <a:pt x="6737" y="6717"/>
                    <a:pt x="6686" y="6718"/>
                  </a:cubicBezTo>
                  <a:cubicBezTo>
                    <a:pt x="5883" y="6718"/>
                    <a:pt x="5304" y="6783"/>
                    <a:pt x="4918" y="7008"/>
                  </a:cubicBezTo>
                  <a:cubicBezTo>
                    <a:pt x="4693" y="7136"/>
                    <a:pt x="4532" y="7297"/>
                    <a:pt x="4436" y="7490"/>
                  </a:cubicBezTo>
                  <a:cubicBezTo>
                    <a:pt x="4340" y="7683"/>
                    <a:pt x="4307" y="7908"/>
                    <a:pt x="4307" y="8133"/>
                  </a:cubicBezTo>
                  <a:cubicBezTo>
                    <a:pt x="4307" y="8326"/>
                    <a:pt x="4340" y="8551"/>
                    <a:pt x="4404" y="8808"/>
                  </a:cubicBezTo>
                  <a:lnTo>
                    <a:pt x="4405" y="8808"/>
                  </a:lnTo>
                  <a:lnTo>
                    <a:pt x="4405" y="8808"/>
                  </a:lnTo>
                  <a:cubicBezTo>
                    <a:pt x="4411" y="8893"/>
                    <a:pt x="4436" y="8976"/>
                    <a:pt x="4436" y="9033"/>
                  </a:cubicBezTo>
                  <a:cubicBezTo>
                    <a:pt x="4436" y="9483"/>
                    <a:pt x="4147" y="9997"/>
                    <a:pt x="3825" y="10383"/>
                  </a:cubicBezTo>
                  <a:cubicBezTo>
                    <a:pt x="3632" y="10576"/>
                    <a:pt x="3472" y="10769"/>
                    <a:pt x="3311" y="10865"/>
                  </a:cubicBezTo>
                  <a:cubicBezTo>
                    <a:pt x="3247" y="10929"/>
                    <a:pt x="3150" y="10994"/>
                    <a:pt x="3118" y="11026"/>
                  </a:cubicBezTo>
                  <a:lnTo>
                    <a:pt x="3098" y="11036"/>
                  </a:lnTo>
                  <a:lnTo>
                    <a:pt x="3098" y="11036"/>
                  </a:lnTo>
                  <a:cubicBezTo>
                    <a:pt x="3071" y="10986"/>
                    <a:pt x="3021" y="10908"/>
                    <a:pt x="2957" y="10801"/>
                  </a:cubicBezTo>
                  <a:cubicBezTo>
                    <a:pt x="2861" y="10608"/>
                    <a:pt x="2732" y="10286"/>
                    <a:pt x="2507" y="10029"/>
                  </a:cubicBezTo>
                  <a:cubicBezTo>
                    <a:pt x="2282" y="9804"/>
                    <a:pt x="1961" y="9579"/>
                    <a:pt x="1511" y="9579"/>
                  </a:cubicBezTo>
                  <a:cubicBezTo>
                    <a:pt x="1222" y="9579"/>
                    <a:pt x="997" y="9708"/>
                    <a:pt x="836" y="9869"/>
                  </a:cubicBezTo>
                  <a:cubicBezTo>
                    <a:pt x="825" y="9881"/>
                    <a:pt x="815" y="9894"/>
                    <a:pt x="804" y="9907"/>
                  </a:cubicBezTo>
                  <a:lnTo>
                    <a:pt x="804" y="9907"/>
                  </a:lnTo>
                  <a:cubicBezTo>
                    <a:pt x="642" y="9218"/>
                    <a:pt x="547" y="849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32" y="7779"/>
                  </a:cubicBezTo>
                  <a:cubicBezTo>
                    <a:pt x="0" y="8776"/>
                    <a:pt x="193" y="9740"/>
                    <a:pt x="450" y="10672"/>
                  </a:cubicBezTo>
                  <a:cubicBezTo>
                    <a:pt x="482" y="10769"/>
                    <a:pt x="579" y="10865"/>
                    <a:pt x="707" y="10865"/>
                  </a:cubicBezTo>
                  <a:cubicBezTo>
                    <a:pt x="804" y="10865"/>
                    <a:pt x="900" y="10801"/>
                    <a:pt x="964" y="10704"/>
                  </a:cubicBezTo>
                  <a:cubicBezTo>
                    <a:pt x="1029" y="10511"/>
                    <a:pt x="1125" y="10351"/>
                    <a:pt x="1222" y="10254"/>
                  </a:cubicBezTo>
                  <a:cubicBezTo>
                    <a:pt x="1318" y="10158"/>
                    <a:pt x="1382" y="10126"/>
                    <a:pt x="1511" y="10126"/>
                  </a:cubicBezTo>
                  <a:cubicBezTo>
                    <a:pt x="1704" y="10126"/>
                    <a:pt x="1864" y="10190"/>
                    <a:pt x="1993" y="10286"/>
                  </a:cubicBezTo>
                  <a:cubicBezTo>
                    <a:pt x="2186" y="10447"/>
                    <a:pt x="2347" y="10704"/>
                    <a:pt x="2443" y="10961"/>
                  </a:cubicBezTo>
                  <a:cubicBezTo>
                    <a:pt x="2507" y="11122"/>
                    <a:pt x="2572" y="11219"/>
                    <a:pt x="2636" y="11347"/>
                  </a:cubicBezTo>
                  <a:cubicBezTo>
                    <a:pt x="2700" y="11379"/>
                    <a:pt x="2732" y="11444"/>
                    <a:pt x="2797" y="11508"/>
                  </a:cubicBezTo>
                  <a:cubicBezTo>
                    <a:pt x="2861" y="11540"/>
                    <a:pt x="2957" y="11604"/>
                    <a:pt x="3054" y="11604"/>
                  </a:cubicBezTo>
                  <a:lnTo>
                    <a:pt x="3150" y="11572"/>
                  </a:lnTo>
                  <a:cubicBezTo>
                    <a:pt x="3247" y="11572"/>
                    <a:pt x="3311" y="11540"/>
                    <a:pt x="3375" y="11476"/>
                  </a:cubicBezTo>
                  <a:cubicBezTo>
                    <a:pt x="3665" y="11315"/>
                    <a:pt x="4018" y="10994"/>
                    <a:pt x="4372" y="10576"/>
                  </a:cubicBezTo>
                  <a:cubicBezTo>
                    <a:pt x="4693" y="10126"/>
                    <a:pt x="4950" y="9611"/>
                    <a:pt x="4950" y="9033"/>
                  </a:cubicBezTo>
                  <a:cubicBezTo>
                    <a:pt x="4950" y="8904"/>
                    <a:pt x="4950" y="8808"/>
                    <a:pt x="4918" y="8679"/>
                  </a:cubicBezTo>
                  <a:cubicBezTo>
                    <a:pt x="4854" y="8454"/>
                    <a:pt x="4854" y="8261"/>
                    <a:pt x="4854" y="8133"/>
                  </a:cubicBezTo>
                  <a:cubicBezTo>
                    <a:pt x="4854" y="7940"/>
                    <a:pt x="4886" y="7843"/>
                    <a:pt x="4918" y="7747"/>
                  </a:cubicBezTo>
                  <a:cubicBezTo>
                    <a:pt x="4983" y="7586"/>
                    <a:pt x="5111" y="7490"/>
                    <a:pt x="5400" y="7393"/>
                  </a:cubicBezTo>
                  <a:cubicBezTo>
                    <a:pt x="5690" y="7297"/>
                    <a:pt x="6108" y="7233"/>
                    <a:pt x="6686" y="7233"/>
                  </a:cubicBezTo>
                  <a:cubicBezTo>
                    <a:pt x="7522" y="7233"/>
                    <a:pt x="8068" y="7393"/>
                    <a:pt x="8486" y="7554"/>
                  </a:cubicBezTo>
                  <a:cubicBezTo>
                    <a:pt x="8679" y="7651"/>
                    <a:pt x="8840" y="7715"/>
                    <a:pt x="9033" y="7779"/>
                  </a:cubicBezTo>
                  <a:cubicBezTo>
                    <a:pt x="9193" y="7843"/>
                    <a:pt x="9354" y="7908"/>
                    <a:pt x="9547" y="7908"/>
                  </a:cubicBezTo>
                  <a:cubicBezTo>
                    <a:pt x="9643" y="7908"/>
                    <a:pt x="9740" y="7908"/>
                    <a:pt x="9836" y="7876"/>
                  </a:cubicBezTo>
                  <a:cubicBezTo>
                    <a:pt x="10061" y="7811"/>
                    <a:pt x="10254" y="7651"/>
                    <a:pt x="10415" y="7490"/>
                  </a:cubicBezTo>
                  <a:cubicBezTo>
                    <a:pt x="10640" y="7265"/>
                    <a:pt x="10833" y="6943"/>
                    <a:pt x="11026" y="6751"/>
                  </a:cubicBezTo>
                  <a:cubicBezTo>
                    <a:pt x="11122" y="6622"/>
                    <a:pt x="11219" y="6526"/>
                    <a:pt x="11315" y="6493"/>
                  </a:cubicBezTo>
                  <a:cubicBezTo>
                    <a:pt x="11411" y="6429"/>
                    <a:pt x="11444" y="6397"/>
                    <a:pt x="11508" y="6397"/>
                  </a:cubicBezTo>
                  <a:cubicBezTo>
                    <a:pt x="11861" y="6397"/>
                    <a:pt x="12344" y="6526"/>
                    <a:pt x="12858" y="7040"/>
                  </a:cubicBezTo>
                  <a:cubicBezTo>
                    <a:pt x="12917" y="7080"/>
                    <a:pt x="12977" y="7107"/>
                    <a:pt x="13044" y="7107"/>
                  </a:cubicBezTo>
                  <a:cubicBezTo>
                    <a:pt x="13086" y="7107"/>
                    <a:pt x="13130" y="7097"/>
                    <a:pt x="13179" y="7072"/>
                  </a:cubicBezTo>
                  <a:cubicBezTo>
                    <a:pt x="13276" y="7040"/>
                    <a:pt x="13340" y="6911"/>
                    <a:pt x="13308" y="6815"/>
                  </a:cubicBezTo>
                  <a:cubicBezTo>
                    <a:pt x="13083" y="4918"/>
                    <a:pt x="12472" y="3375"/>
                    <a:pt x="11347" y="2090"/>
                  </a:cubicBezTo>
                  <a:cubicBezTo>
                    <a:pt x="10479" y="1093"/>
                    <a:pt x="9451" y="579"/>
                    <a:pt x="8551" y="322"/>
                  </a:cubicBezTo>
                  <a:cubicBezTo>
                    <a:pt x="7683" y="64"/>
                    <a:pt x="6975" y="32"/>
                    <a:pt x="6750" y="32"/>
                  </a:cubicBezTo>
                  <a:cubicBezTo>
                    <a:pt x="6718" y="32"/>
                    <a:pt x="6525" y="0"/>
                    <a:pt x="6204"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47"/>
            <p:cNvSpPr/>
            <p:nvPr/>
          </p:nvSpPr>
          <p:spPr>
            <a:xfrm>
              <a:off x="3464200" y="1340575"/>
              <a:ext cx="70150" cy="105400"/>
            </a:xfrm>
            <a:custGeom>
              <a:rect b="b" l="l" r="r" t="t"/>
              <a:pathLst>
                <a:path extrusionOk="0" h="4216" w="2806">
                  <a:moveTo>
                    <a:pt x="941" y="1"/>
                  </a:moveTo>
                  <a:cubicBezTo>
                    <a:pt x="298" y="1"/>
                    <a:pt x="0" y="616"/>
                    <a:pt x="395" y="1997"/>
                  </a:cubicBezTo>
                  <a:cubicBezTo>
                    <a:pt x="845" y="3572"/>
                    <a:pt x="1520" y="4215"/>
                    <a:pt x="1874" y="4215"/>
                  </a:cubicBezTo>
                  <a:cubicBezTo>
                    <a:pt x="2260" y="4215"/>
                    <a:pt x="2420" y="3669"/>
                    <a:pt x="2420" y="3669"/>
                  </a:cubicBezTo>
                  <a:lnTo>
                    <a:pt x="2806" y="2094"/>
                  </a:lnTo>
                  <a:cubicBezTo>
                    <a:pt x="2806" y="2094"/>
                    <a:pt x="2067" y="229"/>
                    <a:pt x="1231" y="36"/>
                  </a:cubicBezTo>
                  <a:cubicBezTo>
                    <a:pt x="1128" y="13"/>
                    <a:pt x="1031" y="1"/>
                    <a:pt x="9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47"/>
            <p:cNvSpPr/>
            <p:nvPr/>
          </p:nvSpPr>
          <p:spPr>
            <a:xfrm>
              <a:off x="3462825" y="1334250"/>
              <a:ext cx="78775" cy="118150"/>
            </a:xfrm>
            <a:custGeom>
              <a:rect b="b" l="l" r="r" t="t"/>
              <a:pathLst>
                <a:path extrusionOk="0" h="4726" w="3151">
                  <a:moveTo>
                    <a:pt x="997" y="0"/>
                  </a:moveTo>
                  <a:cubicBezTo>
                    <a:pt x="707" y="0"/>
                    <a:pt x="450" y="97"/>
                    <a:pt x="257" y="322"/>
                  </a:cubicBezTo>
                  <a:cubicBezTo>
                    <a:pt x="64" y="514"/>
                    <a:pt x="0" y="836"/>
                    <a:pt x="0" y="1189"/>
                  </a:cubicBezTo>
                  <a:cubicBezTo>
                    <a:pt x="0" y="1511"/>
                    <a:pt x="64" y="1864"/>
                    <a:pt x="193" y="2315"/>
                  </a:cubicBezTo>
                  <a:cubicBezTo>
                    <a:pt x="418" y="3118"/>
                    <a:pt x="707" y="3697"/>
                    <a:pt x="997" y="4115"/>
                  </a:cubicBezTo>
                  <a:cubicBezTo>
                    <a:pt x="1157" y="4307"/>
                    <a:pt x="1318" y="4436"/>
                    <a:pt x="1447" y="4565"/>
                  </a:cubicBezTo>
                  <a:cubicBezTo>
                    <a:pt x="1607" y="4661"/>
                    <a:pt x="1768" y="4725"/>
                    <a:pt x="1929" y="4725"/>
                  </a:cubicBezTo>
                  <a:cubicBezTo>
                    <a:pt x="2090" y="4725"/>
                    <a:pt x="2218" y="4661"/>
                    <a:pt x="2347" y="4597"/>
                  </a:cubicBezTo>
                  <a:cubicBezTo>
                    <a:pt x="2475" y="4468"/>
                    <a:pt x="2572" y="4340"/>
                    <a:pt x="2636" y="4211"/>
                  </a:cubicBezTo>
                  <a:cubicBezTo>
                    <a:pt x="2700" y="4082"/>
                    <a:pt x="2732" y="3986"/>
                    <a:pt x="2732" y="3986"/>
                  </a:cubicBezTo>
                  <a:cubicBezTo>
                    <a:pt x="2797" y="3857"/>
                    <a:pt x="2700" y="3697"/>
                    <a:pt x="2572" y="3665"/>
                  </a:cubicBezTo>
                  <a:cubicBezTo>
                    <a:pt x="2543" y="3650"/>
                    <a:pt x="2514" y="3644"/>
                    <a:pt x="2484" y="3644"/>
                  </a:cubicBezTo>
                  <a:cubicBezTo>
                    <a:pt x="2379" y="3644"/>
                    <a:pt x="2275" y="3725"/>
                    <a:pt x="2250" y="3825"/>
                  </a:cubicBezTo>
                  <a:lnTo>
                    <a:pt x="2218" y="3825"/>
                  </a:lnTo>
                  <a:cubicBezTo>
                    <a:pt x="2218" y="3825"/>
                    <a:pt x="2186" y="3954"/>
                    <a:pt x="2122" y="4050"/>
                  </a:cubicBezTo>
                  <a:lnTo>
                    <a:pt x="1993" y="4179"/>
                  </a:lnTo>
                  <a:lnTo>
                    <a:pt x="1929" y="4211"/>
                  </a:lnTo>
                  <a:cubicBezTo>
                    <a:pt x="1929" y="4211"/>
                    <a:pt x="1865" y="4179"/>
                    <a:pt x="1768" y="4115"/>
                  </a:cubicBezTo>
                  <a:cubicBezTo>
                    <a:pt x="1479" y="3922"/>
                    <a:pt x="1029" y="3311"/>
                    <a:pt x="707" y="2154"/>
                  </a:cubicBezTo>
                  <a:cubicBezTo>
                    <a:pt x="579" y="1768"/>
                    <a:pt x="547" y="1414"/>
                    <a:pt x="547" y="1189"/>
                  </a:cubicBezTo>
                  <a:cubicBezTo>
                    <a:pt x="547" y="900"/>
                    <a:pt x="611" y="739"/>
                    <a:pt x="675" y="643"/>
                  </a:cubicBezTo>
                  <a:cubicBezTo>
                    <a:pt x="739" y="579"/>
                    <a:pt x="836" y="547"/>
                    <a:pt x="997" y="514"/>
                  </a:cubicBezTo>
                  <a:cubicBezTo>
                    <a:pt x="1061" y="514"/>
                    <a:pt x="1125" y="547"/>
                    <a:pt x="1222" y="547"/>
                  </a:cubicBezTo>
                  <a:cubicBezTo>
                    <a:pt x="1350" y="579"/>
                    <a:pt x="1511" y="707"/>
                    <a:pt x="1672" y="868"/>
                  </a:cubicBezTo>
                  <a:cubicBezTo>
                    <a:pt x="1929" y="1157"/>
                    <a:pt x="2186" y="1543"/>
                    <a:pt x="2347" y="1864"/>
                  </a:cubicBezTo>
                  <a:cubicBezTo>
                    <a:pt x="2411" y="2025"/>
                    <a:pt x="2507" y="2154"/>
                    <a:pt x="2540" y="2282"/>
                  </a:cubicBezTo>
                  <a:cubicBezTo>
                    <a:pt x="2572" y="2315"/>
                    <a:pt x="2572" y="2379"/>
                    <a:pt x="2604" y="2379"/>
                  </a:cubicBezTo>
                  <a:lnTo>
                    <a:pt x="2604" y="2443"/>
                  </a:lnTo>
                  <a:cubicBezTo>
                    <a:pt x="2651" y="2537"/>
                    <a:pt x="2750" y="2597"/>
                    <a:pt x="2850" y="2597"/>
                  </a:cubicBezTo>
                  <a:cubicBezTo>
                    <a:pt x="2886" y="2597"/>
                    <a:pt x="2923" y="2589"/>
                    <a:pt x="2957" y="2572"/>
                  </a:cubicBezTo>
                  <a:cubicBezTo>
                    <a:pt x="3086" y="2540"/>
                    <a:pt x="3150" y="2379"/>
                    <a:pt x="3118" y="2218"/>
                  </a:cubicBezTo>
                  <a:cubicBezTo>
                    <a:pt x="3118" y="2218"/>
                    <a:pt x="2925" y="1768"/>
                    <a:pt x="2604" y="1254"/>
                  </a:cubicBezTo>
                  <a:cubicBezTo>
                    <a:pt x="2475" y="997"/>
                    <a:pt x="2282" y="739"/>
                    <a:pt x="2090" y="514"/>
                  </a:cubicBezTo>
                  <a:cubicBezTo>
                    <a:pt x="1865" y="289"/>
                    <a:pt x="1639" y="97"/>
                    <a:pt x="1350" y="32"/>
                  </a:cubicBezTo>
                  <a:cubicBezTo>
                    <a:pt x="1222" y="0"/>
                    <a:pt x="1093" y="0"/>
                    <a:pt x="997"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4" name="Google Shape;3984;p47"/>
            <p:cNvSpPr/>
            <p:nvPr/>
          </p:nvSpPr>
          <p:spPr>
            <a:xfrm>
              <a:off x="3358350" y="1860450"/>
              <a:ext cx="196900" cy="140000"/>
            </a:xfrm>
            <a:custGeom>
              <a:rect b="b" l="l" r="r" t="t"/>
              <a:pathLst>
                <a:path extrusionOk="0" h="5600" w="7876">
                  <a:moveTo>
                    <a:pt x="286" y="1"/>
                  </a:moveTo>
                  <a:cubicBezTo>
                    <a:pt x="266" y="1"/>
                    <a:pt x="246" y="3"/>
                    <a:pt x="225" y="7"/>
                  </a:cubicBezTo>
                  <a:cubicBezTo>
                    <a:pt x="97" y="39"/>
                    <a:pt x="0" y="167"/>
                    <a:pt x="0" y="296"/>
                  </a:cubicBezTo>
                  <a:cubicBezTo>
                    <a:pt x="0" y="328"/>
                    <a:pt x="129" y="1100"/>
                    <a:pt x="515" y="2032"/>
                  </a:cubicBezTo>
                  <a:cubicBezTo>
                    <a:pt x="900" y="2932"/>
                    <a:pt x="1543" y="4057"/>
                    <a:pt x="2636" y="4764"/>
                  </a:cubicBezTo>
                  <a:cubicBezTo>
                    <a:pt x="3729" y="5439"/>
                    <a:pt x="4983" y="5600"/>
                    <a:pt x="5947" y="5600"/>
                  </a:cubicBezTo>
                  <a:cubicBezTo>
                    <a:pt x="6911" y="5600"/>
                    <a:pt x="7651" y="5439"/>
                    <a:pt x="7651" y="5439"/>
                  </a:cubicBezTo>
                  <a:cubicBezTo>
                    <a:pt x="7811" y="5407"/>
                    <a:pt x="7876" y="5246"/>
                    <a:pt x="7844" y="5118"/>
                  </a:cubicBezTo>
                  <a:cubicBezTo>
                    <a:pt x="7816" y="5006"/>
                    <a:pt x="7715" y="4919"/>
                    <a:pt x="7584" y="4919"/>
                  </a:cubicBezTo>
                  <a:cubicBezTo>
                    <a:pt x="7564" y="4919"/>
                    <a:pt x="7543" y="4921"/>
                    <a:pt x="7522" y="4925"/>
                  </a:cubicBezTo>
                  <a:lnTo>
                    <a:pt x="7490" y="4925"/>
                  </a:lnTo>
                  <a:cubicBezTo>
                    <a:pt x="7361" y="4957"/>
                    <a:pt x="6751" y="5086"/>
                    <a:pt x="5947" y="5086"/>
                  </a:cubicBezTo>
                  <a:cubicBezTo>
                    <a:pt x="5015" y="5086"/>
                    <a:pt x="3890" y="4925"/>
                    <a:pt x="2926" y="4314"/>
                  </a:cubicBezTo>
                  <a:cubicBezTo>
                    <a:pt x="1961" y="3703"/>
                    <a:pt x="1383" y="2675"/>
                    <a:pt x="997" y="1807"/>
                  </a:cubicBezTo>
                  <a:cubicBezTo>
                    <a:pt x="836" y="1389"/>
                    <a:pt x="708" y="971"/>
                    <a:pt x="643" y="682"/>
                  </a:cubicBezTo>
                  <a:cubicBezTo>
                    <a:pt x="611" y="553"/>
                    <a:pt x="579" y="425"/>
                    <a:pt x="579" y="360"/>
                  </a:cubicBezTo>
                  <a:lnTo>
                    <a:pt x="547" y="264"/>
                  </a:lnTo>
                  <a:lnTo>
                    <a:pt x="547" y="232"/>
                  </a:lnTo>
                  <a:cubicBezTo>
                    <a:pt x="519" y="92"/>
                    <a:pt x="418" y="1"/>
                    <a:pt x="286"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5" name="Google Shape;3985;p47"/>
            <p:cNvSpPr/>
            <p:nvPr/>
          </p:nvSpPr>
          <p:spPr>
            <a:xfrm>
              <a:off x="3617100" y="1700525"/>
              <a:ext cx="40225" cy="189850"/>
            </a:xfrm>
            <a:custGeom>
              <a:rect b="b" l="l" r="r" t="t"/>
              <a:pathLst>
                <a:path extrusionOk="0" h="7594" w="1609">
                  <a:moveTo>
                    <a:pt x="287" y="1"/>
                  </a:moveTo>
                  <a:cubicBezTo>
                    <a:pt x="268" y="1"/>
                    <a:pt x="247" y="3"/>
                    <a:pt x="226" y="7"/>
                  </a:cubicBezTo>
                  <a:cubicBezTo>
                    <a:pt x="97" y="71"/>
                    <a:pt x="1" y="200"/>
                    <a:pt x="33" y="361"/>
                  </a:cubicBezTo>
                  <a:cubicBezTo>
                    <a:pt x="33" y="361"/>
                    <a:pt x="97" y="586"/>
                    <a:pt x="194" y="1003"/>
                  </a:cubicBezTo>
                  <a:cubicBezTo>
                    <a:pt x="515" y="2225"/>
                    <a:pt x="1094" y="4925"/>
                    <a:pt x="1094" y="6629"/>
                  </a:cubicBezTo>
                  <a:cubicBezTo>
                    <a:pt x="1094" y="6854"/>
                    <a:pt x="1062" y="7079"/>
                    <a:pt x="1062" y="7272"/>
                  </a:cubicBezTo>
                  <a:cubicBezTo>
                    <a:pt x="1029" y="7432"/>
                    <a:pt x="1126" y="7561"/>
                    <a:pt x="1287" y="7593"/>
                  </a:cubicBezTo>
                  <a:cubicBezTo>
                    <a:pt x="1447" y="7593"/>
                    <a:pt x="1576" y="7497"/>
                    <a:pt x="1576" y="7336"/>
                  </a:cubicBezTo>
                  <a:cubicBezTo>
                    <a:pt x="1608" y="7143"/>
                    <a:pt x="1608" y="6886"/>
                    <a:pt x="1608" y="6629"/>
                  </a:cubicBezTo>
                  <a:cubicBezTo>
                    <a:pt x="1608" y="5407"/>
                    <a:pt x="1351" y="3832"/>
                    <a:pt x="1094" y="2514"/>
                  </a:cubicBezTo>
                  <a:cubicBezTo>
                    <a:pt x="837" y="1228"/>
                    <a:pt x="547" y="200"/>
                    <a:pt x="547" y="200"/>
                  </a:cubicBezTo>
                  <a:cubicBezTo>
                    <a:pt x="519" y="88"/>
                    <a:pt x="419" y="1"/>
                    <a:pt x="287"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p47"/>
            <p:cNvSpPr/>
            <p:nvPr/>
          </p:nvSpPr>
          <p:spPr>
            <a:xfrm>
              <a:off x="2852875" y="1675025"/>
              <a:ext cx="234675" cy="478400"/>
            </a:xfrm>
            <a:custGeom>
              <a:rect b="b" l="l" r="r" t="t"/>
              <a:pathLst>
                <a:path extrusionOk="0" h="19136" w="9387">
                  <a:moveTo>
                    <a:pt x="2842" y="0"/>
                  </a:moveTo>
                  <a:cubicBezTo>
                    <a:pt x="1898" y="0"/>
                    <a:pt x="884" y="1395"/>
                    <a:pt x="483" y="3888"/>
                  </a:cubicBezTo>
                  <a:cubicBezTo>
                    <a:pt x="1" y="6717"/>
                    <a:pt x="933" y="11956"/>
                    <a:pt x="1318" y="12535"/>
                  </a:cubicBezTo>
                  <a:cubicBezTo>
                    <a:pt x="1686" y="13056"/>
                    <a:pt x="4073" y="19136"/>
                    <a:pt x="6413" y="19136"/>
                  </a:cubicBezTo>
                  <a:cubicBezTo>
                    <a:pt x="6526" y="19136"/>
                    <a:pt x="6639" y="19122"/>
                    <a:pt x="6751" y="19092"/>
                  </a:cubicBezTo>
                  <a:cubicBezTo>
                    <a:pt x="9194" y="18417"/>
                    <a:pt x="9387" y="15813"/>
                    <a:pt x="8808" y="13724"/>
                  </a:cubicBezTo>
                  <a:cubicBezTo>
                    <a:pt x="8262" y="11667"/>
                    <a:pt x="6012" y="6331"/>
                    <a:pt x="5176" y="3438"/>
                  </a:cubicBezTo>
                  <a:cubicBezTo>
                    <a:pt x="4308" y="513"/>
                    <a:pt x="3183" y="63"/>
                    <a:pt x="3183" y="63"/>
                  </a:cubicBezTo>
                  <a:cubicBezTo>
                    <a:pt x="3071" y="21"/>
                    <a:pt x="2957" y="0"/>
                    <a:pt x="28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p47"/>
            <p:cNvSpPr/>
            <p:nvPr/>
          </p:nvSpPr>
          <p:spPr>
            <a:xfrm>
              <a:off x="2854475" y="1667750"/>
              <a:ext cx="232275" cy="491825"/>
            </a:xfrm>
            <a:custGeom>
              <a:rect b="b" l="l" r="r" t="t"/>
              <a:pathLst>
                <a:path extrusionOk="0" h="19673" w="9291">
                  <a:moveTo>
                    <a:pt x="2797" y="547"/>
                  </a:moveTo>
                  <a:cubicBezTo>
                    <a:pt x="2862" y="547"/>
                    <a:pt x="2958" y="579"/>
                    <a:pt x="3022" y="579"/>
                  </a:cubicBezTo>
                  <a:lnTo>
                    <a:pt x="3055" y="611"/>
                  </a:lnTo>
                  <a:cubicBezTo>
                    <a:pt x="3247" y="739"/>
                    <a:pt x="4147" y="1382"/>
                    <a:pt x="4855" y="3793"/>
                  </a:cubicBezTo>
                  <a:cubicBezTo>
                    <a:pt x="5273" y="5272"/>
                    <a:pt x="6044" y="7329"/>
                    <a:pt x="6783" y="9290"/>
                  </a:cubicBezTo>
                  <a:cubicBezTo>
                    <a:pt x="7523" y="11251"/>
                    <a:pt x="8230" y="13083"/>
                    <a:pt x="8487" y="14112"/>
                  </a:cubicBezTo>
                  <a:cubicBezTo>
                    <a:pt x="8648" y="14690"/>
                    <a:pt x="8744" y="15301"/>
                    <a:pt x="8744" y="15912"/>
                  </a:cubicBezTo>
                  <a:cubicBezTo>
                    <a:pt x="8744" y="16651"/>
                    <a:pt x="8616" y="17358"/>
                    <a:pt x="8262" y="17905"/>
                  </a:cubicBezTo>
                  <a:cubicBezTo>
                    <a:pt x="7940" y="18451"/>
                    <a:pt x="7426" y="18901"/>
                    <a:pt x="6623" y="19126"/>
                  </a:cubicBezTo>
                  <a:cubicBezTo>
                    <a:pt x="6526" y="19126"/>
                    <a:pt x="6430" y="19158"/>
                    <a:pt x="6333" y="19158"/>
                  </a:cubicBezTo>
                  <a:cubicBezTo>
                    <a:pt x="6108" y="19158"/>
                    <a:pt x="5851" y="19062"/>
                    <a:pt x="5594" y="18933"/>
                  </a:cubicBezTo>
                  <a:cubicBezTo>
                    <a:pt x="5144" y="18676"/>
                    <a:pt x="4662" y="18162"/>
                    <a:pt x="4212" y="17583"/>
                  </a:cubicBezTo>
                  <a:cubicBezTo>
                    <a:pt x="3537" y="16683"/>
                    <a:pt x="2894" y="15558"/>
                    <a:pt x="2444" y="14594"/>
                  </a:cubicBezTo>
                  <a:cubicBezTo>
                    <a:pt x="2187" y="14112"/>
                    <a:pt x="1994" y="13694"/>
                    <a:pt x="1833" y="13340"/>
                  </a:cubicBezTo>
                  <a:cubicBezTo>
                    <a:pt x="1737" y="13179"/>
                    <a:pt x="1672" y="13051"/>
                    <a:pt x="1608" y="12922"/>
                  </a:cubicBezTo>
                  <a:cubicBezTo>
                    <a:pt x="1576" y="12826"/>
                    <a:pt x="1512" y="12729"/>
                    <a:pt x="1479" y="12665"/>
                  </a:cubicBezTo>
                  <a:cubicBezTo>
                    <a:pt x="1479" y="12665"/>
                    <a:pt x="1415" y="12569"/>
                    <a:pt x="1383" y="12408"/>
                  </a:cubicBezTo>
                  <a:cubicBezTo>
                    <a:pt x="1222" y="11958"/>
                    <a:pt x="997" y="10929"/>
                    <a:pt x="837" y="9772"/>
                  </a:cubicBezTo>
                  <a:cubicBezTo>
                    <a:pt x="676" y="8615"/>
                    <a:pt x="547" y="7233"/>
                    <a:pt x="547" y="6043"/>
                  </a:cubicBezTo>
                  <a:cubicBezTo>
                    <a:pt x="547" y="5368"/>
                    <a:pt x="579" y="4757"/>
                    <a:pt x="676" y="4243"/>
                  </a:cubicBezTo>
                  <a:cubicBezTo>
                    <a:pt x="869" y="2990"/>
                    <a:pt x="1222" y="2057"/>
                    <a:pt x="1640" y="1447"/>
                  </a:cubicBezTo>
                  <a:cubicBezTo>
                    <a:pt x="1833" y="1125"/>
                    <a:pt x="2026" y="900"/>
                    <a:pt x="2251" y="739"/>
                  </a:cubicBezTo>
                  <a:cubicBezTo>
                    <a:pt x="2444" y="611"/>
                    <a:pt x="2637" y="547"/>
                    <a:pt x="2797" y="547"/>
                  </a:cubicBezTo>
                  <a:close/>
                  <a:moveTo>
                    <a:pt x="2797" y="0"/>
                  </a:moveTo>
                  <a:cubicBezTo>
                    <a:pt x="2476" y="0"/>
                    <a:pt x="2187" y="129"/>
                    <a:pt x="1929" y="322"/>
                  </a:cubicBezTo>
                  <a:cubicBezTo>
                    <a:pt x="1512" y="611"/>
                    <a:pt x="1158" y="1093"/>
                    <a:pt x="869" y="1736"/>
                  </a:cubicBezTo>
                  <a:cubicBezTo>
                    <a:pt x="547" y="2379"/>
                    <a:pt x="290" y="3182"/>
                    <a:pt x="129" y="4147"/>
                  </a:cubicBezTo>
                  <a:cubicBezTo>
                    <a:pt x="65" y="4693"/>
                    <a:pt x="1" y="5336"/>
                    <a:pt x="1" y="6043"/>
                  </a:cubicBezTo>
                  <a:cubicBezTo>
                    <a:pt x="1" y="7458"/>
                    <a:pt x="194" y="9065"/>
                    <a:pt x="387" y="10351"/>
                  </a:cubicBezTo>
                  <a:cubicBezTo>
                    <a:pt x="483" y="10993"/>
                    <a:pt x="612" y="11572"/>
                    <a:pt x="708" y="12022"/>
                  </a:cubicBezTo>
                  <a:cubicBezTo>
                    <a:pt x="772" y="12247"/>
                    <a:pt x="804" y="12440"/>
                    <a:pt x="869" y="12601"/>
                  </a:cubicBezTo>
                  <a:cubicBezTo>
                    <a:pt x="933" y="12729"/>
                    <a:pt x="965" y="12858"/>
                    <a:pt x="1029" y="12954"/>
                  </a:cubicBezTo>
                  <a:cubicBezTo>
                    <a:pt x="1062" y="12986"/>
                    <a:pt x="1126" y="13147"/>
                    <a:pt x="1222" y="13372"/>
                  </a:cubicBezTo>
                  <a:cubicBezTo>
                    <a:pt x="1608" y="14112"/>
                    <a:pt x="2315" y="15687"/>
                    <a:pt x="3183" y="17037"/>
                  </a:cubicBezTo>
                  <a:cubicBezTo>
                    <a:pt x="3633" y="17744"/>
                    <a:pt x="4115" y="18387"/>
                    <a:pt x="4630" y="18869"/>
                  </a:cubicBezTo>
                  <a:cubicBezTo>
                    <a:pt x="5176" y="19351"/>
                    <a:pt x="5723" y="19673"/>
                    <a:pt x="6333" y="19673"/>
                  </a:cubicBezTo>
                  <a:cubicBezTo>
                    <a:pt x="6494" y="19673"/>
                    <a:pt x="6623" y="19673"/>
                    <a:pt x="6751" y="19640"/>
                  </a:cubicBezTo>
                  <a:cubicBezTo>
                    <a:pt x="7683" y="19383"/>
                    <a:pt x="8326" y="18837"/>
                    <a:pt x="8744" y="18194"/>
                  </a:cubicBezTo>
                  <a:cubicBezTo>
                    <a:pt x="9130" y="17519"/>
                    <a:pt x="9291" y="16715"/>
                    <a:pt x="9291" y="15912"/>
                  </a:cubicBezTo>
                  <a:cubicBezTo>
                    <a:pt x="9291" y="15237"/>
                    <a:pt x="9194" y="14594"/>
                    <a:pt x="9001" y="13951"/>
                  </a:cubicBezTo>
                  <a:cubicBezTo>
                    <a:pt x="8712" y="12890"/>
                    <a:pt x="8005" y="11058"/>
                    <a:pt x="7298" y="9097"/>
                  </a:cubicBezTo>
                  <a:cubicBezTo>
                    <a:pt x="6558" y="7136"/>
                    <a:pt x="5787" y="5079"/>
                    <a:pt x="5369" y="3632"/>
                  </a:cubicBezTo>
                  <a:cubicBezTo>
                    <a:pt x="4501" y="675"/>
                    <a:pt x="3312" y="129"/>
                    <a:pt x="3215" y="97"/>
                  </a:cubicBezTo>
                  <a:cubicBezTo>
                    <a:pt x="3087" y="32"/>
                    <a:pt x="2926" y="0"/>
                    <a:pt x="2797"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47"/>
            <p:cNvSpPr/>
            <p:nvPr/>
          </p:nvSpPr>
          <p:spPr>
            <a:xfrm>
              <a:off x="2232500" y="1920075"/>
              <a:ext cx="607550" cy="897025"/>
            </a:xfrm>
            <a:custGeom>
              <a:rect b="b" l="l" r="r" t="t"/>
              <a:pathLst>
                <a:path extrusionOk="0" h="35881" w="24302">
                  <a:moveTo>
                    <a:pt x="14658" y="0"/>
                  </a:moveTo>
                  <a:cubicBezTo>
                    <a:pt x="14658" y="0"/>
                    <a:pt x="0" y="14273"/>
                    <a:pt x="0" y="16426"/>
                  </a:cubicBezTo>
                  <a:cubicBezTo>
                    <a:pt x="0" y="18523"/>
                    <a:pt x="8416" y="35881"/>
                    <a:pt x="10939" y="35881"/>
                  </a:cubicBezTo>
                  <a:cubicBezTo>
                    <a:pt x="10969" y="35881"/>
                    <a:pt x="10998" y="35879"/>
                    <a:pt x="11026" y="35874"/>
                  </a:cubicBezTo>
                  <a:cubicBezTo>
                    <a:pt x="13436" y="35488"/>
                    <a:pt x="24301" y="23916"/>
                    <a:pt x="24301" y="23916"/>
                  </a:cubicBezTo>
                  <a:lnTo>
                    <a:pt x="14658" y="0"/>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47"/>
            <p:cNvSpPr/>
            <p:nvPr/>
          </p:nvSpPr>
          <p:spPr>
            <a:xfrm>
              <a:off x="2226050" y="1912850"/>
              <a:ext cx="621225" cy="911300"/>
            </a:xfrm>
            <a:custGeom>
              <a:rect b="b" l="l" r="r" t="t"/>
              <a:pathLst>
                <a:path extrusionOk="0" h="36452" w="24849">
                  <a:moveTo>
                    <a:pt x="14809" y="759"/>
                  </a:moveTo>
                  <a:lnTo>
                    <a:pt x="24242" y="24153"/>
                  </a:lnTo>
                  <a:lnTo>
                    <a:pt x="24242" y="24153"/>
                  </a:lnTo>
                  <a:cubicBezTo>
                    <a:pt x="24162" y="24241"/>
                    <a:pt x="24042" y="24368"/>
                    <a:pt x="23884" y="24526"/>
                  </a:cubicBezTo>
                  <a:cubicBezTo>
                    <a:pt x="22823" y="25619"/>
                    <a:pt x="20155" y="28416"/>
                    <a:pt x="17520" y="30955"/>
                  </a:cubicBezTo>
                  <a:cubicBezTo>
                    <a:pt x="16170" y="32209"/>
                    <a:pt x="14852" y="33430"/>
                    <a:pt x="13727" y="34330"/>
                  </a:cubicBezTo>
                  <a:cubicBezTo>
                    <a:pt x="13148" y="34780"/>
                    <a:pt x="12634" y="35166"/>
                    <a:pt x="12216" y="35456"/>
                  </a:cubicBezTo>
                  <a:cubicBezTo>
                    <a:pt x="11798" y="35713"/>
                    <a:pt x="11444" y="35873"/>
                    <a:pt x="11251" y="35906"/>
                  </a:cubicBezTo>
                  <a:lnTo>
                    <a:pt x="11219" y="35906"/>
                  </a:lnTo>
                  <a:cubicBezTo>
                    <a:pt x="11123" y="35906"/>
                    <a:pt x="10994" y="35873"/>
                    <a:pt x="10834" y="35745"/>
                  </a:cubicBezTo>
                  <a:cubicBezTo>
                    <a:pt x="10480" y="35552"/>
                    <a:pt x="10062" y="35102"/>
                    <a:pt x="9580" y="34523"/>
                  </a:cubicBezTo>
                  <a:cubicBezTo>
                    <a:pt x="7876" y="32434"/>
                    <a:pt x="5626" y="28352"/>
                    <a:pt x="3762" y="24623"/>
                  </a:cubicBezTo>
                  <a:cubicBezTo>
                    <a:pt x="2862" y="22758"/>
                    <a:pt x="2026" y="20958"/>
                    <a:pt x="1447" y="19544"/>
                  </a:cubicBezTo>
                  <a:cubicBezTo>
                    <a:pt x="1158" y="18837"/>
                    <a:pt x="933" y="18226"/>
                    <a:pt x="772" y="17712"/>
                  </a:cubicBezTo>
                  <a:cubicBezTo>
                    <a:pt x="612" y="17230"/>
                    <a:pt x="547" y="16844"/>
                    <a:pt x="547" y="16715"/>
                  </a:cubicBezTo>
                  <a:cubicBezTo>
                    <a:pt x="547" y="16651"/>
                    <a:pt x="580" y="16490"/>
                    <a:pt x="676" y="16297"/>
                  </a:cubicBezTo>
                  <a:cubicBezTo>
                    <a:pt x="1062" y="15494"/>
                    <a:pt x="2155" y="14079"/>
                    <a:pt x="3569" y="12440"/>
                  </a:cubicBezTo>
                  <a:cubicBezTo>
                    <a:pt x="5723" y="9997"/>
                    <a:pt x="8616" y="6975"/>
                    <a:pt x="10930" y="4597"/>
                  </a:cubicBezTo>
                  <a:cubicBezTo>
                    <a:pt x="12119" y="3407"/>
                    <a:pt x="13148" y="2379"/>
                    <a:pt x="13887" y="1640"/>
                  </a:cubicBezTo>
                  <a:cubicBezTo>
                    <a:pt x="14287" y="1257"/>
                    <a:pt x="14600" y="960"/>
                    <a:pt x="14809" y="759"/>
                  </a:cubicBezTo>
                  <a:close/>
                  <a:moveTo>
                    <a:pt x="14980" y="0"/>
                  </a:moveTo>
                  <a:cubicBezTo>
                    <a:pt x="14884" y="0"/>
                    <a:pt x="14787" y="32"/>
                    <a:pt x="14723" y="97"/>
                  </a:cubicBezTo>
                  <a:cubicBezTo>
                    <a:pt x="14723" y="97"/>
                    <a:pt x="11059" y="3665"/>
                    <a:pt x="7394" y="7490"/>
                  </a:cubicBezTo>
                  <a:cubicBezTo>
                    <a:pt x="5562" y="9418"/>
                    <a:pt x="3730" y="11411"/>
                    <a:pt x="2347" y="13051"/>
                  </a:cubicBezTo>
                  <a:cubicBezTo>
                    <a:pt x="1672" y="13887"/>
                    <a:pt x="1094" y="14626"/>
                    <a:pt x="676" y="15237"/>
                  </a:cubicBezTo>
                  <a:cubicBezTo>
                    <a:pt x="483" y="15526"/>
                    <a:pt x="322" y="15815"/>
                    <a:pt x="194" y="16040"/>
                  </a:cubicBezTo>
                  <a:cubicBezTo>
                    <a:pt x="65" y="16297"/>
                    <a:pt x="1" y="16490"/>
                    <a:pt x="1" y="16715"/>
                  </a:cubicBezTo>
                  <a:cubicBezTo>
                    <a:pt x="1" y="16876"/>
                    <a:pt x="33" y="17069"/>
                    <a:pt x="97" y="17326"/>
                  </a:cubicBezTo>
                  <a:cubicBezTo>
                    <a:pt x="355" y="18290"/>
                    <a:pt x="997" y="19930"/>
                    <a:pt x="1865" y="21891"/>
                  </a:cubicBezTo>
                  <a:cubicBezTo>
                    <a:pt x="3183" y="24816"/>
                    <a:pt x="5015" y="28416"/>
                    <a:pt x="6751" y="31309"/>
                  </a:cubicBezTo>
                  <a:cubicBezTo>
                    <a:pt x="7619" y="32723"/>
                    <a:pt x="8455" y="34009"/>
                    <a:pt x="9194" y="34909"/>
                  </a:cubicBezTo>
                  <a:cubicBezTo>
                    <a:pt x="9580" y="35359"/>
                    <a:pt x="9934" y="35745"/>
                    <a:pt x="10255" y="36002"/>
                  </a:cubicBezTo>
                  <a:cubicBezTo>
                    <a:pt x="10576" y="36259"/>
                    <a:pt x="10866" y="36452"/>
                    <a:pt x="11219" y="36452"/>
                  </a:cubicBezTo>
                  <a:lnTo>
                    <a:pt x="11348" y="36420"/>
                  </a:lnTo>
                  <a:cubicBezTo>
                    <a:pt x="11734" y="36356"/>
                    <a:pt x="12152" y="36131"/>
                    <a:pt x="12698" y="35777"/>
                  </a:cubicBezTo>
                  <a:cubicBezTo>
                    <a:pt x="14594" y="34491"/>
                    <a:pt x="17584" y="31662"/>
                    <a:pt x="20123" y="29123"/>
                  </a:cubicBezTo>
                  <a:cubicBezTo>
                    <a:pt x="22663" y="26616"/>
                    <a:pt x="24752" y="24398"/>
                    <a:pt x="24752" y="24398"/>
                  </a:cubicBezTo>
                  <a:cubicBezTo>
                    <a:pt x="24816" y="24301"/>
                    <a:pt x="24849" y="24205"/>
                    <a:pt x="24816" y="24109"/>
                  </a:cubicBezTo>
                  <a:lnTo>
                    <a:pt x="15173" y="161"/>
                  </a:lnTo>
                  <a:cubicBezTo>
                    <a:pt x="15141" y="97"/>
                    <a:pt x="15045" y="32"/>
                    <a:pt x="14980"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0" name="Google Shape;3990;p47"/>
            <p:cNvSpPr/>
            <p:nvPr/>
          </p:nvSpPr>
          <p:spPr>
            <a:xfrm>
              <a:off x="2330525" y="1675750"/>
              <a:ext cx="585850" cy="1056000"/>
            </a:xfrm>
            <a:custGeom>
              <a:rect b="b" l="l" r="r" t="t"/>
              <a:pathLst>
                <a:path extrusionOk="0" h="42240" w="23434">
                  <a:moveTo>
                    <a:pt x="18339" y="1"/>
                  </a:moveTo>
                  <a:cubicBezTo>
                    <a:pt x="15917" y="1"/>
                    <a:pt x="11880" y="1698"/>
                    <a:pt x="11155" y="2284"/>
                  </a:cubicBezTo>
                  <a:cubicBezTo>
                    <a:pt x="11155" y="2284"/>
                    <a:pt x="6558" y="6302"/>
                    <a:pt x="3279" y="10159"/>
                  </a:cubicBezTo>
                  <a:cubicBezTo>
                    <a:pt x="1" y="13984"/>
                    <a:pt x="258" y="20445"/>
                    <a:pt x="1319" y="24881"/>
                  </a:cubicBezTo>
                  <a:cubicBezTo>
                    <a:pt x="2347" y="29285"/>
                    <a:pt x="4212" y="41757"/>
                    <a:pt x="6558" y="42207"/>
                  </a:cubicBezTo>
                  <a:cubicBezTo>
                    <a:pt x="6665" y="42229"/>
                    <a:pt x="6770" y="42240"/>
                    <a:pt x="6875" y="42240"/>
                  </a:cubicBezTo>
                  <a:cubicBezTo>
                    <a:pt x="9079" y="42240"/>
                    <a:pt x="10956" y="37545"/>
                    <a:pt x="14884" y="34139"/>
                  </a:cubicBezTo>
                  <a:cubicBezTo>
                    <a:pt x="19030" y="30571"/>
                    <a:pt x="22309" y="27581"/>
                    <a:pt x="22598" y="25235"/>
                  </a:cubicBezTo>
                  <a:cubicBezTo>
                    <a:pt x="22855" y="22888"/>
                    <a:pt x="22502" y="15399"/>
                    <a:pt x="22695" y="14820"/>
                  </a:cubicBezTo>
                  <a:cubicBezTo>
                    <a:pt x="22855" y="14274"/>
                    <a:pt x="23434" y="9195"/>
                    <a:pt x="23434" y="6495"/>
                  </a:cubicBezTo>
                  <a:cubicBezTo>
                    <a:pt x="23434" y="3762"/>
                    <a:pt x="21377" y="773"/>
                    <a:pt x="19319" y="130"/>
                  </a:cubicBezTo>
                  <a:cubicBezTo>
                    <a:pt x="19042" y="40"/>
                    <a:pt x="18709" y="1"/>
                    <a:pt x="183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1" name="Google Shape;3991;p47"/>
            <p:cNvSpPr/>
            <p:nvPr/>
          </p:nvSpPr>
          <p:spPr>
            <a:xfrm>
              <a:off x="2338575" y="1668550"/>
              <a:ext cx="584250" cy="1069625"/>
            </a:xfrm>
            <a:custGeom>
              <a:rect b="b" l="l" r="r" t="t"/>
              <a:pathLst>
                <a:path extrusionOk="0" h="42785" w="23370">
                  <a:moveTo>
                    <a:pt x="18033" y="547"/>
                  </a:moveTo>
                  <a:cubicBezTo>
                    <a:pt x="18387" y="547"/>
                    <a:pt x="18676" y="579"/>
                    <a:pt x="18901" y="643"/>
                  </a:cubicBezTo>
                  <a:cubicBezTo>
                    <a:pt x="19833" y="965"/>
                    <a:pt x="20862" y="1832"/>
                    <a:pt x="21601" y="2958"/>
                  </a:cubicBezTo>
                  <a:cubicBezTo>
                    <a:pt x="22340" y="4083"/>
                    <a:pt x="22855" y="5497"/>
                    <a:pt x="22855" y="6783"/>
                  </a:cubicBezTo>
                  <a:cubicBezTo>
                    <a:pt x="22855" y="8133"/>
                    <a:pt x="22694" y="10061"/>
                    <a:pt x="22533" y="11733"/>
                  </a:cubicBezTo>
                  <a:cubicBezTo>
                    <a:pt x="22469" y="12569"/>
                    <a:pt x="22373" y="13340"/>
                    <a:pt x="22276" y="13919"/>
                  </a:cubicBezTo>
                  <a:cubicBezTo>
                    <a:pt x="22244" y="14208"/>
                    <a:pt x="22212" y="14465"/>
                    <a:pt x="22180" y="14658"/>
                  </a:cubicBezTo>
                  <a:cubicBezTo>
                    <a:pt x="22148" y="14851"/>
                    <a:pt x="22115" y="15012"/>
                    <a:pt x="22115" y="15044"/>
                  </a:cubicBezTo>
                  <a:cubicBezTo>
                    <a:pt x="22083" y="15108"/>
                    <a:pt x="22083" y="15172"/>
                    <a:pt x="22051" y="15237"/>
                  </a:cubicBezTo>
                  <a:cubicBezTo>
                    <a:pt x="22051" y="15494"/>
                    <a:pt x="22019" y="15847"/>
                    <a:pt x="22019" y="16362"/>
                  </a:cubicBezTo>
                  <a:cubicBezTo>
                    <a:pt x="22019" y="17840"/>
                    <a:pt x="22115" y="20316"/>
                    <a:pt x="22115" y="22405"/>
                  </a:cubicBezTo>
                  <a:cubicBezTo>
                    <a:pt x="22115" y="23691"/>
                    <a:pt x="22083" y="24816"/>
                    <a:pt x="21987" y="25491"/>
                  </a:cubicBezTo>
                  <a:cubicBezTo>
                    <a:pt x="21890" y="26552"/>
                    <a:pt x="21023" y="27869"/>
                    <a:pt x="19673" y="29348"/>
                  </a:cubicBezTo>
                  <a:cubicBezTo>
                    <a:pt x="18322" y="30827"/>
                    <a:pt x="16458" y="32466"/>
                    <a:pt x="14401" y="34234"/>
                  </a:cubicBezTo>
                  <a:cubicBezTo>
                    <a:pt x="12408" y="35970"/>
                    <a:pt x="10929" y="37995"/>
                    <a:pt x="9708" y="39602"/>
                  </a:cubicBezTo>
                  <a:cubicBezTo>
                    <a:pt x="9065" y="40406"/>
                    <a:pt x="8518" y="41081"/>
                    <a:pt x="8004" y="41531"/>
                  </a:cubicBezTo>
                  <a:cubicBezTo>
                    <a:pt x="7458" y="42013"/>
                    <a:pt x="6975" y="42270"/>
                    <a:pt x="6525" y="42270"/>
                  </a:cubicBezTo>
                  <a:cubicBezTo>
                    <a:pt x="6461" y="42270"/>
                    <a:pt x="6365" y="42238"/>
                    <a:pt x="6300" y="42238"/>
                  </a:cubicBezTo>
                  <a:cubicBezTo>
                    <a:pt x="6108" y="42206"/>
                    <a:pt x="5850" y="42013"/>
                    <a:pt x="5593" y="41659"/>
                  </a:cubicBezTo>
                  <a:cubicBezTo>
                    <a:pt x="5143" y="41017"/>
                    <a:pt x="4693" y="39859"/>
                    <a:pt x="4243" y="38509"/>
                  </a:cubicBezTo>
                  <a:cubicBezTo>
                    <a:pt x="2957" y="34363"/>
                    <a:pt x="1929" y="27998"/>
                    <a:pt x="1254" y="25105"/>
                  </a:cubicBezTo>
                  <a:cubicBezTo>
                    <a:pt x="836" y="23369"/>
                    <a:pt x="547" y="21312"/>
                    <a:pt x="547" y="19255"/>
                  </a:cubicBezTo>
                  <a:cubicBezTo>
                    <a:pt x="547" y="16072"/>
                    <a:pt x="1222" y="12858"/>
                    <a:pt x="3150" y="10608"/>
                  </a:cubicBezTo>
                  <a:cubicBezTo>
                    <a:pt x="4790" y="8711"/>
                    <a:pt x="6750" y="6718"/>
                    <a:pt x="8293" y="5240"/>
                  </a:cubicBezTo>
                  <a:cubicBezTo>
                    <a:pt x="9097" y="4500"/>
                    <a:pt x="9772" y="3890"/>
                    <a:pt x="10222" y="3440"/>
                  </a:cubicBezTo>
                  <a:cubicBezTo>
                    <a:pt x="10704" y="3022"/>
                    <a:pt x="10994" y="2765"/>
                    <a:pt x="10994" y="2765"/>
                  </a:cubicBezTo>
                  <a:cubicBezTo>
                    <a:pt x="11122" y="2668"/>
                    <a:pt x="11540" y="2443"/>
                    <a:pt x="12022" y="2218"/>
                  </a:cubicBezTo>
                  <a:cubicBezTo>
                    <a:pt x="12794" y="1865"/>
                    <a:pt x="13887" y="1447"/>
                    <a:pt x="14979" y="1093"/>
                  </a:cubicBezTo>
                  <a:cubicBezTo>
                    <a:pt x="16072" y="772"/>
                    <a:pt x="17197" y="547"/>
                    <a:pt x="18033" y="547"/>
                  </a:cubicBezTo>
                  <a:close/>
                  <a:moveTo>
                    <a:pt x="18033" y="0"/>
                  </a:moveTo>
                  <a:cubicBezTo>
                    <a:pt x="16780" y="0"/>
                    <a:pt x="15140" y="450"/>
                    <a:pt x="13726" y="965"/>
                  </a:cubicBezTo>
                  <a:cubicBezTo>
                    <a:pt x="13019" y="1190"/>
                    <a:pt x="12344" y="1479"/>
                    <a:pt x="11797" y="1704"/>
                  </a:cubicBezTo>
                  <a:cubicBezTo>
                    <a:pt x="11283" y="1961"/>
                    <a:pt x="10897" y="2186"/>
                    <a:pt x="10672" y="2347"/>
                  </a:cubicBezTo>
                  <a:lnTo>
                    <a:pt x="10640" y="2347"/>
                  </a:lnTo>
                  <a:cubicBezTo>
                    <a:pt x="10640" y="2347"/>
                    <a:pt x="6043" y="6397"/>
                    <a:pt x="2732" y="10254"/>
                  </a:cubicBezTo>
                  <a:cubicBezTo>
                    <a:pt x="707" y="12665"/>
                    <a:pt x="32" y="16008"/>
                    <a:pt x="0" y="19255"/>
                  </a:cubicBezTo>
                  <a:cubicBezTo>
                    <a:pt x="0" y="21376"/>
                    <a:pt x="322" y="23466"/>
                    <a:pt x="707" y="25202"/>
                  </a:cubicBezTo>
                  <a:cubicBezTo>
                    <a:pt x="1222" y="27387"/>
                    <a:pt x="1961" y="31630"/>
                    <a:pt x="2861" y="35359"/>
                  </a:cubicBezTo>
                  <a:cubicBezTo>
                    <a:pt x="3311" y="37224"/>
                    <a:pt x="3793" y="38991"/>
                    <a:pt x="4307" y="40309"/>
                  </a:cubicBezTo>
                  <a:cubicBezTo>
                    <a:pt x="4597" y="40984"/>
                    <a:pt x="4854" y="41531"/>
                    <a:pt x="5143" y="41949"/>
                  </a:cubicBezTo>
                  <a:cubicBezTo>
                    <a:pt x="5465" y="42367"/>
                    <a:pt x="5786" y="42688"/>
                    <a:pt x="6172" y="42752"/>
                  </a:cubicBezTo>
                  <a:cubicBezTo>
                    <a:pt x="6300" y="42785"/>
                    <a:pt x="6429" y="42785"/>
                    <a:pt x="6525" y="42785"/>
                  </a:cubicBezTo>
                  <a:cubicBezTo>
                    <a:pt x="7200" y="42785"/>
                    <a:pt x="7779" y="42463"/>
                    <a:pt x="8358" y="41949"/>
                  </a:cubicBezTo>
                  <a:cubicBezTo>
                    <a:pt x="9193" y="41177"/>
                    <a:pt x="10061" y="39988"/>
                    <a:pt x="11090" y="38670"/>
                  </a:cubicBezTo>
                  <a:cubicBezTo>
                    <a:pt x="12119" y="37352"/>
                    <a:pt x="13308" y="35906"/>
                    <a:pt x="14754" y="34652"/>
                  </a:cubicBezTo>
                  <a:cubicBezTo>
                    <a:pt x="16812" y="32852"/>
                    <a:pt x="18676" y="31213"/>
                    <a:pt x="20058" y="29702"/>
                  </a:cubicBezTo>
                  <a:cubicBezTo>
                    <a:pt x="21440" y="28191"/>
                    <a:pt x="22373" y="26841"/>
                    <a:pt x="22533" y="25555"/>
                  </a:cubicBezTo>
                  <a:cubicBezTo>
                    <a:pt x="22630" y="24848"/>
                    <a:pt x="22630" y="23691"/>
                    <a:pt x="22630" y="22405"/>
                  </a:cubicBezTo>
                  <a:cubicBezTo>
                    <a:pt x="22630" y="20316"/>
                    <a:pt x="22565" y="17808"/>
                    <a:pt x="22565" y="16362"/>
                  </a:cubicBezTo>
                  <a:cubicBezTo>
                    <a:pt x="22565" y="16040"/>
                    <a:pt x="22565" y="15751"/>
                    <a:pt x="22565" y="15558"/>
                  </a:cubicBezTo>
                  <a:cubicBezTo>
                    <a:pt x="22598" y="15462"/>
                    <a:pt x="22598" y="15365"/>
                    <a:pt x="22598" y="15301"/>
                  </a:cubicBezTo>
                  <a:lnTo>
                    <a:pt x="22598" y="15237"/>
                  </a:lnTo>
                  <a:lnTo>
                    <a:pt x="22598" y="15205"/>
                  </a:lnTo>
                  <a:cubicBezTo>
                    <a:pt x="22662" y="15108"/>
                    <a:pt x="22662" y="14947"/>
                    <a:pt x="22694" y="14755"/>
                  </a:cubicBezTo>
                  <a:cubicBezTo>
                    <a:pt x="22951" y="13340"/>
                    <a:pt x="23369" y="9194"/>
                    <a:pt x="23369" y="6783"/>
                  </a:cubicBezTo>
                  <a:cubicBezTo>
                    <a:pt x="23369" y="5336"/>
                    <a:pt x="22855" y="3890"/>
                    <a:pt x="22051" y="2668"/>
                  </a:cubicBezTo>
                  <a:cubicBezTo>
                    <a:pt x="21248" y="1447"/>
                    <a:pt x="20187" y="515"/>
                    <a:pt x="19062" y="161"/>
                  </a:cubicBezTo>
                  <a:cubicBezTo>
                    <a:pt x="18772" y="65"/>
                    <a:pt x="18419" y="0"/>
                    <a:pt x="18033"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2" name="Google Shape;3992;p47"/>
            <p:cNvSpPr/>
            <p:nvPr/>
          </p:nvSpPr>
          <p:spPr>
            <a:xfrm>
              <a:off x="2408475" y="3896950"/>
              <a:ext cx="675875" cy="654975"/>
            </a:xfrm>
            <a:custGeom>
              <a:rect b="b" l="l" r="r" t="t"/>
              <a:pathLst>
                <a:path extrusionOk="0" h="26199" w="27035">
                  <a:moveTo>
                    <a:pt x="22331" y="1"/>
                  </a:moveTo>
                  <a:cubicBezTo>
                    <a:pt x="19738" y="1"/>
                    <a:pt x="17488" y="1145"/>
                    <a:pt x="17005" y="1608"/>
                  </a:cubicBezTo>
                  <a:cubicBezTo>
                    <a:pt x="16266" y="2380"/>
                    <a:pt x="7555" y="16555"/>
                    <a:pt x="5272" y="18805"/>
                  </a:cubicBezTo>
                  <a:cubicBezTo>
                    <a:pt x="3022" y="21088"/>
                    <a:pt x="1" y="23916"/>
                    <a:pt x="194" y="25041"/>
                  </a:cubicBezTo>
                  <a:cubicBezTo>
                    <a:pt x="386" y="26199"/>
                    <a:pt x="3408" y="26199"/>
                    <a:pt x="8133" y="26199"/>
                  </a:cubicBezTo>
                  <a:cubicBezTo>
                    <a:pt x="12858" y="26199"/>
                    <a:pt x="14916" y="25620"/>
                    <a:pt x="16619" y="24881"/>
                  </a:cubicBezTo>
                  <a:cubicBezTo>
                    <a:pt x="18323" y="24109"/>
                    <a:pt x="18709" y="23370"/>
                    <a:pt x="17198" y="23177"/>
                  </a:cubicBezTo>
                  <a:cubicBezTo>
                    <a:pt x="15687" y="22984"/>
                    <a:pt x="8487" y="20702"/>
                    <a:pt x="8487" y="20702"/>
                  </a:cubicBezTo>
                  <a:cubicBezTo>
                    <a:pt x="8487" y="20702"/>
                    <a:pt x="15301" y="15784"/>
                    <a:pt x="19641" y="11830"/>
                  </a:cubicBezTo>
                  <a:cubicBezTo>
                    <a:pt x="24013" y="7844"/>
                    <a:pt x="27034" y="1608"/>
                    <a:pt x="27034" y="1608"/>
                  </a:cubicBezTo>
                  <a:cubicBezTo>
                    <a:pt x="25545" y="407"/>
                    <a:pt x="23877" y="1"/>
                    <a:pt x="223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p47"/>
            <p:cNvSpPr/>
            <p:nvPr/>
          </p:nvSpPr>
          <p:spPr>
            <a:xfrm>
              <a:off x="2406075" y="3890525"/>
              <a:ext cx="685500" cy="667825"/>
            </a:xfrm>
            <a:custGeom>
              <a:rect b="b" l="l" r="r" t="t"/>
              <a:pathLst>
                <a:path extrusionOk="0" h="26713" w="27420">
                  <a:moveTo>
                    <a:pt x="22270" y="546"/>
                  </a:moveTo>
                  <a:cubicBezTo>
                    <a:pt x="22315" y="546"/>
                    <a:pt x="22360" y="546"/>
                    <a:pt x="22405" y="547"/>
                  </a:cubicBezTo>
                  <a:cubicBezTo>
                    <a:pt x="23860" y="547"/>
                    <a:pt x="25404" y="905"/>
                    <a:pt x="26780" y="1965"/>
                  </a:cubicBezTo>
                  <a:lnTo>
                    <a:pt x="26780" y="1965"/>
                  </a:lnTo>
                  <a:cubicBezTo>
                    <a:pt x="26769" y="1984"/>
                    <a:pt x="26757" y="2004"/>
                    <a:pt x="26744" y="2026"/>
                  </a:cubicBezTo>
                  <a:cubicBezTo>
                    <a:pt x="26102" y="3280"/>
                    <a:pt x="23337" y="8455"/>
                    <a:pt x="19576" y="11894"/>
                  </a:cubicBezTo>
                  <a:cubicBezTo>
                    <a:pt x="17390" y="13855"/>
                    <a:pt x="14626" y="16073"/>
                    <a:pt x="12376" y="17809"/>
                  </a:cubicBezTo>
                  <a:cubicBezTo>
                    <a:pt x="11251" y="18677"/>
                    <a:pt x="10286" y="19384"/>
                    <a:pt x="9579" y="19930"/>
                  </a:cubicBezTo>
                  <a:cubicBezTo>
                    <a:pt x="8872" y="20445"/>
                    <a:pt x="8454" y="20734"/>
                    <a:pt x="8454" y="20734"/>
                  </a:cubicBezTo>
                  <a:cubicBezTo>
                    <a:pt x="8358" y="20798"/>
                    <a:pt x="8326" y="20895"/>
                    <a:pt x="8326" y="21023"/>
                  </a:cubicBezTo>
                  <a:cubicBezTo>
                    <a:pt x="8358" y="21120"/>
                    <a:pt x="8422" y="21184"/>
                    <a:pt x="8519" y="21216"/>
                  </a:cubicBezTo>
                  <a:cubicBezTo>
                    <a:pt x="8519" y="21216"/>
                    <a:pt x="10319" y="21795"/>
                    <a:pt x="12312" y="22373"/>
                  </a:cubicBezTo>
                  <a:cubicBezTo>
                    <a:pt x="13308" y="22663"/>
                    <a:pt x="14337" y="22984"/>
                    <a:pt x="15237" y="23209"/>
                  </a:cubicBezTo>
                  <a:cubicBezTo>
                    <a:pt x="16105" y="23466"/>
                    <a:pt x="16844" y="23627"/>
                    <a:pt x="17262" y="23691"/>
                  </a:cubicBezTo>
                  <a:cubicBezTo>
                    <a:pt x="17551" y="23723"/>
                    <a:pt x="17776" y="23788"/>
                    <a:pt x="17873" y="23852"/>
                  </a:cubicBezTo>
                  <a:cubicBezTo>
                    <a:pt x="17937" y="23884"/>
                    <a:pt x="17969" y="23916"/>
                    <a:pt x="17969" y="23916"/>
                  </a:cubicBezTo>
                  <a:cubicBezTo>
                    <a:pt x="17969" y="23948"/>
                    <a:pt x="17969" y="23981"/>
                    <a:pt x="17905" y="24045"/>
                  </a:cubicBezTo>
                  <a:cubicBezTo>
                    <a:pt x="17776" y="24238"/>
                    <a:pt x="17326" y="24559"/>
                    <a:pt x="16619" y="24881"/>
                  </a:cubicBezTo>
                  <a:cubicBezTo>
                    <a:pt x="14947" y="25620"/>
                    <a:pt x="12922" y="26166"/>
                    <a:pt x="8229" y="26166"/>
                  </a:cubicBezTo>
                  <a:cubicBezTo>
                    <a:pt x="5851" y="26166"/>
                    <a:pt x="3922" y="26166"/>
                    <a:pt x="2572" y="26038"/>
                  </a:cubicBezTo>
                  <a:cubicBezTo>
                    <a:pt x="1897" y="25974"/>
                    <a:pt x="1382" y="25877"/>
                    <a:pt x="1029" y="25716"/>
                  </a:cubicBezTo>
                  <a:cubicBezTo>
                    <a:pt x="868" y="25652"/>
                    <a:pt x="740" y="25588"/>
                    <a:pt x="675" y="25491"/>
                  </a:cubicBezTo>
                  <a:cubicBezTo>
                    <a:pt x="579" y="25427"/>
                    <a:pt x="547" y="25363"/>
                    <a:pt x="547" y="25266"/>
                  </a:cubicBezTo>
                  <a:lnTo>
                    <a:pt x="547" y="25202"/>
                  </a:lnTo>
                  <a:cubicBezTo>
                    <a:pt x="547" y="25009"/>
                    <a:pt x="675" y="24623"/>
                    <a:pt x="997" y="24206"/>
                  </a:cubicBezTo>
                  <a:cubicBezTo>
                    <a:pt x="1865" y="22856"/>
                    <a:pt x="3922" y="20927"/>
                    <a:pt x="5561" y="19255"/>
                  </a:cubicBezTo>
                  <a:cubicBezTo>
                    <a:pt x="6172" y="18677"/>
                    <a:pt x="7136" y="17359"/>
                    <a:pt x="8294" y="15687"/>
                  </a:cubicBezTo>
                  <a:cubicBezTo>
                    <a:pt x="9997" y="13180"/>
                    <a:pt x="12119" y="9933"/>
                    <a:pt x="13887" y="7201"/>
                  </a:cubicBezTo>
                  <a:cubicBezTo>
                    <a:pt x="14755" y="5851"/>
                    <a:pt x="15558" y="4597"/>
                    <a:pt x="16169" y="3697"/>
                  </a:cubicBezTo>
                  <a:cubicBezTo>
                    <a:pt x="16458" y="3247"/>
                    <a:pt x="16715" y="2862"/>
                    <a:pt x="16908" y="2572"/>
                  </a:cubicBezTo>
                  <a:cubicBezTo>
                    <a:pt x="17005" y="2444"/>
                    <a:pt x="17101" y="2315"/>
                    <a:pt x="17165" y="2219"/>
                  </a:cubicBezTo>
                  <a:cubicBezTo>
                    <a:pt x="17230" y="2154"/>
                    <a:pt x="17262" y="2090"/>
                    <a:pt x="17294" y="2058"/>
                  </a:cubicBezTo>
                  <a:cubicBezTo>
                    <a:pt x="17358" y="1994"/>
                    <a:pt x="17583" y="1833"/>
                    <a:pt x="17905" y="1672"/>
                  </a:cubicBezTo>
                  <a:cubicBezTo>
                    <a:pt x="18783" y="1170"/>
                    <a:pt x="20457" y="546"/>
                    <a:pt x="22270" y="546"/>
                  </a:cubicBezTo>
                  <a:close/>
                  <a:moveTo>
                    <a:pt x="22405" y="1"/>
                  </a:moveTo>
                  <a:cubicBezTo>
                    <a:pt x="21087" y="1"/>
                    <a:pt x="19833" y="290"/>
                    <a:pt x="18869" y="644"/>
                  </a:cubicBezTo>
                  <a:cubicBezTo>
                    <a:pt x="18387" y="804"/>
                    <a:pt x="17969" y="997"/>
                    <a:pt x="17648" y="1190"/>
                  </a:cubicBezTo>
                  <a:cubicBezTo>
                    <a:pt x="17294" y="1383"/>
                    <a:pt x="17069" y="1544"/>
                    <a:pt x="16908" y="1672"/>
                  </a:cubicBezTo>
                  <a:cubicBezTo>
                    <a:pt x="16844" y="1769"/>
                    <a:pt x="16780" y="1865"/>
                    <a:pt x="16651" y="2026"/>
                  </a:cubicBezTo>
                  <a:cubicBezTo>
                    <a:pt x="16233" y="2572"/>
                    <a:pt x="15462" y="3762"/>
                    <a:pt x="14465" y="5272"/>
                  </a:cubicBezTo>
                  <a:cubicBezTo>
                    <a:pt x="12987" y="7587"/>
                    <a:pt x="11058" y="10576"/>
                    <a:pt x="9322" y="13212"/>
                  </a:cubicBezTo>
                  <a:cubicBezTo>
                    <a:pt x="8422" y="14530"/>
                    <a:pt x="7586" y="15752"/>
                    <a:pt x="6879" y="16748"/>
                  </a:cubicBezTo>
                  <a:cubicBezTo>
                    <a:pt x="6172" y="17745"/>
                    <a:pt x="5561" y="18516"/>
                    <a:pt x="5208" y="18870"/>
                  </a:cubicBezTo>
                  <a:cubicBezTo>
                    <a:pt x="4083" y="19995"/>
                    <a:pt x="2829" y="21216"/>
                    <a:pt x="1800" y="22341"/>
                  </a:cubicBezTo>
                  <a:cubicBezTo>
                    <a:pt x="1286" y="22888"/>
                    <a:pt x="868" y="23434"/>
                    <a:pt x="547" y="23916"/>
                  </a:cubicBezTo>
                  <a:cubicBezTo>
                    <a:pt x="225" y="24398"/>
                    <a:pt x="0" y="24784"/>
                    <a:pt x="0" y="25202"/>
                  </a:cubicBezTo>
                  <a:cubicBezTo>
                    <a:pt x="0" y="25266"/>
                    <a:pt x="0" y="25298"/>
                    <a:pt x="0" y="25363"/>
                  </a:cubicBezTo>
                  <a:cubicBezTo>
                    <a:pt x="32" y="25556"/>
                    <a:pt x="161" y="25749"/>
                    <a:pt x="290" y="25877"/>
                  </a:cubicBezTo>
                  <a:cubicBezTo>
                    <a:pt x="547" y="26134"/>
                    <a:pt x="900" y="26263"/>
                    <a:pt x="1382" y="26391"/>
                  </a:cubicBezTo>
                  <a:cubicBezTo>
                    <a:pt x="2765" y="26713"/>
                    <a:pt x="5111" y="26713"/>
                    <a:pt x="8229" y="26713"/>
                  </a:cubicBezTo>
                  <a:cubicBezTo>
                    <a:pt x="12954" y="26713"/>
                    <a:pt x="15108" y="26134"/>
                    <a:pt x="16844" y="25363"/>
                  </a:cubicBezTo>
                  <a:cubicBezTo>
                    <a:pt x="17326" y="25138"/>
                    <a:pt x="17712" y="24913"/>
                    <a:pt x="18001" y="24688"/>
                  </a:cubicBezTo>
                  <a:cubicBezTo>
                    <a:pt x="18162" y="24591"/>
                    <a:pt x="18258" y="24463"/>
                    <a:pt x="18355" y="24334"/>
                  </a:cubicBezTo>
                  <a:cubicBezTo>
                    <a:pt x="18451" y="24238"/>
                    <a:pt x="18515" y="24077"/>
                    <a:pt x="18515" y="23916"/>
                  </a:cubicBezTo>
                  <a:cubicBezTo>
                    <a:pt x="18515" y="23820"/>
                    <a:pt x="18451" y="23691"/>
                    <a:pt x="18387" y="23595"/>
                  </a:cubicBezTo>
                  <a:cubicBezTo>
                    <a:pt x="18290" y="23466"/>
                    <a:pt x="18162" y="23370"/>
                    <a:pt x="17969" y="23306"/>
                  </a:cubicBezTo>
                  <a:cubicBezTo>
                    <a:pt x="17808" y="23241"/>
                    <a:pt x="17583" y="23177"/>
                    <a:pt x="17326" y="23145"/>
                  </a:cubicBezTo>
                  <a:cubicBezTo>
                    <a:pt x="16973" y="23113"/>
                    <a:pt x="16233" y="22952"/>
                    <a:pt x="15365" y="22695"/>
                  </a:cubicBezTo>
                  <a:cubicBezTo>
                    <a:pt x="14047" y="22341"/>
                    <a:pt x="12376" y="21859"/>
                    <a:pt x="11026" y="21441"/>
                  </a:cubicBezTo>
                  <a:cubicBezTo>
                    <a:pt x="10351" y="21248"/>
                    <a:pt x="9772" y="21055"/>
                    <a:pt x="9354" y="20927"/>
                  </a:cubicBezTo>
                  <a:cubicBezTo>
                    <a:pt x="9290" y="20907"/>
                    <a:pt x="9230" y="20888"/>
                    <a:pt x="9174" y="20870"/>
                  </a:cubicBezTo>
                  <a:lnTo>
                    <a:pt x="9174" y="20870"/>
                  </a:lnTo>
                  <a:cubicBezTo>
                    <a:pt x="10737" y="19726"/>
                    <a:pt x="16215" y="15667"/>
                    <a:pt x="19930" y="12280"/>
                  </a:cubicBezTo>
                  <a:cubicBezTo>
                    <a:pt x="24334" y="8262"/>
                    <a:pt x="27355" y="1994"/>
                    <a:pt x="27355" y="1994"/>
                  </a:cubicBezTo>
                  <a:cubicBezTo>
                    <a:pt x="27419" y="1865"/>
                    <a:pt x="27387" y="1737"/>
                    <a:pt x="27291" y="1672"/>
                  </a:cubicBezTo>
                  <a:cubicBezTo>
                    <a:pt x="25748" y="419"/>
                    <a:pt x="24012" y="1"/>
                    <a:pt x="22405"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47"/>
            <p:cNvSpPr/>
            <p:nvPr/>
          </p:nvSpPr>
          <p:spPr>
            <a:xfrm>
              <a:off x="2410900" y="4419300"/>
              <a:ext cx="465300" cy="132625"/>
            </a:xfrm>
            <a:custGeom>
              <a:rect b="b" l="l" r="r" t="t"/>
              <a:pathLst>
                <a:path extrusionOk="0" h="5305" w="18612">
                  <a:moveTo>
                    <a:pt x="9001" y="1"/>
                  </a:moveTo>
                  <a:lnTo>
                    <a:pt x="7651" y="3022"/>
                  </a:lnTo>
                  <a:cubicBezTo>
                    <a:pt x="7651" y="3022"/>
                    <a:pt x="7258" y="3107"/>
                    <a:pt x="6637" y="3107"/>
                  </a:cubicBezTo>
                  <a:cubicBezTo>
                    <a:pt x="5499" y="3107"/>
                    <a:pt x="3593" y="2824"/>
                    <a:pt x="1929" y="1222"/>
                  </a:cubicBezTo>
                  <a:cubicBezTo>
                    <a:pt x="804" y="2476"/>
                    <a:pt x="0" y="3569"/>
                    <a:pt x="97" y="4147"/>
                  </a:cubicBezTo>
                  <a:cubicBezTo>
                    <a:pt x="289" y="5305"/>
                    <a:pt x="3311" y="5305"/>
                    <a:pt x="8036" y="5305"/>
                  </a:cubicBezTo>
                  <a:cubicBezTo>
                    <a:pt x="12761" y="5305"/>
                    <a:pt x="14819" y="4726"/>
                    <a:pt x="16522" y="3987"/>
                  </a:cubicBezTo>
                  <a:cubicBezTo>
                    <a:pt x="18226" y="3215"/>
                    <a:pt x="18612" y="2476"/>
                    <a:pt x="17101" y="2283"/>
                  </a:cubicBezTo>
                  <a:cubicBezTo>
                    <a:pt x="15847" y="2122"/>
                    <a:pt x="10769" y="547"/>
                    <a:pt x="9001"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47"/>
            <p:cNvSpPr/>
            <p:nvPr/>
          </p:nvSpPr>
          <p:spPr>
            <a:xfrm>
              <a:off x="2406075" y="4412675"/>
              <a:ext cx="462900" cy="145675"/>
            </a:xfrm>
            <a:custGeom>
              <a:rect b="b" l="l" r="r" t="t"/>
              <a:pathLst>
                <a:path extrusionOk="0" h="5827" w="18516">
                  <a:moveTo>
                    <a:pt x="9359" y="599"/>
                  </a:moveTo>
                  <a:cubicBezTo>
                    <a:pt x="10277" y="897"/>
                    <a:pt x="11838" y="1366"/>
                    <a:pt x="13372" y="1809"/>
                  </a:cubicBezTo>
                  <a:cubicBezTo>
                    <a:pt x="14176" y="2034"/>
                    <a:pt x="15012" y="2291"/>
                    <a:pt x="15687" y="2452"/>
                  </a:cubicBezTo>
                  <a:cubicBezTo>
                    <a:pt x="16362" y="2645"/>
                    <a:pt x="16908" y="2773"/>
                    <a:pt x="17262" y="2805"/>
                  </a:cubicBezTo>
                  <a:cubicBezTo>
                    <a:pt x="17551" y="2837"/>
                    <a:pt x="17776" y="2902"/>
                    <a:pt x="17873" y="2966"/>
                  </a:cubicBezTo>
                  <a:cubicBezTo>
                    <a:pt x="17937" y="2998"/>
                    <a:pt x="17969" y="3030"/>
                    <a:pt x="17969" y="3030"/>
                  </a:cubicBezTo>
                  <a:cubicBezTo>
                    <a:pt x="17969" y="3062"/>
                    <a:pt x="17969" y="3095"/>
                    <a:pt x="17905" y="3159"/>
                  </a:cubicBezTo>
                  <a:cubicBezTo>
                    <a:pt x="17776" y="3352"/>
                    <a:pt x="17326" y="3673"/>
                    <a:pt x="16619" y="3995"/>
                  </a:cubicBezTo>
                  <a:cubicBezTo>
                    <a:pt x="14947" y="4734"/>
                    <a:pt x="12922" y="5280"/>
                    <a:pt x="8229" y="5280"/>
                  </a:cubicBezTo>
                  <a:cubicBezTo>
                    <a:pt x="5851" y="5280"/>
                    <a:pt x="3922" y="5280"/>
                    <a:pt x="2572" y="5152"/>
                  </a:cubicBezTo>
                  <a:cubicBezTo>
                    <a:pt x="1897" y="5088"/>
                    <a:pt x="1382" y="4991"/>
                    <a:pt x="1029" y="4830"/>
                  </a:cubicBezTo>
                  <a:cubicBezTo>
                    <a:pt x="868" y="4766"/>
                    <a:pt x="740" y="4702"/>
                    <a:pt x="675" y="4605"/>
                  </a:cubicBezTo>
                  <a:cubicBezTo>
                    <a:pt x="579" y="4541"/>
                    <a:pt x="547" y="4477"/>
                    <a:pt x="547" y="4380"/>
                  </a:cubicBezTo>
                  <a:lnTo>
                    <a:pt x="547" y="4316"/>
                  </a:lnTo>
                  <a:cubicBezTo>
                    <a:pt x="547" y="4123"/>
                    <a:pt x="707" y="3737"/>
                    <a:pt x="1029" y="3255"/>
                  </a:cubicBezTo>
                  <a:cubicBezTo>
                    <a:pt x="1314" y="2857"/>
                    <a:pt x="1699" y="2382"/>
                    <a:pt x="2141" y="1877"/>
                  </a:cubicBezTo>
                  <a:lnTo>
                    <a:pt x="2141" y="1877"/>
                  </a:lnTo>
                  <a:cubicBezTo>
                    <a:pt x="3823" y="3375"/>
                    <a:pt x="5674" y="3641"/>
                    <a:pt x="6815" y="3641"/>
                  </a:cubicBezTo>
                  <a:cubicBezTo>
                    <a:pt x="7458" y="3641"/>
                    <a:pt x="7876" y="3545"/>
                    <a:pt x="7908" y="3545"/>
                  </a:cubicBezTo>
                  <a:cubicBezTo>
                    <a:pt x="7972" y="3545"/>
                    <a:pt x="8036" y="3480"/>
                    <a:pt x="8101" y="3416"/>
                  </a:cubicBezTo>
                  <a:lnTo>
                    <a:pt x="9359" y="599"/>
                  </a:lnTo>
                  <a:close/>
                  <a:moveTo>
                    <a:pt x="9222" y="0"/>
                  </a:moveTo>
                  <a:cubicBezTo>
                    <a:pt x="9110" y="0"/>
                    <a:pt x="8995" y="63"/>
                    <a:pt x="8969" y="169"/>
                  </a:cubicBezTo>
                  <a:lnTo>
                    <a:pt x="7644" y="3064"/>
                  </a:lnTo>
                  <a:lnTo>
                    <a:pt x="7644" y="3064"/>
                  </a:lnTo>
                  <a:cubicBezTo>
                    <a:pt x="7477" y="3095"/>
                    <a:pt x="7178" y="3127"/>
                    <a:pt x="6815" y="3127"/>
                  </a:cubicBezTo>
                  <a:cubicBezTo>
                    <a:pt x="5722" y="3095"/>
                    <a:pt x="3890" y="2837"/>
                    <a:pt x="2315" y="1294"/>
                  </a:cubicBezTo>
                  <a:cubicBezTo>
                    <a:pt x="2250" y="1262"/>
                    <a:pt x="2186" y="1230"/>
                    <a:pt x="2122" y="1230"/>
                  </a:cubicBezTo>
                  <a:cubicBezTo>
                    <a:pt x="2058" y="1230"/>
                    <a:pt x="1961" y="1262"/>
                    <a:pt x="1929" y="1327"/>
                  </a:cubicBezTo>
                  <a:cubicBezTo>
                    <a:pt x="1382" y="1905"/>
                    <a:pt x="932" y="2452"/>
                    <a:pt x="579" y="2966"/>
                  </a:cubicBezTo>
                  <a:cubicBezTo>
                    <a:pt x="225" y="3448"/>
                    <a:pt x="0" y="3898"/>
                    <a:pt x="0" y="4316"/>
                  </a:cubicBezTo>
                  <a:cubicBezTo>
                    <a:pt x="0" y="4378"/>
                    <a:pt x="0" y="4410"/>
                    <a:pt x="29" y="4470"/>
                  </a:cubicBezTo>
                  <a:lnTo>
                    <a:pt x="29" y="4470"/>
                  </a:lnTo>
                  <a:lnTo>
                    <a:pt x="0" y="4477"/>
                  </a:lnTo>
                  <a:cubicBezTo>
                    <a:pt x="32" y="4670"/>
                    <a:pt x="161" y="4863"/>
                    <a:pt x="290" y="4991"/>
                  </a:cubicBezTo>
                  <a:cubicBezTo>
                    <a:pt x="547" y="5248"/>
                    <a:pt x="900" y="5377"/>
                    <a:pt x="1382" y="5505"/>
                  </a:cubicBezTo>
                  <a:cubicBezTo>
                    <a:pt x="2765" y="5827"/>
                    <a:pt x="5111" y="5827"/>
                    <a:pt x="8229" y="5827"/>
                  </a:cubicBezTo>
                  <a:cubicBezTo>
                    <a:pt x="12954" y="5827"/>
                    <a:pt x="15108" y="5248"/>
                    <a:pt x="16844" y="4477"/>
                  </a:cubicBezTo>
                  <a:cubicBezTo>
                    <a:pt x="17326" y="4252"/>
                    <a:pt x="17744" y="4027"/>
                    <a:pt x="18001" y="3802"/>
                  </a:cubicBezTo>
                  <a:cubicBezTo>
                    <a:pt x="18162" y="3705"/>
                    <a:pt x="18258" y="3577"/>
                    <a:pt x="18355" y="3448"/>
                  </a:cubicBezTo>
                  <a:cubicBezTo>
                    <a:pt x="18451" y="3352"/>
                    <a:pt x="18515" y="3191"/>
                    <a:pt x="18515" y="3030"/>
                  </a:cubicBezTo>
                  <a:cubicBezTo>
                    <a:pt x="18515" y="2934"/>
                    <a:pt x="18451" y="2805"/>
                    <a:pt x="18387" y="2709"/>
                  </a:cubicBezTo>
                  <a:cubicBezTo>
                    <a:pt x="18290" y="2580"/>
                    <a:pt x="18162" y="2484"/>
                    <a:pt x="17969" y="2420"/>
                  </a:cubicBezTo>
                  <a:cubicBezTo>
                    <a:pt x="17808" y="2355"/>
                    <a:pt x="17583" y="2291"/>
                    <a:pt x="17326" y="2259"/>
                  </a:cubicBezTo>
                  <a:cubicBezTo>
                    <a:pt x="17037" y="2227"/>
                    <a:pt x="16490" y="2098"/>
                    <a:pt x="15815" y="1937"/>
                  </a:cubicBezTo>
                  <a:cubicBezTo>
                    <a:pt x="13790" y="1391"/>
                    <a:pt x="10608" y="427"/>
                    <a:pt x="9290" y="9"/>
                  </a:cubicBezTo>
                  <a:cubicBezTo>
                    <a:pt x="9268" y="3"/>
                    <a:pt x="9245" y="0"/>
                    <a:pt x="9222"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47"/>
            <p:cNvSpPr/>
            <p:nvPr/>
          </p:nvSpPr>
          <p:spPr>
            <a:xfrm>
              <a:off x="4440000" y="3896950"/>
              <a:ext cx="675875" cy="654975"/>
            </a:xfrm>
            <a:custGeom>
              <a:rect b="b" l="l" r="r" t="t"/>
              <a:pathLst>
                <a:path extrusionOk="0" h="26199" w="27035">
                  <a:moveTo>
                    <a:pt x="4688" y="1"/>
                  </a:moveTo>
                  <a:cubicBezTo>
                    <a:pt x="3143" y="1"/>
                    <a:pt x="1478" y="407"/>
                    <a:pt x="1" y="1608"/>
                  </a:cubicBezTo>
                  <a:cubicBezTo>
                    <a:pt x="1" y="1608"/>
                    <a:pt x="3022" y="7844"/>
                    <a:pt x="7362" y="11830"/>
                  </a:cubicBezTo>
                  <a:cubicBezTo>
                    <a:pt x="11701" y="15784"/>
                    <a:pt x="18516" y="20702"/>
                    <a:pt x="18516" y="20702"/>
                  </a:cubicBezTo>
                  <a:cubicBezTo>
                    <a:pt x="18516" y="20702"/>
                    <a:pt x="11316" y="22984"/>
                    <a:pt x="9805" y="23177"/>
                  </a:cubicBezTo>
                  <a:cubicBezTo>
                    <a:pt x="8294" y="23370"/>
                    <a:pt x="8680" y="24109"/>
                    <a:pt x="10383" y="24881"/>
                  </a:cubicBezTo>
                  <a:cubicBezTo>
                    <a:pt x="12087" y="25620"/>
                    <a:pt x="14176" y="26199"/>
                    <a:pt x="18902" y="26199"/>
                  </a:cubicBezTo>
                  <a:cubicBezTo>
                    <a:pt x="23627" y="26199"/>
                    <a:pt x="26648" y="26199"/>
                    <a:pt x="26841" y="25041"/>
                  </a:cubicBezTo>
                  <a:cubicBezTo>
                    <a:pt x="27034" y="23916"/>
                    <a:pt x="23980" y="21088"/>
                    <a:pt x="21730" y="18805"/>
                  </a:cubicBezTo>
                  <a:cubicBezTo>
                    <a:pt x="19448" y="16555"/>
                    <a:pt x="10769" y="2380"/>
                    <a:pt x="9998" y="1608"/>
                  </a:cubicBezTo>
                  <a:cubicBezTo>
                    <a:pt x="9534" y="1145"/>
                    <a:pt x="7280" y="1"/>
                    <a:pt x="46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47"/>
            <p:cNvSpPr/>
            <p:nvPr/>
          </p:nvSpPr>
          <p:spPr>
            <a:xfrm>
              <a:off x="4431975" y="3890525"/>
              <a:ext cx="685500" cy="667825"/>
            </a:xfrm>
            <a:custGeom>
              <a:rect b="b" l="l" r="r" t="t"/>
              <a:pathLst>
                <a:path extrusionOk="0" h="26713" w="27420">
                  <a:moveTo>
                    <a:pt x="5015" y="547"/>
                  </a:moveTo>
                  <a:cubicBezTo>
                    <a:pt x="6268" y="547"/>
                    <a:pt x="7458" y="804"/>
                    <a:pt x="8390" y="1158"/>
                  </a:cubicBezTo>
                  <a:cubicBezTo>
                    <a:pt x="8840" y="1319"/>
                    <a:pt x="9226" y="1479"/>
                    <a:pt x="9547" y="1672"/>
                  </a:cubicBezTo>
                  <a:cubicBezTo>
                    <a:pt x="9836" y="1833"/>
                    <a:pt x="10061" y="1994"/>
                    <a:pt x="10126" y="2058"/>
                  </a:cubicBezTo>
                  <a:cubicBezTo>
                    <a:pt x="10158" y="2090"/>
                    <a:pt x="10254" y="2187"/>
                    <a:pt x="10351" y="2315"/>
                  </a:cubicBezTo>
                  <a:cubicBezTo>
                    <a:pt x="10736" y="2862"/>
                    <a:pt x="11508" y="4051"/>
                    <a:pt x="12504" y="5594"/>
                  </a:cubicBezTo>
                  <a:cubicBezTo>
                    <a:pt x="13983" y="7876"/>
                    <a:pt x="15912" y="10866"/>
                    <a:pt x="17680" y="13501"/>
                  </a:cubicBezTo>
                  <a:cubicBezTo>
                    <a:pt x="18548" y="14852"/>
                    <a:pt x="19383" y="16073"/>
                    <a:pt x="20123" y="17069"/>
                  </a:cubicBezTo>
                  <a:cubicBezTo>
                    <a:pt x="20830" y="18066"/>
                    <a:pt x="21441" y="18837"/>
                    <a:pt x="21858" y="19255"/>
                  </a:cubicBezTo>
                  <a:cubicBezTo>
                    <a:pt x="22951" y="20380"/>
                    <a:pt x="24237" y="21602"/>
                    <a:pt x="25234" y="22695"/>
                  </a:cubicBezTo>
                  <a:cubicBezTo>
                    <a:pt x="25716" y="23241"/>
                    <a:pt x="26166" y="23756"/>
                    <a:pt x="26455" y="24206"/>
                  </a:cubicBezTo>
                  <a:cubicBezTo>
                    <a:pt x="26744" y="24656"/>
                    <a:pt x="26905" y="25009"/>
                    <a:pt x="26905" y="25202"/>
                  </a:cubicBezTo>
                  <a:lnTo>
                    <a:pt x="26873" y="25266"/>
                  </a:lnTo>
                  <a:cubicBezTo>
                    <a:pt x="26873" y="25363"/>
                    <a:pt x="26841" y="25427"/>
                    <a:pt x="26777" y="25491"/>
                  </a:cubicBezTo>
                  <a:cubicBezTo>
                    <a:pt x="26616" y="25620"/>
                    <a:pt x="26359" y="25781"/>
                    <a:pt x="25941" y="25877"/>
                  </a:cubicBezTo>
                  <a:cubicBezTo>
                    <a:pt x="24687" y="26166"/>
                    <a:pt x="22308" y="26166"/>
                    <a:pt x="19223" y="26166"/>
                  </a:cubicBezTo>
                  <a:cubicBezTo>
                    <a:pt x="14497" y="26166"/>
                    <a:pt x="12472" y="25620"/>
                    <a:pt x="10801" y="24881"/>
                  </a:cubicBezTo>
                  <a:cubicBezTo>
                    <a:pt x="10351" y="24656"/>
                    <a:pt x="9965" y="24463"/>
                    <a:pt x="9740" y="24270"/>
                  </a:cubicBezTo>
                  <a:cubicBezTo>
                    <a:pt x="9644" y="24173"/>
                    <a:pt x="9547" y="24109"/>
                    <a:pt x="9515" y="24045"/>
                  </a:cubicBezTo>
                  <a:cubicBezTo>
                    <a:pt x="9451" y="23981"/>
                    <a:pt x="9451" y="23948"/>
                    <a:pt x="9451" y="23916"/>
                  </a:cubicBezTo>
                  <a:cubicBezTo>
                    <a:pt x="9483" y="23884"/>
                    <a:pt x="9547" y="23852"/>
                    <a:pt x="9644" y="23820"/>
                  </a:cubicBezTo>
                  <a:cubicBezTo>
                    <a:pt x="9772" y="23756"/>
                    <a:pt x="9933" y="23723"/>
                    <a:pt x="10158" y="23691"/>
                  </a:cubicBezTo>
                  <a:cubicBezTo>
                    <a:pt x="10576" y="23627"/>
                    <a:pt x="11315" y="23466"/>
                    <a:pt x="12215" y="23209"/>
                  </a:cubicBezTo>
                  <a:cubicBezTo>
                    <a:pt x="14883" y="22502"/>
                    <a:pt x="18901" y="21216"/>
                    <a:pt x="18901" y="21216"/>
                  </a:cubicBezTo>
                  <a:cubicBezTo>
                    <a:pt x="18998" y="21184"/>
                    <a:pt x="19094" y="21120"/>
                    <a:pt x="19094" y="21023"/>
                  </a:cubicBezTo>
                  <a:cubicBezTo>
                    <a:pt x="19126" y="20895"/>
                    <a:pt x="19062" y="20798"/>
                    <a:pt x="18998" y="20734"/>
                  </a:cubicBezTo>
                  <a:cubicBezTo>
                    <a:pt x="18998" y="20734"/>
                    <a:pt x="18580" y="20445"/>
                    <a:pt x="17873" y="19930"/>
                  </a:cubicBezTo>
                  <a:cubicBezTo>
                    <a:pt x="15751" y="18355"/>
                    <a:pt x="11122" y="14852"/>
                    <a:pt x="7876" y="11894"/>
                  </a:cubicBezTo>
                  <a:cubicBezTo>
                    <a:pt x="5722" y="9933"/>
                    <a:pt x="3890" y="7394"/>
                    <a:pt x="2604" y="5337"/>
                  </a:cubicBezTo>
                  <a:cubicBezTo>
                    <a:pt x="1961" y="4340"/>
                    <a:pt x="1447" y="3440"/>
                    <a:pt x="1093" y="2797"/>
                  </a:cubicBezTo>
                  <a:cubicBezTo>
                    <a:pt x="900" y="2476"/>
                    <a:pt x="772" y="2219"/>
                    <a:pt x="675" y="2026"/>
                  </a:cubicBezTo>
                  <a:cubicBezTo>
                    <a:pt x="666" y="2002"/>
                    <a:pt x="656" y="1980"/>
                    <a:pt x="647" y="1959"/>
                  </a:cubicBezTo>
                  <a:lnTo>
                    <a:pt x="647" y="1959"/>
                  </a:lnTo>
                  <a:cubicBezTo>
                    <a:pt x="2021" y="904"/>
                    <a:pt x="3562" y="547"/>
                    <a:pt x="5015" y="547"/>
                  </a:cubicBezTo>
                  <a:close/>
                  <a:moveTo>
                    <a:pt x="5015" y="1"/>
                  </a:moveTo>
                  <a:cubicBezTo>
                    <a:pt x="3408" y="1"/>
                    <a:pt x="1672" y="419"/>
                    <a:pt x="129" y="1672"/>
                  </a:cubicBezTo>
                  <a:cubicBezTo>
                    <a:pt x="32" y="1737"/>
                    <a:pt x="0" y="1865"/>
                    <a:pt x="65" y="1994"/>
                  </a:cubicBezTo>
                  <a:cubicBezTo>
                    <a:pt x="65" y="1994"/>
                    <a:pt x="3086" y="8262"/>
                    <a:pt x="7490" y="12280"/>
                  </a:cubicBezTo>
                  <a:cubicBezTo>
                    <a:pt x="11201" y="15664"/>
                    <a:pt x="16672" y="19719"/>
                    <a:pt x="18241" y="20867"/>
                  </a:cubicBezTo>
                  <a:lnTo>
                    <a:pt x="18241" y="20867"/>
                  </a:lnTo>
                  <a:cubicBezTo>
                    <a:pt x="18068" y="20922"/>
                    <a:pt x="17856" y="20987"/>
                    <a:pt x="17615" y="21055"/>
                  </a:cubicBezTo>
                  <a:cubicBezTo>
                    <a:pt x="16555" y="21377"/>
                    <a:pt x="14947" y="21891"/>
                    <a:pt x="13469" y="22309"/>
                  </a:cubicBezTo>
                  <a:cubicBezTo>
                    <a:pt x="12729" y="22502"/>
                    <a:pt x="12022" y="22727"/>
                    <a:pt x="11444" y="22856"/>
                  </a:cubicBezTo>
                  <a:cubicBezTo>
                    <a:pt x="10833" y="23016"/>
                    <a:pt x="10351" y="23113"/>
                    <a:pt x="10094" y="23145"/>
                  </a:cubicBezTo>
                  <a:cubicBezTo>
                    <a:pt x="9772" y="23209"/>
                    <a:pt x="9515" y="23273"/>
                    <a:pt x="9290" y="23370"/>
                  </a:cubicBezTo>
                  <a:cubicBezTo>
                    <a:pt x="9194" y="23434"/>
                    <a:pt x="9097" y="23498"/>
                    <a:pt x="9033" y="23595"/>
                  </a:cubicBezTo>
                  <a:cubicBezTo>
                    <a:pt x="8969" y="23691"/>
                    <a:pt x="8936" y="23820"/>
                    <a:pt x="8936" y="23916"/>
                  </a:cubicBezTo>
                  <a:cubicBezTo>
                    <a:pt x="8936" y="24077"/>
                    <a:pt x="9001" y="24238"/>
                    <a:pt x="9065" y="24334"/>
                  </a:cubicBezTo>
                  <a:cubicBezTo>
                    <a:pt x="9322" y="24720"/>
                    <a:pt x="9836" y="25041"/>
                    <a:pt x="10608" y="25363"/>
                  </a:cubicBezTo>
                  <a:cubicBezTo>
                    <a:pt x="12344" y="26134"/>
                    <a:pt x="14465" y="26713"/>
                    <a:pt x="19223" y="26713"/>
                  </a:cubicBezTo>
                  <a:cubicBezTo>
                    <a:pt x="21569" y="26713"/>
                    <a:pt x="23530" y="26713"/>
                    <a:pt x="24912" y="26584"/>
                  </a:cubicBezTo>
                  <a:cubicBezTo>
                    <a:pt x="25619" y="26488"/>
                    <a:pt x="26166" y="26391"/>
                    <a:pt x="26584" y="26231"/>
                  </a:cubicBezTo>
                  <a:cubicBezTo>
                    <a:pt x="26809" y="26134"/>
                    <a:pt x="27002" y="26006"/>
                    <a:pt x="27130" y="25877"/>
                  </a:cubicBezTo>
                  <a:cubicBezTo>
                    <a:pt x="27291" y="25749"/>
                    <a:pt x="27387" y="25556"/>
                    <a:pt x="27419" y="25363"/>
                  </a:cubicBezTo>
                  <a:cubicBezTo>
                    <a:pt x="27419" y="25298"/>
                    <a:pt x="27419" y="25266"/>
                    <a:pt x="27419" y="25202"/>
                  </a:cubicBezTo>
                  <a:cubicBezTo>
                    <a:pt x="27419" y="24784"/>
                    <a:pt x="27194" y="24398"/>
                    <a:pt x="26905" y="23916"/>
                  </a:cubicBezTo>
                  <a:cubicBezTo>
                    <a:pt x="25941" y="22470"/>
                    <a:pt x="23884" y="20541"/>
                    <a:pt x="22244" y="18870"/>
                  </a:cubicBezTo>
                  <a:cubicBezTo>
                    <a:pt x="21698" y="18355"/>
                    <a:pt x="20733" y="17037"/>
                    <a:pt x="19576" y="15398"/>
                  </a:cubicBezTo>
                  <a:cubicBezTo>
                    <a:pt x="17873" y="12891"/>
                    <a:pt x="15751" y="9612"/>
                    <a:pt x="13983" y="6912"/>
                  </a:cubicBezTo>
                  <a:cubicBezTo>
                    <a:pt x="13115" y="5530"/>
                    <a:pt x="12312" y="4308"/>
                    <a:pt x="11733" y="3408"/>
                  </a:cubicBezTo>
                  <a:cubicBezTo>
                    <a:pt x="11412" y="2926"/>
                    <a:pt x="11154" y="2572"/>
                    <a:pt x="10961" y="2283"/>
                  </a:cubicBezTo>
                  <a:cubicBezTo>
                    <a:pt x="10865" y="2122"/>
                    <a:pt x="10769" y="1994"/>
                    <a:pt x="10704" y="1897"/>
                  </a:cubicBezTo>
                  <a:cubicBezTo>
                    <a:pt x="10640" y="1801"/>
                    <a:pt x="10576" y="1737"/>
                    <a:pt x="10511" y="1672"/>
                  </a:cubicBezTo>
                  <a:cubicBezTo>
                    <a:pt x="10351" y="1544"/>
                    <a:pt x="10126" y="1383"/>
                    <a:pt x="9804" y="1190"/>
                  </a:cubicBezTo>
                  <a:cubicBezTo>
                    <a:pt x="8808" y="644"/>
                    <a:pt x="7008" y="1"/>
                    <a:pt x="5015"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8" name="Google Shape;3998;p47"/>
            <p:cNvSpPr/>
            <p:nvPr/>
          </p:nvSpPr>
          <p:spPr>
            <a:xfrm>
              <a:off x="4647325" y="4419300"/>
              <a:ext cx="466125" cy="132625"/>
            </a:xfrm>
            <a:custGeom>
              <a:rect b="b" l="l" r="r" t="t"/>
              <a:pathLst>
                <a:path extrusionOk="0" h="5305" w="18645">
                  <a:moveTo>
                    <a:pt x="9612" y="1"/>
                  </a:moveTo>
                  <a:cubicBezTo>
                    <a:pt x="7844" y="547"/>
                    <a:pt x="2765" y="2122"/>
                    <a:pt x="1512" y="2283"/>
                  </a:cubicBezTo>
                  <a:cubicBezTo>
                    <a:pt x="1" y="2476"/>
                    <a:pt x="387" y="3215"/>
                    <a:pt x="2090" y="3987"/>
                  </a:cubicBezTo>
                  <a:cubicBezTo>
                    <a:pt x="3794" y="4726"/>
                    <a:pt x="5883" y="5305"/>
                    <a:pt x="10609" y="5305"/>
                  </a:cubicBezTo>
                  <a:cubicBezTo>
                    <a:pt x="15334" y="5305"/>
                    <a:pt x="18355" y="5305"/>
                    <a:pt x="18548" y="4147"/>
                  </a:cubicBezTo>
                  <a:cubicBezTo>
                    <a:pt x="18645" y="3569"/>
                    <a:pt x="17809" y="2476"/>
                    <a:pt x="16684" y="1222"/>
                  </a:cubicBezTo>
                  <a:cubicBezTo>
                    <a:pt x="15020" y="2824"/>
                    <a:pt x="13114" y="3107"/>
                    <a:pt x="11975" y="3107"/>
                  </a:cubicBezTo>
                  <a:cubicBezTo>
                    <a:pt x="11355" y="3107"/>
                    <a:pt x="10962" y="3022"/>
                    <a:pt x="10962" y="3022"/>
                  </a:cubicBezTo>
                  <a:lnTo>
                    <a:pt x="9612"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9" name="Google Shape;3999;p47"/>
            <p:cNvSpPr/>
            <p:nvPr/>
          </p:nvSpPr>
          <p:spPr>
            <a:xfrm>
              <a:off x="4655375" y="4412675"/>
              <a:ext cx="462100" cy="145675"/>
            </a:xfrm>
            <a:custGeom>
              <a:rect b="b" l="l" r="r" t="t"/>
              <a:pathLst>
                <a:path extrusionOk="0" h="5827" w="18484">
                  <a:moveTo>
                    <a:pt x="9155" y="595"/>
                  </a:moveTo>
                  <a:lnTo>
                    <a:pt x="10415" y="3416"/>
                  </a:lnTo>
                  <a:cubicBezTo>
                    <a:pt x="10447" y="3480"/>
                    <a:pt x="10512" y="3545"/>
                    <a:pt x="10608" y="3545"/>
                  </a:cubicBezTo>
                  <a:cubicBezTo>
                    <a:pt x="10608" y="3545"/>
                    <a:pt x="11026" y="3641"/>
                    <a:pt x="11669" y="3641"/>
                  </a:cubicBezTo>
                  <a:cubicBezTo>
                    <a:pt x="12811" y="3641"/>
                    <a:pt x="14665" y="3374"/>
                    <a:pt x="16348" y="1872"/>
                  </a:cubicBezTo>
                  <a:lnTo>
                    <a:pt x="16348" y="1872"/>
                  </a:lnTo>
                  <a:cubicBezTo>
                    <a:pt x="16814" y="2379"/>
                    <a:pt x="17201" y="2855"/>
                    <a:pt x="17487" y="3255"/>
                  </a:cubicBezTo>
                  <a:cubicBezTo>
                    <a:pt x="17808" y="3737"/>
                    <a:pt x="17969" y="4123"/>
                    <a:pt x="17969" y="4316"/>
                  </a:cubicBezTo>
                  <a:lnTo>
                    <a:pt x="17937" y="4380"/>
                  </a:lnTo>
                  <a:cubicBezTo>
                    <a:pt x="17937" y="4477"/>
                    <a:pt x="17905" y="4541"/>
                    <a:pt x="17841" y="4605"/>
                  </a:cubicBezTo>
                  <a:cubicBezTo>
                    <a:pt x="17680" y="4734"/>
                    <a:pt x="17423" y="4895"/>
                    <a:pt x="17005" y="4991"/>
                  </a:cubicBezTo>
                  <a:cubicBezTo>
                    <a:pt x="15751" y="5280"/>
                    <a:pt x="13372" y="5280"/>
                    <a:pt x="10287" y="5280"/>
                  </a:cubicBezTo>
                  <a:cubicBezTo>
                    <a:pt x="5561" y="5280"/>
                    <a:pt x="3536" y="4734"/>
                    <a:pt x="1865" y="3995"/>
                  </a:cubicBezTo>
                  <a:cubicBezTo>
                    <a:pt x="1415" y="3770"/>
                    <a:pt x="1029" y="3577"/>
                    <a:pt x="804" y="3384"/>
                  </a:cubicBezTo>
                  <a:cubicBezTo>
                    <a:pt x="708" y="3287"/>
                    <a:pt x="611" y="3223"/>
                    <a:pt x="579" y="3159"/>
                  </a:cubicBezTo>
                  <a:cubicBezTo>
                    <a:pt x="515" y="3095"/>
                    <a:pt x="515" y="3062"/>
                    <a:pt x="515" y="3030"/>
                  </a:cubicBezTo>
                  <a:cubicBezTo>
                    <a:pt x="547" y="2998"/>
                    <a:pt x="611" y="2966"/>
                    <a:pt x="708" y="2934"/>
                  </a:cubicBezTo>
                  <a:cubicBezTo>
                    <a:pt x="836" y="2870"/>
                    <a:pt x="997" y="2837"/>
                    <a:pt x="1222" y="2805"/>
                  </a:cubicBezTo>
                  <a:cubicBezTo>
                    <a:pt x="1575" y="2773"/>
                    <a:pt x="2122" y="2645"/>
                    <a:pt x="2797" y="2452"/>
                  </a:cubicBezTo>
                  <a:cubicBezTo>
                    <a:pt x="4744" y="1934"/>
                    <a:pt x="7699" y="1043"/>
                    <a:pt x="9155" y="595"/>
                  </a:cubicBezTo>
                  <a:close/>
                  <a:moveTo>
                    <a:pt x="9292" y="0"/>
                  </a:moveTo>
                  <a:cubicBezTo>
                    <a:pt x="9270" y="0"/>
                    <a:pt x="9248" y="3"/>
                    <a:pt x="9226" y="9"/>
                  </a:cubicBezTo>
                  <a:cubicBezTo>
                    <a:pt x="8326" y="298"/>
                    <a:pt x="6622" y="812"/>
                    <a:pt x="4983" y="1294"/>
                  </a:cubicBezTo>
                  <a:cubicBezTo>
                    <a:pt x="4147" y="1519"/>
                    <a:pt x="3343" y="1744"/>
                    <a:pt x="2668" y="1937"/>
                  </a:cubicBezTo>
                  <a:cubicBezTo>
                    <a:pt x="1993" y="2098"/>
                    <a:pt x="1447" y="2227"/>
                    <a:pt x="1158" y="2259"/>
                  </a:cubicBezTo>
                  <a:cubicBezTo>
                    <a:pt x="836" y="2323"/>
                    <a:pt x="547" y="2387"/>
                    <a:pt x="354" y="2484"/>
                  </a:cubicBezTo>
                  <a:cubicBezTo>
                    <a:pt x="258" y="2548"/>
                    <a:pt x="161" y="2612"/>
                    <a:pt x="97" y="2709"/>
                  </a:cubicBezTo>
                  <a:cubicBezTo>
                    <a:pt x="33" y="2805"/>
                    <a:pt x="0" y="2934"/>
                    <a:pt x="0" y="3030"/>
                  </a:cubicBezTo>
                  <a:cubicBezTo>
                    <a:pt x="0" y="3191"/>
                    <a:pt x="65" y="3352"/>
                    <a:pt x="129" y="3448"/>
                  </a:cubicBezTo>
                  <a:cubicBezTo>
                    <a:pt x="386" y="3834"/>
                    <a:pt x="900" y="4155"/>
                    <a:pt x="1672" y="4477"/>
                  </a:cubicBezTo>
                  <a:cubicBezTo>
                    <a:pt x="3408" y="5248"/>
                    <a:pt x="5529" y="5827"/>
                    <a:pt x="10287" y="5827"/>
                  </a:cubicBezTo>
                  <a:cubicBezTo>
                    <a:pt x="12633" y="5827"/>
                    <a:pt x="14594" y="5827"/>
                    <a:pt x="15976" y="5698"/>
                  </a:cubicBezTo>
                  <a:cubicBezTo>
                    <a:pt x="16683" y="5602"/>
                    <a:pt x="17230" y="5505"/>
                    <a:pt x="17648" y="5345"/>
                  </a:cubicBezTo>
                  <a:cubicBezTo>
                    <a:pt x="17873" y="5248"/>
                    <a:pt x="18066" y="5120"/>
                    <a:pt x="18194" y="4991"/>
                  </a:cubicBezTo>
                  <a:cubicBezTo>
                    <a:pt x="18355" y="4863"/>
                    <a:pt x="18451" y="4670"/>
                    <a:pt x="18483" y="4477"/>
                  </a:cubicBezTo>
                  <a:cubicBezTo>
                    <a:pt x="18483" y="4412"/>
                    <a:pt x="18483" y="4380"/>
                    <a:pt x="18483" y="4316"/>
                  </a:cubicBezTo>
                  <a:cubicBezTo>
                    <a:pt x="18483" y="3898"/>
                    <a:pt x="18258" y="3448"/>
                    <a:pt x="17905" y="2966"/>
                  </a:cubicBezTo>
                  <a:cubicBezTo>
                    <a:pt x="17583" y="2452"/>
                    <a:pt x="17101" y="1905"/>
                    <a:pt x="16555" y="1327"/>
                  </a:cubicBezTo>
                  <a:cubicBezTo>
                    <a:pt x="16523" y="1262"/>
                    <a:pt x="16458" y="1230"/>
                    <a:pt x="16394" y="1230"/>
                  </a:cubicBezTo>
                  <a:cubicBezTo>
                    <a:pt x="16298" y="1230"/>
                    <a:pt x="16233" y="1262"/>
                    <a:pt x="16169" y="1294"/>
                  </a:cubicBezTo>
                  <a:cubicBezTo>
                    <a:pt x="14594" y="2837"/>
                    <a:pt x="12762" y="3095"/>
                    <a:pt x="11669" y="3127"/>
                  </a:cubicBezTo>
                  <a:cubicBezTo>
                    <a:pt x="11380" y="3127"/>
                    <a:pt x="11122" y="3095"/>
                    <a:pt x="10962" y="3062"/>
                  </a:cubicBezTo>
                  <a:cubicBezTo>
                    <a:pt x="10912" y="3062"/>
                    <a:pt x="10871" y="3062"/>
                    <a:pt x="10838" y="3058"/>
                  </a:cubicBezTo>
                  <a:lnTo>
                    <a:pt x="10838" y="3058"/>
                  </a:lnTo>
                  <a:lnTo>
                    <a:pt x="9547" y="169"/>
                  </a:lnTo>
                  <a:cubicBezTo>
                    <a:pt x="9494" y="63"/>
                    <a:pt x="9397" y="0"/>
                    <a:pt x="9292"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0" name="Google Shape;4000;p47"/>
            <p:cNvSpPr/>
            <p:nvPr/>
          </p:nvSpPr>
          <p:spPr>
            <a:xfrm>
              <a:off x="1932200" y="3946775"/>
              <a:ext cx="1003475" cy="650250"/>
            </a:xfrm>
            <a:custGeom>
              <a:rect b="b" l="l" r="r" t="t"/>
              <a:pathLst>
                <a:path extrusionOk="0" h="26010" w="40139">
                  <a:moveTo>
                    <a:pt x="3365" y="1"/>
                  </a:moveTo>
                  <a:cubicBezTo>
                    <a:pt x="3365" y="1"/>
                    <a:pt x="2240" y="1"/>
                    <a:pt x="2401" y="2283"/>
                  </a:cubicBezTo>
                  <a:cubicBezTo>
                    <a:pt x="2401" y="2283"/>
                    <a:pt x="5069" y="7201"/>
                    <a:pt x="4876" y="8873"/>
                  </a:cubicBezTo>
                  <a:cubicBezTo>
                    <a:pt x="4715" y="10287"/>
                    <a:pt x="1404" y="20863"/>
                    <a:pt x="215" y="24720"/>
                  </a:cubicBezTo>
                  <a:cubicBezTo>
                    <a:pt x="1" y="25333"/>
                    <a:pt x="487" y="25946"/>
                    <a:pt x="1118" y="25946"/>
                  </a:cubicBezTo>
                  <a:cubicBezTo>
                    <a:pt x="1149" y="25946"/>
                    <a:pt x="1180" y="25944"/>
                    <a:pt x="1212" y="25941"/>
                  </a:cubicBezTo>
                  <a:cubicBezTo>
                    <a:pt x="1597" y="25909"/>
                    <a:pt x="1919" y="25652"/>
                    <a:pt x="2047" y="25299"/>
                  </a:cubicBezTo>
                  <a:lnTo>
                    <a:pt x="7319" y="9066"/>
                  </a:lnTo>
                  <a:cubicBezTo>
                    <a:pt x="7319" y="9066"/>
                    <a:pt x="8283" y="7941"/>
                    <a:pt x="11305" y="7362"/>
                  </a:cubicBezTo>
                  <a:cubicBezTo>
                    <a:pt x="13619" y="6944"/>
                    <a:pt x="25127" y="6398"/>
                    <a:pt x="30399" y="6173"/>
                  </a:cubicBezTo>
                  <a:cubicBezTo>
                    <a:pt x="30461" y="6170"/>
                    <a:pt x="30524" y="6168"/>
                    <a:pt x="30586" y="6168"/>
                  </a:cubicBezTo>
                  <a:cubicBezTo>
                    <a:pt x="32532" y="6168"/>
                    <a:pt x="34197" y="7617"/>
                    <a:pt x="34352" y="9580"/>
                  </a:cubicBezTo>
                  <a:lnTo>
                    <a:pt x="34352" y="9644"/>
                  </a:lnTo>
                  <a:cubicBezTo>
                    <a:pt x="34513" y="11830"/>
                    <a:pt x="38113" y="23113"/>
                    <a:pt x="38917" y="25588"/>
                  </a:cubicBezTo>
                  <a:cubicBezTo>
                    <a:pt x="39005" y="25853"/>
                    <a:pt x="39255" y="26010"/>
                    <a:pt x="39519" y="26010"/>
                  </a:cubicBezTo>
                  <a:cubicBezTo>
                    <a:pt x="39543" y="26010"/>
                    <a:pt x="39568" y="26008"/>
                    <a:pt x="39592" y="26006"/>
                  </a:cubicBezTo>
                  <a:cubicBezTo>
                    <a:pt x="39946" y="25941"/>
                    <a:pt x="40138" y="25620"/>
                    <a:pt x="40074" y="25299"/>
                  </a:cubicBezTo>
                  <a:cubicBezTo>
                    <a:pt x="39431" y="22373"/>
                    <a:pt x="36667" y="9741"/>
                    <a:pt x="35670" y="3408"/>
                  </a:cubicBezTo>
                  <a:cubicBezTo>
                    <a:pt x="35670" y="3408"/>
                    <a:pt x="27881" y="3771"/>
                    <a:pt x="20919" y="3771"/>
                  </a:cubicBezTo>
                  <a:cubicBezTo>
                    <a:pt x="16718" y="3771"/>
                    <a:pt x="12818" y="3639"/>
                    <a:pt x="11112" y="3215"/>
                  </a:cubicBezTo>
                  <a:cubicBezTo>
                    <a:pt x="6580" y="2090"/>
                    <a:pt x="3365" y="1"/>
                    <a:pt x="3365"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47"/>
            <p:cNvSpPr/>
            <p:nvPr/>
          </p:nvSpPr>
          <p:spPr>
            <a:xfrm>
              <a:off x="1929525" y="3940350"/>
              <a:ext cx="1011775" cy="663000"/>
            </a:xfrm>
            <a:custGeom>
              <a:rect b="b" l="l" r="r" t="t"/>
              <a:pathLst>
                <a:path extrusionOk="0" h="26520" w="40471">
                  <a:moveTo>
                    <a:pt x="3416" y="543"/>
                  </a:moveTo>
                  <a:cubicBezTo>
                    <a:pt x="4004" y="894"/>
                    <a:pt x="7020" y="2689"/>
                    <a:pt x="11155" y="3729"/>
                  </a:cubicBezTo>
                  <a:cubicBezTo>
                    <a:pt x="12023" y="3954"/>
                    <a:pt x="13437" y="4083"/>
                    <a:pt x="15141" y="4180"/>
                  </a:cubicBezTo>
                  <a:cubicBezTo>
                    <a:pt x="16876" y="4276"/>
                    <a:pt x="18869" y="4308"/>
                    <a:pt x="20991" y="4308"/>
                  </a:cubicBezTo>
                  <a:cubicBezTo>
                    <a:pt x="27230" y="4308"/>
                    <a:pt x="34164" y="3999"/>
                    <a:pt x="35558" y="3934"/>
                  </a:cubicBezTo>
                  <a:lnTo>
                    <a:pt x="35558" y="3934"/>
                  </a:lnTo>
                  <a:cubicBezTo>
                    <a:pt x="36584" y="10340"/>
                    <a:pt x="39289" y="22699"/>
                    <a:pt x="39924" y="25588"/>
                  </a:cubicBezTo>
                  <a:lnTo>
                    <a:pt x="39924" y="25684"/>
                  </a:lnTo>
                  <a:cubicBezTo>
                    <a:pt x="39924" y="25813"/>
                    <a:pt x="39828" y="25973"/>
                    <a:pt x="39667" y="26006"/>
                  </a:cubicBezTo>
                  <a:lnTo>
                    <a:pt x="39603" y="26006"/>
                  </a:lnTo>
                  <a:cubicBezTo>
                    <a:pt x="39442" y="26006"/>
                    <a:pt x="39345" y="25909"/>
                    <a:pt x="39281" y="25781"/>
                  </a:cubicBezTo>
                  <a:cubicBezTo>
                    <a:pt x="38895" y="24527"/>
                    <a:pt x="37770" y="21088"/>
                    <a:pt x="36774" y="17680"/>
                  </a:cubicBezTo>
                  <a:cubicBezTo>
                    <a:pt x="36260" y="15977"/>
                    <a:pt x="35777" y="14305"/>
                    <a:pt x="35392" y="12891"/>
                  </a:cubicBezTo>
                  <a:cubicBezTo>
                    <a:pt x="35006" y="11508"/>
                    <a:pt x="34781" y="10383"/>
                    <a:pt x="34717" y="9869"/>
                  </a:cubicBezTo>
                  <a:lnTo>
                    <a:pt x="34717" y="9805"/>
                  </a:lnTo>
                  <a:cubicBezTo>
                    <a:pt x="34556" y="7715"/>
                    <a:pt x="32756" y="6140"/>
                    <a:pt x="30666" y="6140"/>
                  </a:cubicBezTo>
                  <a:lnTo>
                    <a:pt x="30506" y="6140"/>
                  </a:lnTo>
                  <a:cubicBezTo>
                    <a:pt x="27870" y="6269"/>
                    <a:pt x="23659" y="6462"/>
                    <a:pt x="19834" y="6687"/>
                  </a:cubicBezTo>
                  <a:cubicBezTo>
                    <a:pt x="17905" y="6783"/>
                    <a:pt x="16105" y="6912"/>
                    <a:pt x="14594" y="7040"/>
                  </a:cubicBezTo>
                  <a:cubicBezTo>
                    <a:pt x="13116" y="7137"/>
                    <a:pt x="11958" y="7265"/>
                    <a:pt x="11348" y="7362"/>
                  </a:cubicBezTo>
                  <a:cubicBezTo>
                    <a:pt x="8262" y="7940"/>
                    <a:pt x="7265" y="9130"/>
                    <a:pt x="7233" y="9162"/>
                  </a:cubicBezTo>
                  <a:lnTo>
                    <a:pt x="7169" y="9258"/>
                  </a:lnTo>
                  <a:lnTo>
                    <a:pt x="1897" y="25459"/>
                  </a:lnTo>
                  <a:cubicBezTo>
                    <a:pt x="1801" y="25716"/>
                    <a:pt x="1576" y="25909"/>
                    <a:pt x="1286" y="25941"/>
                  </a:cubicBezTo>
                  <a:lnTo>
                    <a:pt x="1222" y="25941"/>
                  </a:lnTo>
                  <a:cubicBezTo>
                    <a:pt x="1029" y="25941"/>
                    <a:pt x="869" y="25877"/>
                    <a:pt x="740" y="25748"/>
                  </a:cubicBezTo>
                  <a:cubicBezTo>
                    <a:pt x="611" y="25620"/>
                    <a:pt x="515" y="25427"/>
                    <a:pt x="515" y="25266"/>
                  </a:cubicBezTo>
                  <a:cubicBezTo>
                    <a:pt x="547" y="25202"/>
                    <a:pt x="547" y="25106"/>
                    <a:pt x="579" y="25041"/>
                  </a:cubicBezTo>
                  <a:cubicBezTo>
                    <a:pt x="1158" y="23113"/>
                    <a:pt x="2283" y="19512"/>
                    <a:pt x="3279" y="16202"/>
                  </a:cubicBezTo>
                  <a:cubicBezTo>
                    <a:pt x="3794" y="14562"/>
                    <a:pt x="4244" y="12987"/>
                    <a:pt x="4597" y="11733"/>
                  </a:cubicBezTo>
                  <a:cubicBezTo>
                    <a:pt x="4790" y="11123"/>
                    <a:pt x="4919" y="10576"/>
                    <a:pt x="5047" y="10126"/>
                  </a:cubicBezTo>
                  <a:cubicBezTo>
                    <a:pt x="5144" y="9708"/>
                    <a:pt x="5208" y="9387"/>
                    <a:pt x="5240" y="9162"/>
                  </a:cubicBezTo>
                  <a:cubicBezTo>
                    <a:pt x="5240" y="9098"/>
                    <a:pt x="5240" y="9033"/>
                    <a:pt x="5240" y="8969"/>
                  </a:cubicBezTo>
                  <a:cubicBezTo>
                    <a:pt x="5240" y="8423"/>
                    <a:pt x="5079" y="7780"/>
                    <a:pt x="4854" y="7073"/>
                  </a:cubicBezTo>
                  <a:cubicBezTo>
                    <a:pt x="4200" y="5140"/>
                    <a:pt x="2969" y="2794"/>
                    <a:pt x="2788" y="2454"/>
                  </a:cubicBezTo>
                  <a:lnTo>
                    <a:pt x="2788" y="2454"/>
                  </a:lnTo>
                  <a:cubicBezTo>
                    <a:pt x="2765" y="2311"/>
                    <a:pt x="2765" y="2172"/>
                    <a:pt x="2765" y="2058"/>
                  </a:cubicBezTo>
                  <a:cubicBezTo>
                    <a:pt x="2765" y="1190"/>
                    <a:pt x="2990" y="836"/>
                    <a:pt x="3151" y="676"/>
                  </a:cubicBezTo>
                  <a:cubicBezTo>
                    <a:pt x="3247" y="611"/>
                    <a:pt x="3344" y="547"/>
                    <a:pt x="3408" y="547"/>
                  </a:cubicBezTo>
                  <a:lnTo>
                    <a:pt x="3416" y="543"/>
                  </a:lnTo>
                  <a:close/>
                  <a:moveTo>
                    <a:pt x="3472" y="1"/>
                  </a:moveTo>
                  <a:cubicBezTo>
                    <a:pt x="3440" y="1"/>
                    <a:pt x="3119" y="1"/>
                    <a:pt x="2797" y="290"/>
                  </a:cubicBezTo>
                  <a:cubicBezTo>
                    <a:pt x="2476" y="579"/>
                    <a:pt x="2219" y="1094"/>
                    <a:pt x="2219" y="2058"/>
                  </a:cubicBezTo>
                  <a:cubicBezTo>
                    <a:pt x="2219" y="2187"/>
                    <a:pt x="2251" y="2379"/>
                    <a:pt x="2251" y="2540"/>
                  </a:cubicBezTo>
                  <a:lnTo>
                    <a:pt x="2283" y="2669"/>
                  </a:lnTo>
                  <a:cubicBezTo>
                    <a:pt x="2283" y="2669"/>
                    <a:pt x="2315" y="2733"/>
                    <a:pt x="2379" y="2862"/>
                  </a:cubicBezTo>
                  <a:cubicBezTo>
                    <a:pt x="2636" y="3312"/>
                    <a:pt x="3215" y="4437"/>
                    <a:pt x="3729" y="5690"/>
                  </a:cubicBezTo>
                  <a:cubicBezTo>
                    <a:pt x="3987" y="6301"/>
                    <a:pt x="4244" y="6944"/>
                    <a:pt x="4437" y="7523"/>
                  </a:cubicBezTo>
                  <a:cubicBezTo>
                    <a:pt x="4597" y="8069"/>
                    <a:pt x="4726" y="8615"/>
                    <a:pt x="4726" y="8969"/>
                  </a:cubicBezTo>
                  <a:cubicBezTo>
                    <a:pt x="4726" y="9001"/>
                    <a:pt x="4726" y="9065"/>
                    <a:pt x="4726" y="9130"/>
                  </a:cubicBezTo>
                  <a:cubicBezTo>
                    <a:pt x="4694" y="9258"/>
                    <a:pt x="4629" y="9580"/>
                    <a:pt x="4533" y="9998"/>
                  </a:cubicBezTo>
                  <a:cubicBezTo>
                    <a:pt x="3762" y="12987"/>
                    <a:pt x="1094" y="21538"/>
                    <a:pt x="65" y="24881"/>
                  </a:cubicBezTo>
                  <a:cubicBezTo>
                    <a:pt x="1" y="25009"/>
                    <a:pt x="1" y="25138"/>
                    <a:pt x="1" y="25266"/>
                  </a:cubicBezTo>
                  <a:cubicBezTo>
                    <a:pt x="1" y="25909"/>
                    <a:pt x="547" y="26488"/>
                    <a:pt x="1222" y="26488"/>
                  </a:cubicBezTo>
                  <a:lnTo>
                    <a:pt x="1351" y="26488"/>
                  </a:lnTo>
                  <a:cubicBezTo>
                    <a:pt x="1833" y="26424"/>
                    <a:pt x="2251" y="26102"/>
                    <a:pt x="2411" y="25620"/>
                  </a:cubicBezTo>
                  <a:lnTo>
                    <a:pt x="7654" y="9510"/>
                  </a:lnTo>
                  <a:lnTo>
                    <a:pt x="7654" y="9510"/>
                  </a:lnTo>
                  <a:cubicBezTo>
                    <a:pt x="7710" y="9419"/>
                    <a:pt x="8671" y="8407"/>
                    <a:pt x="11444" y="7908"/>
                  </a:cubicBezTo>
                  <a:cubicBezTo>
                    <a:pt x="12023" y="7780"/>
                    <a:pt x="13148" y="7683"/>
                    <a:pt x="14658" y="7555"/>
                  </a:cubicBezTo>
                  <a:cubicBezTo>
                    <a:pt x="19094" y="7201"/>
                    <a:pt x="26584" y="6848"/>
                    <a:pt x="30538" y="6687"/>
                  </a:cubicBezTo>
                  <a:lnTo>
                    <a:pt x="30666" y="6687"/>
                  </a:lnTo>
                  <a:cubicBezTo>
                    <a:pt x="32499" y="6687"/>
                    <a:pt x="34042" y="8037"/>
                    <a:pt x="34202" y="9837"/>
                  </a:cubicBezTo>
                  <a:lnTo>
                    <a:pt x="34202" y="9933"/>
                  </a:lnTo>
                  <a:cubicBezTo>
                    <a:pt x="34234" y="10512"/>
                    <a:pt x="34492" y="11605"/>
                    <a:pt x="34877" y="13019"/>
                  </a:cubicBezTo>
                  <a:cubicBezTo>
                    <a:pt x="36002" y="17262"/>
                    <a:pt x="38188" y="24077"/>
                    <a:pt x="38767" y="25941"/>
                  </a:cubicBezTo>
                  <a:cubicBezTo>
                    <a:pt x="38895" y="26295"/>
                    <a:pt x="39217" y="26520"/>
                    <a:pt x="39603" y="26520"/>
                  </a:cubicBezTo>
                  <a:lnTo>
                    <a:pt x="39731" y="26520"/>
                  </a:lnTo>
                  <a:cubicBezTo>
                    <a:pt x="40181" y="26456"/>
                    <a:pt x="40470" y="26102"/>
                    <a:pt x="40470" y="25684"/>
                  </a:cubicBezTo>
                  <a:cubicBezTo>
                    <a:pt x="40470" y="25620"/>
                    <a:pt x="40470" y="25556"/>
                    <a:pt x="40438" y="25491"/>
                  </a:cubicBezTo>
                  <a:cubicBezTo>
                    <a:pt x="39795" y="22566"/>
                    <a:pt x="37031" y="9933"/>
                    <a:pt x="36067" y="3633"/>
                  </a:cubicBezTo>
                  <a:cubicBezTo>
                    <a:pt x="36039" y="3493"/>
                    <a:pt x="35938" y="3402"/>
                    <a:pt x="35827" y="3402"/>
                  </a:cubicBezTo>
                  <a:cubicBezTo>
                    <a:pt x="35811" y="3402"/>
                    <a:pt x="35794" y="3404"/>
                    <a:pt x="35777" y="3408"/>
                  </a:cubicBezTo>
                  <a:cubicBezTo>
                    <a:pt x="35777" y="3408"/>
                    <a:pt x="35295" y="3408"/>
                    <a:pt x="34427" y="3440"/>
                  </a:cubicBezTo>
                  <a:cubicBezTo>
                    <a:pt x="31920" y="3569"/>
                    <a:pt x="26198" y="3762"/>
                    <a:pt x="20991" y="3762"/>
                  </a:cubicBezTo>
                  <a:cubicBezTo>
                    <a:pt x="18902" y="3762"/>
                    <a:pt x="16876" y="3729"/>
                    <a:pt x="15173" y="3633"/>
                  </a:cubicBezTo>
                  <a:cubicBezTo>
                    <a:pt x="13469" y="3569"/>
                    <a:pt x="12087" y="3408"/>
                    <a:pt x="11283" y="3215"/>
                  </a:cubicBezTo>
                  <a:cubicBezTo>
                    <a:pt x="9033" y="2637"/>
                    <a:pt x="7105" y="1865"/>
                    <a:pt x="5754" y="1190"/>
                  </a:cubicBezTo>
                  <a:cubicBezTo>
                    <a:pt x="5079" y="869"/>
                    <a:pt x="4533" y="579"/>
                    <a:pt x="4179" y="354"/>
                  </a:cubicBezTo>
                  <a:cubicBezTo>
                    <a:pt x="3987" y="258"/>
                    <a:pt x="3858" y="194"/>
                    <a:pt x="3762" y="129"/>
                  </a:cubicBezTo>
                  <a:cubicBezTo>
                    <a:pt x="3665" y="65"/>
                    <a:pt x="3601" y="33"/>
                    <a:pt x="3601" y="33"/>
                  </a:cubicBezTo>
                  <a:cubicBezTo>
                    <a:pt x="3569" y="1"/>
                    <a:pt x="3504" y="1"/>
                    <a:pt x="3472"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p47"/>
            <p:cNvSpPr/>
            <p:nvPr/>
          </p:nvSpPr>
          <p:spPr>
            <a:xfrm>
              <a:off x="1780050" y="3140675"/>
              <a:ext cx="339950" cy="886500"/>
            </a:xfrm>
            <a:custGeom>
              <a:rect b="b" l="l" r="r" t="t"/>
              <a:pathLst>
                <a:path extrusionOk="0" h="35460" w="13598">
                  <a:moveTo>
                    <a:pt x="7831" y="0"/>
                  </a:moveTo>
                  <a:cubicBezTo>
                    <a:pt x="7212" y="0"/>
                    <a:pt x="6783" y="1258"/>
                    <a:pt x="6783" y="1258"/>
                  </a:cubicBezTo>
                  <a:cubicBezTo>
                    <a:pt x="6783" y="1258"/>
                    <a:pt x="1" y="22602"/>
                    <a:pt x="1126" y="26395"/>
                  </a:cubicBezTo>
                  <a:cubicBezTo>
                    <a:pt x="2251" y="30155"/>
                    <a:pt x="7748" y="35459"/>
                    <a:pt x="9837" y="35459"/>
                  </a:cubicBezTo>
                  <a:cubicBezTo>
                    <a:pt x="11894" y="35459"/>
                    <a:pt x="13598" y="14662"/>
                    <a:pt x="13598" y="12765"/>
                  </a:cubicBezTo>
                  <a:cubicBezTo>
                    <a:pt x="13598" y="10901"/>
                    <a:pt x="9998" y="4086"/>
                    <a:pt x="8873" y="1258"/>
                  </a:cubicBezTo>
                  <a:cubicBezTo>
                    <a:pt x="8498" y="315"/>
                    <a:pt x="8140" y="0"/>
                    <a:pt x="7831"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47"/>
            <p:cNvSpPr/>
            <p:nvPr/>
          </p:nvSpPr>
          <p:spPr>
            <a:xfrm>
              <a:off x="1798550" y="3133525"/>
              <a:ext cx="327900" cy="900075"/>
            </a:xfrm>
            <a:custGeom>
              <a:rect b="b" l="l" r="r" t="t"/>
              <a:pathLst>
                <a:path extrusionOk="0" h="36003" w="13116">
                  <a:moveTo>
                    <a:pt x="7104" y="547"/>
                  </a:moveTo>
                  <a:cubicBezTo>
                    <a:pt x="7136" y="547"/>
                    <a:pt x="7233" y="579"/>
                    <a:pt x="7393" y="740"/>
                  </a:cubicBezTo>
                  <a:cubicBezTo>
                    <a:pt x="7522" y="901"/>
                    <a:pt x="7715" y="1190"/>
                    <a:pt x="7875" y="1640"/>
                  </a:cubicBezTo>
                  <a:cubicBezTo>
                    <a:pt x="8454" y="3054"/>
                    <a:pt x="9643" y="5465"/>
                    <a:pt x="10672" y="7780"/>
                  </a:cubicBezTo>
                  <a:cubicBezTo>
                    <a:pt x="11186" y="8905"/>
                    <a:pt x="11669" y="10030"/>
                    <a:pt x="12022" y="10962"/>
                  </a:cubicBezTo>
                  <a:cubicBezTo>
                    <a:pt x="12376" y="11894"/>
                    <a:pt x="12601" y="12666"/>
                    <a:pt x="12601" y="13051"/>
                  </a:cubicBezTo>
                  <a:cubicBezTo>
                    <a:pt x="12601" y="13501"/>
                    <a:pt x="12504" y="15173"/>
                    <a:pt x="12311" y="17391"/>
                  </a:cubicBezTo>
                  <a:cubicBezTo>
                    <a:pt x="12022" y="20702"/>
                    <a:pt x="11540" y="25298"/>
                    <a:pt x="10929" y="29027"/>
                  </a:cubicBezTo>
                  <a:cubicBezTo>
                    <a:pt x="10640" y="30892"/>
                    <a:pt x="10286" y="32563"/>
                    <a:pt x="9933" y="33752"/>
                  </a:cubicBezTo>
                  <a:cubicBezTo>
                    <a:pt x="9772" y="34331"/>
                    <a:pt x="9579" y="34813"/>
                    <a:pt x="9418" y="35102"/>
                  </a:cubicBezTo>
                  <a:cubicBezTo>
                    <a:pt x="9322" y="35263"/>
                    <a:pt x="9258" y="35360"/>
                    <a:pt x="9193" y="35424"/>
                  </a:cubicBezTo>
                  <a:cubicBezTo>
                    <a:pt x="9129" y="35488"/>
                    <a:pt x="9097" y="35488"/>
                    <a:pt x="9097" y="35488"/>
                  </a:cubicBezTo>
                  <a:cubicBezTo>
                    <a:pt x="8872" y="35488"/>
                    <a:pt x="8583" y="35424"/>
                    <a:pt x="8261" y="35263"/>
                  </a:cubicBezTo>
                  <a:cubicBezTo>
                    <a:pt x="7104" y="34781"/>
                    <a:pt x="5400" y="33399"/>
                    <a:pt x="3922" y="31759"/>
                  </a:cubicBezTo>
                  <a:cubicBezTo>
                    <a:pt x="2411" y="30120"/>
                    <a:pt x="1125" y="28191"/>
                    <a:pt x="643" y="26584"/>
                  </a:cubicBezTo>
                  <a:cubicBezTo>
                    <a:pt x="579" y="26359"/>
                    <a:pt x="514" y="25973"/>
                    <a:pt x="514" y="25523"/>
                  </a:cubicBezTo>
                  <a:cubicBezTo>
                    <a:pt x="514" y="24109"/>
                    <a:pt x="900" y="21891"/>
                    <a:pt x="1414" y="19384"/>
                  </a:cubicBezTo>
                  <a:cubicBezTo>
                    <a:pt x="2250" y="15623"/>
                    <a:pt x="3472" y="11187"/>
                    <a:pt x="4468" y="7683"/>
                  </a:cubicBezTo>
                  <a:cubicBezTo>
                    <a:pt x="4983" y="5915"/>
                    <a:pt x="5433" y="4404"/>
                    <a:pt x="5786" y="3344"/>
                  </a:cubicBezTo>
                  <a:cubicBezTo>
                    <a:pt x="6108" y="2251"/>
                    <a:pt x="6300" y="1608"/>
                    <a:pt x="6300" y="1608"/>
                  </a:cubicBezTo>
                  <a:lnTo>
                    <a:pt x="6333" y="1576"/>
                  </a:lnTo>
                  <a:cubicBezTo>
                    <a:pt x="6365" y="1447"/>
                    <a:pt x="6493" y="1190"/>
                    <a:pt x="6654" y="933"/>
                  </a:cubicBezTo>
                  <a:cubicBezTo>
                    <a:pt x="6718" y="804"/>
                    <a:pt x="6815" y="708"/>
                    <a:pt x="6879" y="644"/>
                  </a:cubicBezTo>
                  <a:cubicBezTo>
                    <a:pt x="6975" y="579"/>
                    <a:pt x="7040" y="547"/>
                    <a:pt x="7104" y="547"/>
                  </a:cubicBezTo>
                  <a:close/>
                  <a:moveTo>
                    <a:pt x="7104" y="1"/>
                  </a:moveTo>
                  <a:cubicBezTo>
                    <a:pt x="6847" y="1"/>
                    <a:pt x="6654" y="129"/>
                    <a:pt x="6493" y="290"/>
                  </a:cubicBezTo>
                  <a:cubicBezTo>
                    <a:pt x="6268" y="483"/>
                    <a:pt x="6108" y="772"/>
                    <a:pt x="5979" y="1029"/>
                  </a:cubicBezTo>
                  <a:cubicBezTo>
                    <a:pt x="5883" y="1254"/>
                    <a:pt x="5818" y="1447"/>
                    <a:pt x="5818" y="1447"/>
                  </a:cubicBezTo>
                  <a:cubicBezTo>
                    <a:pt x="5786" y="1447"/>
                    <a:pt x="4340" y="6012"/>
                    <a:pt x="2893" y="11283"/>
                  </a:cubicBezTo>
                  <a:cubicBezTo>
                    <a:pt x="2186" y="13919"/>
                    <a:pt x="1447" y="16748"/>
                    <a:pt x="900" y="19255"/>
                  </a:cubicBezTo>
                  <a:cubicBezTo>
                    <a:pt x="354" y="21795"/>
                    <a:pt x="0" y="24013"/>
                    <a:pt x="0" y="25523"/>
                  </a:cubicBezTo>
                  <a:cubicBezTo>
                    <a:pt x="0" y="26006"/>
                    <a:pt x="32" y="26423"/>
                    <a:pt x="129" y="26745"/>
                  </a:cubicBezTo>
                  <a:cubicBezTo>
                    <a:pt x="739" y="28706"/>
                    <a:pt x="2411" y="30988"/>
                    <a:pt x="4179" y="32820"/>
                  </a:cubicBezTo>
                  <a:cubicBezTo>
                    <a:pt x="5079" y="33720"/>
                    <a:pt x="6011" y="34524"/>
                    <a:pt x="6847" y="35070"/>
                  </a:cubicBezTo>
                  <a:cubicBezTo>
                    <a:pt x="7265" y="35360"/>
                    <a:pt x="7683" y="35585"/>
                    <a:pt x="8036" y="35745"/>
                  </a:cubicBezTo>
                  <a:cubicBezTo>
                    <a:pt x="8422" y="35906"/>
                    <a:pt x="8776" y="36002"/>
                    <a:pt x="9097" y="36002"/>
                  </a:cubicBezTo>
                  <a:cubicBezTo>
                    <a:pt x="9193" y="36002"/>
                    <a:pt x="9322" y="35970"/>
                    <a:pt x="9418" y="35906"/>
                  </a:cubicBezTo>
                  <a:cubicBezTo>
                    <a:pt x="9611" y="35810"/>
                    <a:pt x="9740" y="35617"/>
                    <a:pt x="9868" y="35392"/>
                  </a:cubicBezTo>
                  <a:cubicBezTo>
                    <a:pt x="10126" y="34942"/>
                    <a:pt x="10351" y="34331"/>
                    <a:pt x="10576" y="33527"/>
                  </a:cubicBezTo>
                  <a:cubicBezTo>
                    <a:pt x="11315" y="30763"/>
                    <a:pt x="11958" y="26038"/>
                    <a:pt x="12408" y="21795"/>
                  </a:cubicBezTo>
                  <a:cubicBezTo>
                    <a:pt x="12633" y="19705"/>
                    <a:pt x="12826" y="17712"/>
                    <a:pt x="12954" y="16137"/>
                  </a:cubicBezTo>
                  <a:cubicBezTo>
                    <a:pt x="13051" y="14562"/>
                    <a:pt x="13115" y="13469"/>
                    <a:pt x="13115" y="13051"/>
                  </a:cubicBezTo>
                  <a:cubicBezTo>
                    <a:pt x="13115" y="12505"/>
                    <a:pt x="12890" y="11733"/>
                    <a:pt x="12536" y="10769"/>
                  </a:cubicBezTo>
                  <a:cubicBezTo>
                    <a:pt x="11990" y="9323"/>
                    <a:pt x="11186" y="7522"/>
                    <a:pt x="10383" y="5819"/>
                  </a:cubicBezTo>
                  <a:cubicBezTo>
                    <a:pt x="9579" y="4115"/>
                    <a:pt x="8808" y="2476"/>
                    <a:pt x="8390" y="1447"/>
                  </a:cubicBezTo>
                  <a:cubicBezTo>
                    <a:pt x="8197" y="933"/>
                    <a:pt x="8004" y="611"/>
                    <a:pt x="7779" y="386"/>
                  </a:cubicBezTo>
                  <a:cubicBezTo>
                    <a:pt x="7586" y="129"/>
                    <a:pt x="7329" y="1"/>
                    <a:pt x="7104"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47"/>
            <p:cNvSpPr/>
            <p:nvPr/>
          </p:nvSpPr>
          <p:spPr>
            <a:xfrm>
              <a:off x="2044450" y="3431675"/>
              <a:ext cx="838175" cy="676200"/>
            </a:xfrm>
            <a:custGeom>
              <a:rect b="b" l="l" r="r" t="t"/>
              <a:pathLst>
                <a:path extrusionOk="0" h="27048" w="33527">
                  <a:moveTo>
                    <a:pt x="27612" y="0"/>
                  </a:moveTo>
                  <a:cubicBezTo>
                    <a:pt x="23626" y="0"/>
                    <a:pt x="6622" y="193"/>
                    <a:pt x="3408" y="2090"/>
                  </a:cubicBezTo>
                  <a:cubicBezTo>
                    <a:pt x="193" y="3986"/>
                    <a:pt x="0" y="18162"/>
                    <a:pt x="0" y="21376"/>
                  </a:cubicBezTo>
                  <a:cubicBezTo>
                    <a:pt x="0" y="24591"/>
                    <a:pt x="3215" y="26841"/>
                    <a:pt x="7554" y="27034"/>
                  </a:cubicBezTo>
                  <a:cubicBezTo>
                    <a:pt x="7766" y="27043"/>
                    <a:pt x="8010" y="27048"/>
                    <a:pt x="8285" y="27048"/>
                  </a:cubicBezTo>
                  <a:cubicBezTo>
                    <a:pt x="13678" y="27048"/>
                    <a:pt x="30523" y="25330"/>
                    <a:pt x="32145" y="25330"/>
                  </a:cubicBezTo>
                  <a:cubicBezTo>
                    <a:pt x="33013" y="25330"/>
                    <a:pt x="33366" y="23691"/>
                    <a:pt x="33430" y="21537"/>
                  </a:cubicBezTo>
                  <a:cubicBezTo>
                    <a:pt x="33527" y="18162"/>
                    <a:pt x="32948" y="13597"/>
                    <a:pt x="32916" y="12633"/>
                  </a:cubicBezTo>
                  <a:cubicBezTo>
                    <a:pt x="32691" y="9451"/>
                    <a:pt x="32498" y="0"/>
                    <a:pt x="27612"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p47"/>
            <p:cNvSpPr/>
            <p:nvPr/>
          </p:nvSpPr>
          <p:spPr>
            <a:xfrm>
              <a:off x="2038025" y="3425250"/>
              <a:ext cx="849425" cy="689525"/>
            </a:xfrm>
            <a:custGeom>
              <a:rect b="b" l="l" r="r" t="t"/>
              <a:pathLst>
                <a:path extrusionOk="0" h="27581" w="33977">
                  <a:moveTo>
                    <a:pt x="27869" y="514"/>
                  </a:moveTo>
                  <a:cubicBezTo>
                    <a:pt x="28994" y="547"/>
                    <a:pt x="29830" y="1061"/>
                    <a:pt x="30505" y="1961"/>
                  </a:cubicBezTo>
                  <a:cubicBezTo>
                    <a:pt x="31534" y="3279"/>
                    <a:pt x="32080" y="5433"/>
                    <a:pt x="32402" y="7522"/>
                  </a:cubicBezTo>
                  <a:cubicBezTo>
                    <a:pt x="32723" y="9643"/>
                    <a:pt x="32820" y="11701"/>
                    <a:pt x="32884" y="12922"/>
                  </a:cubicBezTo>
                  <a:cubicBezTo>
                    <a:pt x="32916" y="13372"/>
                    <a:pt x="33045" y="14562"/>
                    <a:pt x="33173" y="16040"/>
                  </a:cubicBezTo>
                  <a:cubicBezTo>
                    <a:pt x="33302" y="17519"/>
                    <a:pt x="33430" y="19319"/>
                    <a:pt x="33430" y="20926"/>
                  </a:cubicBezTo>
                  <a:cubicBezTo>
                    <a:pt x="33430" y="21215"/>
                    <a:pt x="33430" y="21505"/>
                    <a:pt x="33430" y="21794"/>
                  </a:cubicBezTo>
                  <a:cubicBezTo>
                    <a:pt x="33398" y="22855"/>
                    <a:pt x="33270" y="23787"/>
                    <a:pt x="33077" y="24430"/>
                  </a:cubicBezTo>
                  <a:cubicBezTo>
                    <a:pt x="32980" y="24751"/>
                    <a:pt x="32884" y="24976"/>
                    <a:pt x="32755" y="25137"/>
                  </a:cubicBezTo>
                  <a:cubicBezTo>
                    <a:pt x="32627" y="25266"/>
                    <a:pt x="32530" y="25330"/>
                    <a:pt x="32402" y="25330"/>
                  </a:cubicBezTo>
                  <a:cubicBezTo>
                    <a:pt x="31952" y="25330"/>
                    <a:pt x="30602" y="25426"/>
                    <a:pt x="28705" y="25587"/>
                  </a:cubicBezTo>
                  <a:cubicBezTo>
                    <a:pt x="23016" y="26069"/>
                    <a:pt x="12536" y="27034"/>
                    <a:pt x="8518" y="27034"/>
                  </a:cubicBezTo>
                  <a:lnTo>
                    <a:pt x="7843" y="27034"/>
                  </a:lnTo>
                  <a:cubicBezTo>
                    <a:pt x="5690" y="26937"/>
                    <a:pt x="3857" y="26326"/>
                    <a:pt x="2572" y="25362"/>
                  </a:cubicBezTo>
                  <a:cubicBezTo>
                    <a:pt x="1286" y="24430"/>
                    <a:pt x="514" y="23144"/>
                    <a:pt x="514" y="21633"/>
                  </a:cubicBezTo>
                  <a:cubicBezTo>
                    <a:pt x="514" y="20026"/>
                    <a:pt x="579" y="15687"/>
                    <a:pt x="1029" y="11508"/>
                  </a:cubicBezTo>
                  <a:cubicBezTo>
                    <a:pt x="1254" y="9418"/>
                    <a:pt x="1575" y="7393"/>
                    <a:pt x="2025" y="5786"/>
                  </a:cubicBezTo>
                  <a:cubicBezTo>
                    <a:pt x="2250" y="4950"/>
                    <a:pt x="2540" y="4243"/>
                    <a:pt x="2829" y="3697"/>
                  </a:cubicBezTo>
                  <a:cubicBezTo>
                    <a:pt x="3118" y="3150"/>
                    <a:pt x="3472" y="2765"/>
                    <a:pt x="3793" y="2572"/>
                  </a:cubicBezTo>
                  <a:cubicBezTo>
                    <a:pt x="4147" y="2347"/>
                    <a:pt x="4758" y="2154"/>
                    <a:pt x="5529" y="1961"/>
                  </a:cubicBezTo>
                  <a:cubicBezTo>
                    <a:pt x="8229" y="1318"/>
                    <a:pt x="12954" y="964"/>
                    <a:pt x="17422" y="772"/>
                  </a:cubicBezTo>
                  <a:cubicBezTo>
                    <a:pt x="21890" y="579"/>
                    <a:pt x="26134" y="514"/>
                    <a:pt x="27869" y="514"/>
                  </a:cubicBezTo>
                  <a:close/>
                  <a:moveTo>
                    <a:pt x="27869" y="0"/>
                  </a:moveTo>
                  <a:cubicBezTo>
                    <a:pt x="25876" y="0"/>
                    <a:pt x="20605" y="32"/>
                    <a:pt x="15462" y="322"/>
                  </a:cubicBezTo>
                  <a:cubicBezTo>
                    <a:pt x="12890" y="482"/>
                    <a:pt x="10318" y="675"/>
                    <a:pt x="8197" y="964"/>
                  </a:cubicBezTo>
                  <a:cubicBezTo>
                    <a:pt x="7136" y="1093"/>
                    <a:pt x="6204" y="1254"/>
                    <a:pt x="5400" y="1447"/>
                  </a:cubicBezTo>
                  <a:cubicBezTo>
                    <a:pt x="4597" y="1639"/>
                    <a:pt x="3986" y="1864"/>
                    <a:pt x="3536" y="2122"/>
                  </a:cubicBezTo>
                  <a:cubicBezTo>
                    <a:pt x="3054" y="2379"/>
                    <a:pt x="2700" y="2861"/>
                    <a:pt x="2347" y="3440"/>
                  </a:cubicBezTo>
                  <a:cubicBezTo>
                    <a:pt x="1800" y="4500"/>
                    <a:pt x="1350" y="5979"/>
                    <a:pt x="1029" y="7650"/>
                  </a:cubicBezTo>
                  <a:cubicBezTo>
                    <a:pt x="64" y="12665"/>
                    <a:pt x="0" y="19512"/>
                    <a:pt x="0" y="21633"/>
                  </a:cubicBezTo>
                  <a:cubicBezTo>
                    <a:pt x="0" y="23305"/>
                    <a:pt x="836" y="24784"/>
                    <a:pt x="2250" y="25812"/>
                  </a:cubicBezTo>
                  <a:cubicBezTo>
                    <a:pt x="3665" y="26841"/>
                    <a:pt x="5593" y="27452"/>
                    <a:pt x="7811" y="27548"/>
                  </a:cubicBezTo>
                  <a:cubicBezTo>
                    <a:pt x="8004" y="27580"/>
                    <a:pt x="8261" y="27580"/>
                    <a:pt x="8518" y="27580"/>
                  </a:cubicBezTo>
                  <a:cubicBezTo>
                    <a:pt x="11219" y="27580"/>
                    <a:pt x="16780" y="27130"/>
                    <a:pt x="21890" y="26712"/>
                  </a:cubicBezTo>
                  <a:cubicBezTo>
                    <a:pt x="24430" y="26487"/>
                    <a:pt x="26873" y="26294"/>
                    <a:pt x="28769" y="26134"/>
                  </a:cubicBezTo>
                  <a:cubicBezTo>
                    <a:pt x="30634" y="25973"/>
                    <a:pt x="32016" y="25844"/>
                    <a:pt x="32402" y="25844"/>
                  </a:cubicBezTo>
                  <a:cubicBezTo>
                    <a:pt x="32691" y="25844"/>
                    <a:pt x="32980" y="25716"/>
                    <a:pt x="33173" y="25459"/>
                  </a:cubicBezTo>
                  <a:cubicBezTo>
                    <a:pt x="33462" y="25105"/>
                    <a:pt x="33623" y="24623"/>
                    <a:pt x="33752" y="23980"/>
                  </a:cubicBezTo>
                  <a:cubicBezTo>
                    <a:pt x="33848" y="23369"/>
                    <a:pt x="33912" y="22630"/>
                    <a:pt x="33945" y="21826"/>
                  </a:cubicBezTo>
                  <a:cubicBezTo>
                    <a:pt x="33945" y="21537"/>
                    <a:pt x="33977" y="21215"/>
                    <a:pt x="33977" y="20926"/>
                  </a:cubicBezTo>
                  <a:cubicBezTo>
                    <a:pt x="33977" y="19287"/>
                    <a:pt x="33848" y="17487"/>
                    <a:pt x="33720" y="15976"/>
                  </a:cubicBezTo>
                  <a:cubicBezTo>
                    <a:pt x="33591" y="14497"/>
                    <a:pt x="33462" y="13308"/>
                    <a:pt x="33430" y="12890"/>
                  </a:cubicBezTo>
                  <a:cubicBezTo>
                    <a:pt x="33334" y="11283"/>
                    <a:pt x="33205" y="8101"/>
                    <a:pt x="32530" y="5304"/>
                  </a:cubicBezTo>
                  <a:cubicBezTo>
                    <a:pt x="32177" y="3922"/>
                    <a:pt x="31662" y="2604"/>
                    <a:pt x="30923" y="1639"/>
                  </a:cubicBezTo>
                  <a:cubicBezTo>
                    <a:pt x="30184" y="643"/>
                    <a:pt x="29155" y="0"/>
                    <a:pt x="2786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6" name="Google Shape;4006;p47"/>
            <p:cNvSpPr/>
            <p:nvPr/>
          </p:nvSpPr>
          <p:spPr>
            <a:xfrm>
              <a:off x="2705825" y="3762375"/>
              <a:ext cx="401825" cy="213375"/>
            </a:xfrm>
            <a:custGeom>
              <a:rect b="b" l="l" r="r" t="t"/>
              <a:pathLst>
                <a:path extrusionOk="0" h="8535" w="16073">
                  <a:moveTo>
                    <a:pt x="7152" y="0"/>
                  </a:moveTo>
                  <a:cubicBezTo>
                    <a:pt x="3680" y="0"/>
                    <a:pt x="0" y="209"/>
                    <a:pt x="0" y="209"/>
                  </a:cubicBezTo>
                  <a:lnTo>
                    <a:pt x="2090" y="8502"/>
                  </a:lnTo>
                  <a:cubicBezTo>
                    <a:pt x="2090" y="8502"/>
                    <a:pt x="3100" y="8534"/>
                    <a:pt x="4560" y="8534"/>
                  </a:cubicBezTo>
                  <a:cubicBezTo>
                    <a:pt x="8149" y="8534"/>
                    <a:pt x="14455" y="8339"/>
                    <a:pt x="15140" y="6991"/>
                  </a:cubicBezTo>
                  <a:cubicBezTo>
                    <a:pt x="16072" y="5127"/>
                    <a:pt x="15140" y="1141"/>
                    <a:pt x="12665" y="402"/>
                  </a:cubicBezTo>
                  <a:cubicBezTo>
                    <a:pt x="11688" y="93"/>
                    <a:pt x="9466" y="0"/>
                    <a:pt x="71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7" name="Google Shape;4007;p47"/>
            <p:cNvSpPr/>
            <p:nvPr/>
          </p:nvSpPr>
          <p:spPr>
            <a:xfrm>
              <a:off x="2699375" y="3755525"/>
              <a:ext cx="400225" cy="227450"/>
            </a:xfrm>
            <a:custGeom>
              <a:rect b="b" l="l" r="r" t="t"/>
              <a:pathLst>
                <a:path extrusionOk="0" h="9098" w="16009">
                  <a:moveTo>
                    <a:pt x="7394" y="547"/>
                  </a:moveTo>
                  <a:cubicBezTo>
                    <a:pt x="8551" y="547"/>
                    <a:pt x="9709" y="547"/>
                    <a:pt x="10641" y="611"/>
                  </a:cubicBezTo>
                  <a:cubicBezTo>
                    <a:pt x="11605" y="676"/>
                    <a:pt x="12409" y="772"/>
                    <a:pt x="12859" y="901"/>
                  </a:cubicBezTo>
                  <a:cubicBezTo>
                    <a:pt x="13662" y="1158"/>
                    <a:pt x="14337" y="1833"/>
                    <a:pt x="14787" y="2701"/>
                  </a:cubicBezTo>
                  <a:cubicBezTo>
                    <a:pt x="15237" y="3536"/>
                    <a:pt x="15495" y="4565"/>
                    <a:pt x="15495" y="5497"/>
                  </a:cubicBezTo>
                  <a:cubicBezTo>
                    <a:pt x="15495" y="6140"/>
                    <a:pt x="15366" y="6719"/>
                    <a:pt x="15141" y="7169"/>
                  </a:cubicBezTo>
                  <a:cubicBezTo>
                    <a:pt x="15109" y="7233"/>
                    <a:pt x="14980" y="7362"/>
                    <a:pt x="14755" y="7490"/>
                  </a:cubicBezTo>
                  <a:cubicBezTo>
                    <a:pt x="14370" y="7715"/>
                    <a:pt x="13727" y="7876"/>
                    <a:pt x="12955" y="8037"/>
                  </a:cubicBezTo>
                  <a:cubicBezTo>
                    <a:pt x="10641" y="8454"/>
                    <a:pt x="7105" y="8551"/>
                    <a:pt x="4758" y="8551"/>
                  </a:cubicBezTo>
                  <a:lnTo>
                    <a:pt x="3023" y="8551"/>
                  </a:lnTo>
                  <a:cubicBezTo>
                    <a:pt x="2830" y="8536"/>
                    <a:pt x="2672" y="8528"/>
                    <a:pt x="2557" y="8524"/>
                  </a:cubicBezTo>
                  <a:lnTo>
                    <a:pt x="2557" y="8524"/>
                  </a:lnTo>
                  <a:lnTo>
                    <a:pt x="594" y="729"/>
                  </a:lnTo>
                  <a:lnTo>
                    <a:pt x="594" y="729"/>
                  </a:lnTo>
                  <a:cubicBezTo>
                    <a:pt x="680" y="724"/>
                    <a:pt x="783" y="718"/>
                    <a:pt x="901" y="708"/>
                  </a:cubicBezTo>
                  <a:cubicBezTo>
                    <a:pt x="2090" y="643"/>
                    <a:pt x="4823" y="547"/>
                    <a:pt x="7394" y="547"/>
                  </a:cubicBezTo>
                  <a:close/>
                  <a:moveTo>
                    <a:pt x="7394" y="0"/>
                  </a:moveTo>
                  <a:cubicBezTo>
                    <a:pt x="3923" y="0"/>
                    <a:pt x="258" y="193"/>
                    <a:pt x="258" y="193"/>
                  </a:cubicBezTo>
                  <a:cubicBezTo>
                    <a:pt x="162" y="193"/>
                    <a:pt x="97" y="258"/>
                    <a:pt x="65" y="322"/>
                  </a:cubicBezTo>
                  <a:cubicBezTo>
                    <a:pt x="1" y="386"/>
                    <a:pt x="1" y="451"/>
                    <a:pt x="1" y="547"/>
                  </a:cubicBezTo>
                  <a:lnTo>
                    <a:pt x="2090" y="8840"/>
                  </a:lnTo>
                  <a:cubicBezTo>
                    <a:pt x="2123" y="8969"/>
                    <a:pt x="2219" y="9065"/>
                    <a:pt x="2348" y="9065"/>
                  </a:cubicBezTo>
                  <a:cubicBezTo>
                    <a:pt x="2348" y="9065"/>
                    <a:pt x="3344" y="9097"/>
                    <a:pt x="4758" y="9097"/>
                  </a:cubicBezTo>
                  <a:cubicBezTo>
                    <a:pt x="6558" y="9097"/>
                    <a:pt x="9066" y="9033"/>
                    <a:pt x="11187" y="8808"/>
                  </a:cubicBezTo>
                  <a:cubicBezTo>
                    <a:pt x="12280" y="8712"/>
                    <a:pt x="13244" y="8551"/>
                    <a:pt x="14016" y="8358"/>
                  </a:cubicBezTo>
                  <a:cubicBezTo>
                    <a:pt x="14402" y="8229"/>
                    <a:pt x="14755" y="8101"/>
                    <a:pt x="15012" y="7972"/>
                  </a:cubicBezTo>
                  <a:cubicBezTo>
                    <a:pt x="15270" y="7812"/>
                    <a:pt x="15495" y="7651"/>
                    <a:pt x="15623" y="7394"/>
                  </a:cubicBezTo>
                  <a:cubicBezTo>
                    <a:pt x="15880" y="6847"/>
                    <a:pt x="16009" y="6204"/>
                    <a:pt x="16009" y="5497"/>
                  </a:cubicBezTo>
                  <a:cubicBezTo>
                    <a:pt x="16009" y="4469"/>
                    <a:pt x="15752" y="3376"/>
                    <a:pt x="15270" y="2443"/>
                  </a:cubicBezTo>
                  <a:cubicBezTo>
                    <a:pt x="14755" y="1511"/>
                    <a:pt x="14016" y="708"/>
                    <a:pt x="13019" y="418"/>
                  </a:cubicBezTo>
                  <a:cubicBezTo>
                    <a:pt x="12473" y="225"/>
                    <a:pt x="11669" y="129"/>
                    <a:pt x="10673" y="97"/>
                  </a:cubicBezTo>
                  <a:cubicBezTo>
                    <a:pt x="9709" y="33"/>
                    <a:pt x="8584" y="0"/>
                    <a:pt x="7394"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8" name="Google Shape;4008;p47"/>
            <p:cNvSpPr/>
            <p:nvPr/>
          </p:nvSpPr>
          <p:spPr>
            <a:xfrm>
              <a:off x="1997025" y="3365950"/>
              <a:ext cx="784350" cy="686200"/>
            </a:xfrm>
            <a:custGeom>
              <a:rect b="b" l="l" r="r" t="t"/>
              <a:pathLst>
                <a:path extrusionOk="0" h="27448" w="31374">
                  <a:moveTo>
                    <a:pt x="18186" y="0"/>
                  </a:moveTo>
                  <a:cubicBezTo>
                    <a:pt x="15605" y="0"/>
                    <a:pt x="13032" y="140"/>
                    <a:pt x="10962" y="540"/>
                  </a:cubicBezTo>
                  <a:cubicBezTo>
                    <a:pt x="4180" y="1890"/>
                    <a:pt x="1319" y="5844"/>
                    <a:pt x="1158" y="6615"/>
                  </a:cubicBezTo>
                  <a:cubicBezTo>
                    <a:pt x="1158" y="6615"/>
                    <a:pt x="1" y="10183"/>
                    <a:pt x="194" y="14362"/>
                  </a:cubicBezTo>
                  <a:cubicBezTo>
                    <a:pt x="387" y="18509"/>
                    <a:pt x="1512" y="22655"/>
                    <a:pt x="7201" y="26063"/>
                  </a:cubicBezTo>
                  <a:cubicBezTo>
                    <a:pt x="8905" y="27089"/>
                    <a:pt x="11774" y="27447"/>
                    <a:pt x="14953" y="27447"/>
                  </a:cubicBezTo>
                  <a:cubicBezTo>
                    <a:pt x="22331" y="27447"/>
                    <a:pt x="31374" y="25516"/>
                    <a:pt x="31374" y="25516"/>
                  </a:cubicBezTo>
                  <a:lnTo>
                    <a:pt x="30056" y="733"/>
                  </a:lnTo>
                  <a:cubicBezTo>
                    <a:pt x="30056" y="733"/>
                    <a:pt x="24102" y="0"/>
                    <a:pt x="1818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47"/>
            <p:cNvSpPr/>
            <p:nvPr/>
          </p:nvSpPr>
          <p:spPr>
            <a:xfrm>
              <a:off x="1994625" y="3359350"/>
              <a:ext cx="793975" cy="699150"/>
            </a:xfrm>
            <a:custGeom>
              <a:rect b="b" l="l" r="r" t="t"/>
              <a:pathLst>
                <a:path extrusionOk="0" h="27966" w="31759">
                  <a:moveTo>
                    <a:pt x="18291" y="547"/>
                  </a:moveTo>
                  <a:cubicBezTo>
                    <a:pt x="21248" y="547"/>
                    <a:pt x="24205" y="740"/>
                    <a:pt x="26423" y="900"/>
                  </a:cubicBezTo>
                  <a:cubicBezTo>
                    <a:pt x="27548" y="997"/>
                    <a:pt x="28448" y="1093"/>
                    <a:pt x="29123" y="1157"/>
                  </a:cubicBezTo>
                  <a:cubicBezTo>
                    <a:pt x="29474" y="1193"/>
                    <a:pt x="29738" y="1228"/>
                    <a:pt x="29907" y="1252"/>
                  </a:cubicBezTo>
                  <a:lnTo>
                    <a:pt x="29907" y="1252"/>
                  </a:lnTo>
                  <a:lnTo>
                    <a:pt x="31200" y="25544"/>
                  </a:lnTo>
                  <a:lnTo>
                    <a:pt x="31200" y="25544"/>
                  </a:lnTo>
                  <a:cubicBezTo>
                    <a:pt x="31147" y="25556"/>
                    <a:pt x="31087" y="25571"/>
                    <a:pt x="31020" y="25587"/>
                  </a:cubicBezTo>
                  <a:cubicBezTo>
                    <a:pt x="29187" y="25973"/>
                    <a:pt x="21441" y="27452"/>
                    <a:pt x="15012" y="27452"/>
                  </a:cubicBezTo>
                  <a:cubicBezTo>
                    <a:pt x="11862" y="27452"/>
                    <a:pt x="9033" y="27066"/>
                    <a:pt x="7426" y="26102"/>
                  </a:cubicBezTo>
                  <a:cubicBezTo>
                    <a:pt x="4629" y="24430"/>
                    <a:pt x="2958" y="22566"/>
                    <a:pt x="1961" y="20637"/>
                  </a:cubicBezTo>
                  <a:cubicBezTo>
                    <a:pt x="997" y="18708"/>
                    <a:pt x="643" y="16651"/>
                    <a:pt x="547" y="14594"/>
                  </a:cubicBezTo>
                  <a:cubicBezTo>
                    <a:pt x="547" y="14272"/>
                    <a:pt x="547" y="13983"/>
                    <a:pt x="547" y="13662"/>
                  </a:cubicBezTo>
                  <a:cubicBezTo>
                    <a:pt x="547" y="11829"/>
                    <a:pt x="772" y="10126"/>
                    <a:pt x="1029" y="8904"/>
                  </a:cubicBezTo>
                  <a:cubicBezTo>
                    <a:pt x="1125" y="8294"/>
                    <a:pt x="1254" y="7811"/>
                    <a:pt x="1350" y="7458"/>
                  </a:cubicBezTo>
                  <a:cubicBezTo>
                    <a:pt x="1383" y="7297"/>
                    <a:pt x="1415" y="7168"/>
                    <a:pt x="1447" y="7072"/>
                  </a:cubicBezTo>
                  <a:cubicBezTo>
                    <a:pt x="1479" y="6976"/>
                    <a:pt x="1479" y="6943"/>
                    <a:pt x="1479" y="6943"/>
                  </a:cubicBezTo>
                  <a:lnTo>
                    <a:pt x="1511" y="6943"/>
                  </a:lnTo>
                  <a:cubicBezTo>
                    <a:pt x="1511" y="6879"/>
                    <a:pt x="1575" y="6751"/>
                    <a:pt x="1672" y="6590"/>
                  </a:cubicBezTo>
                  <a:cubicBezTo>
                    <a:pt x="2025" y="5979"/>
                    <a:pt x="2925" y="4886"/>
                    <a:pt x="4468" y="3793"/>
                  </a:cubicBezTo>
                  <a:cubicBezTo>
                    <a:pt x="6011" y="2733"/>
                    <a:pt x="8165" y="1640"/>
                    <a:pt x="11122" y="1093"/>
                  </a:cubicBezTo>
                  <a:cubicBezTo>
                    <a:pt x="13147" y="675"/>
                    <a:pt x="15719" y="547"/>
                    <a:pt x="18291" y="547"/>
                  </a:cubicBezTo>
                  <a:close/>
                  <a:moveTo>
                    <a:pt x="18291" y="0"/>
                  </a:moveTo>
                  <a:cubicBezTo>
                    <a:pt x="15719" y="0"/>
                    <a:pt x="13115" y="161"/>
                    <a:pt x="11026" y="547"/>
                  </a:cubicBezTo>
                  <a:cubicBezTo>
                    <a:pt x="7586" y="1222"/>
                    <a:pt x="5111" y="2572"/>
                    <a:pt x="3504" y="3858"/>
                  </a:cubicBezTo>
                  <a:cubicBezTo>
                    <a:pt x="2700" y="4468"/>
                    <a:pt x="2090" y="5111"/>
                    <a:pt x="1704" y="5626"/>
                  </a:cubicBezTo>
                  <a:cubicBezTo>
                    <a:pt x="1479" y="5883"/>
                    <a:pt x="1318" y="6108"/>
                    <a:pt x="1222" y="6301"/>
                  </a:cubicBezTo>
                  <a:cubicBezTo>
                    <a:pt x="1093" y="6493"/>
                    <a:pt x="1029" y="6654"/>
                    <a:pt x="965" y="6815"/>
                  </a:cubicBezTo>
                  <a:lnTo>
                    <a:pt x="982" y="6819"/>
                  </a:lnTo>
                  <a:lnTo>
                    <a:pt x="982" y="6819"/>
                  </a:lnTo>
                  <a:cubicBezTo>
                    <a:pt x="855" y="7174"/>
                    <a:pt x="0" y="10090"/>
                    <a:pt x="0" y="13662"/>
                  </a:cubicBezTo>
                  <a:cubicBezTo>
                    <a:pt x="0" y="13983"/>
                    <a:pt x="0" y="14305"/>
                    <a:pt x="32" y="14626"/>
                  </a:cubicBezTo>
                  <a:cubicBezTo>
                    <a:pt x="129" y="16715"/>
                    <a:pt x="450" y="18837"/>
                    <a:pt x="1511" y="20894"/>
                  </a:cubicBezTo>
                  <a:cubicBezTo>
                    <a:pt x="2540" y="22919"/>
                    <a:pt x="4276" y="24848"/>
                    <a:pt x="7136" y="26552"/>
                  </a:cubicBezTo>
                  <a:cubicBezTo>
                    <a:pt x="8936" y="27645"/>
                    <a:pt x="11829" y="27966"/>
                    <a:pt x="15012" y="27966"/>
                  </a:cubicBezTo>
                  <a:cubicBezTo>
                    <a:pt x="22437" y="27966"/>
                    <a:pt x="31534" y="26037"/>
                    <a:pt x="31534" y="26037"/>
                  </a:cubicBezTo>
                  <a:cubicBezTo>
                    <a:pt x="31663" y="26005"/>
                    <a:pt x="31759" y="25877"/>
                    <a:pt x="31759" y="25748"/>
                  </a:cubicBezTo>
                  <a:lnTo>
                    <a:pt x="30441" y="997"/>
                  </a:lnTo>
                  <a:cubicBezTo>
                    <a:pt x="30409" y="868"/>
                    <a:pt x="30313" y="772"/>
                    <a:pt x="30184" y="740"/>
                  </a:cubicBezTo>
                  <a:cubicBezTo>
                    <a:pt x="30184" y="740"/>
                    <a:pt x="24237" y="0"/>
                    <a:pt x="18291"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47"/>
            <p:cNvSpPr/>
            <p:nvPr/>
          </p:nvSpPr>
          <p:spPr>
            <a:xfrm>
              <a:off x="4052675" y="1352675"/>
              <a:ext cx="217625" cy="519725"/>
            </a:xfrm>
            <a:custGeom>
              <a:rect b="b" l="l" r="r" t="t"/>
              <a:pathLst>
                <a:path extrusionOk="0" h="20789" w="8705">
                  <a:moveTo>
                    <a:pt x="7541" y="0"/>
                  </a:moveTo>
                  <a:cubicBezTo>
                    <a:pt x="7524" y="0"/>
                    <a:pt x="7507" y="1"/>
                    <a:pt x="7490" y="2"/>
                  </a:cubicBezTo>
                  <a:cubicBezTo>
                    <a:pt x="7490" y="2"/>
                    <a:pt x="5368" y="2124"/>
                    <a:pt x="4340" y="4985"/>
                  </a:cubicBezTo>
                  <a:cubicBezTo>
                    <a:pt x="3343" y="7814"/>
                    <a:pt x="0" y="16332"/>
                    <a:pt x="97" y="17939"/>
                  </a:cubicBezTo>
                  <a:cubicBezTo>
                    <a:pt x="174" y="19229"/>
                    <a:pt x="1100" y="20788"/>
                    <a:pt x="2194" y="20788"/>
                  </a:cubicBezTo>
                  <a:cubicBezTo>
                    <a:pt x="2463" y="20788"/>
                    <a:pt x="2743" y="20694"/>
                    <a:pt x="3022" y="20478"/>
                  </a:cubicBezTo>
                  <a:cubicBezTo>
                    <a:pt x="4436" y="19353"/>
                    <a:pt x="7875" y="13375"/>
                    <a:pt x="8100" y="13085"/>
                  </a:cubicBezTo>
                  <a:cubicBezTo>
                    <a:pt x="8293" y="12764"/>
                    <a:pt x="8486" y="8521"/>
                    <a:pt x="8486" y="5885"/>
                  </a:cubicBezTo>
                  <a:cubicBezTo>
                    <a:pt x="8486" y="3286"/>
                    <a:pt x="8705" y="0"/>
                    <a:pt x="75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47"/>
            <p:cNvSpPr/>
            <p:nvPr/>
          </p:nvSpPr>
          <p:spPr>
            <a:xfrm>
              <a:off x="4047850" y="1346300"/>
              <a:ext cx="224225" cy="532825"/>
            </a:xfrm>
            <a:custGeom>
              <a:rect b="b" l="l" r="r" t="t"/>
              <a:pathLst>
                <a:path extrusionOk="0" h="21313" w="8969">
                  <a:moveTo>
                    <a:pt x="7777" y="548"/>
                  </a:moveTo>
                  <a:cubicBezTo>
                    <a:pt x="7808" y="551"/>
                    <a:pt x="7836" y="559"/>
                    <a:pt x="7876" y="579"/>
                  </a:cubicBezTo>
                  <a:cubicBezTo>
                    <a:pt x="7940" y="611"/>
                    <a:pt x="8036" y="740"/>
                    <a:pt x="8133" y="932"/>
                  </a:cubicBezTo>
                  <a:cubicBezTo>
                    <a:pt x="8261" y="1254"/>
                    <a:pt x="8326" y="1704"/>
                    <a:pt x="8390" y="2250"/>
                  </a:cubicBezTo>
                  <a:cubicBezTo>
                    <a:pt x="8422" y="2797"/>
                    <a:pt x="8422" y="3440"/>
                    <a:pt x="8422" y="4083"/>
                  </a:cubicBezTo>
                  <a:cubicBezTo>
                    <a:pt x="8422" y="4790"/>
                    <a:pt x="8422" y="5465"/>
                    <a:pt x="8422" y="6140"/>
                  </a:cubicBezTo>
                  <a:cubicBezTo>
                    <a:pt x="8422" y="7458"/>
                    <a:pt x="8358" y="9161"/>
                    <a:pt x="8293" y="10608"/>
                  </a:cubicBezTo>
                  <a:cubicBezTo>
                    <a:pt x="8261" y="11315"/>
                    <a:pt x="8197" y="11958"/>
                    <a:pt x="8165" y="12440"/>
                  </a:cubicBezTo>
                  <a:cubicBezTo>
                    <a:pt x="8133" y="12665"/>
                    <a:pt x="8101" y="12858"/>
                    <a:pt x="8101" y="12987"/>
                  </a:cubicBezTo>
                  <a:cubicBezTo>
                    <a:pt x="8068" y="13083"/>
                    <a:pt x="8068" y="13115"/>
                    <a:pt x="8068" y="13147"/>
                  </a:cubicBezTo>
                  <a:lnTo>
                    <a:pt x="8036" y="13212"/>
                  </a:lnTo>
                  <a:lnTo>
                    <a:pt x="8049" y="13215"/>
                  </a:lnTo>
                  <a:lnTo>
                    <a:pt x="8049" y="13215"/>
                  </a:lnTo>
                  <a:cubicBezTo>
                    <a:pt x="8006" y="13286"/>
                    <a:pt x="7925" y="13403"/>
                    <a:pt x="7843" y="13565"/>
                  </a:cubicBezTo>
                  <a:cubicBezTo>
                    <a:pt x="7426" y="14240"/>
                    <a:pt x="6526" y="15751"/>
                    <a:pt x="5561" y="17198"/>
                  </a:cubicBezTo>
                  <a:cubicBezTo>
                    <a:pt x="5111" y="17937"/>
                    <a:pt x="4597" y="18644"/>
                    <a:pt x="4179" y="19255"/>
                  </a:cubicBezTo>
                  <a:cubicBezTo>
                    <a:pt x="3729" y="19833"/>
                    <a:pt x="3311" y="20316"/>
                    <a:pt x="3054" y="20508"/>
                  </a:cubicBezTo>
                  <a:cubicBezTo>
                    <a:pt x="2797" y="20701"/>
                    <a:pt x="2572" y="20766"/>
                    <a:pt x="2379" y="20766"/>
                  </a:cubicBezTo>
                  <a:cubicBezTo>
                    <a:pt x="2154" y="20766"/>
                    <a:pt x="1961" y="20701"/>
                    <a:pt x="1736" y="20573"/>
                  </a:cubicBezTo>
                  <a:cubicBezTo>
                    <a:pt x="1447" y="20348"/>
                    <a:pt x="1157" y="19994"/>
                    <a:pt x="932" y="19544"/>
                  </a:cubicBezTo>
                  <a:cubicBezTo>
                    <a:pt x="707" y="19126"/>
                    <a:pt x="579" y="18612"/>
                    <a:pt x="547" y="18194"/>
                  </a:cubicBezTo>
                  <a:lnTo>
                    <a:pt x="547" y="18162"/>
                  </a:lnTo>
                  <a:lnTo>
                    <a:pt x="547" y="18130"/>
                  </a:lnTo>
                  <a:cubicBezTo>
                    <a:pt x="547" y="17937"/>
                    <a:pt x="579" y="17615"/>
                    <a:pt x="675" y="17230"/>
                  </a:cubicBezTo>
                  <a:cubicBezTo>
                    <a:pt x="997" y="15848"/>
                    <a:pt x="1800" y="13469"/>
                    <a:pt x="2636" y="11154"/>
                  </a:cubicBezTo>
                  <a:cubicBezTo>
                    <a:pt x="3472" y="8808"/>
                    <a:pt x="4340" y="6558"/>
                    <a:pt x="4790" y="5304"/>
                  </a:cubicBezTo>
                  <a:cubicBezTo>
                    <a:pt x="5272" y="3922"/>
                    <a:pt x="6043" y="2700"/>
                    <a:pt x="6686" y="1833"/>
                  </a:cubicBezTo>
                  <a:cubicBezTo>
                    <a:pt x="7008" y="1415"/>
                    <a:pt x="7329" y="1061"/>
                    <a:pt x="7522" y="836"/>
                  </a:cubicBezTo>
                  <a:cubicBezTo>
                    <a:pt x="7618" y="709"/>
                    <a:pt x="7713" y="613"/>
                    <a:pt x="7777" y="548"/>
                  </a:cubicBezTo>
                  <a:close/>
                  <a:moveTo>
                    <a:pt x="7651" y="0"/>
                  </a:moveTo>
                  <a:cubicBezTo>
                    <a:pt x="7586" y="0"/>
                    <a:pt x="7522" y="32"/>
                    <a:pt x="7490" y="65"/>
                  </a:cubicBezTo>
                  <a:cubicBezTo>
                    <a:pt x="7458" y="97"/>
                    <a:pt x="5336" y="2218"/>
                    <a:pt x="4275" y="5143"/>
                  </a:cubicBezTo>
                  <a:cubicBezTo>
                    <a:pt x="3793" y="6526"/>
                    <a:pt x="2733" y="9290"/>
                    <a:pt x="1768" y="11958"/>
                  </a:cubicBezTo>
                  <a:cubicBezTo>
                    <a:pt x="1318" y="13276"/>
                    <a:pt x="868" y="14594"/>
                    <a:pt x="547" y="15655"/>
                  </a:cubicBezTo>
                  <a:cubicBezTo>
                    <a:pt x="386" y="16201"/>
                    <a:pt x="257" y="16683"/>
                    <a:pt x="161" y="17101"/>
                  </a:cubicBezTo>
                  <a:cubicBezTo>
                    <a:pt x="65" y="17519"/>
                    <a:pt x="0" y="17840"/>
                    <a:pt x="0" y="18130"/>
                  </a:cubicBezTo>
                  <a:cubicBezTo>
                    <a:pt x="0" y="18130"/>
                    <a:pt x="0" y="18194"/>
                    <a:pt x="0" y="18226"/>
                  </a:cubicBezTo>
                  <a:cubicBezTo>
                    <a:pt x="65" y="18901"/>
                    <a:pt x="322" y="19673"/>
                    <a:pt x="740" y="20251"/>
                  </a:cubicBezTo>
                  <a:cubicBezTo>
                    <a:pt x="932" y="20541"/>
                    <a:pt x="1157" y="20830"/>
                    <a:pt x="1447" y="20991"/>
                  </a:cubicBezTo>
                  <a:cubicBezTo>
                    <a:pt x="1736" y="21183"/>
                    <a:pt x="2025" y="21312"/>
                    <a:pt x="2379" y="21312"/>
                  </a:cubicBezTo>
                  <a:cubicBezTo>
                    <a:pt x="2700" y="21312"/>
                    <a:pt x="3054" y="21183"/>
                    <a:pt x="3375" y="20926"/>
                  </a:cubicBezTo>
                  <a:cubicBezTo>
                    <a:pt x="3793" y="20637"/>
                    <a:pt x="4275" y="20026"/>
                    <a:pt x="4790" y="19287"/>
                  </a:cubicBezTo>
                  <a:cubicBezTo>
                    <a:pt x="5593" y="18194"/>
                    <a:pt x="6493" y="16812"/>
                    <a:pt x="7201" y="15655"/>
                  </a:cubicBezTo>
                  <a:cubicBezTo>
                    <a:pt x="7554" y="15076"/>
                    <a:pt x="7876" y="14562"/>
                    <a:pt x="8101" y="14176"/>
                  </a:cubicBezTo>
                  <a:cubicBezTo>
                    <a:pt x="8197" y="13983"/>
                    <a:pt x="8293" y="13822"/>
                    <a:pt x="8390" y="13694"/>
                  </a:cubicBezTo>
                  <a:cubicBezTo>
                    <a:pt x="8454" y="13565"/>
                    <a:pt x="8486" y="13501"/>
                    <a:pt x="8519" y="13469"/>
                  </a:cubicBezTo>
                  <a:cubicBezTo>
                    <a:pt x="8551" y="13405"/>
                    <a:pt x="8551" y="13372"/>
                    <a:pt x="8583" y="13308"/>
                  </a:cubicBezTo>
                  <a:cubicBezTo>
                    <a:pt x="8647" y="13083"/>
                    <a:pt x="8679" y="12697"/>
                    <a:pt x="8711" y="12183"/>
                  </a:cubicBezTo>
                  <a:cubicBezTo>
                    <a:pt x="8840" y="10640"/>
                    <a:pt x="8969" y="8004"/>
                    <a:pt x="8969" y="6140"/>
                  </a:cubicBezTo>
                  <a:cubicBezTo>
                    <a:pt x="8969" y="5497"/>
                    <a:pt x="8969" y="4790"/>
                    <a:pt x="8969" y="4083"/>
                  </a:cubicBezTo>
                  <a:cubicBezTo>
                    <a:pt x="8969" y="3086"/>
                    <a:pt x="8936" y="2122"/>
                    <a:pt x="8808" y="1382"/>
                  </a:cubicBezTo>
                  <a:cubicBezTo>
                    <a:pt x="8711" y="997"/>
                    <a:pt x="8615" y="675"/>
                    <a:pt x="8454" y="450"/>
                  </a:cubicBezTo>
                  <a:cubicBezTo>
                    <a:pt x="8390" y="322"/>
                    <a:pt x="8293" y="193"/>
                    <a:pt x="8165" y="129"/>
                  </a:cubicBezTo>
                  <a:cubicBezTo>
                    <a:pt x="8036" y="32"/>
                    <a:pt x="7876" y="0"/>
                    <a:pt x="7715"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47"/>
            <p:cNvSpPr/>
            <p:nvPr/>
          </p:nvSpPr>
          <p:spPr>
            <a:xfrm>
              <a:off x="4232675" y="1580025"/>
              <a:ext cx="750600" cy="670350"/>
            </a:xfrm>
            <a:custGeom>
              <a:rect b="b" l="l" r="r" t="t"/>
              <a:pathLst>
                <a:path extrusionOk="0" h="26814" w="30024">
                  <a:moveTo>
                    <a:pt x="3646" y="0"/>
                  </a:moveTo>
                  <a:cubicBezTo>
                    <a:pt x="3614" y="0"/>
                    <a:pt x="3588" y="2"/>
                    <a:pt x="3568" y="5"/>
                  </a:cubicBezTo>
                  <a:cubicBezTo>
                    <a:pt x="483" y="616"/>
                    <a:pt x="0" y="20385"/>
                    <a:pt x="0" y="20385"/>
                  </a:cubicBezTo>
                  <a:lnTo>
                    <a:pt x="24302" y="26814"/>
                  </a:lnTo>
                  <a:cubicBezTo>
                    <a:pt x="24302" y="26814"/>
                    <a:pt x="30023" y="11095"/>
                    <a:pt x="30023" y="8234"/>
                  </a:cubicBezTo>
                  <a:cubicBezTo>
                    <a:pt x="30023" y="5422"/>
                    <a:pt x="5546" y="0"/>
                    <a:pt x="3646"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47"/>
            <p:cNvSpPr/>
            <p:nvPr/>
          </p:nvSpPr>
          <p:spPr>
            <a:xfrm>
              <a:off x="4226250" y="1573725"/>
              <a:ext cx="763450" cy="683300"/>
            </a:xfrm>
            <a:custGeom>
              <a:rect b="b" l="l" r="r" t="t"/>
              <a:pathLst>
                <a:path extrusionOk="0" h="27332" w="30538">
                  <a:moveTo>
                    <a:pt x="3922" y="514"/>
                  </a:moveTo>
                  <a:cubicBezTo>
                    <a:pt x="4115" y="514"/>
                    <a:pt x="4726" y="611"/>
                    <a:pt x="5561" y="772"/>
                  </a:cubicBezTo>
                  <a:cubicBezTo>
                    <a:pt x="8551" y="1286"/>
                    <a:pt x="14690" y="2668"/>
                    <a:pt x="20123" y="4243"/>
                  </a:cubicBezTo>
                  <a:cubicBezTo>
                    <a:pt x="22823" y="5015"/>
                    <a:pt x="25330" y="5818"/>
                    <a:pt x="27162" y="6590"/>
                  </a:cubicBezTo>
                  <a:cubicBezTo>
                    <a:pt x="28062" y="6976"/>
                    <a:pt x="28802" y="7361"/>
                    <a:pt x="29316" y="7683"/>
                  </a:cubicBezTo>
                  <a:cubicBezTo>
                    <a:pt x="29541" y="7876"/>
                    <a:pt x="29734" y="8036"/>
                    <a:pt x="29862" y="8165"/>
                  </a:cubicBezTo>
                  <a:cubicBezTo>
                    <a:pt x="29959" y="8326"/>
                    <a:pt x="29991" y="8422"/>
                    <a:pt x="29991" y="8486"/>
                  </a:cubicBezTo>
                  <a:cubicBezTo>
                    <a:pt x="29991" y="8808"/>
                    <a:pt x="29927" y="9354"/>
                    <a:pt x="29766" y="10029"/>
                  </a:cubicBezTo>
                  <a:cubicBezTo>
                    <a:pt x="29220" y="12472"/>
                    <a:pt x="27837" y="16715"/>
                    <a:pt x="26616" y="20348"/>
                  </a:cubicBezTo>
                  <a:cubicBezTo>
                    <a:pt x="26005" y="22148"/>
                    <a:pt x="25427" y="23787"/>
                    <a:pt x="25009" y="25009"/>
                  </a:cubicBezTo>
                  <a:cubicBezTo>
                    <a:pt x="24703" y="25817"/>
                    <a:pt x="24486" y="26433"/>
                    <a:pt x="24378" y="26744"/>
                  </a:cubicBezTo>
                  <a:lnTo>
                    <a:pt x="24378" y="26744"/>
                  </a:lnTo>
                  <a:lnTo>
                    <a:pt x="547" y="20439"/>
                  </a:lnTo>
                  <a:lnTo>
                    <a:pt x="547" y="20439"/>
                  </a:lnTo>
                  <a:cubicBezTo>
                    <a:pt x="547" y="20291"/>
                    <a:pt x="547" y="20062"/>
                    <a:pt x="547" y="19769"/>
                  </a:cubicBezTo>
                  <a:cubicBezTo>
                    <a:pt x="611" y="17905"/>
                    <a:pt x="836" y="13147"/>
                    <a:pt x="1383" y="8840"/>
                  </a:cubicBezTo>
                  <a:cubicBezTo>
                    <a:pt x="1640" y="6654"/>
                    <a:pt x="1993" y="4597"/>
                    <a:pt x="2411" y="3086"/>
                  </a:cubicBezTo>
                  <a:cubicBezTo>
                    <a:pt x="2636" y="2315"/>
                    <a:pt x="2893" y="1672"/>
                    <a:pt x="3150" y="1222"/>
                  </a:cubicBezTo>
                  <a:cubicBezTo>
                    <a:pt x="3279" y="1029"/>
                    <a:pt x="3408" y="836"/>
                    <a:pt x="3536" y="739"/>
                  </a:cubicBezTo>
                  <a:cubicBezTo>
                    <a:pt x="3665" y="611"/>
                    <a:pt x="3793" y="547"/>
                    <a:pt x="3890" y="514"/>
                  </a:cubicBezTo>
                  <a:close/>
                  <a:moveTo>
                    <a:pt x="3793" y="0"/>
                  </a:moveTo>
                  <a:cubicBezTo>
                    <a:pt x="3536" y="64"/>
                    <a:pt x="3279" y="193"/>
                    <a:pt x="3086" y="418"/>
                  </a:cubicBezTo>
                  <a:cubicBezTo>
                    <a:pt x="2733" y="804"/>
                    <a:pt x="2443" y="1382"/>
                    <a:pt x="2154" y="2122"/>
                  </a:cubicBezTo>
                  <a:cubicBezTo>
                    <a:pt x="1222" y="4725"/>
                    <a:pt x="707" y="9354"/>
                    <a:pt x="386" y="13308"/>
                  </a:cubicBezTo>
                  <a:cubicBezTo>
                    <a:pt x="65" y="17294"/>
                    <a:pt x="0" y="20605"/>
                    <a:pt x="0" y="20605"/>
                  </a:cubicBezTo>
                  <a:cubicBezTo>
                    <a:pt x="0" y="20733"/>
                    <a:pt x="65" y="20862"/>
                    <a:pt x="193" y="20894"/>
                  </a:cubicBezTo>
                  <a:lnTo>
                    <a:pt x="24494" y="27323"/>
                  </a:lnTo>
                  <a:cubicBezTo>
                    <a:pt x="24516" y="27328"/>
                    <a:pt x="24537" y="27331"/>
                    <a:pt x="24558" y="27331"/>
                  </a:cubicBezTo>
                  <a:cubicBezTo>
                    <a:pt x="24664" y="27331"/>
                    <a:pt x="24762" y="27264"/>
                    <a:pt x="24816" y="27130"/>
                  </a:cubicBezTo>
                  <a:cubicBezTo>
                    <a:pt x="24816" y="27130"/>
                    <a:pt x="26230" y="23208"/>
                    <a:pt x="27677" y="18933"/>
                  </a:cubicBezTo>
                  <a:cubicBezTo>
                    <a:pt x="28384" y="16780"/>
                    <a:pt x="29091" y="14529"/>
                    <a:pt x="29637" y="12665"/>
                  </a:cubicBezTo>
                  <a:cubicBezTo>
                    <a:pt x="29895" y="11733"/>
                    <a:pt x="30120" y="10865"/>
                    <a:pt x="30280" y="10158"/>
                  </a:cubicBezTo>
                  <a:cubicBezTo>
                    <a:pt x="30441" y="9451"/>
                    <a:pt x="30537" y="8872"/>
                    <a:pt x="30537" y="8486"/>
                  </a:cubicBezTo>
                  <a:cubicBezTo>
                    <a:pt x="30537" y="8197"/>
                    <a:pt x="30377" y="7972"/>
                    <a:pt x="30184" y="7747"/>
                  </a:cubicBezTo>
                  <a:cubicBezTo>
                    <a:pt x="29798" y="7329"/>
                    <a:pt x="29155" y="6943"/>
                    <a:pt x="28287" y="6525"/>
                  </a:cubicBezTo>
                  <a:cubicBezTo>
                    <a:pt x="25266" y="5079"/>
                    <a:pt x="19608" y="3440"/>
                    <a:pt x="14497" y="2186"/>
                  </a:cubicBezTo>
                  <a:cubicBezTo>
                    <a:pt x="11926" y="1543"/>
                    <a:pt x="9483" y="997"/>
                    <a:pt x="7619" y="611"/>
                  </a:cubicBezTo>
                  <a:cubicBezTo>
                    <a:pt x="6654" y="418"/>
                    <a:pt x="5851" y="257"/>
                    <a:pt x="5240" y="161"/>
                  </a:cubicBezTo>
                  <a:cubicBezTo>
                    <a:pt x="4597" y="64"/>
                    <a:pt x="4179" y="0"/>
                    <a:pt x="3922"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47"/>
            <p:cNvSpPr/>
            <p:nvPr/>
          </p:nvSpPr>
          <p:spPr>
            <a:xfrm>
              <a:off x="4206950" y="1267500"/>
              <a:ext cx="706400" cy="822825"/>
            </a:xfrm>
            <a:custGeom>
              <a:rect b="b" l="l" r="r" t="t"/>
              <a:pathLst>
                <a:path extrusionOk="0" h="32913" w="28256">
                  <a:moveTo>
                    <a:pt x="14958" y="1"/>
                  </a:moveTo>
                  <a:cubicBezTo>
                    <a:pt x="13842" y="1"/>
                    <a:pt x="13148" y="163"/>
                    <a:pt x="13148" y="163"/>
                  </a:cubicBezTo>
                  <a:cubicBezTo>
                    <a:pt x="13148" y="163"/>
                    <a:pt x="12363" y="80"/>
                    <a:pt x="11180" y="80"/>
                  </a:cubicBezTo>
                  <a:cubicBezTo>
                    <a:pt x="9242" y="80"/>
                    <a:pt x="6234" y="303"/>
                    <a:pt x="3858" y="1481"/>
                  </a:cubicBezTo>
                  <a:cubicBezTo>
                    <a:pt x="1" y="3409"/>
                    <a:pt x="1" y="6656"/>
                    <a:pt x="194" y="9806"/>
                  </a:cubicBezTo>
                  <a:cubicBezTo>
                    <a:pt x="387" y="12924"/>
                    <a:pt x="1447" y="29864"/>
                    <a:pt x="1737" y="31086"/>
                  </a:cubicBezTo>
                  <a:cubicBezTo>
                    <a:pt x="2058" y="32307"/>
                    <a:pt x="9001" y="31986"/>
                    <a:pt x="13051" y="32789"/>
                  </a:cubicBezTo>
                  <a:cubicBezTo>
                    <a:pt x="13477" y="32874"/>
                    <a:pt x="13890" y="32913"/>
                    <a:pt x="14288" y="32913"/>
                  </a:cubicBezTo>
                  <a:cubicBezTo>
                    <a:pt x="17678" y="32913"/>
                    <a:pt x="20023" y="30112"/>
                    <a:pt x="20541" y="28932"/>
                  </a:cubicBezTo>
                  <a:cubicBezTo>
                    <a:pt x="21152" y="27614"/>
                    <a:pt x="28256" y="14756"/>
                    <a:pt x="28256" y="12024"/>
                  </a:cubicBezTo>
                  <a:cubicBezTo>
                    <a:pt x="28256" y="9292"/>
                    <a:pt x="25331" y="4117"/>
                    <a:pt x="21152" y="1706"/>
                  </a:cubicBezTo>
                  <a:cubicBezTo>
                    <a:pt x="18764" y="299"/>
                    <a:pt x="16473" y="1"/>
                    <a:pt x="149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p47"/>
            <p:cNvSpPr/>
            <p:nvPr/>
          </p:nvSpPr>
          <p:spPr>
            <a:xfrm>
              <a:off x="4203750" y="1261100"/>
              <a:ext cx="716025" cy="835800"/>
            </a:xfrm>
            <a:custGeom>
              <a:rect b="b" l="l" r="r" t="t"/>
              <a:pathLst>
                <a:path extrusionOk="0" h="33432" w="28641">
                  <a:moveTo>
                    <a:pt x="15140" y="547"/>
                  </a:moveTo>
                  <a:cubicBezTo>
                    <a:pt x="16619" y="547"/>
                    <a:pt x="18837" y="837"/>
                    <a:pt x="21151" y="2187"/>
                  </a:cubicBezTo>
                  <a:cubicBezTo>
                    <a:pt x="23176" y="3376"/>
                    <a:pt x="24944" y="5241"/>
                    <a:pt x="26166" y="7137"/>
                  </a:cubicBezTo>
                  <a:cubicBezTo>
                    <a:pt x="27419" y="9066"/>
                    <a:pt x="28127" y="10994"/>
                    <a:pt x="28127" y="12280"/>
                  </a:cubicBezTo>
                  <a:cubicBezTo>
                    <a:pt x="28127" y="12569"/>
                    <a:pt x="27998" y="13052"/>
                    <a:pt x="27805" y="13662"/>
                  </a:cubicBezTo>
                  <a:cubicBezTo>
                    <a:pt x="27162" y="15784"/>
                    <a:pt x="25426" y="19352"/>
                    <a:pt x="23819" y="22534"/>
                  </a:cubicBezTo>
                  <a:cubicBezTo>
                    <a:pt x="23016" y="24109"/>
                    <a:pt x="22244" y="25620"/>
                    <a:pt x="21633" y="26777"/>
                  </a:cubicBezTo>
                  <a:cubicBezTo>
                    <a:pt x="21023" y="27935"/>
                    <a:pt x="20573" y="28770"/>
                    <a:pt x="20444" y="29092"/>
                  </a:cubicBezTo>
                  <a:cubicBezTo>
                    <a:pt x="20187" y="29638"/>
                    <a:pt x="19480" y="30603"/>
                    <a:pt x="18451" y="31406"/>
                  </a:cubicBezTo>
                  <a:cubicBezTo>
                    <a:pt x="17423" y="32242"/>
                    <a:pt x="16040" y="32917"/>
                    <a:pt x="14433" y="32917"/>
                  </a:cubicBezTo>
                  <a:cubicBezTo>
                    <a:pt x="14047" y="32917"/>
                    <a:pt x="13662" y="32853"/>
                    <a:pt x="13244" y="32788"/>
                  </a:cubicBezTo>
                  <a:cubicBezTo>
                    <a:pt x="11186" y="32370"/>
                    <a:pt x="8422" y="32242"/>
                    <a:pt x="6140" y="32081"/>
                  </a:cubicBezTo>
                  <a:cubicBezTo>
                    <a:pt x="5015" y="31985"/>
                    <a:pt x="3986" y="31888"/>
                    <a:pt x="3247" y="31760"/>
                  </a:cubicBezTo>
                  <a:cubicBezTo>
                    <a:pt x="2893" y="31663"/>
                    <a:pt x="2604" y="31599"/>
                    <a:pt x="2411" y="31503"/>
                  </a:cubicBezTo>
                  <a:cubicBezTo>
                    <a:pt x="2315" y="31438"/>
                    <a:pt x="2250" y="31406"/>
                    <a:pt x="2186" y="31374"/>
                  </a:cubicBezTo>
                  <a:lnTo>
                    <a:pt x="2154" y="31278"/>
                  </a:lnTo>
                  <a:cubicBezTo>
                    <a:pt x="2122" y="31213"/>
                    <a:pt x="2090" y="31085"/>
                    <a:pt x="2090" y="30892"/>
                  </a:cubicBezTo>
                  <a:cubicBezTo>
                    <a:pt x="1897" y="29477"/>
                    <a:pt x="1575" y="25009"/>
                    <a:pt x="1286" y="20509"/>
                  </a:cubicBezTo>
                  <a:cubicBezTo>
                    <a:pt x="965" y="16009"/>
                    <a:pt x="675" y="11509"/>
                    <a:pt x="579" y="10030"/>
                  </a:cubicBezTo>
                  <a:cubicBezTo>
                    <a:pt x="547" y="9451"/>
                    <a:pt x="515" y="8873"/>
                    <a:pt x="515" y="8294"/>
                  </a:cubicBezTo>
                  <a:cubicBezTo>
                    <a:pt x="515" y="7041"/>
                    <a:pt x="675" y="5851"/>
                    <a:pt x="1190" y="4758"/>
                  </a:cubicBezTo>
                  <a:cubicBezTo>
                    <a:pt x="1704" y="3698"/>
                    <a:pt x="2572" y="2765"/>
                    <a:pt x="4083" y="1994"/>
                  </a:cubicBezTo>
                  <a:cubicBezTo>
                    <a:pt x="6397" y="837"/>
                    <a:pt x="9322" y="612"/>
                    <a:pt x="11251" y="612"/>
                  </a:cubicBezTo>
                  <a:cubicBezTo>
                    <a:pt x="11862" y="612"/>
                    <a:pt x="12344" y="644"/>
                    <a:pt x="12697" y="644"/>
                  </a:cubicBezTo>
                  <a:cubicBezTo>
                    <a:pt x="12890" y="676"/>
                    <a:pt x="13019" y="676"/>
                    <a:pt x="13115" y="676"/>
                  </a:cubicBezTo>
                  <a:cubicBezTo>
                    <a:pt x="13212" y="708"/>
                    <a:pt x="13244" y="708"/>
                    <a:pt x="13244" y="708"/>
                  </a:cubicBezTo>
                  <a:lnTo>
                    <a:pt x="13340" y="708"/>
                  </a:lnTo>
                  <a:lnTo>
                    <a:pt x="13372" y="676"/>
                  </a:lnTo>
                  <a:cubicBezTo>
                    <a:pt x="13501" y="644"/>
                    <a:pt x="14176" y="547"/>
                    <a:pt x="15140" y="547"/>
                  </a:cubicBezTo>
                  <a:close/>
                  <a:moveTo>
                    <a:pt x="15140" y="1"/>
                  </a:moveTo>
                  <a:cubicBezTo>
                    <a:pt x="14118" y="1"/>
                    <a:pt x="13422" y="126"/>
                    <a:pt x="13251" y="156"/>
                  </a:cubicBezTo>
                  <a:lnTo>
                    <a:pt x="13251" y="156"/>
                  </a:lnTo>
                  <a:cubicBezTo>
                    <a:pt x="13044" y="134"/>
                    <a:pt x="12286" y="65"/>
                    <a:pt x="11251" y="65"/>
                  </a:cubicBezTo>
                  <a:cubicBezTo>
                    <a:pt x="9290" y="65"/>
                    <a:pt x="6268" y="290"/>
                    <a:pt x="3858" y="1512"/>
                  </a:cubicBezTo>
                  <a:cubicBezTo>
                    <a:pt x="2250" y="2315"/>
                    <a:pt x="1254" y="3376"/>
                    <a:pt x="707" y="4533"/>
                  </a:cubicBezTo>
                  <a:cubicBezTo>
                    <a:pt x="129" y="5723"/>
                    <a:pt x="0" y="7008"/>
                    <a:pt x="0" y="8294"/>
                  </a:cubicBezTo>
                  <a:cubicBezTo>
                    <a:pt x="0" y="8873"/>
                    <a:pt x="32" y="9484"/>
                    <a:pt x="65" y="10062"/>
                  </a:cubicBezTo>
                  <a:cubicBezTo>
                    <a:pt x="161" y="11637"/>
                    <a:pt x="482" y="16652"/>
                    <a:pt x="804" y="21441"/>
                  </a:cubicBezTo>
                  <a:cubicBezTo>
                    <a:pt x="965" y="23820"/>
                    <a:pt x="1125" y="26167"/>
                    <a:pt x="1254" y="27967"/>
                  </a:cubicBezTo>
                  <a:cubicBezTo>
                    <a:pt x="1350" y="28867"/>
                    <a:pt x="1415" y="29638"/>
                    <a:pt x="1479" y="30249"/>
                  </a:cubicBezTo>
                  <a:cubicBezTo>
                    <a:pt x="1511" y="30538"/>
                    <a:pt x="1511" y="30763"/>
                    <a:pt x="1543" y="30988"/>
                  </a:cubicBezTo>
                  <a:cubicBezTo>
                    <a:pt x="1575" y="31181"/>
                    <a:pt x="1607" y="31310"/>
                    <a:pt x="1607" y="31406"/>
                  </a:cubicBezTo>
                  <a:cubicBezTo>
                    <a:pt x="1640" y="31535"/>
                    <a:pt x="1736" y="31663"/>
                    <a:pt x="1832" y="31760"/>
                  </a:cubicBezTo>
                  <a:cubicBezTo>
                    <a:pt x="1993" y="31920"/>
                    <a:pt x="2250" y="32017"/>
                    <a:pt x="2540" y="32113"/>
                  </a:cubicBezTo>
                  <a:cubicBezTo>
                    <a:pt x="3086" y="32274"/>
                    <a:pt x="3793" y="32403"/>
                    <a:pt x="4597" y="32467"/>
                  </a:cubicBezTo>
                  <a:cubicBezTo>
                    <a:pt x="7104" y="32756"/>
                    <a:pt x="10672" y="32820"/>
                    <a:pt x="13147" y="33303"/>
                  </a:cubicBezTo>
                  <a:cubicBezTo>
                    <a:pt x="13597" y="33399"/>
                    <a:pt x="14015" y="33431"/>
                    <a:pt x="14433" y="33431"/>
                  </a:cubicBezTo>
                  <a:cubicBezTo>
                    <a:pt x="16201" y="33431"/>
                    <a:pt x="17680" y="32724"/>
                    <a:pt x="18773" y="31824"/>
                  </a:cubicBezTo>
                  <a:cubicBezTo>
                    <a:pt x="19898" y="30956"/>
                    <a:pt x="20637" y="29960"/>
                    <a:pt x="20926" y="29317"/>
                  </a:cubicBezTo>
                  <a:cubicBezTo>
                    <a:pt x="21055" y="28995"/>
                    <a:pt x="21633" y="27935"/>
                    <a:pt x="22373" y="26520"/>
                  </a:cubicBezTo>
                  <a:cubicBezTo>
                    <a:pt x="23498" y="24366"/>
                    <a:pt x="25073" y="21345"/>
                    <a:pt x="26359" y="18613"/>
                  </a:cubicBezTo>
                  <a:cubicBezTo>
                    <a:pt x="27002" y="17230"/>
                    <a:pt x="27548" y="15945"/>
                    <a:pt x="27966" y="14852"/>
                  </a:cubicBezTo>
                  <a:cubicBezTo>
                    <a:pt x="28384" y="13759"/>
                    <a:pt x="28641" y="12891"/>
                    <a:pt x="28641" y="12280"/>
                  </a:cubicBezTo>
                  <a:cubicBezTo>
                    <a:pt x="28641" y="10834"/>
                    <a:pt x="27902" y="8841"/>
                    <a:pt x="26616" y="6848"/>
                  </a:cubicBezTo>
                  <a:cubicBezTo>
                    <a:pt x="25330" y="4887"/>
                    <a:pt x="23562" y="2958"/>
                    <a:pt x="21441" y="1737"/>
                  </a:cubicBezTo>
                  <a:cubicBezTo>
                    <a:pt x="18998" y="290"/>
                    <a:pt x="16683" y="1"/>
                    <a:pt x="15140"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6" name="Google Shape;4016;p47"/>
            <p:cNvSpPr/>
            <p:nvPr/>
          </p:nvSpPr>
          <p:spPr>
            <a:xfrm>
              <a:off x="4358850" y="1471650"/>
              <a:ext cx="194500" cy="575425"/>
            </a:xfrm>
            <a:custGeom>
              <a:rect b="b" l="l" r="r" t="t"/>
              <a:pathLst>
                <a:path extrusionOk="0" h="23017" w="7780">
                  <a:moveTo>
                    <a:pt x="6686" y="1"/>
                  </a:moveTo>
                  <a:lnTo>
                    <a:pt x="3247" y="2444"/>
                  </a:lnTo>
                  <a:lnTo>
                    <a:pt x="4340" y="4887"/>
                  </a:lnTo>
                  <a:lnTo>
                    <a:pt x="0" y="20059"/>
                  </a:lnTo>
                  <a:lnTo>
                    <a:pt x="997" y="23016"/>
                  </a:lnTo>
                  <a:lnTo>
                    <a:pt x="3954" y="20766"/>
                  </a:lnTo>
                  <a:lnTo>
                    <a:pt x="5561" y="5176"/>
                  </a:lnTo>
                  <a:lnTo>
                    <a:pt x="7779" y="2733"/>
                  </a:lnTo>
                  <a:lnTo>
                    <a:pt x="6686"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p47"/>
            <p:cNvSpPr/>
            <p:nvPr/>
          </p:nvSpPr>
          <p:spPr>
            <a:xfrm>
              <a:off x="4351600" y="1465225"/>
              <a:ext cx="208975" cy="588275"/>
            </a:xfrm>
            <a:custGeom>
              <a:rect b="b" l="l" r="r" t="t"/>
              <a:pathLst>
                <a:path extrusionOk="0" h="23531" w="8359">
                  <a:moveTo>
                    <a:pt x="6848" y="676"/>
                  </a:moveTo>
                  <a:lnTo>
                    <a:pt x="7780" y="2958"/>
                  </a:lnTo>
                  <a:lnTo>
                    <a:pt x="5658" y="5240"/>
                  </a:lnTo>
                  <a:cubicBezTo>
                    <a:pt x="5626" y="5304"/>
                    <a:pt x="5594" y="5337"/>
                    <a:pt x="5594" y="5401"/>
                  </a:cubicBezTo>
                  <a:lnTo>
                    <a:pt x="3987" y="20895"/>
                  </a:lnTo>
                  <a:lnTo>
                    <a:pt x="1415" y="22823"/>
                  </a:lnTo>
                  <a:lnTo>
                    <a:pt x="579" y="20316"/>
                  </a:lnTo>
                  <a:lnTo>
                    <a:pt x="4887" y="5208"/>
                  </a:lnTo>
                  <a:cubicBezTo>
                    <a:pt x="4919" y="5144"/>
                    <a:pt x="4919" y="5079"/>
                    <a:pt x="4887" y="5015"/>
                  </a:cubicBezTo>
                  <a:lnTo>
                    <a:pt x="3851" y="2795"/>
                  </a:lnTo>
                  <a:lnTo>
                    <a:pt x="6848" y="676"/>
                  </a:lnTo>
                  <a:close/>
                  <a:moveTo>
                    <a:pt x="7040" y="1"/>
                  </a:moveTo>
                  <a:cubicBezTo>
                    <a:pt x="6976" y="1"/>
                    <a:pt x="6880" y="1"/>
                    <a:pt x="6815" y="65"/>
                  </a:cubicBezTo>
                  <a:lnTo>
                    <a:pt x="3376" y="2476"/>
                  </a:lnTo>
                  <a:cubicBezTo>
                    <a:pt x="3280" y="2572"/>
                    <a:pt x="3215" y="2701"/>
                    <a:pt x="3280" y="2797"/>
                  </a:cubicBezTo>
                  <a:lnTo>
                    <a:pt x="4340" y="5144"/>
                  </a:lnTo>
                  <a:lnTo>
                    <a:pt x="33" y="20252"/>
                  </a:lnTo>
                  <a:cubicBezTo>
                    <a:pt x="1" y="20316"/>
                    <a:pt x="1" y="20348"/>
                    <a:pt x="33" y="20412"/>
                  </a:cubicBezTo>
                  <a:lnTo>
                    <a:pt x="1029" y="23338"/>
                  </a:lnTo>
                  <a:cubicBezTo>
                    <a:pt x="1062" y="23434"/>
                    <a:pt x="1126" y="23498"/>
                    <a:pt x="1222" y="23530"/>
                  </a:cubicBezTo>
                  <a:cubicBezTo>
                    <a:pt x="1287" y="23530"/>
                    <a:pt x="1383" y="23530"/>
                    <a:pt x="1447" y="23466"/>
                  </a:cubicBezTo>
                  <a:lnTo>
                    <a:pt x="4405" y="21248"/>
                  </a:lnTo>
                  <a:cubicBezTo>
                    <a:pt x="4469" y="21216"/>
                    <a:pt x="4501" y="21152"/>
                    <a:pt x="4501" y="21055"/>
                  </a:cubicBezTo>
                  <a:lnTo>
                    <a:pt x="6108" y="5562"/>
                  </a:lnTo>
                  <a:lnTo>
                    <a:pt x="8294" y="3183"/>
                  </a:lnTo>
                  <a:cubicBezTo>
                    <a:pt x="8358" y="3119"/>
                    <a:pt x="8358" y="2990"/>
                    <a:pt x="8326" y="2894"/>
                  </a:cubicBezTo>
                  <a:lnTo>
                    <a:pt x="7233" y="161"/>
                  </a:lnTo>
                  <a:cubicBezTo>
                    <a:pt x="7201" y="97"/>
                    <a:pt x="7137" y="33"/>
                    <a:pt x="7040"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47"/>
            <p:cNvSpPr/>
            <p:nvPr/>
          </p:nvSpPr>
          <p:spPr>
            <a:xfrm>
              <a:off x="4399025" y="1330225"/>
              <a:ext cx="261200" cy="301375"/>
            </a:xfrm>
            <a:custGeom>
              <a:rect b="b" l="l" r="r" t="t"/>
              <a:pathLst>
                <a:path extrusionOk="0" h="12055" w="10448">
                  <a:moveTo>
                    <a:pt x="5079" y="0"/>
                  </a:moveTo>
                  <a:cubicBezTo>
                    <a:pt x="2829" y="0"/>
                    <a:pt x="1929" y="1833"/>
                    <a:pt x="1929" y="1833"/>
                  </a:cubicBezTo>
                  <a:cubicBezTo>
                    <a:pt x="1929" y="1833"/>
                    <a:pt x="804" y="3954"/>
                    <a:pt x="418" y="5369"/>
                  </a:cubicBezTo>
                  <a:cubicBezTo>
                    <a:pt x="0" y="6783"/>
                    <a:pt x="0" y="9419"/>
                    <a:pt x="0" y="9419"/>
                  </a:cubicBezTo>
                  <a:cubicBezTo>
                    <a:pt x="0" y="9419"/>
                    <a:pt x="3247" y="7908"/>
                    <a:pt x="4147" y="7908"/>
                  </a:cubicBezTo>
                  <a:cubicBezTo>
                    <a:pt x="5079" y="7908"/>
                    <a:pt x="6911" y="12055"/>
                    <a:pt x="6911" y="12055"/>
                  </a:cubicBezTo>
                  <a:cubicBezTo>
                    <a:pt x="6911" y="12055"/>
                    <a:pt x="9644" y="8004"/>
                    <a:pt x="10029" y="5047"/>
                  </a:cubicBezTo>
                  <a:cubicBezTo>
                    <a:pt x="10447" y="2122"/>
                    <a:pt x="7297" y="0"/>
                    <a:pt x="50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47"/>
            <p:cNvSpPr/>
            <p:nvPr/>
          </p:nvSpPr>
          <p:spPr>
            <a:xfrm>
              <a:off x="4392600" y="1323800"/>
              <a:ext cx="265200" cy="314225"/>
            </a:xfrm>
            <a:custGeom>
              <a:rect b="b" l="l" r="r" t="t"/>
              <a:pathLst>
                <a:path extrusionOk="0" h="12569" w="10608">
                  <a:moveTo>
                    <a:pt x="5336" y="515"/>
                  </a:moveTo>
                  <a:cubicBezTo>
                    <a:pt x="6300" y="515"/>
                    <a:pt x="7490" y="965"/>
                    <a:pt x="8454" y="1736"/>
                  </a:cubicBezTo>
                  <a:cubicBezTo>
                    <a:pt x="9386" y="2507"/>
                    <a:pt x="10061" y="3568"/>
                    <a:pt x="10061" y="4790"/>
                  </a:cubicBezTo>
                  <a:cubicBezTo>
                    <a:pt x="10061" y="4950"/>
                    <a:pt x="10061" y="5111"/>
                    <a:pt x="10029" y="5272"/>
                  </a:cubicBezTo>
                  <a:cubicBezTo>
                    <a:pt x="9836" y="6686"/>
                    <a:pt x="9065" y="8422"/>
                    <a:pt x="8326" y="9804"/>
                  </a:cubicBezTo>
                  <a:cubicBezTo>
                    <a:pt x="7972" y="10479"/>
                    <a:pt x="7618" y="11058"/>
                    <a:pt x="7361" y="11476"/>
                  </a:cubicBezTo>
                  <a:cubicBezTo>
                    <a:pt x="7300" y="11583"/>
                    <a:pt x="7246" y="11675"/>
                    <a:pt x="7196" y="11756"/>
                  </a:cubicBezTo>
                  <a:lnTo>
                    <a:pt x="7196" y="11756"/>
                  </a:lnTo>
                  <a:cubicBezTo>
                    <a:pt x="7011" y="11351"/>
                    <a:pt x="6711" y="10728"/>
                    <a:pt x="6365" y="10094"/>
                  </a:cubicBezTo>
                  <a:cubicBezTo>
                    <a:pt x="6075" y="9579"/>
                    <a:pt x="5754" y="9065"/>
                    <a:pt x="5433" y="8647"/>
                  </a:cubicBezTo>
                  <a:cubicBezTo>
                    <a:pt x="5272" y="8422"/>
                    <a:pt x="5143" y="8261"/>
                    <a:pt x="4983" y="8133"/>
                  </a:cubicBezTo>
                  <a:cubicBezTo>
                    <a:pt x="4822" y="8004"/>
                    <a:pt x="4629" y="7876"/>
                    <a:pt x="4404" y="7876"/>
                  </a:cubicBezTo>
                  <a:cubicBezTo>
                    <a:pt x="4115" y="7876"/>
                    <a:pt x="3761" y="8004"/>
                    <a:pt x="3311" y="8133"/>
                  </a:cubicBezTo>
                  <a:cubicBezTo>
                    <a:pt x="2365" y="8456"/>
                    <a:pt x="1155" y="8977"/>
                    <a:pt x="547" y="9246"/>
                  </a:cubicBezTo>
                  <a:lnTo>
                    <a:pt x="547" y="9246"/>
                  </a:lnTo>
                  <a:cubicBezTo>
                    <a:pt x="548" y="8437"/>
                    <a:pt x="644" y="6713"/>
                    <a:pt x="932" y="5690"/>
                  </a:cubicBezTo>
                  <a:cubicBezTo>
                    <a:pt x="1125" y="5015"/>
                    <a:pt x="1511" y="4147"/>
                    <a:pt x="1832" y="3440"/>
                  </a:cubicBezTo>
                  <a:cubicBezTo>
                    <a:pt x="1993" y="3086"/>
                    <a:pt x="2154" y="2765"/>
                    <a:pt x="2250" y="2540"/>
                  </a:cubicBezTo>
                  <a:cubicBezTo>
                    <a:pt x="2347" y="2347"/>
                    <a:pt x="2443" y="2218"/>
                    <a:pt x="2443" y="2186"/>
                  </a:cubicBezTo>
                  <a:cubicBezTo>
                    <a:pt x="2443" y="2154"/>
                    <a:pt x="2668" y="1736"/>
                    <a:pt x="3150" y="1318"/>
                  </a:cubicBezTo>
                  <a:cubicBezTo>
                    <a:pt x="3632" y="900"/>
                    <a:pt x="4308" y="515"/>
                    <a:pt x="5336" y="515"/>
                  </a:cubicBezTo>
                  <a:close/>
                  <a:moveTo>
                    <a:pt x="5336" y="0"/>
                  </a:moveTo>
                  <a:cubicBezTo>
                    <a:pt x="4147" y="0"/>
                    <a:pt x="3279" y="482"/>
                    <a:pt x="2732" y="965"/>
                  </a:cubicBezTo>
                  <a:cubicBezTo>
                    <a:pt x="2218" y="1447"/>
                    <a:pt x="1961" y="1929"/>
                    <a:pt x="1961" y="1961"/>
                  </a:cubicBezTo>
                  <a:cubicBezTo>
                    <a:pt x="1961" y="1961"/>
                    <a:pt x="836" y="4083"/>
                    <a:pt x="418" y="5561"/>
                  </a:cubicBezTo>
                  <a:cubicBezTo>
                    <a:pt x="193" y="6301"/>
                    <a:pt x="97" y="7329"/>
                    <a:pt x="64" y="8165"/>
                  </a:cubicBezTo>
                  <a:cubicBezTo>
                    <a:pt x="0" y="9001"/>
                    <a:pt x="0" y="9676"/>
                    <a:pt x="0" y="9676"/>
                  </a:cubicBezTo>
                  <a:cubicBezTo>
                    <a:pt x="0" y="9772"/>
                    <a:pt x="32" y="9836"/>
                    <a:pt x="129" y="9901"/>
                  </a:cubicBezTo>
                  <a:cubicBezTo>
                    <a:pt x="166" y="9938"/>
                    <a:pt x="215" y="9954"/>
                    <a:pt x="268" y="9954"/>
                  </a:cubicBezTo>
                  <a:cubicBezTo>
                    <a:pt x="306" y="9954"/>
                    <a:pt x="346" y="9946"/>
                    <a:pt x="386" y="9933"/>
                  </a:cubicBezTo>
                  <a:cubicBezTo>
                    <a:pt x="386" y="9933"/>
                    <a:pt x="579" y="9836"/>
                    <a:pt x="900" y="9676"/>
                  </a:cubicBezTo>
                  <a:cubicBezTo>
                    <a:pt x="1382" y="9483"/>
                    <a:pt x="2090" y="9161"/>
                    <a:pt x="2797" y="8872"/>
                  </a:cubicBezTo>
                  <a:cubicBezTo>
                    <a:pt x="3150" y="8744"/>
                    <a:pt x="3472" y="8647"/>
                    <a:pt x="3761" y="8551"/>
                  </a:cubicBezTo>
                  <a:cubicBezTo>
                    <a:pt x="4050" y="8454"/>
                    <a:pt x="4308" y="8422"/>
                    <a:pt x="4404" y="8422"/>
                  </a:cubicBezTo>
                  <a:cubicBezTo>
                    <a:pt x="4436" y="8422"/>
                    <a:pt x="4500" y="8454"/>
                    <a:pt x="4629" y="8551"/>
                  </a:cubicBezTo>
                  <a:cubicBezTo>
                    <a:pt x="4822" y="8711"/>
                    <a:pt x="5079" y="9033"/>
                    <a:pt x="5336" y="9451"/>
                  </a:cubicBezTo>
                  <a:cubicBezTo>
                    <a:pt x="5722" y="10029"/>
                    <a:pt x="6140" y="10769"/>
                    <a:pt x="6429" y="11379"/>
                  </a:cubicBezTo>
                  <a:cubicBezTo>
                    <a:pt x="6558" y="11669"/>
                    <a:pt x="6686" y="11926"/>
                    <a:pt x="6783" y="12119"/>
                  </a:cubicBezTo>
                  <a:cubicBezTo>
                    <a:pt x="6847" y="12312"/>
                    <a:pt x="6911" y="12408"/>
                    <a:pt x="6911" y="12408"/>
                  </a:cubicBezTo>
                  <a:cubicBezTo>
                    <a:pt x="6943" y="12504"/>
                    <a:pt x="7040" y="12569"/>
                    <a:pt x="7136" y="12569"/>
                  </a:cubicBezTo>
                  <a:cubicBezTo>
                    <a:pt x="7233" y="12569"/>
                    <a:pt x="7329" y="12537"/>
                    <a:pt x="7361" y="12472"/>
                  </a:cubicBezTo>
                  <a:cubicBezTo>
                    <a:pt x="7393" y="12440"/>
                    <a:pt x="8068" y="11444"/>
                    <a:pt x="8808" y="10029"/>
                  </a:cubicBezTo>
                  <a:cubicBezTo>
                    <a:pt x="9547" y="8647"/>
                    <a:pt x="10351" y="6879"/>
                    <a:pt x="10544" y="5368"/>
                  </a:cubicBezTo>
                  <a:cubicBezTo>
                    <a:pt x="10576" y="5175"/>
                    <a:pt x="10608" y="4983"/>
                    <a:pt x="10608" y="4790"/>
                  </a:cubicBezTo>
                  <a:cubicBezTo>
                    <a:pt x="10608" y="3375"/>
                    <a:pt x="9804" y="2154"/>
                    <a:pt x="8776" y="1318"/>
                  </a:cubicBezTo>
                  <a:cubicBezTo>
                    <a:pt x="7747" y="482"/>
                    <a:pt x="6461" y="0"/>
                    <a:pt x="533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47"/>
            <p:cNvSpPr/>
            <p:nvPr/>
          </p:nvSpPr>
          <p:spPr>
            <a:xfrm>
              <a:off x="4693150" y="1284575"/>
              <a:ext cx="77975" cy="92900"/>
            </a:xfrm>
            <a:custGeom>
              <a:rect b="b" l="l" r="r" t="t"/>
              <a:pathLst>
                <a:path extrusionOk="0" h="3716" w="3119">
                  <a:moveTo>
                    <a:pt x="2546" y="0"/>
                  </a:moveTo>
                  <a:cubicBezTo>
                    <a:pt x="2181" y="0"/>
                    <a:pt x="1704" y="701"/>
                    <a:pt x="1704" y="701"/>
                  </a:cubicBezTo>
                  <a:lnTo>
                    <a:pt x="0" y="3530"/>
                  </a:lnTo>
                  <a:cubicBezTo>
                    <a:pt x="0" y="3530"/>
                    <a:pt x="229" y="3716"/>
                    <a:pt x="591" y="3716"/>
                  </a:cubicBezTo>
                  <a:cubicBezTo>
                    <a:pt x="772" y="3716"/>
                    <a:pt x="986" y="3669"/>
                    <a:pt x="1222" y="3530"/>
                  </a:cubicBezTo>
                  <a:cubicBezTo>
                    <a:pt x="1929" y="3144"/>
                    <a:pt x="3118" y="2019"/>
                    <a:pt x="2925" y="605"/>
                  </a:cubicBezTo>
                  <a:cubicBezTo>
                    <a:pt x="2864" y="154"/>
                    <a:pt x="2717" y="0"/>
                    <a:pt x="25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1" name="Google Shape;4021;p47"/>
            <p:cNvSpPr/>
            <p:nvPr/>
          </p:nvSpPr>
          <p:spPr>
            <a:xfrm>
              <a:off x="4685100" y="1277975"/>
              <a:ext cx="88425" cy="106125"/>
            </a:xfrm>
            <a:custGeom>
              <a:rect b="b" l="l" r="r" t="t"/>
              <a:pathLst>
                <a:path extrusionOk="0" h="4245" w="3537">
                  <a:moveTo>
                    <a:pt x="2862" y="1"/>
                  </a:moveTo>
                  <a:cubicBezTo>
                    <a:pt x="2701" y="1"/>
                    <a:pt x="2540" y="65"/>
                    <a:pt x="2444" y="162"/>
                  </a:cubicBezTo>
                  <a:cubicBezTo>
                    <a:pt x="2090" y="419"/>
                    <a:pt x="1833" y="805"/>
                    <a:pt x="1801" y="837"/>
                  </a:cubicBezTo>
                  <a:cubicBezTo>
                    <a:pt x="1737" y="933"/>
                    <a:pt x="1769" y="1126"/>
                    <a:pt x="1897" y="1190"/>
                  </a:cubicBezTo>
                  <a:cubicBezTo>
                    <a:pt x="1948" y="1228"/>
                    <a:pt x="2004" y="1246"/>
                    <a:pt x="2057" y="1246"/>
                  </a:cubicBezTo>
                  <a:cubicBezTo>
                    <a:pt x="2138" y="1246"/>
                    <a:pt x="2212" y="1204"/>
                    <a:pt x="2251" y="1126"/>
                  </a:cubicBezTo>
                  <a:lnTo>
                    <a:pt x="2283" y="1094"/>
                  </a:lnTo>
                  <a:cubicBezTo>
                    <a:pt x="2315" y="1030"/>
                    <a:pt x="2444" y="869"/>
                    <a:pt x="2572" y="740"/>
                  </a:cubicBezTo>
                  <a:cubicBezTo>
                    <a:pt x="2637" y="676"/>
                    <a:pt x="2701" y="612"/>
                    <a:pt x="2765" y="580"/>
                  </a:cubicBezTo>
                  <a:cubicBezTo>
                    <a:pt x="2829" y="547"/>
                    <a:pt x="2862" y="547"/>
                    <a:pt x="2862" y="547"/>
                  </a:cubicBezTo>
                  <a:cubicBezTo>
                    <a:pt x="2894" y="580"/>
                    <a:pt x="2958" y="676"/>
                    <a:pt x="2990" y="901"/>
                  </a:cubicBezTo>
                  <a:cubicBezTo>
                    <a:pt x="2990" y="997"/>
                    <a:pt x="2990" y="1094"/>
                    <a:pt x="3022" y="1190"/>
                  </a:cubicBezTo>
                  <a:cubicBezTo>
                    <a:pt x="3022" y="1737"/>
                    <a:pt x="2765" y="2251"/>
                    <a:pt x="2444" y="2669"/>
                  </a:cubicBezTo>
                  <a:cubicBezTo>
                    <a:pt x="2122" y="3087"/>
                    <a:pt x="1704" y="3408"/>
                    <a:pt x="1383" y="3569"/>
                  </a:cubicBezTo>
                  <a:cubicBezTo>
                    <a:pt x="1190" y="3698"/>
                    <a:pt x="1029" y="3730"/>
                    <a:pt x="901" y="3730"/>
                  </a:cubicBezTo>
                  <a:cubicBezTo>
                    <a:pt x="772" y="3730"/>
                    <a:pt x="644" y="3698"/>
                    <a:pt x="579" y="3665"/>
                  </a:cubicBezTo>
                  <a:lnTo>
                    <a:pt x="515" y="3601"/>
                  </a:lnTo>
                  <a:lnTo>
                    <a:pt x="483" y="3601"/>
                  </a:lnTo>
                  <a:cubicBezTo>
                    <a:pt x="429" y="3561"/>
                    <a:pt x="370" y="3543"/>
                    <a:pt x="312" y="3543"/>
                  </a:cubicBezTo>
                  <a:cubicBezTo>
                    <a:pt x="231" y="3543"/>
                    <a:pt x="153" y="3577"/>
                    <a:pt x="97" y="3633"/>
                  </a:cubicBezTo>
                  <a:cubicBezTo>
                    <a:pt x="1" y="3762"/>
                    <a:pt x="33" y="3923"/>
                    <a:pt x="161" y="4019"/>
                  </a:cubicBezTo>
                  <a:cubicBezTo>
                    <a:pt x="161" y="4051"/>
                    <a:pt x="451" y="4244"/>
                    <a:pt x="901" y="4244"/>
                  </a:cubicBezTo>
                  <a:cubicBezTo>
                    <a:pt x="1126" y="4244"/>
                    <a:pt x="1383" y="4212"/>
                    <a:pt x="1672" y="4051"/>
                  </a:cubicBezTo>
                  <a:cubicBezTo>
                    <a:pt x="2026" y="3826"/>
                    <a:pt x="2476" y="3473"/>
                    <a:pt x="2862" y="2990"/>
                  </a:cubicBezTo>
                  <a:cubicBezTo>
                    <a:pt x="3247" y="2508"/>
                    <a:pt x="3537" y="1898"/>
                    <a:pt x="3537" y="1190"/>
                  </a:cubicBezTo>
                  <a:cubicBezTo>
                    <a:pt x="3537" y="1062"/>
                    <a:pt x="3537" y="965"/>
                    <a:pt x="3504" y="837"/>
                  </a:cubicBezTo>
                  <a:cubicBezTo>
                    <a:pt x="3472" y="580"/>
                    <a:pt x="3408" y="387"/>
                    <a:pt x="3312" y="258"/>
                  </a:cubicBezTo>
                  <a:cubicBezTo>
                    <a:pt x="3215" y="97"/>
                    <a:pt x="3054" y="1"/>
                    <a:pt x="2862"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2" name="Google Shape;4022;p47"/>
            <p:cNvSpPr/>
            <p:nvPr/>
          </p:nvSpPr>
          <p:spPr>
            <a:xfrm>
              <a:off x="4422325" y="1150100"/>
              <a:ext cx="55475" cy="116650"/>
            </a:xfrm>
            <a:custGeom>
              <a:rect b="b" l="l" r="r" t="t"/>
              <a:pathLst>
                <a:path extrusionOk="0" h="4666" w="2219">
                  <a:moveTo>
                    <a:pt x="1642" y="1"/>
                  </a:moveTo>
                  <a:cubicBezTo>
                    <a:pt x="1310" y="1"/>
                    <a:pt x="903" y="206"/>
                    <a:pt x="611" y="1034"/>
                  </a:cubicBezTo>
                  <a:cubicBezTo>
                    <a:pt x="1" y="2641"/>
                    <a:pt x="997" y="4666"/>
                    <a:pt x="997" y="4666"/>
                  </a:cubicBezTo>
                  <a:lnTo>
                    <a:pt x="2026" y="2544"/>
                  </a:lnTo>
                  <a:lnTo>
                    <a:pt x="2218" y="198"/>
                  </a:lnTo>
                  <a:cubicBezTo>
                    <a:pt x="2218" y="198"/>
                    <a:pt x="1966" y="1"/>
                    <a:pt x="16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47"/>
            <p:cNvSpPr/>
            <p:nvPr/>
          </p:nvSpPr>
          <p:spPr>
            <a:xfrm>
              <a:off x="4425550" y="1143775"/>
              <a:ext cx="59475" cy="129425"/>
            </a:xfrm>
            <a:custGeom>
              <a:rect b="b" l="l" r="r" t="t"/>
              <a:pathLst>
                <a:path extrusionOk="0" h="5177" w="2379">
                  <a:moveTo>
                    <a:pt x="1511" y="1"/>
                  </a:moveTo>
                  <a:cubicBezTo>
                    <a:pt x="1286" y="1"/>
                    <a:pt x="1029" y="65"/>
                    <a:pt x="804" y="258"/>
                  </a:cubicBezTo>
                  <a:cubicBezTo>
                    <a:pt x="579" y="451"/>
                    <a:pt x="386" y="740"/>
                    <a:pt x="225" y="1190"/>
                  </a:cubicBezTo>
                  <a:cubicBezTo>
                    <a:pt x="64" y="1608"/>
                    <a:pt x="0" y="2026"/>
                    <a:pt x="0" y="2444"/>
                  </a:cubicBezTo>
                  <a:cubicBezTo>
                    <a:pt x="0" y="3794"/>
                    <a:pt x="611" y="5015"/>
                    <a:pt x="643" y="5048"/>
                  </a:cubicBezTo>
                  <a:cubicBezTo>
                    <a:pt x="675" y="5144"/>
                    <a:pt x="772" y="5176"/>
                    <a:pt x="868" y="5176"/>
                  </a:cubicBezTo>
                  <a:cubicBezTo>
                    <a:pt x="964" y="5176"/>
                    <a:pt x="1061" y="5144"/>
                    <a:pt x="1125" y="5048"/>
                  </a:cubicBezTo>
                  <a:lnTo>
                    <a:pt x="2122" y="2926"/>
                  </a:lnTo>
                  <a:cubicBezTo>
                    <a:pt x="2186" y="2765"/>
                    <a:pt x="2122" y="2605"/>
                    <a:pt x="1993" y="2540"/>
                  </a:cubicBezTo>
                  <a:cubicBezTo>
                    <a:pt x="1959" y="2523"/>
                    <a:pt x="1922" y="2515"/>
                    <a:pt x="1885" y="2515"/>
                  </a:cubicBezTo>
                  <a:cubicBezTo>
                    <a:pt x="1785" y="2515"/>
                    <a:pt x="1687" y="2575"/>
                    <a:pt x="1639" y="2669"/>
                  </a:cubicBezTo>
                  <a:lnTo>
                    <a:pt x="899" y="4268"/>
                  </a:lnTo>
                  <a:lnTo>
                    <a:pt x="899" y="4268"/>
                  </a:lnTo>
                  <a:cubicBezTo>
                    <a:pt x="739" y="3818"/>
                    <a:pt x="547" y="3138"/>
                    <a:pt x="547" y="2444"/>
                  </a:cubicBezTo>
                  <a:cubicBezTo>
                    <a:pt x="547" y="2058"/>
                    <a:pt x="579" y="1705"/>
                    <a:pt x="707" y="1383"/>
                  </a:cubicBezTo>
                  <a:cubicBezTo>
                    <a:pt x="868" y="997"/>
                    <a:pt x="1029" y="772"/>
                    <a:pt x="1157" y="676"/>
                  </a:cubicBezTo>
                  <a:cubicBezTo>
                    <a:pt x="1286" y="547"/>
                    <a:pt x="1382" y="547"/>
                    <a:pt x="1511" y="547"/>
                  </a:cubicBezTo>
                  <a:cubicBezTo>
                    <a:pt x="1529" y="541"/>
                    <a:pt x="1549" y="539"/>
                    <a:pt x="1569" y="539"/>
                  </a:cubicBezTo>
                  <a:cubicBezTo>
                    <a:pt x="1654" y="539"/>
                    <a:pt x="1748" y="586"/>
                    <a:pt x="1800" y="612"/>
                  </a:cubicBezTo>
                  <a:lnTo>
                    <a:pt x="1897" y="644"/>
                  </a:lnTo>
                  <a:lnTo>
                    <a:pt x="1929" y="676"/>
                  </a:lnTo>
                  <a:cubicBezTo>
                    <a:pt x="1969" y="716"/>
                    <a:pt x="2026" y="734"/>
                    <a:pt x="2084" y="734"/>
                  </a:cubicBezTo>
                  <a:cubicBezTo>
                    <a:pt x="2164" y="734"/>
                    <a:pt x="2245" y="700"/>
                    <a:pt x="2282" y="644"/>
                  </a:cubicBezTo>
                  <a:cubicBezTo>
                    <a:pt x="2379" y="515"/>
                    <a:pt x="2379" y="354"/>
                    <a:pt x="2250" y="258"/>
                  </a:cubicBezTo>
                  <a:cubicBezTo>
                    <a:pt x="2218" y="258"/>
                    <a:pt x="1961" y="1"/>
                    <a:pt x="1511"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4" name="Google Shape;4024;p47"/>
            <p:cNvSpPr/>
            <p:nvPr/>
          </p:nvSpPr>
          <p:spPr>
            <a:xfrm>
              <a:off x="4469750" y="1442050"/>
              <a:ext cx="140350" cy="85950"/>
            </a:xfrm>
            <a:custGeom>
              <a:rect b="b" l="l" r="r" t="t"/>
              <a:pathLst>
                <a:path extrusionOk="0" h="3438" w="5614">
                  <a:moveTo>
                    <a:pt x="5483" y="0"/>
                  </a:moveTo>
                  <a:cubicBezTo>
                    <a:pt x="4710" y="0"/>
                    <a:pt x="321" y="2117"/>
                    <a:pt x="321" y="2117"/>
                  </a:cubicBezTo>
                  <a:cubicBezTo>
                    <a:pt x="321" y="2117"/>
                    <a:pt x="0" y="3338"/>
                    <a:pt x="1318" y="3435"/>
                  </a:cubicBezTo>
                  <a:cubicBezTo>
                    <a:pt x="1340" y="3437"/>
                    <a:pt x="1362" y="3437"/>
                    <a:pt x="1385" y="3437"/>
                  </a:cubicBezTo>
                  <a:cubicBezTo>
                    <a:pt x="2728" y="3437"/>
                    <a:pt x="5404" y="692"/>
                    <a:pt x="5593" y="92"/>
                  </a:cubicBezTo>
                  <a:cubicBezTo>
                    <a:pt x="5613" y="28"/>
                    <a:pt x="5572" y="0"/>
                    <a:pt x="54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5" name="Google Shape;4025;p47"/>
            <p:cNvSpPr/>
            <p:nvPr/>
          </p:nvSpPr>
          <p:spPr>
            <a:xfrm>
              <a:off x="4470550" y="1435500"/>
              <a:ext cx="145475" cy="98875"/>
            </a:xfrm>
            <a:custGeom>
              <a:rect b="b" l="l" r="r" t="t"/>
              <a:pathLst>
                <a:path extrusionOk="0" h="3955" w="5819">
                  <a:moveTo>
                    <a:pt x="5072" y="614"/>
                  </a:moveTo>
                  <a:cubicBezTo>
                    <a:pt x="4748" y="1047"/>
                    <a:pt x="4092" y="1750"/>
                    <a:pt x="3407" y="2315"/>
                  </a:cubicBezTo>
                  <a:cubicBezTo>
                    <a:pt x="3022" y="2636"/>
                    <a:pt x="2636" y="2925"/>
                    <a:pt x="2282" y="3118"/>
                  </a:cubicBezTo>
                  <a:cubicBezTo>
                    <a:pt x="1937" y="3291"/>
                    <a:pt x="1642" y="3413"/>
                    <a:pt x="1446" y="3413"/>
                  </a:cubicBezTo>
                  <a:cubicBezTo>
                    <a:pt x="1424" y="3413"/>
                    <a:pt x="1402" y="3411"/>
                    <a:pt x="1382" y="3408"/>
                  </a:cubicBezTo>
                  <a:lnTo>
                    <a:pt x="1318" y="3408"/>
                  </a:lnTo>
                  <a:cubicBezTo>
                    <a:pt x="932" y="3375"/>
                    <a:pt x="772" y="3247"/>
                    <a:pt x="643" y="3118"/>
                  </a:cubicBezTo>
                  <a:cubicBezTo>
                    <a:pt x="547" y="2990"/>
                    <a:pt x="514" y="2797"/>
                    <a:pt x="514" y="2668"/>
                  </a:cubicBezTo>
                  <a:cubicBezTo>
                    <a:pt x="514" y="2623"/>
                    <a:pt x="530" y="2578"/>
                    <a:pt x="540" y="2544"/>
                  </a:cubicBezTo>
                  <a:lnTo>
                    <a:pt x="540" y="2544"/>
                  </a:lnTo>
                  <a:cubicBezTo>
                    <a:pt x="654" y="2489"/>
                    <a:pt x="846" y="2397"/>
                    <a:pt x="1093" y="2283"/>
                  </a:cubicBezTo>
                  <a:cubicBezTo>
                    <a:pt x="1736" y="1993"/>
                    <a:pt x="2700" y="1543"/>
                    <a:pt x="3568" y="1158"/>
                  </a:cubicBezTo>
                  <a:cubicBezTo>
                    <a:pt x="4018" y="997"/>
                    <a:pt x="4436" y="804"/>
                    <a:pt x="4790" y="707"/>
                  </a:cubicBezTo>
                  <a:cubicBezTo>
                    <a:pt x="4894" y="666"/>
                    <a:pt x="4985" y="637"/>
                    <a:pt x="5072" y="614"/>
                  </a:cubicBezTo>
                  <a:close/>
                  <a:moveTo>
                    <a:pt x="5433" y="0"/>
                  </a:moveTo>
                  <a:cubicBezTo>
                    <a:pt x="5304" y="0"/>
                    <a:pt x="5143" y="32"/>
                    <a:pt x="4918" y="97"/>
                  </a:cubicBezTo>
                  <a:cubicBezTo>
                    <a:pt x="4211" y="290"/>
                    <a:pt x="3054" y="804"/>
                    <a:pt x="2025" y="1254"/>
                  </a:cubicBezTo>
                  <a:cubicBezTo>
                    <a:pt x="1029" y="1736"/>
                    <a:pt x="161" y="2122"/>
                    <a:pt x="161" y="2122"/>
                  </a:cubicBezTo>
                  <a:cubicBezTo>
                    <a:pt x="97" y="2154"/>
                    <a:pt x="32" y="2218"/>
                    <a:pt x="32" y="2315"/>
                  </a:cubicBezTo>
                  <a:cubicBezTo>
                    <a:pt x="32" y="2315"/>
                    <a:pt x="0" y="2443"/>
                    <a:pt x="0" y="2668"/>
                  </a:cubicBezTo>
                  <a:cubicBezTo>
                    <a:pt x="0" y="2861"/>
                    <a:pt x="32" y="3183"/>
                    <a:pt x="225" y="3440"/>
                  </a:cubicBezTo>
                  <a:cubicBezTo>
                    <a:pt x="418" y="3729"/>
                    <a:pt x="772" y="3922"/>
                    <a:pt x="1286" y="3954"/>
                  </a:cubicBezTo>
                  <a:lnTo>
                    <a:pt x="1382" y="3954"/>
                  </a:lnTo>
                  <a:cubicBezTo>
                    <a:pt x="1800" y="3954"/>
                    <a:pt x="2250" y="3761"/>
                    <a:pt x="2700" y="3472"/>
                  </a:cubicBezTo>
                  <a:cubicBezTo>
                    <a:pt x="3375" y="3054"/>
                    <a:pt x="4115" y="2443"/>
                    <a:pt x="4693" y="1865"/>
                  </a:cubicBezTo>
                  <a:cubicBezTo>
                    <a:pt x="4983" y="1575"/>
                    <a:pt x="5240" y="1286"/>
                    <a:pt x="5433" y="1029"/>
                  </a:cubicBezTo>
                  <a:cubicBezTo>
                    <a:pt x="5625" y="804"/>
                    <a:pt x="5754" y="611"/>
                    <a:pt x="5818" y="418"/>
                  </a:cubicBezTo>
                  <a:lnTo>
                    <a:pt x="5818" y="322"/>
                  </a:lnTo>
                  <a:cubicBezTo>
                    <a:pt x="5818" y="257"/>
                    <a:pt x="5818" y="193"/>
                    <a:pt x="5786" y="129"/>
                  </a:cubicBezTo>
                  <a:cubicBezTo>
                    <a:pt x="5722" y="65"/>
                    <a:pt x="5658" y="32"/>
                    <a:pt x="5593"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6" name="Google Shape;4026;p47"/>
            <p:cNvSpPr/>
            <p:nvPr/>
          </p:nvSpPr>
          <p:spPr>
            <a:xfrm>
              <a:off x="4434375" y="979525"/>
              <a:ext cx="393000" cy="529650"/>
            </a:xfrm>
            <a:custGeom>
              <a:rect b="b" l="l" r="r" t="t"/>
              <a:pathLst>
                <a:path extrusionOk="0" h="21186" w="15720">
                  <a:moveTo>
                    <a:pt x="9216" y="1"/>
                  </a:moveTo>
                  <a:cubicBezTo>
                    <a:pt x="8300" y="1"/>
                    <a:pt x="7368" y="253"/>
                    <a:pt x="6494" y="849"/>
                  </a:cubicBezTo>
                  <a:cubicBezTo>
                    <a:pt x="6494" y="849"/>
                    <a:pt x="2958" y="2489"/>
                    <a:pt x="2154" y="4996"/>
                  </a:cubicBezTo>
                  <a:cubicBezTo>
                    <a:pt x="1319" y="7535"/>
                    <a:pt x="1" y="12710"/>
                    <a:pt x="1" y="14639"/>
                  </a:cubicBezTo>
                  <a:cubicBezTo>
                    <a:pt x="1" y="16568"/>
                    <a:pt x="611" y="20522"/>
                    <a:pt x="1929" y="21100"/>
                  </a:cubicBezTo>
                  <a:cubicBezTo>
                    <a:pt x="2056" y="21159"/>
                    <a:pt x="2211" y="21186"/>
                    <a:pt x="2389" y="21186"/>
                  </a:cubicBezTo>
                  <a:cubicBezTo>
                    <a:pt x="4059" y="21186"/>
                    <a:pt x="7736" y="18805"/>
                    <a:pt x="8840" y="18079"/>
                  </a:cubicBezTo>
                  <a:cubicBezTo>
                    <a:pt x="10030" y="17275"/>
                    <a:pt x="11444" y="14125"/>
                    <a:pt x="12987" y="12293"/>
                  </a:cubicBezTo>
                  <a:cubicBezTo>
                    <a:pt x="14498" y="10492"/>
                    <a:pt x="15719" y="7149"/>
                    <a:pt x="15109" y="4417"/>
                  </a:cubicBezTo>
                  <a:cubicBezTo>
                    <a:pt x="14649" y="2336"/>
                    <a:pt x="12004" y="1"/>
                    <a:pt x="92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47"/>
            <p:cNvSpPr/>
            <p:nvPr/>
          </p:nvSpPr>
          <p:spPr>
            <a:xfrm>
              <a:off x="4427950" y="972625"/>
              <a:ext cx="394600" cy="543250"/>
            </a:xfrm>
            <a:custGeom>
              <a:rect b="b" l="l" r="r" t="t"/>
              <a:pathLst>
                <a:path extrusionOk="0" h="21730" w="15784">
                  <a:moveTo>
                    <a:pt x="9483" y="547"/>
                  </a:moveTo>
                  <a:cubicBezTo>
                    <a:pt x="10801" y="547"/>
                    <a:pt x="12119" y="1093"/>
                    <a:pt x="13115" y="1929"/>
                  </a:cubicBezTo>
                  <a:cubicBezTo>
                    <a:pt x="14144" y="2732"/>
                    <a:pt x="14883" y="3793"/>
                    <a:pt x="15108" y="4725"/>
                  </a:cubicBezTo>
                  <a:cubicBezTo>
                    <a:pt x="15205" y="5207"/>
                    <a:pt x="15269" y="5690"/>
                    <a:pt x="15269" y="6204"/>
                  </a:cubicBezTo>
                  <a:cubicBezTo>
                    <a:pt x="15269" y="8486"/>
                    <a:pt x="14240" y="10961"/>
                    <a:pt x="13019" y="12408"/>
                  </a:cubicBezTo>
                  <a:cubicBezTo>
                    <a:pt x="12248" y="13340"/>
                    <a:pt x="11508" y="14594"/>
                    <a:pt x="10833" y="15719"/>
                  </a:cubicBezTo>
                  <a:cubicBezTo>
                    <a:pt x="10126" y="16812"/>
                    <a:pt x="9451" y="17776"/>
                    <a:pt x="8937" y="18130"/>
                  </a:cubicBezTo>
                  <a:cubicBezTo>
                    <a:pt x="8390" y="18483"/>
                    <a:pt x="7201" y="19287"/>
                    <a:pt x="5947" y="19962"/>
                  </a:cubicBezTo>
                  <a:cubicBezTo>
                    <a:pt x="5337" y="20283"/>
                    <a:pt x="4694" y="20605"/>
                    <a:pt x="4115" y="20830"/>
                  </a:cubicBezTo>
                  <a:cubicBezTo>
                    <a:pt x="3536" y="21087"/>
                    <a:pt x="2990" y="21215"/>
                    <a:pt x="2636" y="21215"/>
                  </a:cubicBezTo>
                  <a:cubicBezTo>
                    <a:pt x="2508" y="21215"/>
                    <a:pt x="2379" y="21183"/>
                    <a:pt x="2315" y="21151"/>
                  </a:cubicBezTo>
                  <a:cubicBezTo>
                    <a:pt x="2058" y="21055"/>
                    <a:pt x="1801" y="20733"/>
                    <a:pt x="1576" y="20283"/>
                  </a:cubicBezTo>
                  <a:cubicBezTo>
                    <a:pt x="1222" y="19576"/>
                    <a:pt x="965" y="18580"/>
                    <a:pt x="804" y="17615"/>
                  </a:cubicBezTo>
                  <a:cubicBezTo>
                    <a:pt x="611" y="16619"/>
                    <a:pt x="547" y="15622"/>
                    <a:pt x="547" y="14915"/>
                  </a:cubicBezTo>
                  <a:cubicBezTo>
                    <a:pt x="547" y="14015"/>
                    <a:pt x="868" y="12215"/>
                    <a:pt x="1286" y="10383"/>
                  </a:cubicBezTo>
                  <a:cubicBezTo>
                    <a:pt x="1704" y="8551"/>
                    <a:pt x="2251" y="6622"/>
                    <a:pt x="2636" y="5368"/>
                  </a:cubicBezTo>
                  <a:cubicBezTo>
                    <a:pt x="3022" y="4179"/>
                    <a:pt x="4083" y="3182"/>
                    <a:pt x="5047" y="2475"/>
                  </a:cubicBezTo>
                  <a:cubicBezTo>
                    <a:pt x="5529" y="2122"/>
                    <a:pt x="5979" y="1832"/>
                    <a:pt x="6301" y="1672"/>
                  </a:cubicBezTo>
                  <a:cubicBezTo>
                    <a:pt x="6494" y="1575"/>
                    <a:pt x="6622" y="1511"/>
                    <a:pt x="6719" y="1447"/>
                  </a:cubicBezTo>
                  <a:lnTo>
                    <a:pt x="6815" y="1382"/>
                  </a:lnTo>
                  <a:lnTo>
                    <a:pt x="6879" y="1382"/>
                  </a:lnTo>
                  <a:lnTo>
                    <a:pt x="6912" y="1350"/>
                  </a:lnTo>
                  <a:cubicBezTo>
                    <a:pt x="7747" y="772"/>
                    <a:pt x="8615" y="547"/>
                    <a:pt x="9483" y="547"/>
                  </a:cubicBezTo>
                  <a:close/>
                  <a:moveTo>
                    <a:pt x="9483" y="0"/>
                  </a:moveTo>
                  <a:cubicBezTo>
                    <a:pt x="8519" y="0"/>
                    <a:pt x="7522" y="289"/>
                    <a:pt x="6590" y="900"/>
                  </a:cubicBezTo>
                  <a:lnTo>
                    <a:pt x="6604" y="919"/>
                  </a:lnTo>
                  <a:lnTo>
                    <a:pt x="6604" y="919"/>
                  </a:lnTo>
                  <a:cubicBezTo>
                    <a:pt x="6397" y="1009"/>
                    <a:pt x="5599" y="1410"/>
                    <a:pt x="4726" y="2057"/>
                  </a:cubicBezTo>
                  <a:cubicBezTo>
                    <a:pt x="3697" y="2797"/>
                    <a:pt x="2572" y="3857"/>
                    <a:pt x="2154" y="5207"/>
                  </a:cubicBezTo>
                  <a:cubicBezTo>
                    <a:pt x="1736" y="6493"/>
                    <a:pt x="1190" y="8422"/>
                    <a:pt x="772" y="10254"/>
                  </a:cubicBezTo>
                  <a:cubicBezTo>
                    <a:pt x="322" y="12119"/>
                    <a:pt x="1" y="13886"/>
                    <a:pt x="1" y="14915"/>
                  </a:cubicBezTo>
                  <a:cubicBezTo>
                    <a:pt x="1" y="15912"/>
                    <a:pt x="161" y="17390"/>
                    <a:pt x="483" y="18708"/>
                  </a:cubicBezTo>
                  <a:cubicBezTo>
                    <a:pt x="643" y="19383"/>
                    <a:pt x="836" y="19994"/>
                    <a:pt x="1093" y="20508"/>
                  </a:cubicBezTo>
                  <a:cubicBezTo>
                    <a:pt x="1351" y="21023"/>
                    <a:pt x="1672" y="21440"/>
                    <a:pt x="2090" y="21633"/>
                  </a:cubicBezTo>
                  <a:cubicBezTo>
                    <a:pt x="2251" y="21730"/>
                    <a:pt x="2444" y="21730"/>
                    <a:pt x="2636" y="21730"/>
                  </a:cubicBezTo>
                  <a:cubicBezTo>
                    <a:pt x="3119" y="21730"/>
                    <a:pt x="3697" y="21569"/>
                    <a:pt x="4308" y="21344"/>
                  </a:cubicBezTo>
                  <a:cubicBezTo>
                    <a:pt x="6140" y="20605"/>
                    <a:pt x="8390" y="19126"/>
                    <a:pt x="9226" y="18580"/>
                  </a:cubicBezTo>
                  <a:cubicBezTo>
                    <a:pt x="9933" y="18097"/>
                    <a:pt x="10576" y="17101"/>
                    <a:pt x="11283" y="15976"/>
                  </a:cubicBezTo>
                  <a:cubicBezTo>
                    <a:pt x="11958" y="14883"/>
                    <a:pt x="12698" y="13629"/>
                    <a:pt x="13437" y="12761"/>
                  </a:cubicBezTo>
                  <a:cubicBezTo>
                    <a:pt x="14723" y="11186"/>
                    <a:pt x="15783" y="8647"/>
                    <a:pt x="15783" y="6204"/>
                  </a:cubicBezTo>
                  <a:cubicBezTo>
                    <a:pt x="15783" y="5658"/>
                    <a:pt x="15751" y="5143"/>
                    <a:pt x="15623" y="4629"/>
                  </a:cubicBezTo>
                  <a:cubicBezTo>
                    <a:pt x="15366" y="3504"/>
                    <a:pt x="14562" y="2379"/>
                    <a:pt x="13469" y="1511"/>
                  </a:cubicBezTo>
                  <a:cubicBezTo>
                    <a:pt x="12344" y="611"/>
                    <a:pt x="10962" y="0"/>
                    <a:pt x="9483"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8" name="Google Shape;4028;p47"/>
            <p:cNvSpPr/>
            <p:nvPr/>
          </p:nvSpPr>
          <p:spPr>
            <a:xfrm>
              <a:off x="4455275" y="979525"/>
              <a:ext cx="372100" cy="369200"/>
            </a:xfrm>
            <a:custGeom>
              <a:rect b="b" l="l" r="r" t="t"/>
              <a:pathLst>
                <a:path extrusionOk="0" h="14768" w="14884">
                  <a:moveTo>
                    <a:pt x="8380" y="1"/>
                  </a:moveTo>
                  <a:cubicBezTo>
                    <a:pt x="7464" y="1"/>
                    <a:pt x="6532" y="253"/>
                    <a:pt x="5658" y="849"/>
                  </a:cubicBezTo>
                  <a:cubicBezTo>
                    <a:pt x="5658" y="849"/>
                    <a:pt x="2122" y="2489"/>
                    <a:pt x="1318" y="4996"/>
                  </a:cubicBezTo>
                  <a:cubicBezTo>
                    <a:pt x="933" y="6217"/>
                    <a:pt x="418" y="8017"/>
                    <a:pt x="0" y="9785"/>
                  </a:cubicBezTo>
                  <a:cubicBezTo>
                    <a:pt x="708" y="8692"/>
                    <a:pt x="1833" y="6860"/>
                    <a:pt x="1897" y="6442"/>
                  </a:cubicBezTo>
                  <a:cubicBezTo>
                    <a:pt x="2026" y="5832"/>
                    <a:pt x="2026" y="5735"/>
                    <a:pt x="2733" y="5735"/>
                  </a:cubicBezTo>
                  <a:cubicBezTo>
                    <a:pt x="3440" y="5735"/>
                    <a:pt x="4758" y="7760"/>
                    <a:pt x="6558" y="8146"/>
                  </a:cubicBezTo>
                  <a:cubicBezTo>
                    <a:pt x="8390" y="8564"/>
                    <a:pt x="10833" y="8242"/>
                    <a:pt x="10833" y="9271"/>
                  </a:cubicBezTo>
                  <a:cubicBezTo>
                    <a:pt x="10833" y="10267"/>
                    <a:pt x="9419" y="11907"/>
                    <a:pt x="10319" y="12389"/>
                  </a:cubicBezTo>
                  <a:cubicBezTo>
                    <a:pt x="11026" y="12807"/>
                    <a:pt x="10383" y="14157"/>
                    <a:pt x="10447" y="14768"/>
                  </a:cubicBezTo>
                  <a:cubicBezTo>
                    <a:pt x="10994" y="13900"/>
                    <a:pt x="11572" y="13000"/>
                    <a:pt x="12151" y="12293"/>
                  </a:cubicBezTo>
                  <a:cubicBezTo>
                    <a:pt x="13662" y="10492"/>
                    <a:pt x="14883" y="7149"/>
                    <a:pt x="14273" y="4417"/>
                  </a:cubicBezTo>
                  <a:cubicBezTo>
                    <a:pt x="13813" y="2336"/>
                    <a:pt x="11168" y="1"/>
                    <a:pt x="8380"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9" name="Google Shape;4029;p47"/>
            <p:cNvSpPr/>
            <p:nvPr/>
          </p:nvSpPr>
          <p:spPr>
            <a:xfrm>
              <a:off x="4448050" y="972625"/>
              <a:ext cx="374500" cy="382750"/>
            </a:xfrm>
            <a:custGeom>
              <a:rect b="b" l="l" r="r" t="t"/>
              <a:pathLst>
                <a:path extrusionOk="0" h="15310" w="14980">
                  <a:moveTo>
                    <a:pt x="8679" y="547"/>
                  </a:moveTo>
                  <a:cubicBezTo>
                    <a:pt x="9997" y="547"/>
                    <a:pt x="11315" y="1093"/>
                    <a:pt x="12311" y="1929"/>
                  </a:cubicBezTo>
                  <a:cubicBezTo>
                    <a:pt x="13340" y="2732"/>
                    <a:pt x="14079" y="3793"/>
                    <a:pt x="14304" y="4725"/>
                  </a:cubicBezTo>
                  <a:cubicBezTo>
                    <a:pt x="14401" y="5207"/>
                    <a:pt x="14465" y="5690"/>
                    <a:pt x="14465" y="6204"/>
                  </a:cubicBezTo>
                  <a:cubicBezTo>
                    <a:pt x="14465" y="8486"/>
                    <a:pt x="13436" y="10961"/>
                    <a:pt x="12215" y="12408"/>
                  </a:cubicBezTo>
                  <a:cubicBezTo>
                    <a:pt x="11868" y="12832"/>
                    <a:pt x="11520" y="13327"/>
                    <a:pt x="11180" y="13842"/>
                  </a:cubicBezTo>
                  <a:lnTo>
                    <a:pt x="11180" y="13842"/>
                  </a:lnTo>
                  <a:cubicBezTo>
                    <a:pt x="11203" y="13696"/>
                    <a:pt x="11219" y="13546"/>
                    <a:pt x="11219" y="13404"/>
                  </a:cubicBezTo>
                  <a:cubicBezTo>
                    <a:pt x="11219" y="13244"/>
                    <a:pt x="11186" y="13051"/>
                    <a:pt x="11122" y="12890"/>
                  </a:cubicBezTo>
                  <a:cubicBezTo>
                    <a:pt x="11058" y="12697"/>
                    <a:pt x="10929" y="12536"/>
                    <a:pt x="10736" y="12440"/>
                  </a:cubicBezTo>
                  <a:cubicBezTo>
                    <a:pt x="10672" y="12408"/>
                    <a:pt x="10640" y="12376"/>
                    <a:pt x="10608" y="12311"/>
                  </a:cubicBezTo>
                  <a:cubicBezTo>
                    <a:pt x="10576" y="12279"/>
                    <a:pt x="10576" y="12215"/>
                    <a:pt x="10576" y="12151"/>
                  </a:cubicBezTo>
                  <a:cubicBezTo>
                    <a:pt x="10576" y="11894"/>
                    <a:pt x="10736" y="11411"/>
                    <a:pt x="10961" y="10961"/>
                  </a:cubicBezTo>
                  <a:cubicBezTo>
                    <a:pt x="11154" y="10511"/>
                    <a:pt x="11379" y="10029"/>
                    <a:pt x="11379" y="9547"/>
                  </a:cubicBezTo>
                  <a:cubicBezTo>
                    <a:pt x="11379" y="9354"/>
                    <a:pt x="11315" y="9193"/>
                    <a:pt x="11219" y="9065"/>
                  </a:cubicBezTo>
                  <a:cubicBezTo>
                    <a:pt x="11026" y="8808"/>
                    <a:pt x="10769" y="8711"/>
                    <a:pt x="10447" y="8615"/>
                  </a:cubicBezTo>
                  <a:cubicBezTo>
                    <a:pt x="9965" y="8486"/>
                    <a:pt x="9386" y="8454"/>
                    <a:pt x="8776" y="8390"/>
                  </a:cubicBezTo>
                  <a:cubicBezTo>
                    <a:pt x="8133" y="8358"/>
                    <a:pt x="7490" y="8293"/>
                    <a:pt x="6911" y="8165"/>
                  </a:cubicBezTo>
                  <a:cubicBezTo>
                    <a:pt x="6075" y="7972"/>
                    <a:pt x="5336" y="7393"/>
                    <a:pt x="4693" y="6847"/>
                  </a:cubicBezTo>
                  <a:cubicBezTo>
                    <a:pt x="4372" y="6590"/>
                    <a:pt x="4082" y="6300"/>
                    <a:pt x="3825" y="6108"/>
                  </a:cubicBezTo>
                  <a:cubicBezTo>
                    <a:pt x="3536" y="5915"/>
                    <a:pt x="3311" y="5722"/>
                    <a:pt x="3022" y="5722"/>
                  </a:cubicBezTo>
                  <a:cubicBezTo>
                    <a:pt x="2829" y="5722"/>
                    <a:pt x="2668" y="5722"/>
                    <a:pt x="2540" y="5754"/>
                  </a:cubicBezTo>
                  <a:cubicBezTo>
                    <a:pt x="2443" y="5786"/>
                    <a:pt x="2347" y="5818"/>
                    <a:pt x="2282" y="5850"/>
                  </a:cubicBezTo>
                  <a:cubicBezTo>
                    <a:pt x="2122" y="5947"/>
                    <a:pt x="2057" y="6108"/>
                    <a:pt x="2025" y="6236"/>
                  </a:cubicBezTo>
                  <a:cubicBezTo>
                    <a:pt x="1993" y="6365"/>
                    <a:pt x="1961" y="6493"/>
                    <a:pt x="1929" y="6654"/>
                  </a:cubicBezTo>
                  <a:cubicBezTo>
                    <a:pt x="1929" y="6686"/>
                    <a:pt x="1929" y="6750"/>
                    <a:pt x="1865" y="6815"/>
                  </a:cubicBezTo>
                  <a:cubicBezTo>
                    <a:pt x="1768" y="7104"/>
                    <a:pt x="1447" y="7650"/>
                    <a:pt x="1093" y="8229"/>
                  </a:cubicBezTo>
                  <a:cubicBezTo>
                    <a:pt x="1052" y="8303"/>
                    <a:pt x="1009" y="8377"/>
                    <a:pt x="966" y="8452"/>
                  </a:cubicBezTo>
                  <a:lnTo>
                    <a:pt x="966" y="8452"/>
                  </a:lnTo>
                  <a:cubicBezTo>
                    <a:pt x="1275" y="7276"/>
                    <a:pt x="1591" y="6180"/>
                    <a:pt x="1832" y="5368"/>
                  </a:cubicBezTo>
                  <a:cubicBezTo>
                    <a:pt x="2218" y="4179"/>
                    <a:pt x="3279" y="3182"/>
                    <a:pt x="4243" y="2475"/>
                  </a:cubicBezTo>
                  <a:cubicBezTo>
                    <a:pt x="4725" y="2122"/>
                    <a:pt x="5175" y="1832"/>
                    <a:pt x="5497" y="1672"/>
                  </a:cubicBezTo>
                  <a:cubicBezTo>
                    <a:pt x="5690" y="1575"/>
                    <a:pt x="5818" y="1511"/>
                    <a:pt x="5915" y="1447"/>
                  </a:cubicBezTo>
                  <a:lnTo>
                    <a:pt x="6011" y="1382"/>
                  </a:lnTo>
                  <a:lnTo>
                    <a:pt x="6075" y="1382"/>
                  </a:lnTo>
                  <a:lnTo>
                    <a:pt x="6108" y="1350"/>
                  </a:lnTo>
                  <a:cubicBezTo>
                    <a:pt x="6943" y="772"/>
                    <a:pt x="7811" y="547"/>
                    <a:pt x="8679" y="547"/>
                  </a:cubicBezTo>
                  <a:close/>
                  <a:moveTo>
                    <a:pt x="8679" y="0"/>
                  </a:moveTo>
                  <a:cubicBezTo>
                    <a:pt x="7715" y="0"/>
                    <a:pt x="6718" y="289"/>
                    <a:pt x="5786" y="900"/>
                  </a:cubicBezTo>
                  <a:lnTo>
                    <a:pt x="5800" y="919"/>
                  </a:lnTo>
                  <a:lnTo>
                    <a:pt x="5800" y="919"/>
                  </a:lnTo>
                  <a:cubicBezTo>
                    <a:pt x="5593" y="1009"/>
                    <a:pt x="4795" y="1410"/>
                    <a:pt x="3922" y="2057"/>
                  </a:cubicBezTo>
                  <a:cubicBezTo>
                    <a:pt x="2893" y="2797"/>
                    <a:pt x="1768" y="3857"/>
                    <a:pt x="1350" y="5207"/>
                  </a:cubicBezTo>
                  <a:cubicBezTo>
                    <a:pt x="964" y="6429"/>
                    <a:pt x="450" y="8229"/>
                    <a:pt x="32" y="9997"/>
                  </a:cubicBezTo>
                  <a:cubicBezTo>
                    <a:pt x="0" y="10126"/>
                    <a:pt x="64" y="10254"/>
                    <a:pt x="193" y="10286"/>
                  </a:cubicBezTo>
                  <a:cubicBezTo>
                    <a:pt x="236" y="10308"/>
                    <a:pt x="279" y="10318"/>
                    <a:pt x="319" y="10318"/>
                  </a:cubicBezTo>
                  <a:cubicBezTo>
                    <a:pt x="400" y="10318"/>
                    <a:pt x="472" y="10276"/>
                    <a:pt x="514" y="10190"/>
                  </a:cubicBezTo>
                  <a:cubicBezTo>
                    <a:pt x="868" y="9643"/>
                    <a:pt x="1318" y="8904"/>
                    <a:pt x="1704" y="8261"/>
                  </a:cubicBezTo>
                  <a:cubicBezTo>
                    <a:pt x="1897" y="7940"/>
                    <a:pt x="2090" y="7618"/>
                    <a:pt x="2218" y="7361"/>
                  </a:cubicBezTo>
                  <a:cubicBezTo>
                    <a:pt x="2282" y="7233"/>
                    <a:pt x="2315" y="7136"/>
                    <a:pt x="2379" y="7040"/>
                  </a:cubicBezTo>
                  <a:cubicBezTo>
                    <a:pt x="2411" y="6911"/>
                    <a:pt x="2443" y="6847"/>
                    <a:pt x="2475" y="6750"/>
                  </a:cubicBezTo>
                  <a:cubicBezTo>
                    <a:pt x="2475" y="6590"/>
                    <a:pt x="2507" y="6493"/>
                    <a:pt x="2540" y="6397"/>
                  </a:cubicBezTo>
                  <a:cubicBezTo>
                    <a:pt x="2540" y="6365"/>
                    <a:pt x="2572" y="6333"/>
                    <a:pt x="2572" y="6300"/>
                  </a:cubicBezTo>
                  <a:lnTo>
                    <a:pt x="2636" y="6300"/>
                  </a:lnTo>
                  <a:cubicBezTo>
                    <a:pt x="2700" y="6268"/>
                    <a:pt x="2829" y="6268"/>
                    <a:pt x="3022" y="6268"/>
                  </a:cubicBezTo>
                  <a:cubicBezTo>
                    <a:pt x="3054" y="6268"/>
                    <a:pt x="3247" y="6333"/>
                    <a:pt x="3504" y="6525"/>
                  </a:cubicBezTo>
                  <a:cubicBezTo>
                    <a:pt x="3857" y="6815"/>
                    <a:pt x="4307" y="7265"/>
                    <a:pt x="4854" y="7683"/>
                  </a:cubicBezTo>
                  <a:cubicBezTo>
                    <a:pt x="5400" y="8133"/>
                    <a:pt x="6043" y="8518"/>
                    <a:pt x="6815" y="8679"/>
                  </a:cubicBezTo>
                  <a:cubicBezTo>
                    <a:pt x="7747" y="8904"/>
                    <a:pt x="8808" y="8936"/>
                    <a:pt x="9643" y="9033"/>
                  </a:cubicBezTo>
                  <a:cubicBezTo>
                    <a:pt x="10061" y="9065"/>
                    <a:pt x="10383" y="9129"/>
                    <a:pt x="10608" y="9226"/>
                  </a:cubicBezTo>
                  <a:cubicBezTo>
                    <a:pt x="10704" y="9290"/>
                    <a:pt x="10769" y="9354"/>
                    <a:pt x="10801" y="9386"/>
                  </a:cubicBezTo>
                  <a:cubicBezTo>
                    <a:pt x="10833" y="9418"/>
                    <a:pt x="10833" y="9483"/>
                    <a:pt x="10833" y="9547"/>
                  </a:cubicBezTo>
                  <a:cubicBezTo>
                    <a:pt x="10865" y="9836"/>
                    <a:pt x="10672" y="10286"/>
                    <a:pt x="10447" y="10736"/>
                  </a:cubicBezTo>
                  <a:cubicBezTo>
                    <a:pt x="10254" y="11219"/>
                    <a:pt x="10029" y="11669"/>
                    <a:pt x="10029" y="12151"/>
                  </a:cubicBezTo>
                  <a:cubicBezTo>
                    <a:pt x="10029" y="12279"/>
                    <a:pt x="10061" y="12440"/>
                    <a:pt x="10126" y="12569"/>
                  </a:cubicBezTo>
                  <a:cubicBezTo>
                    <a:pt x="10222" y="12729"/>
                    <a:pt x="10318" y="12826"/>
                    <a:pt x="10479" y="12922"/>
                  </a:cubicBezTo>
                  <a:cubicBezTo>
                    <a:pt x="10544" y="12954"/>
                    <a:pt x="10576" y="13019"/>
                    <a:pt x="10640" y="13083"/>
                  </a:cubicBezTo>
                  <a:cubicBezTo>
                    <a:pt x="10672" y="13179"/>
                    <a:pt x="10672" y="13276"/>
                    <a:pt x="10672" y="13404"/>
                  </a:cubicBezTo>
                  <a:cubicBezTo>
                    <a:pt x="10672" y="13629"/>
                    <a:pt x="10640" y="13919"/>
                    <a:pt x="10576" y="14176"/>
                  </a:cubicBezTo>
                  <a:cubicBezTo>
                    <a:pt x="10511" y="14433"/>
                    <a:pt x="10479" y="14690"/>
                    <a:pt x="10479" y="14947"/>
                  </a:cubicBezTo>
                  <a:cubicBezTo>
                    <a:pt x="10479" y="14979"/>
                    <a:pt x="10479" y="15044"/>
                    <a:pt x="10479" y="15076"/>
                  </a:cubicBezTo>
                  <a:cubicBezTo>
                    <a:pt x="10511" y="15204"/>
                    <a:pt x="10576" y="15269"/>
                    <a:pt x="10704" y="15301"/>
                  </a:cubicBezTo>
                  <a:cubicBezTo>
                    <a:pt x="10721" y="15307"/>
                    <a:pt x="10738" y="15309"/>
                    <a:pt x="10755" y="15309"/>
                  </a:cubicBezTo>
                  <a:cubicBezTo>
                    <a:pt x="10834" y="15309"/>
                    <a:pt x="10908" y="15252"/>
                    <a:pt x="10961" y="15172"/>
                  </a:cubicBezTo>
                  <a:cubicBezTo>
                    <a:pt x="11508" y="14304"/>
                    <a:pt x="12086" y="13436"/>
                    <a:pt x="12633" y="12761"/>
                  </a:cubicBezTo>
                  <a:cubicBezTo>
                    <a:pt x="13919" y="11186"/>
                    <a:pt x="14979" y="8647"/>
                    <a:pt x="14979" y="6204"/>
                  </a:cubicBezTo>
                  <a:cubicBezTo>
                    <a:pt x="14979" y="5658"/>
                    <a:pt x="14947" y="5143"/>
                    <a:pt x="14819" y="4629"/>
                  </a:cubicBezTo>
                  <a:cubicBezTo>
                    <a:pt x="14562" y="3504"/>
                    <a:pt x="13758" y="2379"/>
                    <a:pt x="12665" y="1511"/>
                  </a:cubicBezTo>
                  <a:cubicBezTo>
                    <a:pt x="11540" y="611"/>
                    <a:pt x="10158" y="0"/>
                    <a:pt x="867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0" name="Google Shape;4030;p47"/>
            <p:cNvSpPr/>
            <p:nvPr/>
          </p:nvSpPr>
          <p:spPr>
            <a:xfrm>
              <a:off x="4414300" y="1239600"/>
              <a:ext cx="283700" cy="158775"/>
            </a:xfrm>
            <a:custGeom>
              <a:rect b="b" l="l" r="r" t="t"/>
              <a:pathLst>
                <a:path extrusionOk="0" h="6351" w="11348">
                  <a:moveTo>
                    <a:pt x="1289" y="0"/>
                  </a:moveTo>
                  <a:cubicBezTo>
                    <a:pt x="777" y="0"/>
                    <a:pt x="292" y="174"/>
                    <a:pt x="193" y="797"/>
                  </a:cubicBezTo>
                  <a:cubicBezTo>
                    <a:pt x="0" y="2211"/>
                    <a:pt x="1414" y="4236"/>
                    <a:pt x="2732" y="4236"/>
                  </a:cubicBezTo>
                  <a:cubicBezTo>
                    <a:pt x="4004" y="4236"/>
                    <a:pt x="4527" y="3010"/>
                    <a:pt x="5198" y="3010"/>
                  </a:cubicBezTo>
                  <a:cubicBezTo>
                    <a:pt x="5222" y="3010"/>
                    <a:pt x="5247" y="3011"/>
                    <a:pt x="5272" y="3015"/>
                  </a:cubicBezTo>
                  <a:cubicBezTo>
                    <a:pt x="5979" y="3111"/>
                    <a:pt x="5690" y="5650"/>
                    <a:pt x="6879" y="6165"/>
                  </a:cubicBezTo>
                  <a:cubicBezTo>
                    <a:pt x="7198" y="6291"/>
                    <a:pt x="7572" y="6351"/>
                    <a:pt x="7962" y="6351"/>
                  </a:cubicBezTo>
                  <a:cubicBezTo>
                    <a:pt x="9063" y="6351"/>
                    <a:pt x="10285" y="5871"/>
                    <a:pt x="10736" y="5040"/>
                  </a:cubicBezTo>
                  <a:cubicBezTo>
                    <a:pt x="11347" y="3915"/>
                    <a:pt x="9643" y="3207"/>
                    <a:pt x="7908" y="2597"/>
                  </a:cubicBezTo>
                  <a:cubicBezTo>
                    <a:pt x="6172" y="1986"/>
                    <a:pt x="2636" y="282"/>
                    <a:pt x="2636" y="282"/>
                  </a:cubicBezTo>
                  <a:cubicBezTo>
                    <a:pt x="2636" y="282"/>
                    <a:pt x="1940" y="0"/>
                    <a:pt x="12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1" name="Google Shape;4031;p47"/>
            <p:cNvSpPr/>
            <p:nvPr/>
          </p:nvSpPr>
          <p:spPr>
            <a:xfrm>
              <a:off x="4412675" y="1232975"/>
              <a:ext cx="279700" cy="172000"/>
            </a:xfrm>
            <a:custGeom>
              <a:rect b="b" l="l" r="r" t="t"/>
              <a:pathLst>
                <a:path extrusionOk="0" h="6880" w="11188">
                  <a:moveTo>
                    <a:pt x="1351" y="515"/>
                  </a:moveTo>
                  <a:cubicBezTo>
                    <a:pt x="1640" y="515"/>
                    <a:pt x="1962" y="579"/>
                    <a:pt x="2187" y="644"/>
                  </a:cubicBezTo>
                  <a:cubicBezTo>
                    <a:pt x="2315" y="708"/>
                    <a:pt x="2412" y="740"/>
                    <a:pt x="2508" y="740"/>
                  </a:cubicBezTo>
                  <a:lnTo>
                    <a:pt x="2572" y="772"/>
                  </a:lnTo>
                  <a:cubicBezTo>
                    <a:pt x="2572" y="772"/>
                    <a:pt x="2572" y="772"/>
                    <a:pt x="2572" y="772"/>
                  </a:cubicBezTo>
                  <a:lnTo>
                    <a:pt x="2572" y="772"/>
                  </a:lnTo>
                  <a:lnTo>
                    <a:pt x="2604" y="805"/>
                  </a:lnTo>
                  <a:lnTo>
                    <a:pt x="2610" y="789"/>
                  </a:lnTo>
                  <a:lnTo>
                    <a:pt x="2610" y="789"/>
                  </a:lnTo>
                  <a:cubicBezTo>
                    <a:pt x="2999" y="965"/>
                    <a:pt x="6239" y="2543"/>
                    <a:pt x="7876" y="3119"/>
                  </a:cubicBezTo>
                  <a:cubicBezTo>
                    <a:pt x="8615" y="3376"/>
                    <a:pt x="9355" y="3665"/>
                    <a:pt x="9869" y="3955"/>
                  </a:cubicBezTo>
                  <a:cubicBezTo>
                    <a:pt x="10126" y="4115"/>
                    <a:pt x="10351" y="4276"/>
                    <a:pt x="10480" y="4437"/>
                  </a:cubicBezTo>
                  <a:cubicBezTo>
                    <a:pt x="10608" y="4598"/>
                    <a:pt x="10673" y="4726"/>
                    <a:pt x="10673" y="4855"/>
                  </a:cubicBezTo>
                  <a:cubicBezTo>
                    <a:pt x="10673" y="4951"/>
                    <a:pt x="10641" y="5048"/>
                    <a:pt x="10576" y="5176"/>
                  </a:cubicBezTo>
                  <a:cubicBezTo>
                    <a:pt x="10383" y="5530"/>
                    <a:pt x="10030" y="5819"/>
                    <a:pt x="9548" y="6012"/>
                  </a:cubicBezTo>
                  <a:cubicBezTo>
                    <a:pt x="9098" y="6237"/>
                    <a:pt x="8551" y="6333"/>
                    <a:pt x="8037" y="6333"/>
                  </a:cubicBezTo>
                  <a:cubicBezTo>
                    <a:pt x="7683" y="6333"/>
                    <a:pt x="7330" y="6301"/>
                    <a:pt x="7073" y="6173"/>
                  </a:cubicBezTo>
                  <a:cubicBezTo>
                    <a:pt x="6848" y="6076"/>
                    <a:pt x="6655" y="5883"/>
                    <a:pt x="6526" y="5626"/>
                  </a:cubicBezTo>
                  <a:cubicBezTo>
                    <a:pt x="6333" y="5208"/>
                    <a:pt x="6205" y="4630"/>
                    <a:pt x="6108" y="4115"/>
                  </a:cubicBezTo>
                  <a:cubicBezTo>
                    <a:pt x="6044" y="3858"/>
                    <a:pt x="5980" y="3633"/>
                    <a:pt x="5883" y="3440"/>
                  </a:cubicBezTo>
                  <a:cubicBezTo>
                    <a:pt x="5851" y="3344"/>
                    <a:pt x="5787" y="3247"/>
                    <a:pt x="5690" y="3183"/>
                  </a:cubicBezTo>
                  <a:cubicBezTo>
                    <a:pt x="5626" y="3087"/>
                    <a:pt x="5497" y="3022"/>
                    <a:pt x="5369" y="3022"/>
                  </a:cubicBezTo>
                  <a:lnTo>
                    <a:pt x="5272" y="2990"/>
                  </a:lnTo>
                  <a:cubicBezTo>
                    <a:pt x="5015" y="3022"/>
                    <a:pt x="4790" y="3119"/>
                    <a:pt x="4630" y="3247"/>
                  </a:cubicBezTo>
                  <a:cubicBezTo>
                    <a:pt x="4340" y="3440"/>
                    <a:pt x="4083" y="3698"/>
                    <a:pt x="3794" y="3890"/>
                  </a:cubicBezTo>
                  <a:cubicBezTo>
                    <a:pt x="3537" y="4083"/>
                    <a:pt x="3215" y="4212"/>
                    <a:pt x="2797" y="4212"/>
                  </a:cubicBezTo>
                  <a:cubicBezTo>
                    <a:pt x="2779" y="4213"/>
                    <a:pt x="2760" y="4214"/>
                    <a:pt x="2741" y="4214"/>
                  </a:cubicBezTo>
                  <a:cubicBezTo>
                    <a:pt x="2270" y="4214"/>
                    <a:pt x="1719" y="3836"/>
                    <a:pt x="1287" y="3280"/>
                  </a:cubicBezTo>
                  <a:cubicBezTo>
                    <a:pt x="837" y="2701"/>
                    <a:pt x="515" y="1930"/>
                    <a:pt x="515" y="1319"/>
                  </a:cubicBezTo>
                  <a:cubicBezTo>
                    <a:pt x="515" y="1255"/>
                    <a:pt x="515" y="1158"/>
                    <a:pt x="547" y="1094"/>
                  </a:cubicBezTo>
                  <a:cubicBezTo>
                    <a:pt x="579" y="837"/>
                    <a:pt x="676" y="740"/>
                    <a:pt x="804" y="644"/>
                  </a:cubicBezTo>
                  <a:cubicBezTo>
                    <a:pt x="933" y="579"/>
                    <a:pt x="1126" y="515"/>
                    <a:pt x="1351" y="515"/>
                  </a:cubicBezTo>
                  <a:close/>
                  <a:moveTo>
                    <a:pt x="1351" y="1"/>
                  </a:moveTo>
                  <a:cubicBezTo>
                    <a:pt x="1062" y="1"/>
                    <a:pt x="772" y="33"/>
                    <a:pt x="515" y="194"/>
                  </a:cubicBezTo>
                  <a:cubicBezTo>
                    <a:pt x="258" y="354"/>
                    <a:pt x="65" y="644"/>
                    <a:pt x="1" y="997"/>
                  </a:cubicBezTo>
                  <a:cubicBezTo>
                    <a:pt x="1" y="1126"/>
                    <a:pt x="1" y="1222"/>
                    <a:pt x="1" y="1319"/>
                  </a:cubicBezTo>
                  <a:cubicBezTo>
                    <a:pt x="1" y="2122"/>
                    <a:pt x="354" y="2926"/>
                    <a:pt x="869" y="3601"/>
                  </a:cubicBezTo>
                  <a:cubicBezTo>
                    <a:pt x="1383" y="4244"/>
                    <a:pt x="2058" y="4758"/>
                    <a:pt x="2797" y="4758"/>
                  </a:cubicBezTo>
                  <a:cubicBezTo>
                    <a:pt x="3537" y="4758"/>
                    <a:pt x="4051" y="4405"/>
                    <a:pt x="4437" y="4083"/>
                  </a:cubicBezTo>
                  <a:cubicBezTo>
                    <a:pt x="4630" y="3923"/>
                    <a:pt x="4790" y="3794"/>
                    <a:pt x="4919" y="3698"/>
                  </a:cubicBezTo>
                  <a:cubicBezTo>
                    <a:pt x="5080" y="3569"/>
                    <a:pt x="5176" y="3537"/>
                    <a:pt x="5272" y="3537"/>
                  </a:cubicBezTo>
                  <a:lnTo>
                    <a:pt x="5305" y="3537"/>
                  </a:lnTo>
                  <a:lnTo>
                    <a:pt x="5337" y="3601"/>
                  </a:lnTo>
                  <a:cubicBezTo>
                    <a:pt x="5401" y="3665"/>
                    <a:pt x="5497" y="3858"/>
                    <a:pt x="5562" y="4115"/>
                  </a:cubicBezTo>
                  <a:cubicBezTo>
                    <a:pt x="5658" y="4533"/>
                    <a:pt x="5755" y="5048"/>
                    <a:pt x="5915" y="5530"/>
                  </a:cubicBezTo>
                  <a:cubicBezTo>
                    <a:pt x="6012" y="5755"/>
                    <a:pt x="6108" y="5980"/>
                    <a:pt x="6269" y="6173"/>
                  </a:cubicBezTo>
                  <a:cubicBezTo>
                    <a:pt x="6398" y="6398"/>
                    <a:pt x="6590" y="6558"/>
                    <a:pt x="6848" y="6655"/>
                  </a:cubicBezTo>
                  <a:cubicBezTo>
                    <a:pt x="7201" y="6816"/>
                    <a:pt x="7619" y="6880"/>
                    <a:pt x="8037" y="6880"/>
                  </a:cubicBezTo>
                  <a:cubicBezTo>
                    <a:pt x="8648" y="6880"/>
                    <a:pt x="9258" y="6751"/>
                    <a:pt x="9773" y="6526"/>
                  </a:cubicBezTo>
                  <a:cubicBezTo>
                    <a:pt x="10319" y="6269"/>
                    <a:pt x="10769" y="5915"/>
                    <a:pt x="11026" y="5433"/>
                  </a:cubicBezTo>
                  <a:lnTo>
                    <a:pt x="11058" y="5433"/>
                  </a:lnTo>
                  <a:cubicBezTo>
                    <a:pt x="11155" y="5240"/>
                    <a:pt x="11187" y="5048"/>
                    <a:pt x="11187" y="4855"/>
                  </a:cubicBezTo>
                  <a:cubicBezTo>
                    <a:pt x="11187" y="4565"/>
                    <a:pt x="11058" y="4308"/>
                    <a:pt x="10866" y="4083"/>
                  </a:cubicBezTo>
                  <a:cubicBezTo>
                    <a:pt x="10576" y="3762"/>
                    <a:pt x="10158" y="3505"/>
                    <a:pt x="9676" y="3247"/>
                  </a:cubicBezTo>
                  <a:cubicBezTo>
                    <a:pt x="9194" y="3022"/>
                    <a:pt x="8615" y="2830"/>
                    <a:pt x="8069" y="2637"/>
                  </a:cubicBezTo>
                  <a:cubicBezTo>
                    <a:pt x="7233" y="2315"/>
                    <a:pt x="5915" y="1737"/>
                    <a:pt x="4790" y="1222"/>
                  </a:cubicBezTo>
                  <a:cubicBezTo>
                    <a:pt x="4244" y="997"/>
                    <a:pt x="3762" y="740"/>
                    <a:pt x="3408" y="579"/>
                  </a:cubicBezTo>
                  <a:cubicBezTo>
                    <a:pt x="3055" y="419"/>
                    <a:pt x="2829" y="290"/>
                    <a:pt x="2829" y="290"/>
                  </a:cubicBezTo>
                  <a:lnTo>
                    <a:pt x="2797" y="290"/>
                  </a:lnTo>
                  <a:cubicBezTo>
                    <a:pt x="2797" y="290"/>
                    <a:pt x="2058" y="1"/>
                    <a:pt x="1351"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p47"/>
            <p:cNvSpPr/>
            <p:nvPr/>
          </p:nvSpPr>
          <p:spPr>
            <a:xfrm>
              <a:off x="4690725" y="1282000"/>
              <a:ext cx="57900" cy="58700"/>
            </a:xfrm>
            <a:custGeom>
              <a:rect b="b" l="l" r="r" t="t"/>
              <a:pathLst>
                <a:path extrusionOk="0" h="2348" w="2316">
                  <a:moveTo>
                    <a:pt x="1" y="2347"/>
                  </a:moveTo>
                  <a:lnTo>
                    <a:pt x="2315"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3" name="Google Shape;4033;p47"/>
            <p:cNvSpPr/>
            <p:nvPr/>
          </p:nvSpPr>
          <p:spPr>
            <a:xfrm>
              <a:off x="4682700" y="1275375"/>
              <a:ext cx="73150" cy="71750"/>
            </a:xfrm>
            <a:custGeom>
              <a:rect b="b" l="l" r="r" t="t"/>
              <a:pathLst>
                <a:path extrusionOk="0" h="2870" w="2926">
                  <a:moveTo>
                    <a:pt x="2636" y="1"/>
                  </a:moveTo>
                  <a:cubicBezTo>
                    <a:pt x="2564" y="1"/>
                    <a:pt x="2491" y="25"/>
                    <a:pt x="2443" y="73"/>
                  </a:cubicBezTo>
                  <a:lnTo>
                    <a:pt x="129" y="2419"/>
                  </a:lnTo>
                  <a:cubicBezTo>
                    <a:pt x="0" y="2516"/>
                    <a:pt x="0" y="2677"/>
                    <a:pt x="129" y="2773"/>
                  </a:cubicBezTo>
                  <a:cubicBezTo>
                    <a:pt x="177" y="2837"/>
                    <a:pt x="241" y="2869"/>
                    <a:pt x="310" y="2869"/>
                  </a:cubicBezTo>
                  <a:cubicBezTo>
                    <a:pt x="378" y="2869"/>
                    <a:pt x="450" y="2837"/>
                    <a:pt x="515" y="2773"/>
                  </a:cubicBezTo>
                  <a:lnTo>
                    <a:pt x="2829" y="459"/>
                  </a:lnTo>
                  <a:cubicBezTo>
                    <a:pt x="2925" y="362"/>
                    <a:pt x="2925" y="169"/>
                    <a:pt x="2829" y="73"/>
                  </a:cubicBezTo>
                  <a:cubicBezTo>
                    <a:pt x="2781" y="25"/>
                    <a:pt x="2708" y="1"/>
                    <a:pt x="2636"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4" name="Google Shape;4034;p47"/>
            <p:cNvSpPr/>
            <p:nvPr/>
          </p:nvSpPr>
          <p:spPr>
            <a:xfrm>
              <a:off x="4434375" y="1175925"/>
              <a:ext cx="30575" cy="68325"/>
            </a:xfrm>
            <a:custGeom>
              <a:rect b="b" l="l" r="r" t="t"/>
              <a:pathLst>
                <a:path extrusionOk="0" h="2733" w="1223">
                  <a:moveTo>
                    <a:pt x="1" y="2733"/>
                  </a:moveTo>
                  <a:lnTo>
                    <a:pt x="1222"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5" name="Google Shape;4035;p47"/>
            <p:cNvSpPr/>
            <p:nvPr/>
          </p:nvSpPr>
          <p:spPr>
            <a:xfrm>
              <a:off x="4427150" y="1168875"/>
              <a:ext cx="45825" cy="81650"/>
            </a:xfrm>
            <a:custGeom>
              <a:rect b="b" l="l" r="r" t="t"/>
              <a:pathLst>
                <a:path extrusionOk="0" h="3266" w="1833">
                  <a:moveTo>
                    <a:pt x="1513" y="0"/>
                  </a:moveTo>
                  <a:cubicBezTo>
                    <a:pt x="1402" y="0"/>
                    <a:pt x="1310" y="60"/>
                    <a:pt x="1286" y="154"/>
                  </a:cubicBezTo>
                  <a:lnTo>
                    <a:pt x="65" y="2886"/>
                  </a:lnTo>
                  <a:cubicBezTo>
                    <a:pt x="0" y="3047"/>
                    <a:pt x="65" y="3208"/>
                    <a:pt x="193" y="3240"/>
                  </a:cubicBezTo>
                  <a:cubicBezTo>
                    <a:pt x="228" y="3257"/>
                    <a:pt x="264" y="3265"/>
                    <a:pt x="301" y="3265"/>
                  </a:cubicBezTo>
                  <a:cubicBezTo>
                    <a:pt x="401" y="3265"/>
                    <a:pt x="500" y="3205"/>
                    <a:pt x="547" y="3111"/>
                  </a:cubicBezTo>
                  <a:lnTo>
                    <a:pt x="1768" y="379"/>
                  </a:lnTo>
                  <a:cubicBezTo>
                    <a:pt x="1833" y="250"/>
                    <a:pt x="1768" y="90"/>
                    <a:pt x="1640" y="25"/>
                  </a:cubicBezTo>
                  <a:cubicBezTo>
                    <a:pt x="1597" y="8"/>
                    <a:pt x="1554" y="0"/>
                    <a:pt x="1513"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6" name="Google Shape;4036;p47"/>
            <p:cNvSpPr/>
            <p:nvPr/>
          </p:nvSpPr>
          <p:spPr>
            <a:xfrm>
              <a:off x="4885200" y="1781050"/>
              <a:ext cx="310225" cy="341175"/>
            </a:xfrm>
            <a:custGeom>
              <a:rect b="b" l="l" r="r" t="t"/>
              <a:pathLst>
                <a:path extrusionOk="0" h="13647" w="12409">
                  <a:moveTo>
                    <a:pt x="10255" y="0"/>
                  </a:moveTo>
                  <a:cubicBezTo>
                    <a:pt x="10255" y="1"/>
                    <a:pt x="3537" y="5979"/>
                    <a:pt x="1801" y="7715"/>
                  </a:cubicBezTo>
                  <a:cubicBezTo>
                    <a:pt x="65" y="9451"/>
                    <a:pt x="1" y="12762"/>
                    <a:pt x="1640" y="13533"/>
                  </a:cubicBezTo>
                  <a:cubicBezTo>
                    <a:pt x="1817" y="13612"/>
                    <a:pt x="2033" y="13647"/>
                    <a:pt x="2280" y="13647"/>
                  </a:cubicBezTo>
                  <a:cubicBezTo>
                    <a:pt x="4365" y="13647"/>
                    <a:pt x="8607" y="11119"/>
                    <a:pt x="9355" y="10544"/>
                  </a:cubicBezTo>
                  <a:cubicBezTo>
                    <a:pt x="10190" y="9869"/>
                    <a:pt x="12408" y="418"/>
                    <a:pt x="10255"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7" name="Google Shape;4037;p47"/>
            <p:cNvSpPr/>
            <p:nvPr/>
          </p:nvSpPr>
          <p:spPr>
            <a:xfrm>
              <a:off x="4890025" y="1774300"/>
              <a:ext cx="281300" cy="353925"/>
            </a:xfrm>
            <a:custGeom>
              <a:rect b="b" l="l" r="r" t="t"/>
              <a:pathLst>
                <a:path extrusionOk="0" h="14157" w="11252">
                  <a:moveTo>
                    <a:pt x="10139" y="568"/>
                  </a:moveTo>
                  <a:lnTo>
                    <a:pt x="10139" y="568"/>
                  </a:lnTo>
                  <a:cubicBezTo>
                    <a:pt x="10196" y="594"/>
                    <a:pt x="10247" y="629"/>
                    <a:pt x="10287" y="688"/>
                  </a:cubicBezTo>
                  <a:cubicBezTo>
                    <a:pt x="10415" y="849"/>
                    <a:pt x="10544" y="1106"/>
                    <a:pt x="10608" y="1460"/>
                  </a:cubicBezTo>
                  <a:cubicBezTo>
                    <a:pt x="10672" y="1781"/>
                    <a:pt x="10705" y="2231"/>
                    <a:pt x="10705" y="2713"/>
                  </a:cubicBezTo>
                  <a:cubicBezTo>
                    <a:pt x="10705" y="4160"/>
                    <a:pt x="10415" y="6056"/>
                    <a:pt x="10030" y="7632"/>
                  </a:cubicBezTo>
                  <a:cubicBezTo>
                    <a:pt x="9837" y="8435"/>
                    <a:pt x="9644" y="9142"/>
                    <a:pt x="9451" y="9657"/>
                  </a:cubicBezTo>
                  <a:cubicBezTo>
                    <a:pt x="9355" y="9946"/>
                    <a:pt x="9258" y="10171"/>
                    <a:pt x="9162" y="10332"/>
                  </a:cubicBezTo>
                  <a:cubicBezTo>
                    <a:pt x="9097" y="10492"/>
                    <a:pt x="9001" y="10589"/>
                    <a:pt x="9001" y="10589"/>
                  </a:cubicBezTo>
                  <a:cubicBezTo>
                    <a:pt x="8840" y="10717"/>
                    <a:pt x="8422" y="11007"/>
                    <a:pt x="7908" y="11296"/>
                  </a:cubicBezTo>
                  <a:cubicBezTo>
                    <a:pt x="7104" y="11778"/>
                    <a:pt x="6012" y="12357"/>
                    <a:pt x="4951" y="12839"/>
                  </a:cubicBezTo>
                  <a:cubicBezTo>
                    <a:pt x="3858" y="13289"/>
                    <a:pt x="2797" y="13643"/>
                    <a:pt x="2090" y="13643"/>
                  </a:cubicBezTo>
                  <a:cubicBezTo>
                    <a:pt x="1865" y="13643"/>
                    <a:pt x="1704" y="13610"/>
                    <a:pt x="1576" y="13546"/>
                  </a:cubicBezTo>
                  <a:cubicBezTo>
                    <a:pt x="1222" y="13385"/>
                    <a:pt x="965" y="13128"/>
                    <a:pt x="804" y="12743"/>
                  </a:cubicBezTo>
                  <a:cubicBezTo>
                    <a:pt x="611" y="12357"/>
                    <a:pt x="515" y="11907"/>
                    <a:pt x="515" y="11392"/>
                  </a:cubicBezTo>
                  <a:cubicBezTo>
                    <a:pt x="515" y="10267"/>
                    <a:pt x="965" y="9014"/>
                    <a:pt x="1801" y="8178"/>
                  </a:cubicBezTo>
                  <a:cubicBezTo>
                    <a:pt x="2669" y="7310"/>
                    <a:pt x="4790" y="5381"/>
                    <a:pt x="6687" y="3678"/>
                  </a:cubicBezTo>
                  <a:cubicBezTo>
                    <a:pt x="7619" y="2810"/>
                    <a:pt x="8519" y="2006"/>
                    <a:pt x="9162" y="1428"/>
                  </a:cubicBezTo>
                  <a:cubicBezTo>
                    <a:pt x="9628" y="1028"/>
                    <a:pt x="9971" y="721"/>
                    <a:pt x="10139" y="568"/>
                  </a:cubicBezTo>
                  <a:close/>
                  <a:moveTo>
                    <a:pt x="10055" y="1"/>
                  </a:moveTo>
                  <a:cubicBezTo>
                    <a:pt x="9995" y="1"/>
                    <a:pt x="9948" y="31"/>
                    <a:pt x="9901" y="78"/>
                  </a:cubicBezTo>
                  <a:cubicBezTo>
                    <a:pt x="9901" y="78"/>
                    <a:pt x="8230" y="1556"/>
                    <a:pt x="6333" y="3292"/>
                  </a:cubicBezTo>
                  <a:cubicBezTo>
                    <a:pt x="4436" y="4996"/>
                    <a:pt x="2315" y="6924"/>
                    <a:pt x="1415" y="7792"/>
                  </a:cubicBezTo>
                  <a:cubicBezTo>
                    <a:pt x="483" y="8757"/>
                    <a:pt x="1" y="10139"/>
                    <a:pt x="1" y="11392"/>
                  </a:cubicBezTo>
                  <a:cubicBezTo>
                    <a:pt x="1" y="11971"/>
                    <a:pt x="97" y="12517"/>
                    <a:pt x="322" y="12968"/>
                  </a:cubicBezTo>
                  <a:cubicBezTo>
                    <a:pt x="547" y="13450"/>
                    <a:pt x="868" y="13835"/>
                    <a:pt x="1351" y="14028"/>
                  </a:cubicBezTo>
                  <a:cubicBezTo>
                    <a:pt x="1576" y="14125"/>
                    <a:pt x="1833" y="14157"/>
                    <a:pt x="2090" y="14157"/>
                  </a:cubicBezTo>
                  <a:cubicBezTo>
                    <a:pt x="2669" y="14157"/>
                    <a:pt x="3344" y="13996"/>
                    <a:pt x="4051" y="13771"/>
                  </a:cubicBezTo>
                  <a:cubicBezTo>
                    <a:pt x="5144" y="13385"/>
                    <a:pt x="6301" y="12807"/>
                    <a:pt x="7265" y="12292"/>
                  </a:cubicBezTo>
                  <a:cubicBezTo>
                    <a:pt x="7779" y="12003"/>
                    <a:pt x="8197" y="11746"/>
                    <a:pt x="8551" y="11521"/>
                  </a:cubicBezTo>
                  <a:cubicBezTo>
                    <a:pt x="8905" y="11328"/>
                    <a:pt x="9162" y="11135"/>
                    <a:pt x="9322" y="11007"/>
                  </a:cubicBezTo>
                  <a:cubicBezTo>
                    <a:pt x="9451" y="10910"/>
                    <a:pt x="9547" y="10750"/>
                    <a:pt x="9644" y="10557"/>
                  </a:cubicBezTo>
                  <a:cubicBezTo>
                    <a:pt x="9965" y="9914"/>
                    <a:pt x="10383" y="8628"/>
                    <a:pt x="10705" y="7149"/>
                  </a:cubicBezTo>
                  <a:cubicBezTo>
                    <a:pt x="10994" y="5671"/>
                    <a:pt x="11251" y="4031"/>
                    <a:pt x="11251" y="2713"/>
                  </a:cubicBezTo>
                  <a:cubicBezTo>
                    <a:pt x="11251" y="2038"/>
                    <a:pt x="11187" y="1428"/>
                    <a:pt x="11026" y="945"/>
                  </a:cubicBezTo>
                  <a:cubicBezTo>
                    <a:pt x="10962" y="720"/>
                    <a:pt x="10833" y="528"/>
                    <a:pt x="10705" y="335"/>
                  </a:cubicBezTo>
                  <a:cubicBezTo>
                    <a:pt x="10544" y="174"/>
                    <a:pt x="10351" y="45"/>
                    <a:pt x="10126" y="13"/>
                  </a:cubicBezTo>
                  <a:cubicBezTo>
                    <a:pt x="10100" y="5"/>
                    <a:pt x="10077" y="1"/>
                    <a:pt x="10055"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8" name="Google Shape;4038;p47"/>
            <p:cNvSpPr/>
            <p:nvPr/>
          </p:nvSpPr>
          <p:spPr>
            <a:xfrm>
              <a:off x="5182550" y="2154725"/>
              <a:ext cx="605125" cy="595500"/>
            </a:xfrm>
            <a:custGeom>
              <a:rect b="b" l="l" r="r" t="t"/>
              <a:pathLst>
                <a:path extrusionOk="0" h="23820" w="24205">
                  <a:moveTo>
                    <a:pt x="15172" y="1"/>
                  </a:moveTo>
                  <a:lnTo>
                    <a:pt x="0" y="9740"/>
                  </a:lnTo>
                  <a:lnTo>
                    <a:pt x="3247" y="23820"/>
                  </a:lnTo>
                  <a:cubicBezTo>
                    <a:pt x="3247" y="23820"/>
                    <a:pt x="20573" y="14819"/>
                    <a:pt x="22405" y="11926"/>
                  </a:cubicBezTo>
                  <a:cubicBezTo>
                    <a:pt x="24205" y="9033"/>
                    <a:pt x="15172" y="1"/>
                    <a:pt x="15172"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9" name="Google Shape;4039;p47"/>
            <p:cNvSpPr/>
            <p:nvPr/>
          </p:nvSpPr>
          <p:spPr>
            <a:xfrm>
              <a:off x="5175300" y="2147975"/>
              <a:ext cx="579425" cy="609275"/>
            </a:xfrm>
            <a:custGeom>
              <a:rect b="b" l="l" r="r" t="t"/>
              <a:pathLst>
                <a:path extrusionOk="0" h="24371" w="23177">
                  <a:moveTo>
                    <a:pt x="15415" y="609"/>
                  </a:moveTo>
                  <a:cubicBezTo>
                    <a:pt x="15464" y="658"/>
                    <a:pt x="15523" y="718"/>
                    <a:pt x="15591" y="785"/>
                  </a:cubicBezTo>
                  <a:cubicBezTo>
                    <a:pt x="16298" y="1524"/>
                    <a:pt x="18066" y="3421"/>
                    <a:pt x="19673" y="5478"/>
                  </a:cubicBezTo>
                  <a:cubicBezTo>
                    <a:pt x="20477" y="6539"/>
                    <a:pt x="21216" y="7632"/>
                    <a:pt x="21763" y="8628"/>
                  </a:cubicBezTo>
                  <a:cubicBezTo>
                    <a:pt x="22309" y="9625"/>
                    <a:pt x="22663" y="10557"/>
                    <a:pt x="22663" y="11264"/>
                  </a:cubicBezTo>
                  <a:cubicBezTo>
                    <a:pt x="22663" y="11586"/>
                    <a:pt x="22598" y="11843"/>
                    <a:pt x="22470" y="12036"/>
                  </a:cubicBezTo>
                  <a:cubicBezTo>
                    <a:pt x="22277" y="12357"/>
                    <a:pt x="21795" y="12807"/>
                    <a:pt x="21184" y="13321"/>
                  </a:cubicBezTo>
                  <a:cubicBezTo>
                    <a:pt x="18934" y="15121"/>
                    <a:pt x="14498" y="17757"/>
                    <a:pt x="10608" y="19943"/>
                  </a:cubicBezTo>
                  <a:cubicBezTo>
                    <a:pt x="8680" y="21036"/>
                    <a:pt x="6880" y="22032"/>
                    <a:pt x="5562" y="22740"/>
                  </a:cubicBezTo>
                  <a:cubicBezTo>
                    <a:pt x="4919" y="23093"/>
                    <a:pt x="4372" y="23350"/>
                    <a:pt x="3987" y="23543"/>
                  </a:cubicBezTo>
                  <a:cubicBezTo>
                    <a:pt x="3884" y="23608"/>
                    <a:pt x="3796" y="23663"/>
                    <a:pt x="3721" y="23707"/>
                  </a:cubicBezTo>
                  <a:lnTo>
                    <a:pt x="3721" y="23707"/>
                  </a:lnTo>
                  <a:lnTo>
                    <a:pt x="612" y="10139"/>
                  </a:lnTo>
                  <a:lnTo>
                    <a:pt x="15415" y="609"/>
                  </a:lnTo>
                  <a:close/>
                  <a:moveTo>
                    <a:pt x="15472" y="1"/>
                  </a:moveTo>
                  <a:cubicBezTo>
                    <a:pt x="15417" y="1"/>
                    <a:pt x="15359" y="17"/>
                    <a:pt x="15302" y="46"/>
                  </a:cubicBezTo>
                  <a:lnTo>
                    <a:pt x="162" y="9785"/>
                  </a:lnTo>
                  <a:cubicBezTo>
                    <a:pt x="65" y="9850"/>
                    <a:pt x="1" y="9978"/>
                    <a:pt x="33" y="10075"/>
                  </a:cubicBezTo>
                  <a:lnTo>
                    <a:pt x="3280" y="24154"/>
                  </a:lnTo>
                  <a:cubicBezTo>
                    <a:pt x="3312" y="24250"/>
                    <a:pt x="3376" y="24315"/>
                    <a:pt x="3440" y="24347"/>
                  </a:cubicBezTo>
                  <a:cubicBezTo>
                    <a:pt x="3472" y="24363"/>
                    <a:pt x="3513" y="24371"/>
                    <a:pt x="3553" y="24371"/>
                  </a:cubicBezTo>
                  <a:cubicBezTo>
                    <a:pt x="3593" y="24371"/>
                    <a:pt x="3633" y="24363"/>
                    <a:pt x="3665" y="24347"/>
                  </a:cubicBezTo>
                  <a:cubicBezTo>
                    <a:pt x="3665" y="24347"/>
                    <a:pt x="8005" y="22065"/>
                    <a:pt x="12569" y="19461"/>
                  </a:cubicBezTo>
                  <a:cubicBezTo>
                    <a:pt x="14852" y="18143"/>
                    <a:pt x="17198" y="16761"/>
                    <a:pt x="19095" y="15475"/>
                  </a:cubicBezTo>
                  <a:cubicBezTo>
                    <a:pt x="20027" y="14864"/>
                    <a:pt x="20863" y="14253"/>
                    <a:pt x="21505" y="13739"/>
                  </a:cubicBezTo>
                  <a:cubicBezTo>
                    <a:pt x="22180" y="13193"/>
                    <a:pt x="22663" y="12743"/>
                    <a:pt x="22920" y="12325"/>
                  </a:cubicBezTo>
                  <a:cubicBezTo>
                    <a:pt x="23113" y="12003"/>
                    <a:pt x="23177" y="11650"/>
                    <a:pt x="23177" y="11264"/>
                  </a:cubicBezTo>
                  <a:cubicBezTo>
                    <a:pt x="23177" y="10268"/>
                    <a:pt x="22695" y="9143"/>
                    <a:pt x="21988" y="7921"/>
                  </a:cubicBezTo>
                  <a:cubicBezTo>
                    <a:pt x="19866" y="4289"/>
                    <a:pt x="15655" y="78"/>
                    <a:pt x="15655" y="78"/>
                  </a:cubicBezTo>
                  <a:cubicBezTo>
                    <a:pt x="15602" y="25"/>
                    <a:pt x="15539" y="1"/>
                    <a:pt x="15472"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0" name="Google Shape;4040;p47"/>
            <p:cNvSpPr/>
            <p:nvPr/>
          </p:nvSpPr>
          <p:spPr>
            <a:xfrm>
              <a:off x="5052350" y="1761925"/>
              <a:ext cx="615600" cy="969125"/>
            </a:xfrm>
            <a:custGeom>
              <a:rect b="b" l="l" r="r" t="t"/>
              <a:pathLst>
                <a:path extrusionOk="0" h="38765" w="24624">
                  <a:moveTo>
                    <a:pt x="10210" y="0"/>
                  </a:moveTo>
                  <a:cubicBezTo>
                    <a:pt x="9375" y="0"/>
                    <a:pt x="8808" y="187"/>
                    <a:pt x="8808" y="187"/>
                  </a:cubicBezTo>
                  <a:cubicBezTo>
                    <a:pt x="8808" y="187"/>
                    <a:pt x="8144" y="131"/>
                    <a:pt x="7267" y="131"/>
                  </a:cubicBezTo>
                  <a:cubicBezTo>
                    <a:pt x="6039" y="131"/>
                    <a:pt x="4394" y="240"/>
                    <a:pt x="3569" y="765"/>
                  </a:cubicBezTo>
                  <a:cubicBezTo>
                    <a:pt x="2187" y="1698"/>
                    <a:pt x="1190" y="10152"/>
                    <a:pt x="933" y="15198"/>
                  </a:cubicBezTo>
                  <a:cubicBezTo>
                    <a:pt x="676" y="20245"/>
                    <a:pt x="1" y="24327"/>
                    <a:pt x="354" y="25324"/>
                  </a:cubicBezTo>
                  <a:cubicBezTo>
                    <a:pt x="676" y="26288"/>
                    <a:pt x="9290" y="37153"/>
                    <a:pt x="10544" y="38664"/>
                  </a:cubicBezTo>
                  <a:cubicBezTo>
                    <a:pt x="10602" y="38732"/>
                    <a:pt x="10678" y="38765"/>
                    <a:pt x="10771" y="38765"/>
                  </a:cubicBezTo>
                  <a:cubicBezTo>
                    <a:pt x="12703" y="38765"/>
                    <a:pt x="21892" y="24764"/>
                    <a:pt x="23241" y="21820"/>
                  </a:cubicBezTo>
                  <a:cubicBezTo>
                    <a:pt x="24623" y="18766"/>
                    <a:pt x="23723" y="15938"/>
                    <a:pt x="21891" y="11727"/>
                  </a:cubicBezTo>
                  <a:cubicBezTo>
                    <a:pt x="20091" y="7484"/>
                    <a:pt x="16169" y="3594"/>
                    <a:pt x="13855" y="1440"/>
                  </a:cubicBezTo>
                  <a:cubicBezTo>
                    <a:pt x="12594" y="267"/>
                    <a:pt x="11210" y="0"/>
                    <a:pt x="10210"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1" name="Google Shape;4041;p47"/>
            <p:cNvSpPr/>
            <p:nvPr/>
          </p:nvSpPr>
          <p:spPr>
            <a:xfrm>
              <a:off x="5052350" y="1755325"/>
              <a:ext cx="604350" cy="982050"/>
            </a:xfrm>
            <a:custGeom>
              <a:rect b="b" l="l" r="r" t="t"/>
              <a:pathLst>
                <a:path extrusionOk="0" h="39282" w="24174">
                  <a:moveTo>
                    <a:pt x="10223" y="515"/>
                  </a:moveTo>
                  <a:cubicBezTo>
                    <a:pt x="11187" y="547"/>
                    <a:pt x="12473" y="772"/>
                    <a:pt x="13694" y="1897"/>
                  </a:cubicBezTo>
                  <a:cubicBezTo>
                    <a:pt x="15976" y="4051"/>
                    <a:pt x="19866" y="7908"/>
                    <a:pt x="21666" y="12087"/>
                  </a:cubicBezTo>
                  <a:cubicBezTo>
                    <a:pt x="22855" y="14884"/>
                    <a:pt x="23659" y="17037"/>
                    <a:pt x="23659" y="18998"/>
                  </a:cubicBezTo>
                  <a:cubicBezTo>
                    <a:pt x="23659" y="19995"/>
                    <a:pt x="23434" y="20959"/>
                    <a:pt x="22984" y="21988"/>
                  </a:cubicBezTo>
                  <a:cubicBezTo>
                    <a:pt x="22663" y="22695"/>
                    <a:pt x="21827" y="24109"/>
                    <a:pt x="20766" y="25813"/>
                  </a:cubicBezTo>
                  <a:cubicBezTo>
                    <a:pt x="19127" y="28417"/>
                    <a:pt x="16941" y="31663"/>
                    <a:pt x="14980" y="34267"/>
                  </a:cubicBezTo>
                  <a:cubicBezTo>
                    <a:pt x="14016" y="35585"/>
                    <a:pt x="13083" y="36710"/>
                    <a:pt x="12312" y="37513"/>
                  </a:cubicBezTo>
                  <a:cubicBezTo>
                    <a:pt x="11958" y="37931"/>
                    <a:pt x="11605" y="38253"/>
                    <a:pt x="11316" y="38446"/>
                  </a:cubicBezTo>
                  <a:cubicBezTo>
                    <a:pt x="11058" y="38671"/>
                    <a:pt x="10833" y="38767"/>
                    <a:pt x="10769" y="38767"/>
                  </a:cubicBezTo>
                  <a:lnTo>
                    <a:pt x="10737" y="38735"/>
                  </a:lnTo>
                  <a:cubicBezTo>
                    <a:pt x="10126" y="37996"/>
                    <a:pt x="7651" y="34910"/>
                    <a:pt x="5305" y="31888"/>
                  </a:cubicBezTo>
                  <a:cubicBezTo>
                    <a:pt x="4147" y="30377"/>
                    <a:pt x="2990" y="28899"/>
                    <a:pt x="2122" y="27709"/>
                  </a:cubicBezTo>
                  <a:cubicBezTo>
                    <a:pt x="1672" y="27131"/>
                    <a:pt x="1319" y="26616"/>
                    <a:pt x="1061" y="26231"/>
                  </a:cubicBezTo>
                  <a:cubicBezTo>
                    <a:pt x="933" y="26038"/>
                    <a:pt x="804" y="25845"/>
                    <a:pt x="740" y="25716"/>
                  </a:cubicBezTo>
                  <a:cubicBezTo>
                    <a:pt x="644" y="25620"/>
                    <a:pt x="611" y="25491"/>
                    <a:pt x="611" y="25491"/>
                  </a:cubicBezTo>
                  <a:cubicBezTo>
                    <a:pt x="547" y="25363"/>
                    <a:pt x="515" y="25074"/>
                    <a:pt x="515" y="24656"/>
                  </a:cubicBezTo>
                  <a:cubicBezTo>
                    <a:pt x="515" y="23016"/>
                    <a:pt x="997" y="19577"/>
                    <a:pt x="1190" y="15462"/>
                  </a:cubicBezTo>
                  <a:cubicBezTo>
                    <a:pt x="1319" y="12955"/>
                    <a:pt x="1640" y="9580"/>
                    <a:pt x="2090" y="6719"/>
                  </a:cubicBezTo>
                  <a:cubicBezTo>
                    <a:pt x="2315" y="5305"/>
                    <a:pt x="2572" y="4019"/>
                    <a:pt x="2862" y="3022"/>
                  </a:cubicBezTo>
                  <a:cubicBezTo>
                    <a:pt x="3022" y="2540"/>
                    <a:pt x="3151" y="2122"/>
                    <a:pt x="3312" y="1833"/>
                  </a:cubicBezTo>
                  <a:cubicBezTo>
                    <a:pt x="3472" y="1512"/>
                    <a:pt x="3633" y="1319"/>
                    <a:pt x="3729" y="1254"/>
                  </a:cubicBezTo>
                  <a:cubicBezTo>
                    <a:pt x="4083" y="1029"/>
                    <a:pt x="4662" y="869"/>
                    <a:pt x="5305" y="772"/>
                  </a:cubicBezTo>
                  <a:cubicBezTo>
                    <a:pt x="5947" y="676"/>
                    <a:pt x="6622" y="676"/>
                    <a:pt x="7233" y="676"/>
                  </a:cubicBezTo>
                  <a:lnTo>
                    <a:pt x="8326" y="676"/>
                  </a:lnTo>
                  <a:cubicBezTo>
                    <a:pt x="8615" y="708"/>
                    <a:pt x="8776" y="708"/>
                    <a:pt x="8776" y="708"/>
                  </a:cubicBezTo>
                  <a:lnTo>
                    <a:pt x="8905" y="708"/>
                  </a:lnTo>
                  <a:cubicBezTo>
                    <a:pt x="9001" y="676"/>
                    <a:pt x="9515" y="515"/>
                    <a:pt x="10223" y="515"/>
                  </a:cubicBezTo>
                  <a:close/>
                  <a:moveTo>
                    <a:pt x="10223" y="1"/>
                  </a:moveTo>
                  <a:cubicBezTo>
                    <a:pt x="9425" y="1"/>
                    <a:pt x="8880" y="152"/>
                    <a:pt x="8744" y="187"/>
                  </a:cubicBezTo>
                  <a:lnTo>
                    <a:pt x="8744" y="187"/>
                  </a:lnTo>
                  <a:cubicBezTo>
                    <a:pt x="8523" y="170"/>
                    <a:pt x="7949" y="129"/>
                    <a:pt x="7233" y="129"/>
                  </a:cubicBezTo>
                  <a:cubicBezTo>
                    <a:pt x="6622" y="129"/>
                    <a:pt x="5915" y="162"/>
                    <a:pt x="5208" y="258"/>
                  </a:cubicBezTo>
                  <a:cubicBezTo>
                    <a:pt x="4533" y="354"/>
                    <a:pt x="3890" y="515"/>
                    <a:pt x="3440" y="804"/>
                  </a:cubicBezTo>
                  <a:cubicBezTo>
                    <a:pt x="3183" y="965"/>
                    <a:pt x="3022" y="1254"/>
                    <a:pt x="2829" y="1576"/>
                  </a:cubicBezTo>
                  <a:cubicBezTo>
                    <a:pt x="2540" y="2187"/>
                    <a:pt x="2283" y="3087"/>
                    <a:pt x="2026" y="4147"/>
                  </a:cubicBezTo>
                  <a:cubicBezTo>
                    <a:pt x="1319" y="7330"/>
                    <a:pt x="836" y="12119"/>
                    <a:pt x="676" y="15430"/>
                  </a:cubicBezTo>
                  <a:cubicBezTo>
                    <a:pt x="451" y="19513"/>
                    <a:pt x="1" y="22920"/>
                    <a:pt x="1" y="24656"/>
                  </a:cubicBezTo>
                  <a:cubicBezTo>
                    <a:pt x="1" y="25074"/>
                    <a:pt x="1" y="25395"/>
                    <a:pt x="97" y="25652"/>
                  </a:cubicBezTo>
                  <a:cubicBezTo>
                    <a:pt x="129" y="25749"/>
                    <a:pt x="194" y="25877"/>
                    <a:pt x="290" y="26006"/>
                  </a:cubicBezTo>
                  <a:cubicBezTo>
                    <a:pt x="579" y="26520"/>
                    <a:pt x="1286" y="27517"/>
                    <a:pt x="2219" y="28738"/>
                  </a:cubicBezTo>
                  <a:cubicBezTo>
                    <a:pt x="4951" y="32370"/>
                    <a:pt x="9451" y="38028"/>
                    <a:pt x="10351" y="39089"/>
                  </a:cubicBezTo>
                  <a:cubicBezTo>
                    <a:pt x="10448" y="39217"/>
                    <a:pt x="10608" y="39281"/>
                    <a:pt x="10769" y="39281"/>
                  </a:cubicBezTo>
                  <a:cubicBezTo>
                    <a:pt x="10962" y="39281"/>
                    <a:pt x="11155" y="39217"/>
                    <a:pt x="11348" y="39089"/>
                  </a:cubicBezTo>
                  <a:cubicBezTo>
                    <a:pt x="11701" y="38864"/>
                    <a:pt x="12151" y="38510"/>
                    <a:pt x="12633" y="37996"/>
                  </a:cubicBezTo>
                  <a:cubicBezTo>
                    <a:pt x="14305" y="36228"/>
                    <a:pt x="16716" y="32917"/>
                    <a:pt x="18869" y="29702"/>
                  </a:cubicBezTo>
                  <a:cubicBezTo>
                    <a:pt x="19962" y="28095"/>
                    <a:pt x="20959" y="26520"/>
                    <a:pt x="21762" y="25202"/>
                  </a:cubicBezTo>
                  <a:cubicBezTo>
                    <a:pt x="22566" y="23884"/>
                    <a:pt x="23177" y="22823"/>
                    <a:pt x="23466" y="22213"/>
                  </a:cubicBezTo>
                  <a:cubicBezTo>
                    <a:pt x="23948" y="21120"/>
                    <a:pt x="24173" y="20091"/>
                    <a:pt x="24173" y="18998"/>
                  </a:cubicBezTo>
                  <a:cubicBezTo>
                    <a:pt x="24173" y="16877"/>
                    <a:pt x="23370" y="14659"/>
                    <a:pt x="22148" y="11862"/>
                  </a:cubicBezTo>
                  <a:cubicBezTo>
                    <a:pt x="20284" y="7587"/>
                    <a:pt x="16362" y="3665"/>
                    <a:pt x="14048" y="1512"/>
                  </a:cubicBezTo>
                  <a:cubicBezTo>
                    <a:pt x="12730" y="290"/>
                    <a:pt x="11283" y="1"/>
                    <a:pt x="10223"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2" name="Google Shape;4042;p47"/>
            <p:cNvSpPr/>
            <p:nvPr/>
          </p:nvSpPr>
          <p:spPr>
            <a:xfrm>
              <a:off x="5250050" y="1875925"/>
              <a:ext cx="257500" cy="356775"/>
            </a:xfrm>
            <a:custGeom>
              <a:rect b="b" l="l" r="r" t="t"/>
              <a:pathLst>
                <a:path extrusionOk="0" h="14271" w="10300">
                  <a:moveTo>
                    <a:pt x="8583" y="0"/>
                  </a:moveTo>
                  <a:cubicBezTo>
                    <a:pt x="6000" y="0"/>
                    <a:pt x="1287" y="3931"/>
                    <a:pt x="804" y="5656"/>
                  </a:cubicBezTo>
                  <a:cubicBezTo>
                    <a:pt x="804" y="5656"/>
                    <a:pt x="804" y="5785"/>
                    <a:pt x="740" y="5977"/>
                  </a:cubicBezTo>
                  <a:cubicBezTo>
                    <a:pt x="643" y="6588"/>
                    <a:pt x="418" y="7938"/>
                    <a:pt x="225" y="9481"/>
                  </a:cubicBezTo>
                  <a:cubicBezTo>
                    <a:pt x="0" y="11538"/>
                    <a:pt x="65" y="14271"/>
                    <a:pt x="740" y="14271"/>
                  </a:cubicBezTo>
                  <a:cubicBezTo>
                    <a:pt x="1382" y="14271"/>
                    <a:pt x="10094" y="7970"/>
                    <a:pt x="10254" y="2249"/>
                  </a:cubicBezTo>
                  <a:cubicBezTo>
                    <a:pt x="10300" y="621"/>
                    <a:pt x="9610" y="0"/>
                    <a:pt x="85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47"/>
            <p:cNvSpPr/>
            <p:nvPr/>
          </p:nvSpPr>
          <p:spPr>
            <a:xfrm>
              <a:off x="5246025" y="1869450"/>
              <a:ext cx="267625" cy="370475"/>
            </a:xfrm>
            <a:custGeom>
              <a:rect b="b" l="l" r="r" t="t"/>
              <a:pathLst>
                <a:path extrusionOk="0" h="14819" w="10705">
                  <a:moveTo>
                    <a:pt x="8744" y="547"/>
                  </a:moveTo>
                  <a:cubicBezTo>
                    <a:pt x="9194" y="547"/>
                    <a:pt x="9515" y="675"/>
                    <a:pt x="9772" y="933"/>
                  </a:cubicBezTo>
                  <a:cubicBezTo>
                    <a:pt x="9997" y="1190"/>
                    <a:pt x="10158" y="1640"/>
                    <a:pt x="10158" y="2379"/>
                  </a:cubicBezTo>
                  <a:cubicBezTo>
                    <a:pt x="10158" y="2411"/>
                    <a:pt x="10158" y="2475"/>
                    <a:pt x="10158" y="2508"/>
                  </a:cubicBezTo>
                  <a:cubicBezTo>
                    <a:pt x="10094" y="5240"/>
                    <a:pt x="7908" y="8229"/>
                    <a:pt x="5658" y="10479"/>
                  </a:cubicBezTo>
                  <a:cubicBezTo>
                    <a:pt x="4533" y="11637"/>
                    <a:pt x="3376" y="12569"/>
                    <a:pt x="2476" y="13244"/>
                  </a:cubicBezTo>
                  <a:cubicBezTo>
                    <a:pt x="2026" y="13597"/>
                    <a:pt x="1640" y="13855"/>
                    <a:pt x="1351" y="14015"/>
                  </a:cubicBezTo>
                  <a:cubicBezTo>
                    <a:pt x="1190" y="14112"/>
                    <a:pt x="1093" y="14176"/>
                    <a:pt x="997" y="14240"/>
                  </a:cubicBezTo>
                  <a:lnTo>
                    <a:pt x="901" y="14272"/>
                  </a:lnTo>
                  <a:lnTo>
                    <a:pt x="868" y="14240"/>
                  </a:lnTo>
                  <a:cubicBezTo>
                    <a:pt x="772" y="14144"/>
                    <a:pt x="676" y="13822"/>
                    <a:pt x="611" y="13405"/>
                  </a:cubicBezTo>
                  <a:cubicBezTo>
                    <a:pt x="547" y="12987"/>
                    <a:pt x="547" y="12472"/>
                    <a:pt x="547" y="11894"/>
                  </a:cubicBezTo>
                  <a:cubicBezTo>
                    <a:pt x="547" y="11187"/>
                    <a:pt x="579" y="10447"/>
                    <a:pt x="676" y="9772"/>
                  </a:cubicBezTo>
                  <a:cubicBezTo>
                    <a:pt x="836" y="8229"/>
                    <a:pt x="1061" y="6879"/>
                    <a:pt x="1190" y="6301"/>
                  </a:cubicBezTo>
                  <a:cubicBezTo>
                    <a:pt x="1222" y="6076"/>
                    <a:pt x="1222" y="5979"/>
                    <a:pt x="1222" y="5979"/>
                  </a:cubicBezTo>
                  <a:cubicBezTo>
                    <a:pt x="1318" y="5626"/>
                    <a:pt x="1672" y="5079"/>
                    <a:pt x="2218" y="4501"/>
                  </a:cubicBezTo>
                  <a:cubicBezTo>
                    <a:pt x="3022" y="3601"/>
                    <a:pt x="4211" y="2604"/>
                    <a:pt x="5433" y="1833"/>
                  </a:cubicBezTo>
                  <a:cubicBezTo>
                    <a:pt x="6622" y="1061"/>
                    <a:pt x="7876" y="547"/>
                    <a:pt x="8744" y="547"/>
                  </a:cubicBezTo>
                  <a:close/>
                  <a:moveTo>
                    <a:pt x="8744" y="0"/>
                  </a:moveTo>
                  <a:cubicBezTo>
                    <a:pt x="8037" y="0"/>
                    <a:pt x="7233" y="257"/>
                    <a:pt x="6397" y="675"/>
                  </a:cubicBezTo>
                  <a:cubicBezTo>
                    <a:pt x="5144" y="1286"/>
                    <a:pt x="3826" y="2218"/>
                    <a:pt x="2765" y="3183"/>
                  </a:cubicBezTo>
                  <a:cubicBezTo>
                    <a:pt x="2251" y="3665"/>
                    <a:pt x="1801" y="4147"/>
                    <a:pt x="1447" y="4597"/>
                  </a:cubicBezTo>
                  <a:cubicBezTo>
                    <a:pt x="1093" y="5047"/>
                    <a:pt x="836" y="5465"/>
                    <a:pt x="708" y="5851"/>
                  </a:cubicBezTo>
                  <a:lnTo>
                    <a:pt x="708" y="5883"/>
                  </a:lnTo>
                  <a:cubicBezTo>
                    <a:pt x="708" y="5883"/>
                    <a:pt x="676" y="5979"/>
                    <a:pt x="643" y="6204"/>
                  </a:cubicBezTo>
                  <a:cubicBezTo>
                    <a:pt x="547" y="6783"/>
                    <a:pt x="322" y="8165"/>
                    <a:pt x="129" y="9708"/>
                  </a:cubicBezTo>
                  <a:cubicBezTo>
                    <a:pt x="33" y="10415"/>
                    <a:pt x="1" y="11187"/>
                    <a:pt x="1" y="11894"/>
                  </a:cubicBezTo>
                  <a:cubicBezTo>
                    <a:pt x="1" y="12633"/>
                    <a:pt x="33" y="13308"/>
                    <a:pt x="161" y="13822"/>
                  </a:cubicBezTo>
                  <a:cubicBezTo>
                    <a:pt x="193" y="14080"/>
                    <a:pt x="258" y="14272"/>
                    <a:pt x="386" y="14465"/>
                  </a:cubicBezTo>
                  <a:cubicBezTo>
                    <a:pt x="418" y="14562"/>
                    <a:pt x="483" y="14626"/>
                    <a:pt x="579" y="14690"/>
                  </a:cubicBezTo>
                  <a:cubicBezTo>
                    <a:pt x="643" y="14755"/>
                    <a:pt x="772" y="14819"/>
                    <a:pt x="901" y="14819"/>
                  </a:cubicBezTo>
                  <a:cubicBezTo>
                    <a:pt x="965" y="14819"/>
                    <a:pt x="997" y="14787"/>
                    <a:pt x="1061" y="14787"/>
                  </a:cubicBezTo>
                  <a:cubicBezTo>
                    <a:pt x="1254" y="14723"/>
                    <a:pt x="1511" y="14562"/>
                    <a:pt x="1833" y="14337"/>
                  </a:cubicBezTo>
                  <a:cubicBezTo>
                    <a:pt x="3022" y="13597"/>
                    <a:pt x="5176" y="11894"/>
                    <a:pt x="7072" y="9772"/>
                  </a:cubicBezTo>
                  <a:cubicBezTo>
                    <a:pt x="8969" y="7619"/>
                    <a:pt x="10608" y="5079"/>
                    <a:pt x="10705" y="2540"/>
                  </a:cubicBezTo>
                  <a:cubicBezTo>
                    <a:pt x="10705" y="2475"/>
                    <a:pt x="10705" y="2411"/>
                    <a:pt x="10705" y="2379"/>
                  </a:cubicBezTo>
                  <a:cubicBezTo>
                    <a:pt x="10705" y="1575"/>
                    <a:pt x="10512" y="965"/>
                    <a:pt x="10158" y="579"/>
                  </a:cubicBezTo>
                  <a:cubicBezTo>
                    <a:pt x="9805" y="161"/>
                    <a:pt x="9290" y="0"/>
                    <a:pt x="8744"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4" name="Google Shape;4044;p47"/>
            <p:cNvSpPr/>
            <p:nvPr/>
          </p:nvSpPr>
          <p:spPr>
            <a:xfrm>
              <a:off x="5212275" y="1713975"/>
              <a:ext cx="317450" cy="378150"/>
            </a:xfrm>
            <a:custGeom>
              <a:rect b="b" l="l" r="r" t="t"/>
              <a:pathLst>
                <a:path extrusionOk="0" h="15126" w="12698">
                  <a:moveTo>
                    <a:pt x="4510" y="1"/>
                  </a:moveTo>
                  <a:cubicBezTo>
                    <a:pt x="3445" y="1"/>
                    <a:pt x="2503" y="245"/>
                    <a:pt x="1897" y="851"/>
                  </a:cubicBezTo>
                  <a:cubicBezTo>
                    <a:pt x="1897" y="851"/>
                    <a:pt x="1093" y="3937"/>
                    <a:pt x="1093" y="4419"/>
                  </a:cubicBezTo>
                  <a:cubicBezTo>
                    <a:pt x="1093" y="4934"/>
                    <a:pt x="1415" y="6155"/>
                    <a:pt x="1415" y="6155"/>
                  </a:cubicBezTo>
                  <a:cubicBezTo>
                    <a:pt x="1415" y="6155"/>
                    <a:pt x="0" y="8405"/>
                    <a:pt x="161" y="8662"/>
                  </a:cubicBezTo>
                  <a:cubicBezTo>
                    <a:pt x="322" y="8919"/>
                    <a:pt x="836" y="9305"/>
                    <a:pt x="836" y="9305"/>
                  </a:cubicBezTo>
                  <a:cubicBezTo>
                    <a:pt x="836" y="9305"/>
                    <a:pt x="675" y="12455"/>
                    <a:pt x="1318" y="13130"/>
                  </a:cubicBezTo>
                  <a:cubicBezTo>
                    <a:pt x="1620" y="13432"/>
                    <a:pt x="2332" y="13515"/>
                    <a:pt x="3028" y="13515"/>
                  </a:cubicBezTo>
                  <a:cubicBezTo>
                    <a:pt x="3889" y="13515"/>
                    <a:pt x="4726" y="13388"/>
                    <a:pt x="4726" y="13388"/>
                  </a:cubicBezTo>
                  <a:lnTo>
                    <a:pt x="4726" y="13388"/>
                  </a:lnTo>
                  <a:cubicBezTo>
                    <a:pt x="4726" y="13388"/>
                    <a:pt x="3408" y="15027"/>
                    <a:pt x="4886" y="15123"/>
                  </a:cubicBezTo>
                  <a:cubicBezTo>
                    <a:pt x="4908" y="15125"/>
                    <a:pt x="4930" y="15125"/>
                    <a:pt x="4952" y="15125"/>
                  </a:cubicBezTo>
                  <a:cubicBezTo>
                    <a:pt x="6509" y="15125"/>
                    <a:pt x="10368" y="11850"/>
                    <a:pt x="11540" y="9980"/>
                  </a:cubicBezTo>
                  <a:cubicBezTo>
                    <a:pt x="12697" y="8084"/>
                    <a:pt x="12601" y="4580"/>
                    <a:pt x="11540" y="2844"/>
                  </a:cubicBezTo>
                  <a:cubicBezTo>
                    <a:pt x="10755" y="1597"/>
                    <a:pt x="7230" y="1"/>
                    <a:pt x="45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5" name="Google Shape;4045;p47"/>
            <p:cNvSpPr/>
            <p:nvPr/>
          </p:nvSpPr>
          <p:spPr>
            <a:xfrm>
              <a:off x="5209050" y="1707925"/>
              <a:ext cx="319075" cy="390575"/>
            </a:xfrm>
            <a:custGeom>
              <a:rect b="b" l="l" r="r" t="t"/>
              <a:pathLst>
                <a:path extrusionOk="0" h="15623" w="12763">
                  <a:moveTo>
                    <a:pt x="4662" y="515"/>
                  </a:moveTo>
                  <a:cubicBezTo>
                    <a:pt x="5948" y="515"/>
                    <a:pt x="7491" y="900"/>
                    <a:pt x="8776" y="1447"/>
                  </a:cubicBezTo>
                  <a:cubicBezTo>
                    <a:pt x="9419" y="1736"/>
                    <a:pt x="9998" y="2025"/>
                    <a:pt x="10480" y="2347"/>
                  </a:cubicBezTo>
                  <a:cubicBezTo>
                    <a:pt x="10930" y="2668"/>
                    <a:pt x="11284" y="2990"/>
                    <a:pt x="11412" y="3247"/>
                  </a:cubicBezTo>
                  <a:cubicBezTo>
                    <a:pt x="11926" y="4051"/>
                    <a:pt x="12216" y="5368"/>
                    <a:pt x="12216" y="6686"/>
                  </a:cubicBezTo>
                  <a:cubicBezTo>
                    <a:pt x="12216" y="7940"/>
                    <a:pt x="11959" y="9226"/>
                    <a:pt x="11412" y="10094"/>
                  </a:cubicBezTo>
                  <a:cubicBezTo>
                    <a:pt x="10898" y="10962"/>
                    <a:pt x="9644" y="12247"/>
                    <a:pt x="8358" y="13308"/>
                  </a:cubicBezTo>
                  <a:cubicBezTo>
                    <a:pt x="7683" y="13822"/>
                    <a:pt x="7040" y="14272"/>
                    <a:pt x="6462" y="14594"/>
                  </a:cubicBezTo>
                  <a:cubicBezTo>
                    <a:pt x="5883" y="14915"/>
                    <a:pt x="5369" y="15108"/>
                    <a:pt x="5080" y="15108"/>
                  </a:cubicBezTo>
                  <a:lnTo>
                    <a:pt x="5048" y="15108"/>
                  </a:lnTo>
                  <a:cubicBezTo>
                    <a:pt x="4790" y="15076"/>
                    <a:pt x="4694" y="15012"/>
                    <a:pt x="4630" y="14980"/>
                  </a:cubicBezTo>
                  <a:cubicBezTo>
                    <a:pt x="4598" y="14947"/>
                    <a:pt x="4598" y="14915"/>
                    <a:pt x="4565" y="14819"/>
                  </a:cubicBezTo>
                  <a:cubicBezTo>
                    <a:pt x="4565" y="14658"/>
                    <a:pt x="4694" y="14369"/>
                    <a:pt x="4823" y="14176"/>
                  </a:cubicBezTo>
                  <a:cubicBezTo>
                    <a:pt x="4887" y="14047"/>
                    <a:pt x="4951" y="13951"/>
                    <a:pt x="4983" y="13887"/>
                  </a:cubicBezTo>
                  <a:lnTo>
                    <a:pt x="5048" y="13822"/>
                  </a:lnTo>
                  <a:lnTo>
                    <a:pt x="5080" y="13790"/>
                  </a:lnTo>
                  <a:cubicBezTo>
                    <a:pt x="5144" y="13694"/>
                    <a:pt x="5144" y="13597"/>
                    <a:pt x="5080" y="13501"/>
                  </a:cubicBezTo>
                  <a:cubicBezTo>
                    <a:pt x="5053" y="13422"/>
                    <a:pt x="4961" y="13364"/>
                    <a:pt x="4876" y="13364"/>
                  </a:cubicBezTo>
                  <a:cubicBezTo>
                    <a:pt x="4858" y="13364"/>
                    <a:pt x="4840" y="13367"/>
                    <a:pt x="4823" y="13372"/>
                  </a:cubicBezTo>
                  <a:lnTo>
                    <a:pt x="4662" y="13372"/>
                  </a:lnTo>
                  <a:cubicBezTo>
                    <a:pt x="4405" y="13405"/>
                    <a:pt x="3762" y="13469"/>
                    <a:pt x="3151" y="13469"/>
                  </a:cubicBezTo>
                  <a:cubicBezTo>
                    <a:pt x="2797" y="13469"/>
                    <a:pt x="2476" y="13469"/>
                    <a:pt x="2219" y="13405"/>
                  </a:cubicBezTo>
                  <a:cubicBezTo>
                    <a:pt x="1930" y="13372"/>
                    <a:pt x="1737" y="13276"/>
                    <a:pt x="1640" y="13180"/>
                  </a:cubicBezTo>
                  <a:cubicBezTo>
                    <a:pt x="1576" y="13115"/>
                    <a:pt x="1512" y="12987"/>
                    <a:pt x="1447" y="12794"/>
                  </a:cubicBezTo>
                  <a:cubicBezTo>
                    <a:pt x="1255" y="12183"/>
                    <a:pt x="1222" y="11122"/>
                    <a:pt x="1222" y="10415"/>
                  </a:cubicBezTo>
                  <a:cubicBezTo>
                    <a:pt x="1222" y="10158"/>
                    <a:pt x="1222" y="9965"/>
                    <a:pt x="1222" y="9804"/>
                  </a:cubicBezTo>
                  <a:cubicBezTo>
                    <a:pt x="1222" y="9676"/>
                    <a:pt x="1222" y="9579"/>
                    <a:pt x="1222" y="9579"/>
                  </a:cubicBezTo>
                  <a:cubicBezTo>
                    <a:pt x="1222" y="9483"/>
                    <a:pt x="1190" y="9419"/>
                    <a:pt x="1126" y="9354"/>
                  </a:cubicBezTo>
                  <a:lnTo>
                    <a:pt x="1062" y="9290"/>
                  </a:lnTo>
                  <a:cubicBezTo>
                    <a:pt x="997" y="9226"/>
                    <a:pt x="869" y="9129"/>
                    <a:pt x="772" y="9033"/>
                  </a:cubicBezTo>
                  <a:cubicBezTo>
                    <a:pt x="699" y="8960"/>
                    <a:pt x="608" y="8868"/>
                    <a:pt x="554" y="8800"/>
                  </a:cubicBezTo>
                  <a:lnTo>
                    <a:pt x="554" y="8800"/>
                  </a:lnTo>
                  <a:cubicBezTo>
                    <a:pt x="577" y="8707"/>
                    <a:pt x="658" y="8517"/>
                    <a:pt x="740" y="8326"/>
                  </a:cubicBezTo>
                  <a:cubicBezTo>
                    <a:pt x="933" y="7972"/>
                    <a:pt x="1190" y="7522"/>
                    <a:pt x="1383" y="7169"/>
                  </a:cubicBezTo>
                  <a:cubicBezTo>
                    <a:pt x="1608" y="6815"/>
                    <a:pt x="1769" y="6558"/>
                    <a:pt x="1769" y="6558"/>
                  </a:cubicBezTo>
                  <a:cubicBezTo>
                    <a:pt x="1801" y="6493"/>
                    <a:pt x="1833" y="6429"/>
                    <a:pt x="1801" y="6333"/>
                  </a:cubicBezTo>
                  <a:cubicBezTo>
                    <a:pt x="1801" y="6333"/>
                    <a:pt x="1769" y="6268"/>
                    <a:pt x="1737" y="6140"/>
                  </a:cubicBezTo>
                  <a:cubicBezTo>
                    <a:pt x="1705" y="5947"/>
                    <a:pt x="1640" y="5658"/>
                    <a:pt x="1576" y="5401"/>
                  </a:cubicBezTo>
                  <a:cubicBezTo>
                    <a:pt x="1512" y="5111"/>
                    <a:pt x="1480" y="4822"/>
                    <a:pt x="1480" y="4661"/>
                  </a:cubicBezTo>
                  <a:cubicBezTo>
                    <a:pt x="1480" y="4629"/>
                    <a:pt x="1480" y="4533"/>
                    <a:pt x="1512" y="4436"/>
                  </a:cubicBezTo>
                  <a:cubicBezTo>
                    <a:pt x="1576" y="3986"/>
                    <a:pt x="1769" y="3150"/>
                    <a:pt x="1962" y="2475"/>
                  </a:cubicBezTo>
                  <a:cubicBezTo>
                    <a:pt x="2122" y="1888"/>
                    <a:pt x="2238" y="1390"/>
                    <a:pt x="2272" y="1237"/>
                  </a:cubicBezTo>
                  <a:lnTo>
                    <a:pt x="2272" y="1237"/>
                  </a:lnTo>
                  <a:cubicBezTo>
                    <a:pt x="2821" y="756"/>
                    <a:pt x="3666" y="515"/>
                    <a:pt x="4662" y="515"/>
                  </a:cubicBezTo>
                  <a:close/>
                  <a:moveTo>
                    <a:pt x="4662" y="0"/>
                  </a:moveTo>
                  <a:cubicBezTo>
                    <a:pt x="3537" y="0"/>
                    <a:pt x="2540" y="225"/>
                    <a:pt x="1833" y="932"/>
                  </a:cubicBezTo>
                  <a:lnTo>
                    <a:pt x="1769" y="1029"/>
                  </a:lnTo>
                  <a:cubicBezTo>
                    <a:pt x="1769" y="1029"/>
                    <a:pt x="1576" y="1800"/>
                    <a:pt x="1351" y="2636"/>
                  </a:cubicBezTo>
                  <a:cubicBezTo>
                    <a:pt x="1255" y="3054"/>
                    <a:pt x="1158" y="3472"/>
                    <a:pt x="1062" y="3858"/>
                  </a:cubicBezTo>
                  <a:cubicBezTo>
                    <a:pt x="1029" y="4018"/>
                    <a:pt x="997" y="4179"/>
                    <a:pt x="965" y="4340"/>
                  </a:cubicBezTo>
                  <a:cubicBezTo>
                    <a:pt x="965" y="4468"/>
                    <a:pt x="933" y="4565"/>
                    <a:pt x="933" y="4661"/>
                  </a:cubicBezTo>
                  <a:cubicBezTo>
                    <a:pt x="933" y="4983"/>
                    <a:pt x="1029" y="5401"/>
                    <a:pt x="1126" y="5786"/>
                  </a:cubicBezTo>
                  <a:cubicBezTo>
                    <a:pt x="1166" y="6029"/>
                    <a:pt x="1219" y="6246"/>
                    <a:pt x="1253" y="6374"/>
                  </a:cubicBezTo>
                  <a:lnTo>
                    <a:pt x="1253" y="6374"/>
                  </a:lnTo>
                  <a:cubicBezTo>
                    <a:pt x="1143" y="6552"/>
                    <a:pt x="910" y="6932"/>
                    <a:pt x="676" y="7329"/>
                  </a:cubicBezTo>
                  <a:cubicBezTo>
                    <a:pt x="515" y="7619"/>
                    <a:pt x="354" y="7908"/>
                    <a:pt x="226" y="8165"/>
                  </a:cubicBezTo>
                  <a:cubicBezTo>
                    <a:pt x="162" y="8294"/>
                    <a:pt x="129" y="8422"/>
                    <a:pt x="97" y="8519"/>
                  </a:cubicBezTo>
                  <a:cubicBezTo>
                    <a:pt x="33" y="8647"/>
                    <a:pt x="33" y="8711"/>
                    <a:pt x="1" y="8840"/>
                  </a:cubicBezTo>
                  <a:cubicBezTo>
                    <a:pt x="1" y="8868"/>
                    <a:pt x="1" y="8947"/>
                    <a:pt x="67" y="9032"/>
                  </a:cubicBezTo>
                  <a:lnTo>
                    <a:pt x="67" y="9032"/>
                  </a:lnTo>
                  <a:lnTo>
                    <a:pt x="65" y="9033"/>
                  </a:lnTo>
                  <a:cubicBezTo>
                    <a:pt x="194" y="9226"/>
                    <a:pt x="354" y="9386"/>
                    <a:pt x="515" y="9515"/>
                  </a:cubicBezTo>
                  <a:cubicBezTo>
                    <a:pt x="580" y="9596"/>
                    <a:pt x="644" y="9660"/>
                    <a:pt x="697" y="9705"/>
                  </a:cubicBezTo>
                  <a:lnTo>
                    <a:pt x="697" y="9705"/>
                  </a:lnTo>
                  <a:cubicBezTo>
                    <a:pt x="687" y="9856"/>
                    <a:pt x="676" y="10106"/>
                    <a:pt x="676" y="10415"/>
                  </a:cubicBezTo>
                  <a:cubicBezTo>
                    <a:pt x="676" y="10897"/>
                    <a:pt x="708" y="11540"/>
                    <a:pt x="772" y="12119"/>
                  </a:cubicBezTo>
                  <a:cubicBezTo>
                    <a:pt x="804" y="12408"/>
                    <a:pt x="869" y="12697"/>
                    <a:pt x="933" y="12955"/>
                  </a:cubicBezTo>
                  <a:cubicBezTo>
                    <a:pt x="997" y="13180"/>
                    <a:pt x="1094" y="13405"/>
                    <a:pt x="1255" y="13565"/>
                  </a:cubicBezTo>
                  <a:cubicBezTo>
                    <a:pt x="1480" y="13790"/>
                    <a:pt x="1769" y="13887"/>
                    <a:pt x="2090" y="13951"/>
                  </a:cubicBezTo>
                  <a:cubicBezTo>
                    <a:pt x="2444" y="14015"/>
                    <a:pt x="2797" y="14015"/>
                    <a:pt x="3151" y="14015"/>
                  </a:cubicBezTo>
                  <a:cubicBezTo>
                    <a:pt x="3578" y="14015"/>
                    <a:pt x="3990" y="13986"/>
                    <a:pt x="4306" y="13956"/>
                  </a:cubicBezTo>
                  <a:lnTo>
                    <a:pt x="4306" y="13956"/>
                  </a:lnTo>
                  <a:cubicBezTo>
                    <a:pt x="4185" y="14201"/>
                    <a:pt x="4051" y="14496"/>
                    <a:pt x="4051" y="14819"/>
                  </a:cubicBezTo>
                  <a:cubicBezTo>
                    <a:pt x="4051" y="15012"/>
                    <a:pt x="4115" y="15237"/>
                    <a:pt x="4276" y="15398"/>
                  </a:cubicBezTo>
                  <a:cubicBezTo>
                    <a:pt x="4469" y="15526"/>
                    <a:pt x="4694" y="15623"/>
                    <a:pt x="5015" y="15623"/>
                  </a:cubicBezTo>
                  <a:lnTo>
                    <a:pt x="5080" y="15623"/>
                  </a:lnTo>
                  <a:cubicBezTo>
                    <a:pt x="5562" y="15623"/>
                    <a:pt x="6108" y="15398"/>
                    <a:pt x="6719" y="15076"/>
                  </a:cubicBezTo>
                  <a:cubicBezTo>
                    <a:pt x="7651" y="14530"/>
                    <a:pt x="8712" y="13726"/>
                    <a:pt x="9644" y="12890"/>
                  </a:cubicBezTo>
                  <a:cubicBezTo>
                    <a:pt x="10609" y="12022"/>
                    <a:pt x="11412" y="11122"/>
                    <a:pt x="11894" y="10351"/>
                  </a:cubicBezTo>
                  <a:cubicBezTo>
                    <a:pt x="12505" y="9354"/>
                    <a:pt x="12762" y="8004"/>
                    <a:pt x="12762" y="6686"/>
                  </a:cubicBezTo>
                  <a:cubicBezTo>
                    <a:pt x="12762" y="5272"/>
                    <a:pt x="12473" y="3922"/>
                    <a:pt x="11894" y="2958"/>
                  </a:cubicBezTo>
                  <a:cubicBezTo>
                    <a:pt x="11669" y="2604"/>
                    <a:pt x="11251" y="2250"/>
                    <a:pt x="10769" y="1897"/>
                  </a:cubicBezTo>
                  <a:cubicBezTo>
                    <a:pt x="9258" y="900"/>
                    <a:pt x="6783" y="0"/>
                    <a:pt x="4662"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6" name="Google Shape;4046;p47"/>
            <p:cNvSpPr/>
            <p:nvPr/>
          </p:nvSpPr>
          <p:spPr>
            <a:xfrm>
              <a:off x="5222725" y="1583375"/>
              <a:ext cx="422725" cy="376150"/>
            </a:xfrm>
            <a:custGeom>
              <a:rect b="b" l="l" r="r" t="t"/>
              <a:pathLst>
                <a:path extrusionOk="0" h="15046" w="16909">
                  <a:moveTo>
                    <a:pt x="9753" y="1"/>
                  </a:moveTo>
                  <a:cubicBezTo>
                    <a:pt x="9390" y="1"/>
                    <a:pt x="9038" y="42"/>
                    <a:pt x="8711" y="128"/>
                  </a:cubicBezTo>
                  <a:cubicBezTo>
                    <a:pt x="8711" y="128"/>
                    <a:pt x="2315" y="964"/>
                    <a:pt x="1158" y="3439"/>
                  </a:cubicBezTo>
                  <a:cubicBezTo>
                    <a:pt x="0" y="5914"/>
                    <a:pt x="2668" y="9000"/>
                    <a:pt x="4565" y="9418"/>
                  </a:cubicBezTo>
                  <a:cubicBezTo>
                    <a:pt x="5987" y="9708"/>
                    <a:pt x="7048" y="9744"/>
                    <a:pt x="7489" y="9744"/>
                  </a:cubicBezTo>
                  <a:cubicBezTo>
                    <a:pt x="7637" y="9744"/>
                    <a:pt x="7715" y="9740"/>
                    <a:pt x="7715" y="9740"/>
                  </a:cubicBezTo>
                  <a:lnTo>
                    <a:pt x="7715" y="9740"/>
                  </a:lnTo>
                  <a:cubicBezTo>
                    <a:pt x="7715" y="9740"/>
                    <a:pt x="5722" y="11475"/>
                    <a:pt x="6976" y="11893"/>
                  </a:cubicBezTo>
                  <a:cubicBezTo>
                    <a:pt x="8197" y="12311"/>
                    <a:pt x="8776" y="12054"/>
                    <a:pt x="8776" y="12472"/>
                  </a:cubicBezTo>
                  <a:cubicBezTo>
                    <a:pt x="8776" y="12890"/>
                    <a:pt x="7554" y="14208"/>
                    <a:pt x="8615" y="14304"/>
                  </a:cubicBezTo>
                  <a:cubicBezTo>
                    <a:pt x="8633" y="14305"/>
                    <a:pt x="8651" y="14306"/>
                    <a:pt x="8669" y="14306"/>
                  </a:cubicBezTo>
                  <a:cubicBezTo>
                    <a:pt x="9613" y="14306"/>
                    <a:pt x="9968" y="12830"/>
                    <a:pt x="10512" y="12830"/>
                  </a:cubicBezTo>
                  <a:cubicBezTo>
                    <a:pt x="10574" y="12830"/>
                    <a:pt x="10637" y="12848"/>
                    <a:pt x="10704" y="12890"/>
                  </a:cubicBezTo>
                  <a:cubicBezTo>
                    <a:pt x="11347" y="13308"/>
                    <a:pt x="10447" y="14947"/>
                    <a:pt x="10769" y="15044"/>
                  </a:cubicBezTo>
                  <a:cubicBezTo>
                    <a:pt x="10774" y="15045"/>
                    <a:pt x="10779" y="15046"/>
                    <a:pt x="10785" y="15046"/>
                  </a:cubicBezTo>
                  <a:cubicBezTo>
                    <a:pt x="11211" y="15046"/>
                    <a:pt x="14291" y="11748"/>
                    <a:pt x="15590" y="8325"/>
                  </a:cubicBezTo>
                  <a:cubicBezTo>
                    <a:pt x="16908" y="4854"/>
                    <a:pt x="15076" y="2700"/>
                    <a:pt x="13758" y="1543"/>
                  </a:cubicBezTo>
                  <a:cubicBezTo>
                    <a:pt x="12714" y="600"/>
                    <a:pt x="11144" y="1"/>
                    <a:pt x="9753"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7" name="Google Shape;4047;p47"/>
            <p:cNvSpPr/>
            <p:nvPr/>
          </p:nvSpPr>
          <p:spPr>
            <a:xfrm>
              <a:off x="5238000" y="1576925"/>
              <a:ext cx="392975" cy="388975"/>
            </a:xfrm>
            <a:custGeom>
              <a:rect b="b" l="l" r="r" t="t"/>
              <a:pathLst>
                <a:path extrusionOk="0" h="15559" w="15719">
                  <a:moveTo>
                    <a:pt x="8071" y="119"/>
                  </a:moveTo>
                  <a:lnTo>
                    <a:pt x="8071" y="119"/>
                  </a:lnTo>
                  <a:cubicBezTo>
                    <a:pt x="8071" y="119"/>
                    <a:pt x="8071" y="119"/>
                    <a:pt x="8071" y="119"/>
                  </a:cubicBezTo>
                  <a:lnTo>
                    <a:pt x="8071" y="119"/>
                  </a:lnTo>
                  <a:lnTo>
                    <a:pt x="8071" y="119"/>
                  </a:lnTo>
                  <a:close/>
                  <a:moveTo>
                    <a:pt x="9129" y="515"/>
                  </a:moveTo>
                  <a:cubicBezTo>
                    <a:pt x="10447" y="515"/>
                    <a:pt x="11990" y="1094"/>
                    <a:pt x="12986" y="1994"/>
                  </a:cubicBezTo>
                  <a:cubicBezTo>
                    <a:pt x="13469" y="2412"/>
                    <a:pt x="14015" y="2990"/>
                    <a:pt x="14433" y="3665"/>
                  </a:cubicBezTo>
                  <a:cubicBezTo>
                    <a:pt x="14851" y="4372"/>
                    <a:pt x="15172" y="5240"/>
                    <a:pt x="15172" y="6269"/>
                  </a:cubicBezTo>
                  <a:cubicBezTo>
                    <a:pt x="15172" y="6912"/>
                    <a:pt x="15044" y="7651"/>
                    <a:pt x="14722" y="8487"/>
                  </a:cubicBezTo>
                  <a:cubicBezTo>
                    <a:pt x="14079" y="10158"/>
                    <a:pt x="12986" y="11830"/>
                    <a:pt x="12022" y="13051"/>
                  </a:cubicBezTo>
                  <a:cubicBezTo>
                    <a:pt x="11540" y="13694"/>
                    <a:pt x="11090" y="14209"/>
                    <a:pt x="10736" y="14530"/>
                  </a:cubicBezTo>
                  <a:cubicBezTo>
                    <a:pt x="10612" y="14654"/>
                    <a:pt x="10502" y="14751"/>
                    <a:pt x="10413" y="14831"/>
                  </a:cubicBezTo>
                  <a:lnTo>
                    <a:pt x="10413" y="14831"/>
                  </a:lnTo>
                  <a:cubicBezTo>
                    <a:pt x="10433" y="14747"/>
                    <a:pt x="10456" y="14655"/>
                    <a:pt x="10479" y="14562"/>
                  </a:cubicBezTo>
                  <a:cubicBezTo>
                    <a:pt x="10543" y="14305"/>
                    <a:pt x="10608" y="14016"/>
                    <a:pt x="10608" y="13726"/>
                  </a:cubicBezTo>
                  <a:cubicBezTo>
                    <a:pt x="10608" y="13566"/>
                    <a:pt x="10576" y="13437"/>
                    <a:pt x="10511" y="13276"/>
                  </a:cubicBezTo>
                  <a:cubicBezTo>
                    <a:pt x="10479" y="13148"/>
                    <a:pt x="10383" y="13019"/>
                    <a:pt x="10222" y="12923"/>
                  </a:cubicBezTo>
                  <a:cubicBezTo>
                    <a:pt x="10126" y="12859"/>
                    <a:pt x="9997" y="12826"/>
                    <a:pt x="9901" y="12826"/>
                  </a:cubicBezTo>
                  <a:cubicBezTo>
                    <a:pt x="9772" y="12826"/>
                    <a:pt x="9643" y="12859"/>
                    <a:pt x="9547" y="12923"/>
                  </a:cubicBezTo>
                  <a:cubicBezTo>
                    <a:pt x="9386" y="13019"/>
                    <a:pt x="9290" y="13180"/>
                    <a:pt x="9161" y="13341"/>
                  </a:cubicBezTo>
                  <a:cubicBezTo>
                    <a:pt x="9000" y="13566"/>
                    <a:pt x="8808" y="13823"/>
                    <a:pt x="8647" y="13984"/>
                  </a:cubicBezTo>
                  <a:cubicBezTo>
                    <a:pt x="8454" y="14176"/>
                    <a:pt x="8293" y="14273"/>
                    <a:pt x="8068" y="14273"/>
                  </a:cubicBezTo>
                  <a:lnTo>
                    <a:pt x="8036" y="14273"/>
                  </a:lnTo>
                  <a:cubicBezTo>
                    <a:pt x="7908" y="14273"/>
                    <a:pt x="7843" y="14241"/>
                    <a:pt x="7843" y="14241"/>
                  </a:cubicBezTo>
                  <a:lnTo>
                    <a:pt x="7843" y="14209"/>
                  </a:lnTo>
                  <a:cubicBezTo>
                    <a:pt x="7843" y="14144"/>
                    <a:pt x="7875" y="14048"/>
                    <a:pt x="7908" y="13919"/>
                  </a:cubicBezTo>
                  <a:cubicBezTo>
                    <a:pt x="7972" y="13759"/>
                    <a:pt x="8100" y="13534"/>
                    <a:pt x="8229" y="13341"/>
                  </a:cubicBezTo>
                  <a:cubicBezTo>
                    <a:pt x="8261" y="13244"/>
                    <a:pt x="8325" y="13148"/>
                    <a:pt x="8358" y="13051"/>
                  </a:cubicBezTo>
                  <a:cubicBezTo>
                    <a:pt x="8422" y="12955"/>
                    <a:pt x="8454" y="12859"/>
                    <a:pt x="8454" y="12730"/>
                  </a:cubicBezTo>
                  <a:cubicBezTo>
                    <a:pt x="8454" y="12634"/>
                    <a:pt x="8422" y="12569"/>
                    <a:pt x="8390" y="12473"/>
                  </a:cubicBezTo>
                  <a:cubicBezTo>
                    <a:pt x="8358" y="12409"/>
                    <a:pt x="8293" y="12344"/>
                    <a:pt x="8229" y="12312"/>
                  </a:cubicBezTo>
                  <a:cubicBezTo>
                    <a:pt x="8100" y="12248"/>
                    <a:pt x="8004" y="12216"/>
                    <a:pt x="7908" y="12184"/>
                  </a:cubicBezTo>
                  <a:cubicBezTo>
                    <a:pt x="7586" y="12151"/>
                    <a:pt x="7136" y="12119"/>
                    <a:pt x="6429" y="11894"/>
                  </a:cubicBezTo>
                  <a:cubicBezTo>
                    <a:pt x="6333" y="11862"/>
                    <a:pt x="6268" y="11798"/>
                    <a:pt x="6236" y="11798"/>
                  </a:cubicBezTo>
                  <a:cubicBezTo>
                    <a:pt x="6236" y="11766"/>
                    <a:pt x="6204" y="11733"/>
                    <a:pt x="6204" y="11669"/>
                  </a:cubicBezTo>
                  <a:cubicBezTo>
                    <a:pt x="6204" y="11573"/>
                    <a:pt x="6268" y="11412"/>
                    <a:pt x="6365" y="11251"/>
                  </a:cubicBezTo>
                  <a:cubicBezTo>
                    <a:pt x="6493" y="10994"/>
                    <a:pt x="6718" y="10737"/>
                    <a:pt x="6911" y="10544"/>
                  </a:cubicBezTo>
                  <a:cubicBezTo>
                    <a:pt x="7008" y="10416"/>
                    <a:pt x="7104" y="10351"/>
                    <a:pt x="7168" y="10287"/>
                  </a:cubicBezTo>
                  <a:lnTo>
                    <a:pt x="7265" y="10223"/>
                  </a:lnTo>
                  <a:lnTo>
                    <a:pt x="7265" y="10191"/>
                  </a:lnTo>
                  <a:cubicBezTo>
                    <a:pt x="7361" y="10126"/>
                    <a:pt x="7393" y="9998"/>
                    <a:pt x="7361" y="9901"/>
                  </a:cubicBezTo>
                  <a:cubicBezTo>
                    <a:pt x="7308" y="9795"/>
                    <a:pt x="7233" y="9732"/>
                    <a:pt x="7135" y="9732"/>
                  </a:cubicBezTo>
                  <a:cubicBezTo>
                    <a:pt x="7115" y="9732"/>
                    <a:pt x="7094" y="9735"/>
                    <a:pt x="7072" y="9741"/>
                  </a:cubicBezTo>
                  <a:lnTo>
                    <a:pt x="6815" y="9741"/>
                  </a:lnTo>
                  <a:cubicBezTo>
                    <a:pt x="6365" y="9741"/>
                    <a:pt x="5336" y="9676"/>
                    <a:pt x="4018" y="9387"/>
                  </a:cubicBezTo>
                  <a:cubicBezTo>
                    <a:pt x="3311" y="9258"/>
                    <a:pt x="2411" y="8648"/>
                    <a:pt x="1704" y="7844"/>
                  </a:cubicBezTo>
                  <a:cubicBezTo>
                    <a:pt x="1029" y="7008"/>
                    <a:pt x="514" y="5980"/>
                    <a:pt x="547" y="4983"/>
                  </a:cubicBezTo>
                  <a:cubicBezTo>
                    <a:pt x="547" y="4597"/>
                    <a:pt x="611" y="4180"/>
                    <a:pt x="804" y="3794"/>
                  </a:cubicBezTo>
                  <a:cubicBezTo>
                    <a:pt x="1029" y="3279"/>
                    <a:pt x="1607" y="2765"/>
                    <a:pt x="2347" y="2347"/>
                  </a:cubicBezTo>
                  <a:cubicBezTo>
                    <a:pt x="3440" y="1737"/>
                    <a:pt x="4918" y="1319"/>
                    <a:pt x="6075" y="1029"/>
                  </a:cubicBezTo>
                  <a:cubicBezTo>
                    <a:pt x="6654" y="901"/>
                    <a:pt x="7168" y="804"/>
                    <a:pt x="7554" y="740"/>
                  </a:cubicBezTo>
                  <a:cubicBezTo>
                    <a:pt x="7715" y="708"/>
                    <a:pt x="7875" y="676"/>
                    <a:pt x="7972" y="676"/>
                  </a:cubicBezTo>
                  <a:cubicBezTo>
                    <a:pt x="8068" y="644"/>
                    <a:pt x="8133" y="644"/>
                    <a:pt x="8133" y="644"/>
                  </a:cubicBezTo>
                  <a:lnTo>
                    <a:pt x="8165" y="644"/>
                  </a:lnTo>
                  <a:cubicBezTo>
                    <a:pt x="8454" y="547"/>
                    <a:pt x="8775" y="515"/>
                    <a:pt x="9129" y="515"/>
                  </a:cubicBezTo>
                  <a:close/>
                  <a:moveTo>
                    <a:pt x="9129" y="1"/>
                  </a:moveTo>
                  <a:cubicBezTo>
                    <a:pt x="8757" y="1"/>
                    <a:pt x="8385" y="31"/>
                    <a:pt x="8071" y="119"/>
                  </a:cubicBezTo>
                  <a:lnTo>
                    <a:pt x="8071" y="119"/>
                  </a:lnTo>
                  <a:lnTo>
                    <a:pt x="8068" y="97"/>
                  </a:lnTo>
                  <a:cubicBezTo>
                    <a:pt x="8036" y="97"/>
                    <a:pt x="6429" y="322"/>
                    <a:pt x="4693" y="836"/>
                  </a:cubicBezTo>
                  <a:cubicBezTo>
                    <a:pt x="3793" y="1094"/>
                    <a:pt x="2861" y="1447"/>
                    <a:pt x="2089" y="1897"/>
                  </a:cubicBezTo>
                  <a:cubicBezTo>
                    <a:pt x="1286" y="2347"/>
                    <a:pt x="643" y="2862"/>
                    <a:pt x="322" y="3569"/>
                  </a:cubicBezTo>
                  <a:cubicBezTo>
                    <a:pt x="97" y="4051"/>
                    <a:pt x="0" y="4501"/>
                    <a:pt x="0" y="4983"/>
                  </a:cubicBezTo>
                  <a:cubicBezTo>
                    <a:pt x="0" y="6140"/>
                    <a:pt x="547" y="7298"/>
                    <a:pt x="1318" y="8165"/>
                  </a:cubicBezTo>
                  <a:cubicBezTo>
                    <a:pt x="2057" y="9065"/>
                    <a:pt x="3022" y="9741"/>
                    <a:pt x="3890" y="9933"/>
                  </a:cubicBezTo>
                  <a:cubicBezTo>
                    <a:pt x="5006" y="10167"/>
                    <a:pt x="5912" y="10233"/>
                    <a:pt x="6474" y="10250"/>
                  </a:cubicBezTo>
                  <a:lnTo>
                    <a:pt x="6474" y="10250"/>
                  </a:lnTo>
                  <a:cubicBezTo>
                    <a:pt x="6428" y="10302"/>
                    <a:pt x="6380" y="10357"/>
                    <a:pt x="6333" y="10416"/>
                  </a:cubicBezTo>
                  <a:cubicBezTo>
                    <a:pt x="6172" y="10576"/>
                    <a:pt x="6011" y="10769"/>
                    <a:pt x="5882" y="10994"/>
                  </a:cubicBezTo>
                  <a:cubicBezTo>
                    <a:pt x="5786" y="11219"/>
                    <a:pt x="5690" y="11412"/>
                    <a:pt x="5690" y="11669"/>
                  </a:cubicBezTo>
                  <a:cubicBezTo>
                    <a:pt x="5690" y="11830"/>
                    <a:pt x="5722" y="11991"/>
                    <a:pt x="5818" y="12119"/>
                  </a:cubicBezTo>
                  <a:cubicBezTo>
                    <a:pt x="5947" y="12248"/>
                    <a:pt x="6075" y="12344"/>
                    <a:pt x="6268" y="12409"/>
                  </a:cubicBezTo>
                  <a:cubicBezTo>
                    <a:pt x="6911" y="12634"/>
                    <a:pt x="7393" y="12666"/>
                    <a:pt x="7683" y="12698"/>
                  </a:cubicBezTo>
                  <a:cubicBezTo>
                    <a:pt x="7783" y="12718"/>
                    <a:pt x="7858" y="12738"/>
                    <a:pt x="7900" y="12750"/>
                  </a:cubicBezTo>
                  <a:lnTo>
                    <a:pt x="7900" y="12750"/>
                  </a:lnTo>
                  <a:cubicBezTo>
                    <a:pt x="7887" y="12783"/>
                    <a:pt x="7858" y="12853"/>
                    <a:pt x="7811" y="12923"/>
                  </a:cubicBezTo>
                  <a:cubicBezTo>
                    <a:pt x="7747" y="13084"/>
                    <a:pt x="7618" y="13309"/>
                    <a:pt x="7522" y="13501"/>
                  </a:cubicBezTo>
                  <a:cubicBezTo>
                    <a:pt x="7393" y="13726"/>
                    <a:pt x="7297" y="13951"/>
                    <a:pt x="7297" y="14209"/>
                  </a:cubicBezTo>
                  <a:cubicBezTo>
                    <a:pt x="7297" y="14337"/>
                    <a:pt x="7361" y="14530"/>
                    <a:pt x="7490" y="14626"/>
                  </a:cubicBezTo>
                  <a:cubicBezTo>
                    <a:pt x="7618" y="14755"/>
                    <a:pt x="7779" y="14819"/>
                    <a:pt x="8004" y="14819"/>
                  </a:cubicBezTo>
                  <a:lnTo>
                    <a:pt x="8068" y="14819"/>
                  </a:lnTo>
                  <a:cubicBezTo>
                    <a:pt x="8390" y="14819"/>
                    <a:pt x="8647" y="14691"/>
                    <a:pt x="8840" y="14530"/>
                  </a:cubicBezTo>
                  <a:cubicBezTo>
                    <a:pt x="9161" y="14273"/>
                    <a:pt x="9354" y="13951"/>
                    <a:pt x="9547" y="13694"/>
                  </a:cubicBezTo>
                  <a:cubicBezTo>
                    <a:pt x="9643" y="13598"/>
                    <a:pt x="9708" y="13469"/>
                    <a:pt x="9772" y="13405"/>
                  </a:cubicBezTo>
                  <a:cubicBezTo>
                    <a:pt x="9868" y="13341"/>
                    <a:pt x="9901" y="13341"/>
                    <a:pt x="9901" y="13341"/>
                  </a:cubicBezTo>
                  <a:lnTo>
                    <a:pt x="9933" y="13373"/>
                  </a:lnTo>
                  <a:cubicBezTo>
                    <a:pt x="9997" y="13405"/>
                    <a:pt x="9997" y="13437"/>
                    <a:pt x="10029" y="13469"/>
                  </a:cubicBezTo>
                  <a:cubicBezTo>
                    <a:pt x="10061" y="13534"/>
                    <a:pt x="10061" y="13630"/>
                    <a:pt x="10061" y="13726"/>
                  </a:cubicBezTo>
                  <a:cubicBezTo>
                    <a:pt x="10061" y="13919"/>
                    <a:pt x="9997" y="14209"/>
                    <a:pt x="9933" y="14466"/>
                  </a:cubicBezTo>
                  <a:cubicBezTo>
                    <a:pt x="9901" y="14691"/>
                    <a:pt x="9836" y="14948"/>
                    <a:pt x="9836" y="15141"/>
                  </a:cubicBezTo>
                  <a:cubicBezTo>
                    <a:pt x="9836" y="15205"/>
                    <a:pt x="9836" y="15269"/>
                    <a:pt x="9868" y="15366"/>
                  </a:cubicBezTo>
                  <a:cubicBezTo>
                    <a:pt x="9901" y="15430"/>
                    <a:pt x="9997" y="15527"/>
                    <a:pt x="10093" y="15559"/>
                  </a:cubicBezTo>
                  <a:lnTo>
                    <a:pt x="10190" y="15559"/>
                  </a:lnTo>
                  <a:cubicBezTo>
                    <a:pt x="10286" y="15559"/>
                    <a:pt x="10351" y="15527"/>
                    <a:pt x="10415" y="15494"/>
                  </a:cubicBezTo>
                  <a:cubicBezTo>
                    <a:pt x="10543" y="15430"/>
                    <a:pt x="10640" y="15334"/>
                    <a:pt x="10801" y="15205"/>
                  </a:cubicBezTo>
                  <a:cubicBezTo>
                    <a:pt x="11315" y="14723"/>
                    <a:pt x="12151" y="13823"/>
                    <a:pt x="12986" y="12666"/>
                  </a:cubicBezTo>
                  <a:cubicBezTo>
                    <a:pt x="13822" y="11508"/>
                    <a:pt x="14658" y="10126"/>
                    <a:pt x="15237" y="8680"/>
                  </a:cubicBezTo>
                  <a:cubicBezTo>
                    <a:pt x="15558" y="7812"/>
                    <a:pt x="15719" y="6976"/>
                    <a:pt x="15687" y="6269"/>
                  </a:cubicBezTo>
                  <a:cubicBezTo>
                    <a:pt x="15719" y="5112"/>
                    <a:pt x="15365" y="4180"/>
                    <a:pt x="14883" y="3408"/>
                  </a:cubicBezTo>
                  <a:cubicBezTo>
                    <a:pt x="14433" y="2637"/>
                    <a:pt x="13822" y="2026"/>
                    <a:pt x="13340" y="1576"/>
                  </a:cubicBezTo>
                  <a:cubicBezTo>
                    <a:pt x="12215" y="611"/>
                    <a:pt x="10576" y="1"/>
                    <a:pt x="9129"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8" name="Google Shape;4048;p47"/>
            <p:cNvSpPr/>
            <p:nvPr/>
          </p:nvSpPr>
          <p:spPr>
            <a:xfrm>
              <a:off x="5419600" y="1895500"/>
              <a:ext cx="86825" cy="87425"/>
            </a:xfrm>
            <a:custGeom>
              <a:rect b="b" l="l" r="r" t="t"/>
              <a:pathLst>
                <a:path extrusionOk="0" h="3497" w="3473">
                  <a:moveTo>
                    <a:pt x="2503" y="0"/>
                  </a:moveTo>
                  <a:cubicBezTo>
                    <a:pt x="1776" y="0"/>
                    <a:pt x="836" y="2141"/>
                    <a:pt x="836" y="2141"/>
                  </a:cubicBezTo>
                  <a:lnTo>
                    <a:pt x="1" y="3137"/>
                  </a:lnTo>
                  <a:cubicBezTo>
                    <a:pt x="1" y="3137"/>
                    <a:pt x="766" y="3496"/>
                    <a:pt x="1512" y="3496"/>
                  </a:cubicBezTo>
                  <a:cubicBezTo>
                    <a:pt x="1837" y="3496"/>
                    <a:pt x="2158" y="3428"/>
                    <a:pt x="2412" y="3234"/>
                  </a:cubicBezTo>
                  <a:cubicBezTo>
                    <a:pt x="3247" y="2559"/>
                    <a:pt x="3472" y="662"/>
                    <a:pt x="2733" y="83"/>
                  </a:cubicBezTo>
                  <a:cubicBezTo>
                    <a:pt x="2660" y="26"/>
                    <a:pt x="2583" y="0"/>
                    <a:pt x="25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9" name="Google Shape;4049;p47"/>
            <p:cNvSpPr/>
            <p:nvPr/>
          </p:nvSpPr>
          <p:spPr>
            <a:xfrm>
              <a:off x="5411575" y="1888725"/>
              <a:ext cx="94050" cy="100475"/>
            </a:xfrm>
            <a:custGeom>
              <a:rect b="b" l="l" r="r" t="t"/>
              <a:pathLst>
                <a:path extrusionOk="0" h="4019" w="3762">
                  <a:moveTo>
                    <a:pt x="2829" y="1"/>
                  </a:moveTo>
                  <a:cubicBezTo>
                    <a:pt x="2668" y="1"/>
                    <a:pt x="2540" y="33"/>
                    <a:pt x="2411" y="129"/>
                  </a:cubicBezTo>
                  <a:cubicBezTo>
                    <a:pt x="2186" y="258"/>
                    <a:pt x="1993" y="451"/>
                    <a:pt x="1832" y="676"/>
                  </a:cubicBezTo>
                  <a:cubicBezTo>
                    <a:pt x="1318" y="1351"/>
                    <a:pt x="900" y="2283"/>
                    <a:pt x="900" y="2315"/>
                  </a:cubicBezTo>
                  <a:cubicBezTo>
                    <a:pt x="836" y="2444"/>
                    <a:pt x="900" y="2605"/>
                    <a:pt x="1029" y="2669"/>
                  </a:cubicBezTo>
                  <a:cubicBezTo>
                    <a:pt x="1070" y="2685"/>
                    <a:pt x="1112" y="2693"/>
                    <a:pt x="1151" y="2693"/>
                  </a:cubicBezTo>
                  <a:cubicBezTo>
                    <a:pt x="1264" y="2693"/>
                    <a:pt x="1359" y="2627"/>
                    <a:pt x="1382" y="2508"/>
                  </a:cubicBezTo>
                  <a:cubicBezTo>
                    <a:pt x="1382" y="2508"/>
                    <a:pt x="1415" y="2476"/>
                    <a:pt x="1447" y="2444"/>
                  </a:cubicBezTo>
                  <a:cubicBezTo>
                    <a:pt x="1543" y="2219"/>
                    <a:pt x="1768" y="1737"/>
                    <a:pt x="2057" y="1287"/>
                  </a:cubicBezTo>
                  <a:cubicBezTo>
                    <a:pt x="2218" y="1062"/>
                    <a:pt x="2379" y="869"/>
                    <a:pt x="2508" y="708"/>
                  </a:cubicBezTo>
                  <a:cubicBezTo>
                    <a:pt x="2668" y="579"/>
                    <a:pt x="2797" y="515"/>
                    <a:pt x="2829" y="515"/>
                  </a:cubicBezTo>
                  <a:lnTo>
                    <a:pt x="2893" y="547"/>
                  </a:lnTo>
                  <a:cubicBezTo>
                    <a:pt x="3086" y="708"/>
                    <a:pt x="3247" y="1094"/>
                    <a:pt x="3247" y="1544"/>
                  </a:cubicBezTo>
                  <a:cubicBezTo>
                    <a:pt x="3247" y="1865"/>
                    <a:pt x="3183" y="2251"/>
                    <a:pt x="3054" y="2540"/>
                  </a:cubicBezTo>
                  <a:cubicBezTo>
                    <a:pt x="2925" y="2862"/>
                    <a:pt x="2765" y="3119"/>
                    <a:pt x="2572" y="3280"/>
                  </a:cubicBezTo>
                  <a:cubicBezTo>
                    <a:pt x="2379" y="3440"/>
                    <a:pt x="2122" y="3505"/>
                    <a:pt x="1800" y="3505"/>
                  </a:cubicBezTo>
                  <a:cubicBezTo>
                    <a:pt x="1479" y="3505"/>
                    <a:pt x="1125" y="3408"/>
                    <a:pt x="868" y="3344"/>
                  </a:cubicBezTo>
                  <a:cubicBezTo>
                    <a:pt x="740" y="3280"/>
                    <a:pt x="643" y="3247"/>
                    <a:pt x="547" y="3215"/>
                  </a:cubicBezTo>
                  <a:lnTo>
                    <a:pt x="450" y="3183"/>
                  </a:lnTo>
                  <a:lnTo>
                    <a:pt x="450" y="3151"/>
                  </a:lnTo>
                  <a:cubicBezTo>
                    <a:pt x="407" y="3134"/>
                    <a:pt x="364" y="3126"/>
                    <a:pt x="323" y="3126"/>
                  </a:cubicBezTo>
                  <a:cubicBezTo>
                    <a:pt x="210" y="3126"/>
                    <a:pt x="112" y="3185"/>
                    <a:pt x="65" y="3280"/>
                  </a:cubicBezTo>
                  <a:cubicBezTo>
                    <a:pt x="0" y="3440"/>
                    <a:pt x="65" y="3601"/>
                    <a:pt x="193" y="3665"/>
                  </a:cubicBezTo>
                  <a:cubicBezTo>
                    <a:pt x="225" y="3665"/>
                    <a:pt x="997" y="4019"/>
                    <a:pt x="1800" y="4019"/>
                  </a:cubicBezTo>
                  <a:cubicBezTo>
                    <a:pt x="2186" y="4019"/>
                    <a:pt x="2572" y="3955"/>
                    <a:pt x="2893" y="3697"/>
                  </a:cubicBezTo>
                  <a:cubicBezTo>
                    <a:pt x="3183" y="3472"/>
                    <a:pt x="3408" y="3119"/>
                    <a:pt x="3536" y="2733"/>
                  </a:cubicBezTo>
                  <a:cubicBezTo>
                    <a:pt x="3697" y="2347"/>
                    <a:pt x="3761" y="1962"/>
                    <a:pt x="3761" y="1544"/>
                  </a:cubicBezTo>
                  <a:cubicBezTo>
                    <a:pt x="3761" y="997"/>
                    <a:pt x="3633" y="451"/>
                    <a:pt x="3215" y="129"/>
                  </a:cubicBezTo>
                  <a:cubicBezTo>
                    <a:pt x="3118" y="33"/>
                    <a:pt x="2958" y="1"/>
                    <a:pt x="2829"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0" name="Google Shape;4050;p47"/>
            <p:cNvSpPr/>
            <p:nvPr/>
          </p:nvSpPr>
          <p:spPr>
            <a:xfrm>
              <a:off x="5255675" y="2098475"/>
              <a:ext cx="66725" cy="99675"/>
            </a:xfrm>
            <a:custGeom>
              <a:rect b="b" l="l" r="r" t="t"/>
              <a:pathLst>
                <a:path extrusionOk="0" h="3987" w="2669">
                  <a:moveTo>
                    <a:pt x="2668" y="1"/>
                  </a:moveTo>
                  <a:lnTo>
                    <a:pt x="0" y="1318"/>
                  </a:lnTo>
                  <a:lnTo>
                    <a:pt x="2250" y="3986"/>
                  </a:lnTo>
                  <a:lnTo>
                    <a:pt x="26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1" name="Google Shape;4051;p47"/>
            <p:cNvSpPr/>
            <p:nvPr/>
          </p:nvSpPr>
          <p:spPr>
            <a:xfrm>
              <a:off x="5248425" y="2091525"/>
              <a:ext cx="80400" cy="113050"/>
            </a:xfrm>
            <a:custGeom>
              <a:rect b="b" l="l" r="r" t="t"/>
              <a:pathLst>
                <a:path extrusionOk="0" h="4522" w="3216">
                  <a:moveTo>
                    <a:pt x="2949" y="0"/>
                  </a:moveTo>
                  <a:cubicBezTo>
                    <a:pt x="2910" y="0"/>
                    <a:pt x="2870" y="8"/>
                    <a:pt x="2830" y="21"/>
                  </a:cubicBezTo>
                  <a:lnTo>
                    <a:pt x="194" y="1371"/>
                  </a:lnTo>
                  <a:cubicBezTo>
                    <a:pt x="33" y="1436"/>
                    <a:pt x="1" y="1596"/>
                    <a:pt x="65" y="1725"/>
                  </a:cubicBezTo>
                  <a:cubicBezTo>
                    <a:pt x="108" y="1811"/>
                    <a:pt x="194" y="1868"/>
                    <a:pt x="284" y="1868"/>
                  </a:cubicBezTo>
                  <a:cubicBezTo>
                    <a:pt x="330" y="1868"/>
                    <a:pt x="376" y="1854"/>
                    <a:pt x="419" y="1821"/>
                  </a:cubicBezTo>
                  <a:lnTo>
                    <a:pt x="2637" y="729"/>
                  </a:lnTo>
                  <a:lnTo>
                    <a:pt x="2637" y="729"/>
                  </a:lnTo>
                  <a:lnTo>
                    <a:pt x="2283" y="4232"/>
                  </a:lnTo>
                  <a:cubicBezTo>
                    <a:pt x="2251" y="4361"/>
                    <a:pt x="2347" y="4489"/>
                    <a:pt x="2508" y="4522"/>
                  </a:cubicBezTo>
                  <a:cubicBezTo>
                    <a:pt x="2669" y="4522"/>
                    <a:pt x="2798" y="4425"/>
                    <a:pt x="2798" y="4264"/>
                  </a:cubicBezTo>
                  <a:lnTo>
                    <a:pt x="3215" y="311"/>
                  </a:lnTo>
                  <a:cubicBezTo>
                    <a:pt x="3215" y="214"/>
                    <a:pt x="3183" y="118"/>
                    <a:pt x="3119" y="54"/>
                  </a:cubicBezTo>
                  <a:cubicBezTo>
                    <a:pt x="3062" y="16"/>
                    <a:pt x="3006" y="0"/>
                    <a:pt x="294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2" name="Google Shape;4052;p47"/>
            <p:cNvSpPr/>
            <p:nvPr/>
          </p:nvSpPr>
          <p:spPr>
            <a:xfrm>
              <a:off x="4787175" y="3835075"/>
              <a:ext cx="1003450" cy="761950"/>
            </a:xfrm>
            <a:custGeom>
              <a:rect b="b" l="l" r="r" t="t"/>
              <a:pathLst>
                <a:path extrusionOk="0" h="30478" w="40138">
                  <a:moveTo>
                    <a:pt x="38895" y="1"/>
                  </a:moveTo>
                  <a:cubicBezTo>
                    <a:pt x="38895" y="1"/>
                    <a:pt x="33559" y="6558"/>
                    <a:pt x="29026" y="7683"/>
                  </a:cubicBezTo>
                  <a:cubicBezTo>
                    <a:pt x="27321" y="8107"/>
                    <a:pt x="23421" y="8239"/>
                    <a:pt x="19219" y="8239"/>
                  </a:cubicBezTo>
                  <a:cubicBezTo>
                    <a:pt x="12257" y="8239"/>
                    <a:pt x="4468" y="7876"/>
                    <a:pt x="4468" y="7876"/>
                  </a:cubicBezTo>
                  <a:cubicBezTo>
                    <a:pt x="3472" y="14209"/>
                    <a:pt x="707" y="26841"/>
                    <a:pt x="64" y="29767"/>
                  </a:cubicBezTo>
                  <a:cubicBezTo>
                    <a:pt x="0" y="30088"/>
                    <a:pt x="193" y="30409"/>
                    <a:pt x="547" y="30474"/>
                  </a:cubicBezTo>
                  <a:cubicBezTo>
                    <a:pt x="571" y="30476"/>
                    <a:pt x="595" y="30478"/>
                    <a:pt x="620" y="30478"/>
                  </a:cubicBezTo>
                  <a:cubicBezTo>
                    <a:pt x="883" y="30478"/>
                    <a:pt x="1133" y="30321"/>
                    <a:pt x="1222" y="30056"/>
                  </a:cubicBezTo>
                  <a:cubicBezTo>
                    <a:pt x="2025" y="27581"/>
                    <a:pt x="5625" y="16298"/>
                    <a:pt x="5786" y="14112"/>
                  </a:cubicBezTo>
                  <a:lnTo>
                    <a:pt x="5786" y="14048"/>
                  </a:lnTo>
                  <a:cubicBezTo>
                    <a:pt x="5942" y="12085"/>
                    <a:pt x="7607" y="10636"/>
                    <a:pt x="9553" y="10636"/>
                  </a:cubicBezTo>
                  <a:cubicBezTo>
                    <a:pt x="9615" y="10636"/>
                    <a:pt x="9677" y="10638"/>
                    <a:pt x="9740" y="10641"/>
                  </a:cubicBezTo>
                  <a:cubicBezTo>
                    <a:pt x="15011" y="10866"/>
                    <a:pt x="26519" y="11412"/>
                    <a:pt x="28834" y="11830"/>
                  </a:cubicBezTo>
                  <a:cubicBezTo>
                    <a:pt x="31855" y="12409"/>
                    <a:pt x="32819" y="13534"/>
                    <a:pt x="32819" y="13534"/>
                  </a:cubicBezTo>
                  <a:lnTo>
                    <a:pt x="38091" y="29767"/>
                  </a:lnTo>
                  <a:cubicBezTo>
                    <a:pt x="38220" y="30120"/>
                    <a:pt x="38541" y="30377"/>
                    <a:pt x="38927" y="30409"/>
                  </a:cubicBezTo>
                  <a:cubicBezTo>
                    <a:pt x="38958" y="30412"/>
                    <a:pt x="38989" y="30414"/>
                    <a:pt x="39020" y="30414"/>
                  </a:cubicBezTo>
                  <a:cubicBezTo>
                    <a:pt x="39651" y="30414"/>
                    <a:pt x="40138" y="29801"/>
                    <a:pt x="39923" y="29188"/>
                  </a:cubicBezTo>
                  <a:cubicBezTo>
                    <a:pt x="38734" y="25331"/>
                    <a:pt x="35423" y="14755"/>
                    <a:pt x="35262" y="13341"/>
                  </a:cubicBezTo>
                  <a:cubicBezTo>
                    <a:pt x="35070" y="11669"/>
                    <a:pt x="39859" y="2251"/>
                    <a:pt x="39859" y="2251"/>
                  </a:cubicBezTo>
                  <a:cubicBezTo>
                    <a:pt x="40020" y="1"/>
                    <a:pt x="38895" y="1"/>
                    <a:pt x="38895"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3" name="Google Shape;4053;p47"/>
            <p:cNvSpPr/>
            <p:nvPr/>
          </p:nvSpPr>
          <p:spPr>
            <a:xfrm>
              <a:off x="4781550" y="3828650"/>
              <a:ext cx="1011750" cy="774700"/>
            </a:xfrm>
            <a:custGeom>
              <a:rect b="b" l="l" r="r" t="t"/>
              <a:pathLst>
                <a:path extrusionOk="0" h="30988" w="40470">
                  <a:moveTo>
                    <a:pt x="39231" y="554"/>
                  </a:moveTo>
                  <a:cubicBezTo>
                    <a:pt x="39295" y="583"/>
                    <a:pt x="39380" y="630"/>
                    <a:pt x="39473" y="708"/>
                  </a:cubicBezTo>
                  <a:cubicBezTo>
                    <a:pt x="39634" y="869"/>
                    <a:pt x="39827" y="1254"/>
                    <a:pt x="39827" y="2026"/>
                  </a:cubicBezTo>
                  <a:cubicBezTo>
                    <a:pt x="39827" y="2169"/>
                    <a:pt x="39827" y="2313"/>
                    <a:pt x="39804" y="2456"/>
                  </a:cubicBezTo>
                  <a:lnTo>
                    <a:pt x="39804" y="2456"/>
                  </a:lnTo>
                  <a:cubicBezTo>
                    <a:pt x="39637" y="2784"/>
                    <a:pt x="38577" y="4868"/>
                    <a:pt x="37545" y="7169"/>
                  </a:cubicBezTo>
                  <a:cubicBezTo>
                    <a:pt x="36966" y="8422"/>
                    <a:pt x="36388" y="9740"/>
                    <a:pt x="35970" y="10865"/>
                  </a:cubicBezTo>
                  <a:cubicBezTo>
                    <a:pt x="35745" y="11444"/>
                    <a:pt x="35552" y="11958"/>
                    <a:pt x="35423" y="12408"/>
                  </a:cubicBezTo>
                  <a:cubicBezTo>
                    <a:pt x="35295" y="12826"/>
                    <a:pt x="35230" y="13212"/>
                    <a:pt x="35230" y="13501"/>
                  </a:cubicBezTo>
                  <a:cubicBezTo>
                    <a:pt x="35230" y="13533"/>
                    <a:pt x="35230" y="13598"/>
                    <a:pt x="35230" y="13662"/>
                  </a:cubicBezTo>
                  <a:lnTo>
                    <a:pt x="35235" y="13661"/>
                  </a:lnTo>
                  <a:lnTo>
                    <a:pt x="35235" y="13661"/>
                  </a:lnTo>
                  <a:cubicBezTo>
                    <a:pt x="35268" y="13884"/>
                    <a:pt x="35331" y="14195"/>
                    <a:pt x="35423" y="14594"/>
                  </a:cubicBezTo>
                  <a:cubicBezTo>
                    <a:pt x="36195" y="17616"/>
                    <a:pt x="38863" y="26166"/>
                    <a:pt x="39891" y="29509"/>
                  </a:cubicBezTo>
                  <a:cubicBezTo>
                    <a:pt x="39923" y="29574"/>
                    <a:pt x="39923" y="29638"/>
                    <a:pt x="39923" y="29734"/>
                  </a:cubicBezTo>
                  <a:cubicBezTo>
                    <a:pt x="39923" y="29895"/>
                    <a:pt x="39859" y="30088"/>
                    <a:pt x="39731" y="30216"/>
                  </a:cubicBezTo>
                  <a:cubicBezTo>
                    <a:pt x="39602" y="30345"/>
                    <a:pt x="39441" y="30409"/>
                    <a:pt x="39248" y="30409"/>
                  </a:cubicBezTo>
                  <a:lnTo>
                    <a:pt x="39184" y="30409"/>
                  </a:lnTo>
                  <a:cubicBezTo>
                    <a:pt x="38895" y="30377"/>
                    <a:pt x="38670" y="30184"/>
                    <a:pt x="38573" y="29927"/>
                  </a:cubicBezTo>
                  <a:lnTo>
                    <a:pt x="33302" y="13726"/>
                  </a:lnTo>
                  <a:lnTo>
                    <a:pt x="33237" y="13630"/>
                  </a:lnTo>
                  <a:cubicBezTo>
                    <a:pt x="33205" y="13598"/>
                    <a:pt x="32209" y="12408"/>
                    <a:pt x="29123" y="11830"/>
                  </a:cubicBezTo>
                  <a:cubicBezTo>
                    <a:pt x="28512" y="11733"/>
                    <a:pt x="27355" y="11605"/>
                    <a:pt x="25876" y="11508"/>
                  </a:cubicBezTo>
                  <a:cubicBezTo>
                    <a:pt x="21376" y="11155"/>
                    <a:pt x="13919" y="10801"/>
                    <a:pt x="9965" y="10608"/>
                  </a:cubicBezTo>
                  <a:lnTo>
                    <a:pt x="9804" y="10608"/>
                  </a:lnTo>
                  <a:cubicBezTo>
                    <a:pt x="7715" y="10608"/>
                    <a:pt x="5915" y="12183"/>
                    <a:pt x="5754" y="14273"/>
                  </a:cubicBezTo>
                  <a:lnTo>
                    <a:pt x="5754" y="14337"/>
                  </a:lnTo>
                  <a:cubicBezTo>
                    <a:pt x="5690" y="14851"/>
                    <a:pt x="5465" y="15976"/>
                    <a:pt x="5079" y="17359"/>
                  </a:cubicBezTo>
                  <a:cubicBezTo>
                    <a:pt x="3954" y="21570"/>
                    <a:pt x="1800" y="28384"/>
                    <a:pt x="1189" y="30249"/>
                  </a:cubicBezTo>
                  <a:cubicBezTo>
                    <a:pt x="1125" y="30377"/>
                    <a:pt x="1029" y="30474"/>
                    <a:pt x="868" y="30474"/>
                  </a:cubicBezTo>
                  <a:lnTo>
                    <a:pt x="804" y="30474"/>
                  </a:lnTo>
                  <a:cubicBezTo>
                    <a:pt x="643" y="30441"/>
                    <a:pt x="547" y="30281"/>
                    <a:pt x="547" y="30152"/>
                  </a:cubicBezTo>
                  <a:lnTo>
                    <a:pt x="547" y="30088"/>
                  </a:lnTo>
                  <a:lnTo>
                    <a:pt x="547" y="30056"/>
                  </a:lnTo>
                  <a:cubicBezTo>
                    <a:pt x="1181" y="27167"/>
                    <a:pt x="3886" y="14808"/>
                    <a:pt x="4913" y="8402"/>
                  </a:cubicBezTo>
                  <a:lnTo>
                    <a:pt x="4913" y="8402"/>
                  </a:lnTo>
                  <a:cubicBezTo>
                    <a:pt x="6306" y="8467"/>
                    <a:pt x="13240" y="8776"/>
                    <a:pt x="19480" y="8776"/>
                  </a:cubicBezTo>
                  <a:cubicBezTo>
                    <a:pt x="21569" y="8776"/>
                    <a:pt x="23594" y="8744"/>
                    <a:pt x="25330" y="8648"/>
                  </a:cubicBezTo>
                  <a:cubicBezTo>
                    <a:pt x="27033" y="8551"/>
                    <a:pt x="28448" y="8422"/>
                    <a:pt x="29316" y="8197"/>
                  </a:cubicBezTo>
                  <a:cubicBezTo>
                    <a:pt x="31694" y="7619"/>
                    <a:pt x="34170" y="5658"/>
                    <a:pt x="36066" y="3858"/>
                  </a:cubicBezTo>
                  <a:cubicBezTo>
                    <a:pt x="37666" y="2365"/>
                    <a:pt x="38868" y="982"/>
                    <a:pt x="39231" y="554"/>
                  </a:cubicBezTo>
                  <a:close/>
                  <a:moveTo>
                    <a:pt x="39120" y="1"/>
                  </a:moveTo>
                  <a:cubicBezTo>
                    <a:pt x="39055" y="1"/>
                    <a:pt x="38959" y="33"/>
                    <a:pt x="38927" y="97"/>
                  </a:cubicBezTo>
                  <a:cubicBezTo>
                    <a:pt x="38927" y="97"/>
                    <a:pt x="38830" y="194"/>
                    <a:pt x="38670" y="354"/>
                  </a:cubicBezTo>
                  <a:cubicBezTo>
                    <a:pt x="38155" y="997"/>
                    <a:pt x="36741" y="2572"/>
                    <a:pt x="34973" y="4147"/>
                  </a:cubicBezTo>
                  <a:cubicBezTo>
                    <a:pt x="33205" y="5690"/>
                    <a:pt x="31084" y="7201"/>
                    <a:pt x="29187" y="7683"/>
                  </a:cubicBezTo>
                  <a:cubicBezTo>
                    <a:pt x="28384" y="7876"/>
                    <a:pt x="27001" y="8037"/>
                    <a:pt x="25298" y="8101"/>
                  </a:cubicBezTo>
                  <a:cubicBezTo>
                    <a:pt x="23594" y="8197"/>
                    <a:pt x="21569" y="8230"/>
                    <a:pt x="19480" y="8230"/>
                  </a:cubicBezTo>
                  <a:cubicBezTo>
                    <a:pt x="16008" y="8230"/>
                    <a:pt x="12311" y="8133"/>
                    <a:pt x="9483" y="8037"/>
                  </a:cubicBezTo>
                  <a:cubicBezTo>
                    <a:pt x="8068" y="8005"/>
                    <a:pt x="6879" y="7940"/>
                    <a:pt x="6043" y="7908"/>
                  </a:cubicBezTo>
                  <a:cubicBezTo>
                    <a:pt x="5175" y="7876"/>
                    <a:pt x="4693" y="7876"/>
                    <a:pt x="4693" y="7876"/>
                  </a:cubicBezTo>
                  <a:cubicBezTo>
                    <a:pt x="4677" y="7872"/>
                    <a:pt x="4660" y="7870"/>
                    <a:pt x="4644" y="7870"/>
                  </a:cubicBezTo>
                  <a:cubicBezTo>
                    <a:pt x="4533" y="7870"/>
                    <a:pt x="4436" y="7961"/>
                    <a:pt x="4436" y="8101"/>
                  </a:cubicBezTo>
                  <a:cubicBezTo>
                    <a:pt x="3443" y="14380"/>
                    <a:pt x="694" y="26950"/>
                    <a:pt x="39" y="29930"/>
                  </a:cubicBezTo>
                  <a:lnTo>
                    <a:pt x="39" y="29930"/>
                  </a:lnTo>
                  <a:lnTo>
                    <a:pt x="32" y="29927"/>
                  </a:lnTo>
                  <a:cubicBezTo>
                    <a:pt x="0" y="30024"/>
                    <a:pt x="0" y="30088"/>
                    <a:pt x="0" y="30152"/>
                  </a:cubicBezTo>
                  <a:cubicBezTo>
                    <a:pt x="0" y="30570"/>
                    <a:pt x="289" y="30924"/>
                    <a:pt x="739" y="30988"/>
                  </a:cubicBezTo>
                  <a:lnTo>
                    <a:pt x="868" y="30988"/>
                  </a:lnTo>
                  <a:cubicBezTo>
                    <a:pt x="1254" y="30988"/>
                    <a:pt x="1575" y="30763"/>
                    <a:pt x="1704" y="30409"/>
                  </a:cubicBezTo>
                  <a:cubicBezTo>
                    <a:pt x="2089" y="29156"/>
                    <a:pt x="3182" y="25716"/>
                    <a:pt x="4211" y="22309"/>
                  </a:cubicBezTo>
                  <a:cubicBezTo>
                    <a:pt x="4725" y="20605"/>
                    <a:pt x="5207" y="18902"/>
                    <a:pt x="5593" y="17487"/>
                  </a:cubicBezTo>
                  <a:cubicBezTo>
                    <a:pt x="5979" y="16073"/>
                    <a:pt x="6236" y="14980"/>
                    <a:pt x="6268" y="14401"/>
                  </a:cubicBezTo>
                  <a:lnTo>
                    <a:pt x="6268" y="14305"/>
                  </a:lnTo>
                  <a:cubicBezTo>
                    <a:pt x="6429" y="12505"/>
                    <a:pt x="7972" y="11155"/>
                    <a:pt x="9804" y="11155"/>
                  </a:cubicBezTo>
                  <a:lnTo>
                    <a:pt x="9933" y="11155"/>
                  </a:lnTo>
                  <a:cubicBezTo>
                    <a:pt x="12569" y="11283"/>
                    <a:pt x="16779" y="11476"/>
                    <a:pt x="20605" y="11701"/>
                  </a:cubicBezTo>
                  <a:cubicBezTo>
                    <a:pt x="22501" y="11798"/>
                    <a:pt x="24333" y="11926"/>
                    <a:pt x="25812" y="12023"/>
                  </a:cubicBezTo>
                  <a:cubicBezTo>
                    <a:pt x="27323" y="12151"/>
                    <a:pt x="28448" y="12248"/>
                    <a:pt x="29026" y="12376"/>
                  </a:cubicBezTo>
                  <a:cubicBezTo>
                    <a:pt x="30505" y="12633"/>
                    <a:pt x="31469" y="13051"/>
                    <a:pt x="32048" y="13405"/>
                  </a:cubicBezTo>
                  <a:cubicBezTo>
                    <a:pt x="32337" y="13566"/>
                    <a:pt x="32530" y="13726"/>
                    <a:pt x="32659" y="13823"/>
                  </a:cubicBezTo>
                  <a:cubicBezTo>
                    <a:pt x="32723" y="13887"/>
                    <a:pt x="32787" y="13919"/>
                    <a:pt x="32787" y="13951"/>
                  </a:cubicBezTo>
                  <a:lnTo>
                    <a:pt x="32818" y="13982"/>
                  </a:lnTo>
                  <a:lnTo>
                    <a:pt x="32818" y="13982"/>
                  </a:lnTo>
                  <a:lnTo>
                    <a:pt x="38059" y="30088"/>
                  </a:lnTo>
                  <a:cubicBezTo>
                    <a:pt x="38220" y="30570"/>
                    <a:pt x="38638" y="30892"/>
                    <a:pt x="39120" y="30956"/>
                  </a:cubicBezTo>
                  <a:lnTo>
                    <a:pt x="39248" y="30956"/>
                  </a:lnTo>
                  <a:cubicBezTo>
                    <a:pt x="39923" y="30956"/>
                    <a:pt x="40470" y="30377"/>
                    <a:pt x="40470" y="29734"/>
                  </a:cubicBezTo>
                  <a:cubicBezTo>
                    <a:pt x="40470" y="29606"/>
                    <a:pt x="40470" y="29477"/>
                    <a:pt x="40406" y="29349"/>
                  </a:cubicBezTo>
                  <a:cubicBezTo>
                    <a:pt x="39827" y="27420"/>
                    <a:pt x="38670" y="23820"/>
                    <a:pt x="37705" y="20541"/>
                  </a:cubicBezTo>
                  <a:cubicBezTo>
                    <a:pt x="37191" y="18869"/>
                    <a:pt x="36741" y="17294"/>
                    <a:pt x="36388" y="16073"/>
                  </a:cubicBezTo>
                  <a:cubicBezTo>
                    <a:pt x="36195" y="15430"/>
                    <a:pt x="36066" y="14884"/>
                    <a:pt x="35937" y="14466"/>
                  </a:cubicBezTo>
                  <a:cubicBezTo>
                    <a:pt x="35841" y="14048"/>
                    <a:pt x="35777" y="13726"/>
                    <a:pt x="35745" y="13598"/>
                  </a:cubicBezTo>
                  <a:lnTo>
                    <a:pt x="35745" y="13566"/>
                  </a:lnTo>
                  <a:lnTo>
                    <a:pt x="35745" y="13501"/>
                  </a:lnTo>
                  <a:cubicBezTo>
                    <a:pt x="35745" y="13308"/>
                    <a:pt x="35809" y="12955"/>
                    <a:pt x="35937" y="12537"/>
                  </a:cubicBezTo>
                  <a:cubicBezTo>
                    <a:pt x="36355" y="11058"/>
                    <a:pt x="37480" y="8583"/>
                    <a:pt x="38445" y="6462"/>
                  </a:cubicBezTo>
                  <a:cubicBezTo>
                    <a:pt x="38927" y="5433"/>
                    <a:pt x="39409" y="4469"/>
                    <a:pt x="39763" y="3762"/>
                  </a:cubicBezTo>
                  <a:cubicBezTo>
                    <a:pt x="40084" y="3087"/>
                    <a:pt x="40309" y="2636"/>
                    <a:pt x="40309" y="2636"/>
                  </a:cubicBezTo>
                  <a:lnTo>
                    <a:pt x="40341" y="2540"/>
                  </a:lnTo>
                  <a:cubicBezTo>
                    <a:pt x="40341" y="2347"/>
                    <a:pt x="40373" y="2186"/>
                    <a:pt x="40373" y="2026"/>
                  </a:cubicBezTo>
                  <a:cubicBezTo>
                    <a:pt x="40373" y="1094"/>
                    <a:pt x="40116" y="579"/>
                    <a:pt x="39795" y="290"/>
                  </a:cubicBezTo>
                  <a:cubicBezTo>
                    <a:pt x="39473" y="1"/>
                    <a:pt x="39152" y="1"/>
                    <a:pt x="39120"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4" name="Google Shape;4054;p47"/>
            <p:cNvSpPr/>
            <p:nvPr/>
          </p:nvSpPr>
          <p:spPr>
            <a:xfrm>
              <a:off x="5668725" y="3080325"/>
              <a:ext cx="325475" cy="881050"/>
            </a:xfrm>
            <a:custGeom>
              <a:rect b="b" l="l" r="r" t="t"/>
              <a:pathLst>
                <a:path extrusionOk="0" h="35242" w="13019">
                  <a:moveTo>
                    <a:pt x="6814" y="0"/>
                  </a:moveTo>
                  <a:cubicBezTo>
                    <a:pt x="6514" y="0"/>
                    <a:pt x="6148" y="303"/>
                    <a:pt x="5722" y="1196"/>
                  </a:cubicBezTo>
                  <a:cubicBezTo>
                    <a:pt x="4372" y="3929"/>
                    <a:pt x="290" y="10454"/>
                    <a:pt x="161" y="12318"/>
                  </a:cubicBezTo>
                  <a:cubicBezTo>
                    <a:pt x="0" y="14215"/>
                    <a:pt x="193" y="35077"/>
                    <a:pt x="2251" y="35237"/>
                  </a:cubicBezTo>
                  <a:cubicBezTo>
                    <a:pt x="2284" y="35240"/>
                    <a:pt x="2319" y="35241"/>
                    <a:pt x="2354" y="35241"/>
                  </a:cubicBezTo>
                  <a:cubicBezTo>
                    <a:pt x="4527" y="35241"/>
                    <a:pt x="10213" y="30453"/>
                    <a:pt x="11605" y="26816"/>
                  </a:cubicBezTo>
                  <a:cubicBezTo>
                    <a:pt x="13019" y="23119"/>
                    <a:pt x="7779" y="1325"/>
                    <a:pt x="7779" y="1325"/>
                  </a:cubicBezTo>
                  <a:cubicBezTo>
                    <a:pt x="7779" y="1325"/>
                    <a:pt x="7441" y="0"/>
                    <a:pt x="6814"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5" name="Google Shape;4055;p47"/>
            <p:cNvSpPr/>
            <p:nvPr/>
          </p:nvSpPr>
          <p:spPr>
            <a:xfrm>
              <a:off x="5664700" y="3073250"/>
              <a:ext cx="307000" cy="894450"/>
            </a:xfrm>
            <a:custGeom>
              <a:rect b="b" l="l" r="r" t="t"/>
              <a:pathLst>
                <a:path extrusionOk="0" h="35778" w="12280">
                  <a:moveTo>
                    <a:pt x="6976" y="547"/>
                  </a:moveTo>
                  <a:cubicBezTo>
                    <a:pt x="7040" y="547"/>
                    <a:pt x="7105" y="579"/>
                    <a:pt x="7201" y="676"/>
                  </a:cubicBezTo>
                  <a:cubicBezTo>
                    <a:pt x="7330" y="804"/>
                    <a:pt x="7458" y="1062"/>
                    <a:pt x="7555" y="1287"/>
                  </a:cubicBezTo>
                  <a:cubicBezTo>
                    <a:pt x="7587" y="1415"/>
                    <a:pt x="7619" y="1512"/>
                    <a:pt x="7651" y="1576"/>
                  </a:cubicBezTo>
                  <a:lnTo>
                    <a:pt x="7683" y="1640"/>
                  </a:lnTo>
                  <a:lnTo>
                    <a:pt x="7683" y="1672"/>
                  </a:lnTo>
                  <a:cubicBezTo>
                    <a:pt x="7683" y="1672"/>
                    <a:pt x="7748" y="1929"/>
                    <a:pt x="7844" y="2412"/>
                  </a:cubicBezTo>
                  <a:cubicBezTo>
                    <a:pt x="8230" y="4083"/>
                    <a:pt x="9226" y="8326"/>
                    <a:pt x="10094" y="12859"/>
                  </a:cubicBezTo>
                  <a:cubicBezTo>
                    <a:pt x="10962" y="17423"/>
                    <a:pt x="11733" y="22277"/>
                    <a:pt x="11733" y="25074"/>
                  </a:cubicBezTo>
                  <a:cubicBezTo>
                    <a:pt x="11733" y="25941"/>
                    <a:pt x="11637" y="26616"/>
                    <a:pt x="11508" y="27002"/>
                  </a:cubicBezTo>
                  <a:cubicBezTo>
                    <a:pt x="10833" y="28738"/>
                    <a:pt x="9098" y="30827"/>
                    <a:pt x="7233" y="32467"/>
                  </a:cubicBezTo>
                  <a:cubicBezTo>
                    <a:pt x="6333" y="33270"/>
                    <a:pt x="5369" y="33978"/>
                    <a:pt x="4533" y="34492"/>
                  </a:cubicBezTo>
                  <a:cubicBezTo>
                    <a:pt x="3697" y="34974"/>
                    <a:pt x="2958" y="35263"/>
                    <a:pt x="2508" y="35263"/>
                  </a:cubicBezTo>
                  <a:lnTo>
                    <a:pt x="2444" y="35231"/>
                  </a:lnTo>
                  <a:cubicBezTo>
                    <a:pt x="2444" y="35231"/>
                    <a:pt x="2379" y="35231"/>
                    <a:pt x="2315" y="35167"/>
                  </a:cubicBezTo>
                  <a:cubicBezTo>
                    <a:pt x="2187" y="35006"/>
                    <a:pt x="1994" y="34620"/>
                    <a:pt x="1865" y="34074"/>
                  </a:cubicBezTo>
                  <a:cubicBezTo>
                    <a:pt x="1351" y="32242"/>
                    <a:pt x="997" y="28577"/>
                    <a:pt x="804" y="24816"/>
                  </a:cubicBezTo>
                  <a:cubicBezTo>
                    <a:pt x="611" y="21055"/>
                    <a:pt x="547" y="17134"/>
                    <a:pt x="547" y="14787"/>
                  </a:cubicBezTo>
                  <a:cubicBezTo>
                    <a:pt x="547" y="13694"/>
                    <a:pt x="547" y="12923"/>
                    <a:pt x="579" y="12634"/>
                  </a:cubicBezTo>
                  <a:cubicBezTo>
                    <a:pt x="611" y="12248"/>
                    <a:pt x="869" y="11476"/>
                    <a:pt x="1287" y="10576"/>
                  </a:cubicBezTo>
                  <a:cubicBezTo>
                    <a:pt x="1929" y="9226"/>
                    <a:pt x="2862" y="7490"/>
                    <a:pt x="3794" y="5819"/>
                  </a:cubicBezTo>
                  <a:cubicBezTo>
                    <a:pt x="4726" y="4180"/>
                    <a:pt x="5594" y="2637"/>
                    <a:pt x="6108" y="1576"/>
                  </a:cubicBezTo>
                  <a:cubicBezTo>
                    <a:pt x="6301" y="1158"/>
                    <a:pt x="6494" y="869"/>
                    <a:pt x="6655" y="740"/>
                  </a:cubicBezTo>
                  <a:cubicBezTo>
                    <a:pt x="6815" y="579"/>
                    <a:pt x="6912" y="547"/>
                    <a:pt x="6976" y="547"/>
                  </a:cubicBezTo>
                  <a:close/>
                  <a:moveTo>
                    <a:pt x="6976" y="1"/>
                  </a:moveTo>
                  <a:cubicBezTo>
                    <a:pt x="6719" y="1"/>
                    <a:pt x="6494" y="129"/>
                    <a:pt x="6269" y="354"/>
                  </a:cubicBezTo>
                  <a:cubicBezTo>
                    <a:pt x="6076" y="579"/>
                    <a:pt x="5851" y="901"/>
                    <a:pt x="5626" y="1351"/>
                  </a:cubicBezTo>
                  <a:cubicBezTo>
                    <a:pt x="4983" y="2701"/>
                    <a:pt x="3601" y="5015"/>
                    <a:pt x="2412" y="7233"/>
                  </a:cubicBezTo>
                  <a:cubicBezTo>
                    <a:pt x="1801" y="8326"/>
                    <a:pt x="1222" y="9419"/>
                    <a:pt x="804" y="10351"/>
                  </a:cubicBezTo>
                  <a:cubicBezTo>
                    <a:pt x="386" y="11284"/>
                    <a:pt x="97" y="12055"/>
                    <a:pt x="33" y="12601"/>
                  </a:cubicBezTo>
                  <a:cubicBezTo>
                    <a:pt x="33" y="12923"/>
                    <a:pt x="1" y="13694"/>
                    <a:pt x="1" y="14787"/>
                  </a:cubicBezTo>
                  <a:cubicBezTo>
                    <a:pt x="1" y="17680"/>
                    <a:pt x="97" y="22823"/>
                    <a:pt x="419" y="27291"/>
                  </a:cubicBezTo>
                  <a:cubicBezTo>
                    <a:pt x="579" y="29509"/>
                    <a:pt x="804" y="31567"/>
                    <a:pt x="1094" y="33077"/>
                  </a:cubicBezTo>
                  <a:cubicBezTo>
                    <a:pt x="1222" y="33849"/>
                    <a:pt x="1383" y="34460"/>
                    <a:pt x="1576" y="34942"/>
                  </a:cubicBezTo>
                  <a:cubicBezTo>
                    <a:pt x="1672" y="35167"/>
                    <a:pt x="1769" y="35360"/>
                    <a:pt x="1897" y="35488"/>
                  </a:cubicBezTo>
                  <a:cubicBezTo>
                    <a:pt x="2026" y="35649"/>
                    <a:pt x="2187" y="35778"/>
                    <a:pt x="2412" y="35778"/>
                  </a:cubicBezTo>
                  <a:lnTo>
                    <a:pt x="2508" y="35778"/>
                  </a:lnTo>
                  <a:cubicBezTo>
                    <a:pt x="3151" y="35778"/>
                    <a:pt x="3922" y="35456"/>
                    <a:pt x="4822" y="34942"/>
                  </a:cubicBezTo>
                  <a:cubicBezTo>
                    <a:pt x="6140" y="34170"/>
                    <a:pt x="7651" y="32949"/>
                    <a:pt x="8969" y="31535"/>
                  </a:cubicBezTo>
                  <a:cubicBezTo>
                    <a:pt x="10319" y="30152"/>
                    <a:pt x="11476" y="28609"/>
                    <a:pt x="11991" y="27195"/>
                  </a:cubicBezTo>
                  <a:cubicBezTo>
                    <a:pt x="12183" y="26713"/>
                    <a:pt x="12248" y="25974"/>
                    <a:pt x="12280" y="25074"/>
                  </a:cubicBezTo>
                  <a:cubicBezTo>
                    <a:pt x="12248" y="21763"/>
                    <a:pt x="11251" y="15912"/>
                    <a:pt x="10223" y="10834"/>
                  </a:cubicBezTo>
                  <a:cubicBezTo>
                    <a:pt x="9226" y="5787"/>
                    <a:pt x="8198" y="1544"/>
                    <a:pt x="8198" y="1544"/>
                  </a:cubicBezTo>
                  <a:cubicBezTo>
                    <a:pt x="8198" y="1544"/>
                    <a:pt x="8101" y="1190"/>
                    <a:pt x="7940" y="837"/>
                  </a:cubicBezTo>
                  <a:cubicBezTo>
                    <a:pt x="7844" y="644"/>
                    <a:pt x="7715" y="451"/>
                    <a:pt x="7587" y="290"/>
                  </a:cubicBezTo>
                  <a:cubicBezTo>
                    <a:pt x="7426" y="162"/>
                    <a:pt x="7233" y="1"/>
                    <a:pt x="6976"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6" name="Google Shape;4056;p47"/>
            <p:cNvSpPr/>
            <p:nvPr/>
          </p:nvSpPr>
          <p:spPr>
            <a:xfrm>
              <a:off x="4840200" y="3431675"/>
              <a:ext cx="838200" cy="676200"/>
            </a:xfrm>
            <a:custGeom>
              <a:rect b="b" l="l" r="r" t="t"/>
              <a:pathLst>
                <a:path extrusionOk="0" h="27048" w="33528">
                  <a:moveTo>
                    <a:pt x="5915" y="0"/>
                  </a:moveTo>
                  <a:cubicBezTo>
                    <a:pt x="1029" y="0"/>
                    <a:pt x="836" y="9451"/>
                    <a:pt x="611" y="12633"/>
                  </a:cubicBezTo>
                  <a:cubicBezTo>
                    <a:pt x="579" y="13597"/>
                    <a:pt x="1" y="18162"/>
                    <a:pt x="97" y="21537"/>
                  </a:cubicBezTo>
                  <a:cubicBezTo>
                    <a:pt x="161" y="23691"/>
                    <a:pt x="515" y="25330"/>
                    <a:pt x="1383" y="25330"/>
                  </a:cubicBezTo>
                  <a:cubicBezTo>
                    <a:pt x="3004" y="25330"/>
                    <a:pt x="19878" y="27048"/>
                    <a:pt x="25247" y="27048"/>
                  </a:cubicBezTo>
                  <a:cubicBezTo>
                    <a:pt x="25520" y="27048"/>
                    <a:pt x="25763" y="27043"/>
                    <a:pt x="25973" y="27034"/>
                  </a:cubicBezTo>
                  <a:cubicBezTo>
                    <a:pt x="30313" y="26841"/>
                    <a:pt x="33527" y="24591"/>
                    <a:pt x="33527" y="21376"/>
                  </a:cubicBezTo>
                  <a:cubicBezTo>
                    <a:pt x="33527" y="18162"/>
                    <a:pt x="33334" y="3986"/>
                    <a:pt x="30120" y="2090"/>
                  </a:cubicBezTo>
                  <a:cubicBezTo>
                    <a:pt x="26905" y="193"/>
                    <a:pt x="9901" y="0"/>
                    <a:pt x="5915"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7" name="Google Shape;4057;p47"/>
            <p:cNvSpPr/>
            <p:nvPr/>
          </p:nvSpPr>
          <p:spPr>
            <a:xfrm>
              <a:off x="4835375" y="3425250"/>
              <a:ext cx="849450" cy="689525"/>
            </a:xfrm>
            <a:custGeom>
              <a:rect b="b" l="l" r="r" t="t"/>
              <a:pathLst>
                <a:path extrusionOk="0" h="27581" w="33978">
                  <a:moveTo>
                    <a:pt x="6108" y="514"/>
                  </a:moveTo>
                  <a:cubicBezTo>
                    <a:pt x="8101" y="514"/>
                    <a:pt x="13341" y="579"/>
                    <a:pt x="18484" y="868"/>
                  </a:cubicBezTo>
                  <a:cubicBezTo>
                    <a:pt x="21055" y="997"/>
                    <a:pt x="23595" y="1189"/>
                    <a:pt x="25716" y="1479"/>
                  </a:cubicBezTo>
                  <a:cubicBezTo>
                    <a:pt x="26745" y="1639"/>
                    <a:pt x="27677" y="1800"/>
                    <a:pt x="28449" y="1961"/>
                  </a:cubicBezTo>
                  <a:cubicBezTo>
                    <a:pt x="29220" y="2154"/>
                    <a:pt x="29831" y="2347"/>
                    <a:pt x="30184" y="2572"/>
                  </a:cubicBezTo>
                  <a:cubicBezTo>
                    <a:pt x="30506" y="2765"/>
                    <a:pt x="30859" y="3150"/>
                    <a:pt x="31149" y="3697"/>
                  </a:cubicBezTo>
                  <a:cubicBezTo>
                    <a:pt x="31663" y="4661"/>
                    <a:pt x="32081" y="6108"/>
                    <a:pt x="32402" y="7747"/>
                  </a:cubicBezTo>
                  <a:cubicBezTo>
                    <a:pt x="33367" y="12697"/>
                    <a:pt x="33463" y="19512"/>
                    <a:pt x="33463" y="21633"/>
                  </a:cubicBezTo>
                  <a:cubicBezTo>
                    <a:pt x="33463" y="23144"/>
                    <a:pt x="32692" y="24430"/>
                    <a:pt x="31406" y="25362"/>
                  </a:cubicBezTo>
                  <a:cubicBezTo>
                    <a:pt x="30120" y="26326"/>
                    <a:pt x="28288" y="26937"/>
                    <a:pt x="26134" y="27034"/>
                  </a:cubicBezTo>
                  <a:lnTo>
                    <a:pt x="25459" y="27034"/>
                  </a:lnTo>
                  <a:cubicBezTo>
                    <a:pt x="22791" y="27034"/>
                    <a:pt x="17230" y="26616"/>
                    <a:pt x="12151" y="26166"/>
                  </a:cubicBezTo>
                  <a:cubicBezTo>
                    <a:pt x="9580" y="25973"/>
                    <a:pt x="7169" y="25748"/>
                    <a:pt x="5272" y="25587"/>
                  </a:cubicBezTo>
                  <a:cubicBezTo>
                    <a:pt x="3376" y="25426"/>
                    <a:pt x="2026" y="25330"/>
                    <a:pt x="1576" y="25330"/>
                  </a:cubicBezTo>
                  <a:cubicBezTo>
                    <a:pt x="1447" y="25330"/>
                    <a:pt x="1351" y="25266"/>
                    <a:pt x="1222" y="25137"/>
                  </a:cubicBezTo>
                  <a:cubicBezTo>
                    <a:pt x="1029" y="24912"/>
                    <a:pt x="869" y="24462"/>
                    <a:pt x="772" y="23883"/>
                  </a:cubicBezTo>
                  <a:cubicBezTo>
                    <a:pt x="644" y="23305"/>
                    <a:pt x="579" y="22598"/>
                    <a:pt x="547" y="21794"/>
                  </a:cubicBezTo>
                  <a:cubicBezTo>
                    <a:pt x="547" y="21505"/>
                    <a:pt x="547" y="21215"/>
                    <a:pt x="547" y="20926"/>
                  </a:cubicBezTo>
                  <a:cubicBezTo>
                    <a:pt x="547" y="19319"/>
                    <a:pt x="676" y="17519"/>
                    <a:pt x="804" y="16040"/>
                  </a:cubicBezTo>
                  <a:cubicBezTo>
                    <a:pt x="933" y="14562"/>
                    <a:pt x="1062" y="13372"/>
                    <a:pt x="1094" y="12922"/>
                  </a:cubicBezTo>
                  <a:cubicBezTo>
                    <a:pt x="1190" y="11315"/>
                    <a:pt x="1287" y="8165"/>
                    <a:pt x="1962" y="5433"/>
                  </a:cubicBezTo>
                  <a:cubicBezTo>
                    <a:pt x="2315" y="4082"/>
                    <a:pt x="2797" y="2829"/>
                    <a:pt x="3472" y="1961"/>
                  </a:cubicBezTo>
                  <a:cubicBezTo>
                    <a:pt x="4147" y="1061"/>
                    <a:pt x="4983" y="547"/>
                    <a:pt x="6108" y="514"/>
                  </a:cubicBezTo>
                  <a:close/>
                  <a:moveTo>
                    <a:pt x="6108" y="0"/>
                  </a:moveTo>
                  <a:cubicBezTo>
                    <a:pt x="4822" y="0"/>
                    <a:pt x="3794" y="643"/>
                    <a:pt x="3054" y="1639"/>
                  </a:cubicBezTo>
                  <a:cubicBezTo>
                    <a:pt x="1929" y="3086"/>
                    <a:pt x="1351" y="5304"/>
                    <a:pt x="1029" y="7458"/>
                  </a:cubicBezTo>
                  <a:cubicBezTo>
                    <a:pt x="708" y="9611"/>
                    <a:pt x="611" y="11701"/>
                    <a:pt x="547" y="12890"/>
                  </a:cubicBezTo>
                  <a:cubicBezTo>
                    <a:pt x="515" y="13308"/>
                    <a:pt x="386" y="14497"/>
                    <a:pt x="258" y="15976"/>
                  </a:cubicBezTo>
                  <a:cubicBezTo>
                    <a:pt x="129" y="17487"/>
                    <a:pt x="1" y="19287"/>
                    <a:pt x="1" y="20926"/>
                  </a:cubicBezTo>
                  <a:cubicBezTo>
                    <a:pt x="1" y="21215"/>
                    <a:pt x="1" y="21537"/>
                    <a:pt x="33" y="21826"/>
                  </a:cubicBezTo>
                  <a:cubicBezTo>
                    <a:pt x="65" y="22887"/>
                    <a:pt x="161" y="23851"/>
                    <a:pt x="386" y="24558"/>
                  </a:cubicBezTo>
                  <a:cubicBezTo>
                    <a:pt x="483" y="24944"/>
                    <a:pt x="611" y="25234"/>
                    <a:pt x="804" y="25459"/>
                  </a:cubicBezTo>
                  <a:cubicBezTo>
                    <a:pt x="997" y="25716"/>
                    <a:pt x="1287" y="25844"/>
                    <a:pt x="1576" y="25844"/>
                  </a:cubicBezTo>
                  <a:cubicBezTo>
                    <a:pt x="1962" y="25844"/>
                    <a:pt x="3344" y="25973"/>
                    <a:pt x="5208" y="26134"/>
                  </a:cubicBezTo>
                  <a:cubicBezTo>
                    <a:pt x="10898" y="26616"/>
                    <a:pt x="21409" y="27580"/>
                    <a:pt x="25459" y="27580"/>
                  </a:cubicBezTo>
                  <a:cubicBezTo>
                    <a:pt x="25716" y="27580"/>
                    <a:pt x="25941" y="27580"/>
                    <a:pt x="26166" y="27548"/>
                  </a:cubicBezTo>
                  <a:cubicBezTo>
                    <a:pt x="28384" y="27452"/>
                    <a:pt x="30313" y="26841"/>
                    <a:pt x="31727" y="25812"/>
                  </a:cubicBezTo>
                  <a:cubicBezTo>
                    <a:pt x="33142" y="24784"/>
                    <a:pt x="33977" y="23305"/>
                    <a:pt x="33977" y="21633"/>
                  </a:cubicBezTo>
                  <a:cubicBezTo>
                    <a:pt x="33977" y="19994"/>
                    <a:pt x="33945" y="15654"/>
                    <a:pt x="33495" y="11444"/>
                  </a:cubicBezTo>
                  <a:cubicBezTo>
                    <a:pt x="33270" y="9354"/>
                    <a:pt x="32949" y="7297"/>
                    <a:pt x="32467" y="5625"/>
                  </a:cubicBezTo>
                  <a:cubicBezTo>
                    <a:pt x="32209" y="4790"/>
                    <a:pt x="31952" y="4050"/>
                    <a:pt x="31631" y="3440"/>
                  </a:cubicBezTo>
                  <a:cubicBezTo>
                    <a:pt x="31309" y="2861"/>
                    <a:pt x="30924" y="2379"/>
                    <a:pt x="30441" y="2122"/>
                  </a:cubicBezTo>
                  <a:cubicBezTo>
                    <a:pt x="29991" y="1864"/>
                    <a:pt x="29381" y="1639"/>
                    <a:pt x="28577" y="1447"/>
                  </a:cubicBezTo>
                  <a:cubicBezTo>
                    <a:pt x="25813" y="804"/>
                    <a:pt x="21087" y="418"/>
                    <a:pt x="16587" y="225"/>
                  </a:cubicBezTo>
                  <a:cubicBezTo>
                    <a:pt x="12087" y="32"/>
                    <a:pt x="7876" y="0"/>
                    <a:pt x="6108"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8" name="Google Shape;4058;p47"/>
            <p:cNvSpPr/>
            <p:nvPr/>
          </p:nvSpPr>
          <p:spPr>
            <a:xfrm>
              <a:off x="4808050" y="3370700"/>
              <a:ext cx="836600" cy="657375"/>
            </a:xfrm>
            <a:custGeom>
              <a:rect b="b" l="l" r="r" t="t"/>
              <a:pathLst>
                <a:path extrusionOk="0" h="26295" w="33464">
                  <a:moveTo>
                    <a:pt x="26653" y="0"/>
                  </a:moveTo>
                  <a:cubicBezTo>
                    <a:pt x="23914" y="0"/>
                    <a:pt x="21166" y="1011"/>
                    <a:pt x="20155" y="2021"/>
                  </a:cubicBezTo>
                  <a:cubicBezTo>
                    <a:pt x="17905" y="4271"/>
                    <a:pt x="16941" y="7582"/>
                    <a:pt x="14080" y="11600"/>
                  </a:cubicBezTo>
                  <a:cubicBezTo>
                    <a:pt x="11251" y="15618"/>
                    <a:pt x="1" y="23622"/>
                    <a:pt x="1" y="23622"/>
                  </a:cubicBezTo>
                  <a:cubicBezTo>
                    <a:pt x="1" y="23622"/>
                    <a:pt x="10962" y="25390"/>
                    <a:pt x="15944" y="26065"/>
                  </a:cubicBezTo>
                  <a:cubicBezTo>
                    <a:pt x="17045" y="26222"/>
                    <a:pt x="18070" y="26295"/>
                    <a:pt x="19032" y="26295"/>
                  </a:cubicBezTo>
                  <a:cubicBezTo>
                    <a:pt x="22426" y="26295"/>
                    <a:pt x="25034" y="25386"/>
                    <a:pt x="27388" y="24008"/>
                  </a:cubicBezTo>
                  <a:cubicBezTo>
                    <a:pt x="30442" y="22272"/>
                    <a:pt x="31888" y="16294"/>
                    <a:pt x="31888" y="13272"/>
                  </a:cubicBezTo>
                  <a:cubicBezTo>
                    <a:pt x="31888" y="10218"/>
                    <a:pt x="33463" y="6425"/>
                    <a:pt x="33463" y="6425"/>
                  </a:cubicBezTo>
                  <a:cubicBezTo>
                    <a:pt x="33357" y="1520"/>
                    <a:pt x="30012" y="0"/>
                    <a:pt x="26653"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9" name="Google Shape;4059;p47"/>
            <p:cNvSpPr/>
            <p:nvPr/>
          </p:nvSpPr>
          <p:spPr>
            <a:xfrm>
              <a:off x="4800825" y="3363350"/>
              <a:ext cx="850250" cy="671050"/>
            </a:xfrm>
            <a:custGeom>
              <a:rect b="b" l="l" r="r" t="t"/>
              <a:pathLst>
                <a:path extrusionOk="0" h="26842" w="34010">
                  <a:moveTo>
                    <a:pt x="26938" y="547"/>
                  </a:moveTo>
                  <a:cubicBezTo>
                    <a:pt x="28577" y="547"/>
                    <a:pt x="30184" y="933"/>
                    <a:pt x="31406" y="1865"/>
                  </a:cubicBezTo>
                  <a:cubicBezTo>
                    <a:pt x="32576" y="2783"/>
                    <a:pt x="33404" y="4260"/>
                    <a:pt x="33491" y="6605"/>
                  </a:cubicBezTo>
                  <a:lnTo>
                    <a:pt x="33491" y="6605"/>
                  </a:lnTo>
                  <a:cubicBezTo>
                    <a:pt x="33451" y="6730"/>
                    <a:pt x="33087" y="7632"/>
                    <a:pt x="32724" y="8905"/>
                  </a:cubicBezTo>
                  <a:cubicBezTo>
                    <a:pt x="32306" y="10255"/>
                    <a:pt x="31920" y="11991"/>
                    <a:pt x="31920" y="13566"/>
                  </a:cubicBezTo>
                  <a:cubicBezTo>
                    <a:pt x="31920" y="15012"/>
                    <a:pt x="31566" y="17263"/>
                    <a:pt x="30827" y="19320"/>
                  </a:cubicBezTo>
                  <a:cubicBezTo>
                    <a:pt x="30088" y="21377"/>
                    <a:pt x="28963" y="23274"/>
                    <a:pt x="27548" y="24077"/>
                  </a:cubicBezTo>
                  <a:cubicBezTo>
                    <a:pt x="25202" y="25427"/>
                    <a:pt x="22662" y="26327"/>
                    <a:pt x="19287" y="26327"/>
                  </a:cubicBezTo>
                  <a:cubicBezTo>
                    <a:pt x="18355" y="26327"/>
                    <a:pt x="17358" y="26263"/>
                    <a:pt x="16266" y="26102"/>
                  </a:cubicBezTo>
                  <a:cubicBezTo>
                    <a:pt x="13790" y="25749"/>
                    <a:pt x="9805" y="25138"/>
                    <a:pt x="6429" y="24624"/>
                  </a:cubicBezTo>
                  <a:cubicBezTo>
                    <a:pt x="4758" y="24367"/>
                    <a:pt x="3215" y="24109"/>
                    <a:pt x="2122" y="23949"/>
                  </a:cubicBezTo>
                  <a:cubicBezTo>
                    <a:pt x="1667" y="23868"/>
                    <a:pt x="1278" y="23805"/>
                    <a:pt x="980" y="23758"/>
                  </a:cubicBezTo>
                  <a:lnTo>
                    <a:pt x="980" y="23758"/>
                  </a:lnTo>
                  <a:cubicBezTo>
                    <a:pt x="1943" y="23056"/>
                    <a:pt x="4098" y="21464"/>
                    <a:pt x="6429" y="19609"/>
                  </a:cubicBezTo>
                  <a:cubicBezTo>
                    <a:pt x="8037" y="18355"/>
                    <a:pt x="9708" y="16973"/>
                    <a:pt x="11155" y="15655"/>
                  </a:cubicBezTo>
                  <a:cubicBezTo>
                    <a:pt x="12633" y="14337"/>
                    <a:pt x="13855" y="13084"/>
                    <a:pt x="14594" y="12055"/>
                  </a:cubicBezTo>
                  <a:cubicBezTo>
                    <a:pt x="16041" y="10030"/>
                    <a:pt x="16973" y="8166"/>
                    <a:pt x="17873" y="6558"/>
                  </a:cubicBezTo>
                  <a:cubicBezTo>
                    <a:pt x="18741" y="4951"/>
                    <a:pt x="19544" y="3569"/>
                    <a:pt x="20637" y="2476"/>
                  </a:cubicBezTo>
                  <a:cubicBezTo>
                    <a:pt x="21087" y="2026"/>
                    <a:pt x="21987" y="1544"/>
                    <a:pt x="23112" y="1158"/>
                  </a:cubicBezTo>
                  <a:cubicBezTo>
                    <a:pt x="24270" y="805"/>
                    <a:pt x="25620" y="547"/>
                    <a:pt x="26938" y="547"/>
                  </a:cubicBezTo>
                  <a:close/>
                  <a:moveTo>
                    <a:pt x="26938" y="1"/>
                  </a:moveTo>
                  <a:cubicBezTo>
                    <a:pt x="25523" y="1"/>
                    <a:pt x="24141" y="258"/>
                    <a:pt x="22952" y="644"/>
                  </a:cubicBezTo>
                  <a:cubicBezTo>
                    <a:pt x="21794" y="1062"/>
                    <a:pt x="20830" y="1544"/>
                    <a:pt x="20251" y="2123"/>
                  </a:cubicBezTo>
                  <a:cubicBezTo>
                    <a:pt x="19094" y="3280"/>
                    <a:pt x="18291" y="4694"/>
                    <a:pt x="17391" y="6301"/>
                  </a:cubicBezTo>
                  <a:cubicBezTo>
                    <a:pt x="16523" y="7941"/>
                    <a:pt x="15558" y="9741"/>
                    <a:pt x="14176" y="11734"/>
                  </a:cubicBezTo>
                  <a:cubicBezTo>
                    <a:pt x="13469" y="12698"/>
                    <a:pt x="12248" y="13952"/>
                    <a:pt x="10801" y="15270"/>
                  </a:cubicBezTo>
                  <a:cubicBezTo>
                    <a:pt x="8647" y="17230"/>
                    <a:pt x="5947" y="19352"/>
                    <a:pt x="3826" y="20959"/>
                  </a:cubicBezTo>
                  <a:cubicBezTo>
                    <a:pt x="2765" y="21763"/>
                    <a:pt x="1865" y="22470"/>
                    <a:pt x="1190" y="22952"/>
                  </a:cubicBezTo>
                  <a:cubicBezTo>
                    <a:pt x="547" y="23434"/>
                    <a:pt x="129" y="23691"/>
                    <a:pt x="129" y="23691"/>
                  </a:cubicBezTo>
                  <a:cubicBezTo>
                    <a:pt x="33" y="23756"/>
                    <a:pt x="1" y="23884"/>
                    <a:pt x="33" y="23981"/>
                  </a:cubicBezTo>
                  <a:cubicBezTo>
                    <a:pt x="65" y="24077"/>
                    <a:pt x="129" y="24174"/>
                    <a:pt x="258" y="24174"/>
                  </a:cubicBezTo>
                  <a:cubicBezTo>
                    <a:pt x="258" y="24174"/>
                    <a:pt x="11219" y="25942"/>
                    <a:pt x="16201" y="26649"/>
                  </a:cubicBezTo>
                  <a:cubicBezTo>
                    <a:pt x="17294" y="26777"/>
                    <a:pt x="18323" y="26842"/>
                    <a:pt x="19287" y="26842"/>
                  </a:cubicBezTo>
                  <a:cubicBezTo>
                    <a:pt x="22759" y="26842"/>
                    <a:pt x="25427" y="25942"/>
                    <a:pt x="27805" y="24559"/>
                  </a:cubicBezTo>
                  <a:cubicBezTo>
                    <a:pt x="29445" y="23595"/>
                    <a:pt x="30570" y="21634"/>
                    <a:pt x="31309" y="19513"/>
                  </a:cubicBezTo>
                  <a:cubicBezTo>
                    <a:pt x="32081" y="17391"/>
                    <a:pt x="32466" y="15109"/>
                    <a:pt x="32466" y="13566"/>
                  </a:cubicBezTo>
                  <a:cubicBezTo>
                    <a:pt x="32466" y="12087"/>
                    <a:pt x="32852" y="10384"/>
                    <a:pt x="33238" y="9066"/>
                  </a:cubicBezTo>
                  <a:cubicBezTo>
                    <a:pt x="33431" y="8391"/>
                    <a:pt x="33624" y="7844"/>
                    <a:pt x="33752" y="7426"/>
                  </a:cubicBezTo>
                  <a:cubicBezTo>
                    <a:pt x="33816" y="7233"/>
                    <a:pt x="33881" y="7073"/>
                    <a:pt x="33945" y="6976"/>
                  </a:cubicBezTo>
                  <a:cubicBezTo>
                    <a:pt x="33977" y="6848"/>
                    <a:pt x="34009" y="6816"/>
                    <a:pt x="34009" y="6816"/>
                  </a:cubicBezTo>
                  <a:lnTo>
                    <a:pt x="34009" y="6687"/>
                  </a:lnTo>
                  <a:cubicBezTo>
                    <a:pt x="33977" y="4180"/>
                    <a:pt x="33077" y="2476"/>
                    <a:pt x="31727" y="1447"/>
                  </a:cubicBezTo>
                  <a:cubicBezTo>
                    <a:pt x="30377" y="387"/>
                    <a:pt x="28673" y="1"/>
                    <a:pt x="26938"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0" name="Google Shape;4060;p47"/>
            <p:cNvSpPr/>
            <p:nvPr/>
          </p:nvSpPr>
          <p:spPr>
            <a:xfrm>
              <a:off x="2458300" y="1966675"/>
              <a:ext cx="3007125" cy="2323275"/>
            </a:xfrm>
            <a:custGeom>
              <a:rect b="b" l="l" r="r" t="t"/>
              <a:pathLst>
                <a:path extrusionOk="0" h="92931" w="120285">
                  <a:moveTo>
                    <a:pt x="60143" y="1"/>
                  </a:moveTo>
                  <a:cubicBezTo>
                    <a:pt x="26906" y="1"/>
                    <a:pt x="1" y="20798"/>
                    <a:pt x="1" y="46482"/>
                  </a:cubicBezTo>
                  <a:cubicBezTo>
                    <a:pt x="1" y="72133"/>
                    <a:pt x="26906" y="92931"/>
                    <a:pt x="60143" y="92931"/>
                  </a:cubicBezTo>
                  <a:cubicBezTo>
                    <a:pt x="93348" y="92931"/>
                    <a:pt x="120285" y="72133"/>
                    <a:pt x="120285" y="46482"/>
                  </a:cubicBezTo>
                  <a:cubicBezTo>
                    <a:pt x="120285" y="20798"/>
                    <a:pt x="93348" y="1"/>
                    <a:pt x="60143"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1" name="Google Shape;4061;p47"/>
            <p:cNvSpPr/>
            <p:nvPr/>
          </p:nvSpPr>
          <p:spPr>
            <a:xfrm>
              <a:off x="2451875" y="1960250"/>
              <a:ext cx="3020000" cy="2336925"/>
            </a:xfrm>
            <a:custGeom>
              <a:rect b="b" l="l" r="r" t="t"/>
              <a:pathLst>
                <a:path extrusionOk="0" h="93477" w="120800">
                  <a:moveTo>
                    <a:pt x="60400" y="515"/>
                  </a:moveTo>
                  <a:cubicBezTo>
                    <a:pt x="76954" y="515"/>
                    <a:pt x="91933" y="5722"/>
                    <a:pt x="102734" y="14080"/>
                  </a:cubicBezTo>
                  <a:cubicBezTo>
                    <a:pt x="113567" y="22438"/>
                    <a:pt x="120253" y="33977"/>
                    <a:pt x="120253" y="46739"/>
                  </a:cubicBezTo>
                  <a:cubicBezTo>
                    <a:pt x="120253" y="59468"/>
                    <a:pt x="113567" y="71008"/>
                    <a:pt x="102734" y="79365"/>
                  </a:cubicBezTo>
                  <a:cubicBezTo>
                    <a:pt x="91933" y="87755"/>
                    <a:pt x="76954" y="92930"/>
                    <a:pt x="60400" y="92930"/>
                  </a:cubicBezTo>
                  <a:cubicBezTo>
                    <a:pt x="43845" y="92930"/>
                    <a:pt x="28866" y="87755"/>
                    <a:pt x="18033" y="79365"/>
                  </a:cubicBezTo>
                  <a:cubicBezTo>
                    <a:pt x="7201" y="71008"/>
                    <a:pt x="515" y="59468"/>
                    <a:pt x="515" y="46739"/>
                  </a:cubicBezTo>
                  <a:cubicBezTo>
                    <a:pt x="515" y="33977"/>
                    <a:pt x="7201" y="22438"/>
                    <a:pt x="18033" y="14080"/>
                  </a:cubicBezTo>
                  <a:cubicBezTo>
                    <a:pt x="28866" y="5722"/>
                    <a:pt x="43845" y="515"/>
                    <a:pt x="60400" y="515"/>
                  </a:cubicBezTo>
                  <a:close/>
                  <a:moveTo>
                    <a:pt x="60400" y="1"/>
                  </a:moveTo>
                  <a:cubicBezTo>
                    <a:pt x="43717" y="1"/>
                    <a:pt x="28641" y="5208"/>
                    <a:pt x="17712" y="13662"/>
                  </a:cubicBezTo>
                  <a:cubicBezTo>
                    <a:pt x="6783" y="22116"/>
                    <a:pt x="1" y="33785"/>
                    <a:pt x="1" y="46739"/>
                  </a:cubicBezTo>
                  <a:cubicBezTo>
                    <a:pt x="1" y="59661"/>
                    <a:pt x="6783" y="71361"/>
                    <a:pt x="17712" y="79815"/>
                  </a:cubicBezTo>
                  <a:cubicBezTo>
                    <a:pt x="28641" y="88269"/>
                    <a:pt x="43717" y="93477"/>
                    <a:pt x="60400" y="93477"/>
                  </a:cubicBezTo>
                  <a:cubicBezTo>
                    <a:pt x="77051" y="93477"/>
                    <a:pt x="92126" y="88269"/>
                    <a:pt x="103088" y="79815"/>
                  </a:cubicBezTo>
                  <a:cubicBezTo>
                    <a:pt x="114017" y="71361"/>
                    <a:pt x="120799" y="59661"/>
                    <a:pt x="120799" y="46739"/>
                  </a:cubicBezTo>
                  <a:cubicBezTo>
                    <a:pt x="120799" y="33785"/>
                    <a:pt x="114017" y="22116"/>
                    <a:pt x="103088" y="13662"/>
                  </a:cubicBezTo>
                  <a:cubicBezTo>
                    <a:pt x="92126" y="5208"/>
                    <a:pt x="77051" y="1"/>
                    <a:pt x="60400"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2" name="Google Shape;4062;p47"/>
            <p:cNvSpPr/>
            <p:nvPr/>
          </p:nvSpPr>
          <p:spPr>
            <a:xfrm>
              <a:off x="2458300" y="1932125"/>
              <a:ext cx="3007125" cy="2323275"/>
            </a:xfrm>
            <a:custGeom>
              <a:rect b="b" l="l" r="r" t="t"/>
              <a:pathLst>
                <a:path extrusionOk="0" h="92931" w="120285">
                  <a:moveTo>
                    <a:pt x="60143" y="1"/>
                  </a:moveTo>
                  <a:cubicBezTo>
                    <a:pt x="26906" y="1"/>
                    <a:pt x="1" y="20798"/>
                    <a:pt x="1" y="46449"/>
                  </a:cubicBezTo>
                  <a:cubicBezTo>
                    <a:pt x="1" y="72133"/>
                    <a:pt x="26906" y="92930"/>
                    <a:pt x="60143" y="92930"/>
                  </a:cubicBezTo>
                  <a:cubicBezTo>
                    <a:pt x="93348" y="92930"/>
                    <a:pt x="120285" y="72133"/>
                    <a:pt x="120285" y="46449"/>
                  </a:cubicBezTo>
                  <a:cubicBezTo>
                    <a:pt x="120285" y="20798"/>
                    <a:pt x="93348" y="1"/>
                    <a:pt x="60143"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3" name="Google Shape;4063;p47"/>
            <p:cNvSpPr/>
            <p:nvPr/>
          </p:nvSpPr>
          <p:spPr>
            <a:xfrm>
              <a:off x="2451875" y="1924900"/>
              <a:ext cx="3020000" cy="2337725"/>
            </a:xfrm>
            <a:custGeom>
              <a:rect b="b" l="l" r="r" t="t"/>
              <a:pathLst>
                <a:path extrusionOk="0" h="93509" w="120800">
                  <a:moveTo>
                    <a:pt x="60400" y="547"/>
                  </a:moveTo>
                  <a:cubicBezTo>
                    <a:pt x="76954" y="547"/>
                    <a:pt x="91933" y="5722"/>
                    <a:pt x="102734" y="14112"/>
                  </a:cubicBezTo>
                  <a:cubicBezTo>
                    <a:pt x="113567" y="22469"/>
                    <a:pt x="120253" y="34009"/>
                    <a:pt x="120253" y="46738"/>
                  </a:cubicBezTo>
                  <a:cubicBezTo>
                    <a:pt x="120253" y="59500"/>
                    <a:pt x="113567" y="71040"/>
                    <a:pt x="102734" y="79397"/>
                  </a:cubicBezTo>
                  <a:cubicBezTo>
                    <a:pt x="91933" y="87787"/>
                    <a:pt x="76954" y="92962"/>
                    <a:pt x="60400" y="92962"/>
                  </a:cubicBezTo>
                  <a:cubicBezTo>
                    <a:pt x="43845" y="92962"/>
                    <a:pt x="28866" y="87787"/>
                    <a:pt x="18033" y="79397"/>
                  </a:cubicBezTo>
                  <a:cubicBezTo>
                    <a:pt x="7201" y="71040"/>
                    <a:pt x="515" y="59500"/>
                    <a:pt x="515" y="46738"/>
                  </a:cubicBezTo>
                  <a:cubicBezTo>
                    <a:pt x="515" y="34009"/>
                    <a:pt x="7201" y="22469"/>
                    <a:pt x="18033" y="14112"/>
                  </a:cubicBezTo>
                  <a:cubicBezTo>
                    <a:pt x="28866" y="5722"/>
                    <a:pt x="43845" y="547"/>
                    <a:pt x="60400" y="547"/>
                  </a:cubicBezTo>
                  <a:close/>
                  <a:moveTo>
                    <a:pt x="60400" y="0"/>
                  </a:moveTo>
                  <a:cubicBezTo>
                    <a:pt x="43717" y="0"/>
                    <a:pt x="28641" y="5240"/>
                    <a:pt x="17712" y="13662"/>
                  </a:cubicBezTo>
                  <a:cubicBezTo>
                    <a:pt x="6783" y="22116"/>
                    <a:pt x="1" y="33816"/>
                    <a:pt x="1" y="46738"/>
                  </a:cubicBezTo>
                  <a:cubicBezTo>
                    <a:pt x="1" y="59693"/>
                    <a:pt x="6783" y="71393"/>
                    <a:pt x="17712" y="79815"/>
                  </a:cubicBezTo>
                  <a:cubicBezTo>
                    <a:pt x="28641" y="88269"/>
                    <a:pt x="43717" y="93509"/>
                    <a:pt x="60400" y="93509"/>
                  </a:cubicBezTo>
                  <a:cubicBezTo>
                    <a:pt x="77051" y="93509"/>
                    <a:pt x="92126" y="88269"/>
                    <a:pt x="103088" y="79815"/>
                  </a:cubicBezTo>
                  <a:cubicBezTo>
                    <a:pt x="114017" y="71393"/>
                    <a:pt x="120799" y="59693"/>
                    <a:pt x="120799" y="46738"/>
                  </a:cubicBezTo>
                  <a:cubicBezTo>
                    <a:pt x="120799" y="33816"/>
                    <a:pt x="114017" y="22116"/>
                    <a:pt x="103088" y="13662"/>
                  </a:cubicBezTo>
                  <a:cubicBezTo>
                    <a:pt x="92126" y="5240"/>
                    <a:pt x="77051" y="0"/>
                    <a:pt x="60400"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4" name="Google Shape;4064;p47"/>
            <p:cNvSpPr/>
            <p:nvPr/>
          </p:nvSpPr>
          <p:spPr>
            <a:xfrm>
              <a:off x="4364475" y="2379750"/>
              <a:ext cx="532800" cy="452450"/>
            </a:xfrm>
            <a:custGeom>
              <a:rect b="b" l="l" r="r" t="t"/>
              <a:pathLst>
                <a:path extrusionOk="0" h="18098" w="21312">
                  <a:moveTo>
                    <a:pt x="13694" y="0"/>
                  </a:moveTo>
                  <a:lnTo>
                    <a:pt x="0" y="8647"/>
                  </a:lnTo>
                  <a:lnTo>
                    <a:pt x="7811" y="18097"/>
                  </a:lnTo>
                  <a:lnTo>
                    <a:pt x="21312" y="8390"/>
                  </a:lnTo>
                  <a:lnTo>
                    <a:pt x="136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5" name="Google Shape;4065;p47"/>
            <p:cNvSpPr/>
            <p:nvPr/>
          </p:nvSpPr>
          <p:spPr>
            <a:xfrm>
              <a:off x="4358025" y="2373275"/>
              <a:ext cx="546500" cy="465200"/>
            </a:xfrm>
            <a:custGeom>
              <a:rect b="b" l="l" r="r" t="t"/>
              <a:pathLst>
                <a:path extrusionOk="0" h="18608" w="21860">
                  <a:moveTo>
                    <a:pt x="13913" y="622"/>
                  </a:moveTo>
                  <a:lnTo>
                    <a:pt x="21184" y="8617"/>
                  </a:lnTo>
                  <a:lnTo>
                    <a:pt x="8101" y="17971"/>
                  </a:lnTo>
                  <a:lnTo>
                    <a:pt x="676" y="8970"/>
                  </a:lnTo>
                  <a:lnTo>
                    <a:pt x="13913" y="622"/>
                  </a:lnTo>
                  <a:close/>
                  <a:moveTo>
                    <a:pt x="13926" y="1"/>
                  </a:moveTo>
                  <a:cubicBezTo>
                    <a:pt x="13882" y="1"/>
                    <a:pt x="13836" y="11"/>
                    <a:pt x="13791" y="34"/>
                  </a:cubicBezTo>
                  <a:lnTo>
                    <a:pt x="130" y="8681"/>
                  </a:lnTo>
                  <a:cubicBezTo>
                    <a:pt x="65" y="8713"/>
                    <a:pt x="1" y="8777"/>
                    <a:pt x="1" y="8842"/>
                  </a:cubicBezTo>
                  <a:cubicBezTo>
                    <a:pt x="1" y="8938"/>
                    <a:pt x="1" y="9002"/>
                    <a:pt x="65" y="9067"/>
                  </a:cubicBezTo>
                  <a:lnTo>
                    <a:pt x="7844" y="18517"/>
                  </a:lnTo>
                  <a:cubicBezTo>
                    <a:pt x="7900" y="18573"/>
                    <a:pt x="7978" y="18608"/>
                    <a:pt x="8059" y="18608"/>
                  </a:cubicBezTo>
                  <a:cubicBezTo>
                    <a:pt x="8117" y="18608"/>
                    <a:pt x="8176" y="18590"/>
                    <a:pt x="8230" y="18549"/>
                  </a:cubicBezTo>
                  <a:lnTo>
                    <a:pt x="21731" y="8874"/>
                  </a:lnTo>
                  <a:cubicBezTo>
                    <a:pt x="21795" y="8810"/>
                    <a:pt x="21827" y="8745"/>
                    <a:pt x="21827" y="8681"/>
                  </a:cubicBezTo>
                  <a:cubicBezTo>
                    <a:pt x="21859" y="8585"/>
                    <a:pt x="21827" y="8520"/>
                    <a:pt x="21763" y="8456"/>
                  </a:cubicBezTo>
                  <a:lnTo>
                    <a:pt x="14145" y="98"/>
                  </a:lnTo>
                  <a:cubicBezTo>
                    <a:pt x="14082" y="36"/>
                    <a:pt x="14007" y="1"/>
                    <a:pt x="13926"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6" name="Google Shape;4066;p47"/>
            <p:cNvSpPr/>
            <p:nvPr/>
          </p:nvSpPr>
          <p:spPr>
            <a:xfrm>
              <a:off x="3363175" y="2398225"/>
              <a:ext cx="597100" cy="499075"/>
            </a:xfrm>
            <a:custGeom>
              <a:rect b="b" l="l" r="r" t="t"/>
              <a:pathLst>
                <a:path extrusionOk="0" h="19963" w="23884">
                  <a:moveTo>
                    <a:pt x="12472" y="0"/>
                  </a:moveTo>
                  <a:lnTo>
                    <a:pt x="0" y="6429"/>
                  </a:lnTo>
                  <a:lnTo>
                    <a:pt x="11058" y="19962"/>
                  </a:lnTo>
                  <a:lnTo>
                    <a:pt x="23884" y="11412"/>
                  </a:lnTo>
                  <a:lnTo>
                    <a:pt x="1247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7" name="Google Shape;4067;p47"/>
            <p:cNvSpPr/>
            <p:nvPr/>
          </p:nvSpPr>
          <p:spPr>
            <a:xfrm>
              <a:off x="3355925" y="2391725"/>
              <a:ext cx="611575" cy="512250"/>
            </a:xfrm>
            <a:custGeom>
              <a:rect b="b" l="l" r="r" t="t"/>
              <a:pathLst>
                <a:path extrusionOk="0" h="20490" w="24463">
                  <a:moveTo>
                    <a:pt x="12700" y="584"/>
                  </a:moveTo>
                  <a:lnTo>
                    <a:pt x="23756" y="11640"/>
                  </a:lnTo>
                  <a:lnTo>
                    <a:pt x="11380" y="19869"/>
                  </a:lnTo>
                  <a:lnTo>
                    <a:pt x="708" y="6754"/>
                  </a:lnTo>
                  <a:lnTo>
                    <a:pt x="12700" y="584"/>
                  </a:lnTo>
                  <a:close/>
                  <a:moveTo>
                    <a:pt x="12755" y="0"/>
                  </a:moveTo>
                  <a:cubicBezTo>
                    <a:pt x="12712" y="0"/>
                    <a:pt x="12671" y="11"/>
                    <a:pt x="12634" y="35"/>
                  </a:cubicBezTo>
                  <a:lnTo>
                    <a:pt x="162" y="6432"/>
                  </a:lnTo>
                  <a:cubicBezTo>
                    <a:pt x="97" y="6464"/>
                    <a:pt x="33" y="6529"/>
                    <a:pt x="33" y="6625"/>
                  </a:cubicBezTo>
                  <a:cubicBezTo>
                    <a:pt x="1" y="6689"/>
                    <a:pt x="33" y="6786"/>
                    <a:pt x="65" y="6850"/>
                  </a:cubicBezTo>
                  <a:lnTo>
                    <a:pt x="11123" y="20383"/>
                  </a:lnTo>
                  <a:cubicBezTo>
                    <a:pt x="11179" y="20458"/>
                    <a:pt x="11258" y="20489"/>
                    <a:pt x="11333" y="20489"/>
                  </a:cubicBezTo>
                  <a:cubicBezTo>
                    <a:pt x="11386" y="20489"/>
                    <a:pt x="11437" y="20474"/>
                    <a:pt x="11476" y="20447"/>
                  </a:cubicBezTo>
                  <a:lnTo>
                    <a:pt x="24334" y="11897"/>
                  </a:lnTo>
                  <a:cubicBezTo>
                    <a:pt x="24399" y="11832"/>
                    <a:pt x="24431" y="11768"/>
                    <a:pt x="24431" y="11704"/>
                  </a:cubicBezTo>
                  <a:cubicBezTo>
                    <a:pt x="24463" y="11607"/>
                    <a:pt x="24431" y="11543"/>
                    <a:pt x="24366" y="11479"/>
                  </a:cubicBezTo>
                  <a:lnTo>
                    <a:pt x="12955" y="68"/>
                  </a:lnTo>
                  <a:cubicBezTo>
                    <a:pt x="12896" y="28"/>
                    <a:pt x="12824" y="0"/>
                    <a:pt x="12755"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8" name="Google Shape;4068;p47"/>
            <p:cNvSpPr/>
            <p:nvPr/>
          </p:nvSpPr>
          <p:spPr>
            <a:xfrm>
              <a:off x="3836500" y="2737350"/>
              <a:ext cx="597100" cy="499075"/>
            </a:xfrm>
            <a:custGeom>
              <a:rect b="b" l="l" r="r" t="t"/>
              <a:pathLst>
                <a:path extrusionOk="0" h="19963" w="23884">
                  <a:moveTo>
                    <a:pt x="12472" y="0"/>
                  </a:moveTo>
                  <a:lnTo>
                    <a:pt x="0" y="6429"/>
                  </a:lnTo>
                  <a:lnTo>
                    <a:pt x="11058" y="19962"/>
                  </a:lnTo>
                  <a:lnTo>
                    <a:pt x="23884" y="11412"/>
                  </a:lnTo>
                  <a:lnTo>
                    <a:pt x="1247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9" name="Google Shape;4069;p47"/>
            <p:cNvSpPr/>
            <p:nvPr/>
          </p:nvSpPr>
          <p:spPr>
            <a:xfrm>
              <a:off x="3829250" y="2730850"/>
              <a:ext cx="610775" cy="512650"/>
            </a:xfrm>
            <a:custGeom>
              <a:rect b="b" l="l" r="r" t="t"/>
              <a:pathLst>
                <a:path extrusionOk="0" h="20506" w="24431">
                  <a:moveTo>
                    <a:pt x="12721" y="605"/>
                  </a:moveTo>
                  <a:lnTo>
                    <a:pt x="23756" y="11640"/>
                  </a:lnTo>
                  <a:lnTo>
                    <a:pt x="11380" y="19869"/>
                  </a:lnTo>
                  <a:lnTo>
                    <a:pt x="708" y="6786"/>
                  </a:lnTo>
                  <a:lnTo>
                    <a:pt x="12721" y="605"/>
                  </a:lnTo>
                  <a:close/>
                  <a:moveTo>
                    <a:pt x="12755" y="0"/>
                  </a:moveTo>
                  <a:cubicBezTo>
                    <a:pt x="12712" y="0"/>
                    <a:pt x="12671" y="11"/>
                    <a:pt x="12634" y="35"/>
                  </a:cubicBezTo>
                  <a:lnTo>
                    <a:pt x="162" y="6432"/>
                  </a:lnTo>
                  <a:cubicBezTo>
                    <a:pt x="97" y="6496"/>
                    <a:pt x="33" y="6561"/>
                    <a:pt x="33" y="6625"/>
                  </a:cubicBezTo>
                  <a:cubicBezTo>
                    <a:pt x="1" y="6721"/>
                    <a:pt x="33" y="6786"/>
                    <a:pt x="65" y="6850"/>
                  </a:cubicBezTo>
                  <a:lnTo>
                    <a:pt x="11123" y="20415"/>
                  </a:lnTo>
                  <a:cubicBezTo>
                    <a:pt x="11179" y="20471"/>
                    <a:pt x="11257" y="20505"/>
                    <a:pt x="11331" y="20505"/>
                  </a:cubicBezTo>
                  <a:cubicBezTo>
                    <a:pt x="11384" y="20505"/>
                    <a:pt x="11436" y="20488"/>
                    <a:pt x="11477" y="20447"/>
                  </a:cubicBezTo>
                  <a:lnTo>
                    <a:pt x="24334" y="11897"/>
                  </a:lnTo>
                  <a:cubicBezTo>
                    <a:pt x="24399" y="11865"/>
                    <a:pt x="24431" y="11768"/>
                    <a:pt x="24431" y="11704"/>
                  </a:cubicBezTo>
                  <a:cubicBezTo>
                    <a:pt x="24431" y="11607"/>
                    <a:pt x="24431" y="11543"/>
                    <a:pt x="24366" y="11479"/>
                  </a:cubicBezTo>
                  <a:lnTo>
                    <a:pt x="12955" y="68"/>
                  </a:lnTo>
                  <a:cubicBezTo>
                    <a:pt x="12896" y="28"/>
                    <a:pt x="12824" y="0"/>
                    <a:pt x="12755"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0" name="Google Shape;4070;p47"/>
            <p:cNvSpPr/>
            <p:nvPr/>
          </p:nvSpPr>
          <p:spPr>
            <a:xfrm>
              <a:off x="3777025" y="2762250"/>
              <a:ext cx="564975" cy="483800"/>
            </a:xfrm>
            <a:custGeom>
              <a:rect b="b" l="l" r="r" t="t"/>
              <a:pathLst>
                <a:path extrusionOk="0" h="19352" w="22599">
                  <a:moveTo>
                    <a:pt x="13469" y="1"/>
                  </a:moveTo>
                  <a:lnTo>
                    <a:pt x="1" y="4019"/>
                  </a:lnTo>
                  <a:lnTo>
                    <a:pt x="8390" y="19352"/>
                  </a:lnTo>
                  <a:lnTo>
                    <a:pt x="22598" y="13309"/>
                  </a:lnTo>
                  <a:lnTo>
                    <a:pt x="134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1" name="Google Shape;4071;p47"/>
            <p:cNvSpPr/>
            <p:nvPr/>
          </p:nvSpPr>
          <p:spPr>
            <a:xfrm>
              <a:off x="3770600" y="2755525"/>
              <a:ext cx="577825" cy="497600"/>
            </a:xfrm>
            <a:custGeom>
              <a:rect b="b" l="l" r="r" t="t"/>
              <a:pathLst>
                <a:path extrusionOk="0" h="19904" w="23113">
                  <a:moveTo>
                    <a:pt x="13623" y="577"/>
                  </a:moveTo>
                  <a:lnTo>
                    <a:pt x="22437" y="13449"/>
                  </a:lnTo>
                  <a:lnTo>
                    <a:pt x="8776" y="19299"/>
                  </a:lnTo>
                  <a:lnTo>
                    <a:pt x="675" y="4449"/>
                  </a:lnTo>
                  <a:lnTo>
                    <a:pt x="13623" y="577"/>
                  </a:lnTo>
                  <a:close/>
                  <a:moveTo>
                    <a:pt x="13721" y="1"/>
                  </a:moveTo>
                  <a:cubicBezTo>
                    <a:pt x="13692" y="1"/>
                    <a:pt x="13662" y="5"/>
                    <a:pt x="13630" y="13"/>
                  </a:cubicBezTo>
                  <a:lnTo>
                    <a:pt x="193" y="4031"/>
                  </a:lnTo>
                  <a:cubicBezTo>
                    <a:pt x="129" y="4063"/>
                    <a:pt x="65" y="4095"/>
                    <a:pt x="33" y="4192"/>
                  </a:cubicBezTo>
                  <a:cubicBezTo>
                    <a:pt x="0" y="4256"/>
                    <a:pt x="0" y="4352"/>
                    <a:pt x="33" y="4417"/>
                  </a:cubicBezTo>
                  <a:lnTo>
                    <a:pt x="8422" y="19749"/>
                  </a:lnTo>
                  <a:cubicBezTo>
                    <a:pt x="8469" y="19844"/>
                    <a:pt x="8551" y="19903"/>
                    <a:pt x="8642" y="19903"/>
                  </a:cubicBezTo>
                  <a:cubicBezTo>
                    <a:pt x="8675" y="19903"/>
                    <a:pt x="8709" y="19895"/>
                    <a:pt x="8744" y="19878"/>
                  </a:cubicBezTo>
                  <a:lnTo>
                    <a:pt x="22952" y="13803"/>
                  </a:lnTo>
                  <a:cubicBezTo>
                    <a:pt x="23016" y="13771"/>
                    <a:pt x="23080" y="13706"/>
                    <a:pt x="23112" y="13642"/>
                  </a:cubicBezTo>
                  <a:cubicBezTo>
                    <a:pt x="23112" y="13578"/>
                    <a:pt x="23112" y="13481"/>
                    <a:pt x="23048" y="13417"/>
                  </a:cubicBezTo>
                  <a:lnTo>
                    <a:pt x="13951" y="109"/>
                  </a:lnTo>
                  <a:cubicBezTo>
                    <a:pt x="13879" y="37"/>
                    <a:pt x="13806" y="1"/>
                    <a:pt x="13721"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2" name="Google Shape;4072;p47"/>
            <p:cNvSpPr/>
            <p:nvPr/>
          </p:nvSpPr>
          <p:spPr>
            <a:xfrm>
              <a:off x="3632675" y="2195225"/>
              <a:ext cx="140350" cy="44725"/>
            </a:xfrm>
            <a:custGeom>
              <a:rect b="b" l="l" r="r" t="t"/>
              <a:pathLst>
                <a:path extrusionOk="0" h="1789" w="5614">
                  <a:moveTo>
                    <a:pt x="5228" y="0"/>
                  </a:moveTo>
                  <a:cubicBezTo>
                    <a:pt x="4547" y="0"/>
                    <a:pt x="3203" y="502"/>
                    <a:pt x="3203" y="502"/>
                  </a:cubicBezTo>
                  <a:cubicBezTo>
                    <a:pt x="3203" y="502"/>
                    <a:pt x="2961" y="476"/>
                    <a:pt x="2612" y="476"/>
                  </a:cubicBezTo>
                  <a:cubicBezTo>
                    <a:pt x="2087" y="476"/>
                    <a:pt x="1319" y="534"/>
                    <a:pt x="760" y="824"/>
                  </a:cubicBezTo>
                  <a:cubicBezTo>
                    <a:pt x="1" y="1203"/>
                    <a:pt x="2468" y="1789"/>
                    <a:pt x="3895" y="1789"/>
                  </a:cubicBezTo>
                  <a:cubicBezTo>
                    <a:pt x="4159" y="1789"/>
                    <a:pt x="4387" y="1769"/>
                    <a:pt x="4553" y="1724"/>
                  </a:cubicBezTo>
                  <a:cubicBezTo>
                    <a:pt x="5614" y="1402"/>
                    <a:pt x="5614" y="824"/>
                    <a:pt x="5614" y="213"/>
                  </a:cubicBezTo>
                  <a:cubicBezTo>
                    <a:pt x="5614" y="58"/>
                    <a:pt x="5459" y="0"/>
                    <a:pt x="52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3" name="Google Shape;4073;p47"/>
            <p:cNvSpPr/>
            <p:nvPr/>
          </p:nvSpPr>
          <p:spPr>
            <a:xfrm>
              <a:off x="3641225" y="2188475"/>
              <a:ext cx="139050" cy="57900"/>
            </a:xfrm>
            <a:custGeom>
              <a:rect b="b" l="l" r="r" t="t"/>
              <a:pathLst>
                <a:path extrusionOk="0" h="2316" w="5562">
                  <a:moveTo>
                    <a:pt x="5014" y="547"/>
                  </a:moveTo>
                  <a:cubicBezTo>
                    <a:pt x="5010" y="810"/>
                    <a:pt x="4975" y="1044"/>
                    <a:pt x="4886" y="1222"/>
                  </a:cubicBezTo>
                  <a:cubicBezTo>
                    <a:pt x="4822" y="1415"/>
                    <a:pt x="4629" y="1576"/>
                    <a:pt x="4147" y="1737"/>
                  </a:cubicBezTo>
                  <a:cubicBezTo>
                    <a:pt x="4018" y="1769"/>
                    <a:pt x="3793" y="1801"/>
                    <a:pt x="3536" y="1801"/>
                  </a:cubicBezTo>
                  <a:cubicBezTo>
                    <a:pt x="2957" y="1801"/>
                    <a:pt x="2154" y="1672"/>
                    <a:pt x="1511" y="1544"/>
                  </a:cubicBezTo>
                  <a:cubicBezTo>
                    <a:pt x="1190" y="1447"/>
                    <a:pt x="900" y="1351"/>
                    <a:pt x="707" y="1286"/>
                  </a:cubicBezTo>
                  <a:cubicBezTo>
                    <a:pt x="695" y="1281"/>
                    <a:pt x="683" y="1273"/>
                    <a:pt x="672" y="1266"/>
                  </a:cubicBezTo>
                  <a:lnTo>
                    <a:pt x="672" y="1266"/>
                  </a:lnTo>
                  <a:cubicBezTo>
                    <a:pt x="1150" y="1083"/>
                    <a:pt x="1808" y="1029"/>
                    <a:pt x="2250" y="1029"/>
                  </a:cubicBezTo>
                  <a:lnTo>
                    <a:pt x="2957" y="1029"/>
                  </a:lnTo>
                  <a:cubicBezTo>
                    <a:pt x="2957" y="1029"/>
                    <a:pt x="3022" y="997"/>
                    <a:pt x="3150" y="965"/>
                  </a:cubicBezTo>
                  <a:cubicBezTo>
                    <a:pt x="3375" y="869"/>
                    <a:pt x="3697" y="772"/>
                    <a:pt x="4018" y="676"/>
                  </a:cubicBezTo>
                  <a:cubicBezTo>
                    <a:pt x="4340" y="611"/>
                    <a:pt x="4693" y="547"/>
                    <a:pt x="4886" y="547"/>
                  </a:cubicBezTo>
                  <a:close/>
                  <a:moveTo>
                    <a:pt x="4886" y="1"/>
                  </a:moveTo>
                  <a:cubicBezTo>
                    <a:pt x="4500" y="1"/>
                    <a:pt x="3986" y="129"/>
                    <a:pt x="3536" y="258"/>
                  </a:cubicBezTo>
                  <a:cubicBezTo>
                    <a:pt x="3179" y="368"/>
                    <a:pt x="2869" y="477"/>
                    <a:pt x="2786" y="507"/>
                  </a:cubicBezTo>
                  <a:lnTo>
                    <a:pt x="2786" y="507"/>
                  </a:lnTo>
                  <a:cubicBezTo>
                    <a:pt x="2685" y="498"/>
                    <a:pt x="2490" y="483"/>
                    <a:pt x="2250" y="483"/>
                  </a:cubicBezTo>
                  <a:cubicBezTo>
                    <a:pt x="1704" y="483"/>
                    <a:pt x="932" y="547"/>
                    <a:pt x="289" y="836"/>
                  </a:cubicBezTo>
                  <a:lnTo>
                    <a:pt x="322" y="836"/>
                  </a:lnTo>
                  <a:cubicBezTo>
                    <a:pt x="225" y="869"/>
                    <a:pt x="161" y="901"/>
                    <a:pt x="129" y="965"/>
                  </a:cubicBezTo>
                  <a:cubicBezTo>
                    <a:pt x="64" y="1029"/>
                    <a:pt x="0" y="1126"/>
                    <a:pt x="0" y="1254"/>
                  </a:cubicBezTo>
                  <a:cubicBezTo>
                    <a:pt x="0" y="1319"/>
                    <a:pt x="32" y="1383"/>
                    <a:pt x="64" y="1447"/>
                  </a:cubicBezTo>
                  <a:cubicBezTo>
                    <a:pt x="129" y="1544"/>
                    <a:pt x="225" y="1608"/>
                    <a:pt x="322" y="1672"/>
                  </a:cubicBezTo>
                  <a:cubicBezTo>
                    <a:pt x="482" y="1769"/>
                    <a:pt x="675" y="1865"/>
                    <a:pt x="932" y="1929"/>
                  </a:cubicBezTo>
                  <a:cubicBezTo>
                    <a:pt x="1672" y="2154"/>
                    <a:pt x="2732" y="2315"/>
                    <a:pt x="3536" y="2315"/>
                  </a:cubicBezTo>
                  <a:cubicBezTo>
                    <a:pt x="3825" y="2315"/>
                    <a:pt x="4083" y="2315"/>
                    <a:pt x="4275" y="2251"/>
                  </a:cubicBezTo>
                  <a:cubicBezTo>
                    <a:pt x="4854" y="2090"/>
                    <a:pt x="5208" y="1801"/>
                    <a:pt x="5368" y="1479"/>
                  </a:cubicBezTo>
                  <a:cubicBezTo>
                    <a:pt x="5561" y="1126"/>
                    <a:pt x="5529" y="772"/>
                    <a:pt x="5529" y="483"/>
                  </a:cubicBezTo>
                  <a:cubicBezTo>
                    <a:pt x="5529" y="386"/>
                    <a:pt x="5529" y="290"/>
                    <a:pt x="5465" y="226"/>
                  </a:cubicBezTo>
                  <a:cubicBezTo>
                    <a:pt x="5400" y="129"/>
                    <a:pt x="5272" y="65"/>
                    <a:pt x="5175" y="33"/>
                  </a:cubicBezTo>
                  <a:cubicBezTo>
                    <a:pt x="5079" y="1"/>
                    <a:pt x="4983" y="1"/>
                    <a:pt x="4886"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4" name="Google Shape;4074;p47"/>
            <p:cNvSpPr/>
            <p:nvPr/>
          </p:nvSpPr>
          <p:spPr>
            <a:xfrm>
              <a:off x="3140575" y="1556850"/>
              <a:ext cx="648525" cy="757200"/>
            </a:xfrm>
            <a:custGeom>
              <a:rect b="b" l="l" r="r" t="t"/>
              <a:pathLst>
                <a:path extrusionOk="0" h="30288" w="25941">
                  <a:moveTo>
                    <a:pt x="9451" y="0"/>
                  </a:moveTo>
                  <a:cubicBezTo>
                    <a:pt x="9450" y="0"/>
                    <a:pt x="6300" y="1125"/>
                    <a:pt x="4725" y="3054"/>
                  </a:cubicBezTo>
                  <a:cubicBezTo>
                    <a:pt x="3150" y="5015"/>
                    <a:pt x="2411" y="10094"/>
                    <a:pt x="2057" y="12311"/>
                  </a:cubicBezTo>
                  <a:cubicBezTo>
                    <a:pt x="1672" y="14529"/>
                    <a:pt x="0" y="22983"/>
                    <a:pt x="932" y="23980"/>
                  </a:cubicBezTo>
                  <a:cubicBezTo>
                    <a:pt x="1865" y="25009"/>
                    <a:pt x="11765" y="28448"/>
                    <a:pt x="13726" y="28994"/>
                  </a:cubicBezTo>
                  <a:cubicBezTo>
                    <a:pt x="15551" y="29512"/>
                    <a:pt x="17722" y="30288"/>
                    <a:pt x="19039" y="30288"/>
                  </a:cubicBezTo>
                  <a:cubicBezTo>
                    <a:pt x="19114" y="30288"/>
                    <a:pt x="19186" y="30285"/>
                    <a:pt x="19255" y="30280"/>
                  </a:cubicBezTo>
                  <a:cubicBezTo>
                    <a:pt x="20573" y="30184"/>
                    <a:pt x="21858" y="29284"/>
                    <a:pt x="21858" y="29284"/>
                  </a:cubicBezTo>
                  <a:cubicBezTo>
                    <a:pt x="21858" y="29284"/>
                    <a:pt x="24076" y="30280"/>
                    <a:pt x="24655" y="30280"/>
                  </a:cubicBezTo>
                  <a:cubicBezTo>
                    <a:pt x="25201" y="30280"/>
                    <a:pt x="25941" y="29284"/>
                    <a:pt x="25298" y="28255"/>
                  </a:cubicBezTo>
                  <a:cubicBezTo>
                    <a:pt x="24655" y="27227"/>
                    <a:pt x="22823" y="25748"/>
                    <a:pt x="21826" y="25748"/>
                  </a:cubicBezTo>
                  <a:cubicBezTo>
                    <a:pt x="20798" y="25748"/>
                    <a:pt x="17037" y="26294"/>
                    <a:pt x="17037" y="26294"/>
                  </a:cubicBezTo>
                  <a:cubicBezTo>
                    <a:pt x="17037" y="26294"/>
                    <a:pt x="10640" y="23080"/>
                    <a:pt x="8808" y="21762"/>
                  </a:cubicBezTo>
                  <a:cubicBezTo>
                    <a:pt x="6943" y="20476"/>
                    <a:pt x="5561" y="18998"/>
                    <a:pt x="5561" y="18998"/>
                  </a:cubicBezTo>
                  <a:lnTo>
                    <a:pt x="9354" y="7136"/>
                  </a:lnTo>
                  <a:lnTo>
                    <a:pt x="9451"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5" name="Google Shape;4075;p47"/>
            <p:cNvSpPr/>
            <p:nvPr/>
          </p:nvSpPr>
          <p:spPr>
            <a:xfrm>
              <a:off x="3150200" y="1550200"/>
              <a:ext cx="635700" cy="770900"/>
            </a:xfrm>
            <a:custGeom>
              <a:rect b="b" l="l" r="r" t="t"/>
              <a:pathLst>
                <a:path extrusionOk="0" h="30836" w="25428">
                  <a:moveTo>
                    <a:pt x="9049" y="1"/>
                  </a:moveTo>
                  <a:cubicBezTo>
                    <a:pt x="9023" y="1"/>
                    <a:pt x="8997" y="3"/>
                    <a:pt x="8969" y="9"/>
                  </a:cubicBezTo>
                  <a:cubicBezTo>
                    <a:pt x="8969" y="9"/>
                    <a:pt x="8166" y="298"/>
                    <a:pt x="7169" y="845"/>
                  </a:cubicBezTo>
                  <a:cubicBezTo>
                    <a:pt x="6173" y="1359"/>
                    <a:pt x="4951" y="2131"/>
                    <a:pt x="4148" y="3159"/>
                  </a:cubicBezTo>
                  <a:cubicBezTo>
                    <a:pt x="3280" y="4188"/>
                    <a:pt x="2733" y="5988"/>
                    <a:pt x="2283" y="7788"/>
                  </a:cubicBezTo>
                  <a:cubicBezTo>
                    <a:pt x="1865" y="9588"/>
                    <a:pt x="1576" y="11420"/>
                    <a:pt x="1383" y="12545"/>
                  </a:cubicBezTo>
                  <a:cubicBezTo>
                    <a:pt x="1255" y="13413"/>
                    <a:pt x="901" y="15245"/>
                    <a:pt x="580" y="17238"/>
                  </a:cubicBezTo>
                  <a:cubicBezTo>
                    <a:pt x="290" y="19199"/>
                    <a:pt x="1" y="21289"/>
                    <a:pt x="1" y="22735"/>
                  </a:cubicBezTo>
                  <a:cubicBezTo>
                    <a:pt x="1" y="23121"/>
                    <a:pt x="33" y="23474"/>
                    <a:pt x="65" y="23732"/>
                  </a:cubicBezTo>
                  <a:cubicBezTo>
                    <a:pt x="130" y="24021"/>
                    <a:pt x="194" y="24246"/>
                    <a:pt x="355" y="24439"/>
                  </a:cubicBezTo>
                  <a:cubicBezTo>
                    <a:pt x="515" y="24632"/>
                    <a:pt x="772" y="24792"/>
                    <a:pt x="1158" y="24985"/>
                  </a:cubicBezTo>
                  <a:cubicBezTo>
                    <a:pt x="2444" y="25660"/>
                    <a:pt x="5048" y="26657"/>
                    <a:pt x="7523" y="27589"/>
                  </a:cubicBezTo>
                  <a:cubicBezTo>
                    <a:pt x="10030" y="28489"/>
                    <a:pt x="12377" y="29260"/>
                    <a:pt x="13244" y="29518"/>
                  </a:cubicBezTo>
                  <a:cubicBezTo>
                    <a:pt x="14177" y="29775"/>
                    <a:pt x="15173" y="30096"/>
                    <a:pt x="16137" y="30353"/>
                  </a:cubicBezTo>
                  <a:cubicBezTo>
                    <a:pt x="17070" y="30643"/>
                    <a:pt x="17970" y="30836"/>
                    <a:pt x="18677" y="30836"/>
                  </a:cubicBezTo>
                  <a:lnTo>
                    <a:pt x="18902" y="30836"/>
                  </a:lnTo>
                  <a:cubicBezTo>
                    <a:pt x="19609" y="30771"/>
                    <a:pt x="20284" y="30514"/>
                    <a:pt x="20798" y="30257"/>
                  </a:cubicBezTo>
                  <a:cubicBezTo>
                    <a:pt x="21113" y="30089"/>
                    <a:pt x="21373" y="29935"/>
                    <a:pt x="21516" y="29839"/>
                  </a:cubicBezTo>
                  <a:lnTo>
                    <a:pt x="21516" y="29839"/>
                  </a:lnTo>
                  <a:cubicBezTo>
                    <a:pt x="21718" y="29931"/>
                    <a:pt x="22119" y="30110"/>
                    <a:pt x="22566" y="30289"/>
                  </a:cubicBezTo>
                  <a:cubicBezTo>
                    <a:pt x="22856" y="30418"/>
                    <a:pt x="23209" y="30546"/>
                    <a:pt x="23499" y="30643"/>
                  </a:cubicBezTo>
                  <a:cubicBezTo>
                    <a:pt x="23788" y="30739"/>
                    <a:pt x="24045" y="30803"/>
                    <a:pt x="24270" y="30836"/>
                  </a:cubicBezTo>
                  <a:cubicBezTo>
                    <a:pt x="24559" y="30803"/>
                    <a:pt x="24849" y="30643"/>
                    <a:pt x="25074" y="30386"/>
                  </a:cubicBezTo>
                  <a:cubicBezTo>
                    <a:pt x="25266" y="30096"/>
                    <a:pt x="25427" y="29743"/>
                    <a:pt x="25427" y="29357"/>
                  </a:cubicBezTo>
                  <a:cubicBezTo>
                    <a:pt x="25427" y="29035"/>
                    <a:pt x="25331" y="28682"/>
                    <a:pt x="25138" y="28360"/>
                  </a:cubicBezTo>
                  <a:cubicBezTo>
                    <a:pt x="24784" y="27814"/>
                    <a:pt x="24141" y="27171"/>
                    <a:pt x="23466" y="26657"/>
                  </a:cubicBezTo>
                  <a:cubicBezTo>
                    <a:pt x="23113" y="26400"/>
                    <a:pt x="22759" y="26175"/>
                    <a:pt x="22438" y="26014"/>
                  </a:cubicBezTo>
                  <a:cubicBezTo>
                    <a:pt x="22084" y="25853"/>
                    <a:pt x="21763" y="25725"/>
                    <a:pt x="21441" y="25725"/>
                  </a:cubicBezTo>
                  <a:cubicBezTo>
                    <a:pt x="20895" y="25725"/>
                    <a:pt x="19705" y="25885"/>
                    <a:pt x="18613" y="26014"/>
                  </a:cubicBezTo>
                  <a:cubicBezTo>
                    <a:pt x="17730" y="26148"/>
                    <a:pt x="16937" y="26259"/>
                    <a:pt x="16695" y="26293"/>
                  </a:cubicBezTo>
                  <a:lnTo>
                    <a:pt x="16695" y="26293"/>
                  </a:lnTo>
                  <a:cubicBezTo>
                    <a:pt x="16548" y="26219"/>
                    <a:pt x="16217" y="26054"/>
                    <a:pt x="15752" y="25821"/>
                  </a:cubicBezTo>
                  <a:cubicBezTo>
                    <a:pt x="14820" y="25307"/>
                    <a:pt x="13373" y="24567"/>
                    <a:pt x="11959" y="23796"/>
                  </a:cubicBezTo>
                  <a:cubicBezTo>
                    <a:pt x="10576" y="23057"/>
                    <a:pt x="9259" y="22285"/>
                    <a:pt x="8584" y="21803"/>
                  </a:cubicBezTo>
                  <a:cubicBezTo>
                    <a:pt x="7651" y="21160"/>
                    <a:pt x="6848" y="20485"/>
                    <a:pt x="6269" y="19971"/>
                  </a:cubicBezTo>
                  <a:cubicBezTo>
                    <a:pt x="6012" y="19714"/>
                    <a:pt x="5755" y="19489"/>
                    <a:pt x="5626" y="19328"/>
                  </a:cubicBezTo>
                  <a:cubicBezTo>
                    <a:pt x="5564" y="19266"/>
                    <a:pt x="5516" y="19217"/>
                    <a:pt x="5480" y="19182"/>
                  </a:cubicBezTo>
                  <a:lnTo>
                    <a:pt x="5480" y="19182"/>
                  </a:lnTo>
                  <a:lnTo>
                    <a:pt x="9226" y="7499"/>
                  </a:lnTo>
                  <a:cubicBezTo>
                    <a:pt x="9259" y="7338"/>
                    <a:pt x="9194" y="7177"/>
                    <a:pt x="9066" y="7145"/>
                  </a:cubicBezTo>
                  <a:cubicBezTo>
                    <a:pt x="9038" y="7140"/>
                    <a:pt x="9011" y="7137"/>
                    <a:pt x="8986" y="7137"/>
                  </a:cubicBezTo>
                  <a:cubicBezTo>
                    <a:pt x="8863" y="7137"/>
                    <a:pt x="8765" y="7199"/>
                    <a:pt x="8712" y="7306"/>
                  </a:cubicBezTo>
                  <a:lnTo>
                    <a:pt x="4919" y="19167"/>
                  </a:lnTo>
                  <a:cubicBezTo>
                    <a:pt x="4887" y="19264"/>
                    <a:pt x="4919" y="19360"/>
                    <a:pt x="4983" y="19424"/>
                  </a:cubicBezTo>
                  <a:cubicBezTo>
                    <a:pt x="4983" y="19456"/>
                    <a:pt x="6398" y="20935"/>
                    <a:pt x="8262" y="22253"/>
                  </a:cubicBezTo>
                  <a:cubicBezTo>
                    <a:pt x="9226" y="22928"/>
                    <a:pt x="11284" y="24053"/>
                    <a:pt x="13116" y="25017"/>
                  </a:cubicBezTo>
                  <a:cubicBezTo>
                    <a:pt x="14948" y="26014"/>
                    <a:pt x="16523" y="26817"/>
                    <a:pt x="16523" y="26817"/>
                  </a:cubicBezTo>
                  <a:cubicBezTo>
                    <a:pt x="16587" y="26850"/>
                    <a:pt x="16652" y="26850"/>
                    <a:pt x="16684" y="26850"/>
                  </a:cubicBezTo>
                  <a:cubicBezTo>
                    <a:pt x="16716" y="26850"/>
                    <a:pt x="17648" y="26689"/>
                    <a:pt x="18709" y="26560"/>
                  </a:cubicBezTo>
                  <a:cubicBezTo>
                    <a:pt x="19770" y="26400"/>
                    <a:pt x="20959" y="26271"/>
                    <a:pt x="21441" y="26271"/>
                  </a:cubicBezTo>
                  <a:cubicBezTo>
                    <a:pt x="21634" y="26271"/>
                    <a:pt x="21891" y="26335"/>
                    <a:pt x="22181" y="26496"/>
                  </a:cubicBezTo>
                  <a:cubicBezTo>
                    <a:pt x="23113" y="26914"/>
                    <a:pt x="24238" y="27943"/>
                    <a:pt x="24688" y="28650"/>
                  </a:cubicBezTo>
                  <a:cubicBezTo>
                    <a:pt x="24816" y="28907"/>
                    <a:pt x="24881" y="29132"/>
                    <a:pt x="24881" y="29357"/>
                  </a:cubicBezTo>
                  <a:cubicBezTo>
                    <a:pt x="24881" y="29614"/>
                    <a:pt x="24784" y="29871"/>
                    <a:pt x="24656" y="30032"/>
                  </a:cubicBezTo>
                  <a:cubicBezTo>
                    <a:pt x="24495" y="30225"/>
                    <a:pt x="24334" y="30289"/>
                    <a:pt x="24270" y="30289"/>
                  </a:cubicBezTo>
                  <a:cubicBezTo>
                    <a:pt x="24174" y="30289"/>
                    <a:pt x="23949" y="30225"/>
                    <a:pt x="23659" y="30128"/>
                  </a:cubicBezTo>
                  <a:cubicBezTo>
                    <a:pt x="23241" y="30000"/>
                    <a:pt x="22727" y="29775"/>
                    <a:pt x="22309" y="29614"/>
                  </a:cubicBezTo>
                  <a:cubicBezTo>
                    <a:pt x="21891" y="29421"/>
                    <a:pt x="21602" y="29293"/>
                    <a:pt x="21602" y="29293"/>
                  </a:cubicBezTo>
                  <a:cubicBezTo>
                    <a:pt x="21562" y="29279"/>
                    <a:pt x="21522" y="29271"/>
                    <a:pt x="21482" y="29271"/>
                  </a:cubicBezTo>
                  <a:cubicBezTo>
                    <a:pt x="21426" y="29271"/>
                    <a:pt x="21369" y="29287"/>
                    <a:pt x="21313" y="29325"/>
                  </a:cubicBezTo>
                  <a:lnTo>
                    <a:pt x="21281" y="29357"/>
                  </a:lnTo>
                  <a:cubicBezTo>
                    <a:pt x="21023" y="29518"/>
                    <a:pt x="19898" y="30225"/>
                    <a:pt x="18870" y="30289"/>
                  </a:cubicBezTo>
                  <a:lnTo>
                    <a:pt x="18677" y="30289"/>
                  </a:lnTo>
                  <a:cubicBezTo>
                    <a:pt x="18066" y="30289"/>
                    <a:pt x="17198" y="30096"/>
                    <a:pt x="16266" y="29839"/>
                  </a:cubicBezTo>
                  <a:cubicBezTo>
                    <a:pt x="15334" y="29582"/>
                    <a:pt x="14337" y="29260"/>
                    <a:pt x="13405" y="29003"/>
                  </a:cubicBezTo>
                  <a:cubicBezTo>
                    <a:pt x="12441" y="28714"/>
                    <a:pt x="9484" y="27718"/>
                    <a:pt x="6655" y="26689"/>
                  </a:cubicBezTo>
                  <a:cubicBezTo>
                    <a:pt x="5241" y="26142"/>
                    <a:pt x="3858" y="25628"/>
                    <a:pt x="2765" y="25146"/>
                  </a:cubicBezTo>
                  <a:cubicBezTo>
                    <a:pt x="2219" y="24921"/>
                    <a:pt x="1769" y="24696"/>
                    <a:pt x="1415" y="24503"/>
                  </a:cubicBezTo>
                  <a:cubicBezTo>
                    <a:pt x="1062" y="24310"/>
                    <a:pt x="805" y="24149"/>
                    <a:pt x="740" y="24085"/>
                  </a:cubicBezTo>
                  <a:cubicBezTo>
                    <a:pt x="708" y="24053"/>
                    <a:pt x="644" y="23892"/>
                    <a:pt x="612" y="23667"/>
                  </a:cubicBezTo>
                  <a:cubicBezTo>
                    <a:pt x="547" y="23410"/>
                    <a:pt x="547" y="23089"/>
                    <a:pt x="547" y="22735"/>
                  </a:cubicBezTo>
                  <a:cubicBezTo>
                    <a:pt x="547" y="21353"/>
                    <a:pt x="805" y="19264"/>
                    <a:pt x="1126" y="17303"/>
                  </a:cubicBezTo>
                  <a:cubicBezTo>
                    <a:pt x="1415" y="15342"/>
                    <a:pt x="1769" y="13510"/>
                    <a:pt x="1930" y="12642"/>
                  </a:cubicBezTo>
                  <a:cubicBezTo>
                    <a:pt x="2122" y="11517"/>
                    <a:pt x="2380" y="9684"/>
                    <a:pt x="2798" y="7917"/>
                  </a:cubicBezTo>
                  <a:cubicBezTo>
                    <a:pt x="3215" y="6149"/>
                    <a:pt x="3826" y="4381"/>
                    <a:pt x="4565" y="3481"/>
                  </a:cubicBezTo>
                  <a:cubicBezTo>
                    <a:pt x="5305" y="2581"/>
                    <a:pt x="6462" y="1809"/>
                    <a:pt x="7426" y="1295"/>
                  </a:cubicBezTo>
                  <a:cubicBezTo>
                    <a:pt x="7908" y="1038"/>
                    <a:pt x="8326" y="845"/>
                    <a:pt x="8648" y="716"/>
                  </a:cubicBezTo>
                  <a:cubicBezTo>
                    <a:pt x="8809" y="652"/>
                    <a:pt x="8937" y="620"/>
                    <a:pt x="9034" y="588"/>
                  </a:cubicBezTo>
                  <a:cubicBezTo>
                    <a:pt x="9098" y="523"/>
                    <a:pt x="9162" y="523"/>
                    <a:pt x="9162" y="523"/>
                  </a:cubicBezTo>
                  <a:cubicBezTo>
                    <a:pt x="9291" y="459"/>
                    <a:pt x="9355" y="330"/>
                    <a:pt x="9323" y="170"/>
                  </a:cubicBezTo>
                  <a:cubicBezTo>
                    <a:pt x="9270" y="63"/>
                    <a:pt x="9172" y="1"/>
                    <a:pt x="9049"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6" name="Google Shape;4076;p47"/>
            <p:cNvSpPr/>
            <p:nvPr/>
          </p:nvSpPr>
          <p:spPr>
            <a:xfrm>
              <a:off x="3475675" y="2192500"/>
              <a:ext cx="313425" cy="121550"/>
            </a:xfrm>
            <a:custGeom>
              <a:rect b="b" l="l" r="r" t="t"/>
              <a:pathLst>
                <a:path extrusionOk="0" h="4862" w="12537">
                  <a:moveTo>
                    <a:pt x="1929" y="0"/>
                  </a:moveTo>
                  <a:cubicBezTo>
                    <a:pt x="1254" y="515"/>
                    <a:pt x="450" y="1286"/>
                    <a:pt x="225" y="2186"/>
                  </a:cubicBezTo>
                  <a:cubicBezTo>
                    <a:pt x="65" y="2668"/>
                    <a:pt x="33" y="3118"/>
                    <a:pt x="0" y="3472"/>
                  </a:cubicBezTo>
                  <a:cubicBezTo>
                    <a:pt x="129" y="3504"/>
                    <a:pt x="225" y="3536"/>
                    <a:pt x="322" y="3568"/>
                  </a:cubicBezTo>
                  <a:cubicBezTo>
                    <a:pt x="2147" y="4086"/>
                    <a:pt x="4318" y="4862"/>
                    <a:pt x="5635" y="4862"/>
                  </a:cubicBezTo>
                  <a:cubicBezTo>
                    <a:pt x="5710" y="4862"/>
                    <a:pt x="5782" y="4859"/>
                    <a:pt x="5851" y="4854"/>
                  </a:cubicBezTo>
                  <a:cubicBezTo>
                    <a:pt x="7169" y="4758"/>
                    <a:pt x="8454" y="3858"/>
                    <a:pt x="8454" y="3858"/>
                  </a:cubicBezTo>
                  <a:cubicBezTo>
                    <a:pt x="8454" y="3858"/>
                    <a:pt x="10672" y="4854"/>
                    <a:pt x="11251" y="4854"/>
                  </a:cubicBezTo>
                  <a:cubicBezTo>
                    <a:pt x="11797" y="4854"/>
                    <a:pt x="12537" y="3858"/>
                    <a:pt x="11894" y="2829"/>
                  </a:cubicBezTo>
                  <a:cubicBezTo>
                    <a:pt x="11251" y="1801"/>
                    <a:pt x="9419" y="322"/>
                    <a:pt x="8422" y="322"/>
                  </a:cubicBezTo>
                  <a:cubicBezTo>
                    <a:pt x="7394" y="322"/>
                    <a:pt x="3633" y="868"/>
                    <a:pt x="3633" y="868"/>
                  </a:cubicBezTo>
                  <a:cubicBezTo>
                    <a:pt x="3633" y="868"/>
                    <a:pt x="2926" y="515"/>
                    <a:pt x="19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7" name="Google Shape;4077;p47"/>
            <p:cNvSpPr/>
            <p:nvPr/>
          </p:nvSpPr>
          <p:spPr>
            <a:xfrm>
              <a:off x="3469250" y="2185675"/>
              <a:ext cx="316650" cy="135425"/>
            </a:xfrm>
            <a:custGeom>
              <a:rect b="b" l="l" r="r" t="t"/>
              <a:pathLst>
                <a:path extrusionOk="0" h="5417" w="12666">
                  <a:moveTo>
                    <a:pt x="2228" y="589"/>
                  </a:moveTo>
                  <a:lnTo>
                    <a:pt x="2228" y="589"/>
                  </a:lnTo>
                  <a:cubicBezTo>
                    <a:pt x="3160" y="1084"/>
                    <a:pt x="3761" y="1398"/>
                    <a:pt x="3761" y="1398"/>
                  </a:cubicBezTo>
                  <a:cubicBezTo>
                    <a:pt x="3825" y="1431"/>
                    <a:pt x="3890" y="1431"/>
                    <a:pt x="3922" y="1431"/>
                  </a:cubicBezTo>
                  <a:cubicBezTo>
                    <a:pt x="3954" y="1431"/>
                    <a:pt x="4886" y="1270"/>
                    <a:pt x="5947" y="1141"/>
                  </a:cubicBezTo>
                  <a:cubicBezTo>
                    <a:pt x="7008" y="981"/>
                    <a:pt x="8197" y="852"/>
                    <a:pt x="8679" y="852"/>
                  </a:cubicBezTo>
                  <a:cubicBezTo>
                    <a:pt x="8872" y="852"/>
                    <a:pt x="9129" y="916"/>
                    <a:pt x="9419" y="1077"/>
                  </a:cubicBezTo>
                  <a:cubicBezTo>
                    <a:pt x="10351" y="1495"/>
                    <a:pt x="11476" y="2524"/>
                    <a:pt x="11926" y="3231"/>
                  </a:cubicBezTo>
                  <a:cubicBezTo>
                    <a:pt x="12054" y="3488"/>
                    <a:pt x="12119" y="3713"/>
                    <a:pt x="12119" y="3938"/>
                  </a:cubicBezTo>
                  <a:cubicBezTo>
                    <a:pt x="12119" y="4195"/>
                    <a:pt x="12022" y="4452"/>
                    <a:pt x="11894" y="4613"/>
                  </a:cubicBezTo>
                  <a:cubicBezTo>
                    <a:pt x="11733" y="4806"/>
                    <a:pt x="11572" y="4870"/>
                    <a:pt x="11508" y="4870"/>
                  </a:cubicBezTo>
                  <a:cubicBezTo>
                    <a:pt x="11412" y="4870"/>
                    <a:pt x="11187" y="4806"/>
                    <a:pt x="10897" y="4709"/>
                  </a:cubicBezTo>
                  <a:cubicBezTo>
                    <a:pt x="10479" y="4581"/>
                    <a:pt x="9965" y="4356"/>
                    <a:pt x="9547" y="4195"/>
                  </a:cubicBezTo>
                  <a:cubicBezTo>
                    <a:pt x="9129" y="4002"/>
                    <a:pt x="8840" y="3874"/>
                    <a:pt x="8840" y="3874"/>
                  </a:cubicBezTo>
                  <a:cubicBezTo>
                    <a:pt x="8800" y="3860"/>
                    <a:pt x="8760" y="3852"/>
                    <a:pt x="8720" y="3852"/>
                  </a:cubicBezTo>
                  <a:cubicBezTo>
                    <a:pt x="8664" y="3852"/>
                    <a:pt x="8607" y="3868"/>
                    <a:pt x="8551" y="3906"/>
                  </a:cubicBezTo>
                  <a:lnTo>
                    <a:pt x="8519" y="3938"/>
                  </a:lnTo>
                  <a:cubicBezTo>
                    <a:pt x="8261" y="4099"/>
                    <a:pt x="7136" y="4806"/>
                    <a:pt x="6108" y="4870"/>
                  </a:cubicBezTo>
                  <a:lnTo>
                    <a:pt x="5915" y="4870"/>
                  </a:lnTo>
                  <a:cubicBezTo>
                    <a:pt x="5304" y="4870"/>
                    <a:pt x="4436" y="4677"/>
                    <a:pt x="3504" y="4420"/>
                  </a:cubicBezTo>
                  <a:cubicBezTo>
                    <a:pt x="2572" y="4163"/>
                    <a:pt x="1575" y="3841"/>
                    <a:pt x="643" y="3584"/>
                  </a:cubicBezTo>
                  <a:cubicBezTo>
                    <a:pt x="612" y="3574"/>
                    <a:pt x="582" y="3564"/>
                    <a:pt x="551" y="3554"/>
                  </a:cubicBezTo>
                  <a:lnTo>
                    <a:pt x="551" y="3554"/>
                  </a:lnTo>
                  <a:cubicBezTo>
                    <a:pt x="563" y="3264"/>
                    <a:pt x="609" y="2915"/>
                    <a:pt x="740" y="2524"/>
                  </a:cubicBezTo>
                  <a:cubicBezTo>
                    <a:pt x="921" y="1769"/>
                    <a:pt x="1612" y="1071"/>
                    <a:pt x="2228" y="589"/>
                  </a:cubicBezTo>
                  <a:close/>
                  <a:moveTo>
                    <a:pt x="2158" y="0"/>
                  </a:moveTo>
                  <a:cubicBezTo>
                    <a:pt x="2106" y="0"/>
                    <a:pt x="2058" y="16"/>
                    <a:pt x="2025" y="48"/>
                  </a:cubicBezTo>
                  <a:cubicBezTo>
                    <a:pt x="1318" y="595"/>
                    <a:pt x="482" y="1366"/>
                    <a:pt x="225" y="2363"/>
                  </a:cubicBezTo>
                  <a:cubicBezTo>
                    <a:pt x="65" y="2909"/>
                    <a:pt x="0" y="3359"/>
                    <a:pt x="0" y="3745"/>
                  </a:cubicBezTo>
                  <a:cubicBezTo>
                    <a:pt x="0" y="3874"/>
                    <a:pt x="65" y="3970"/>
                    <a:pt x="193" y="4002"/>
                  </a:cubicBezTo>
                  <a:cubicBezTo>
                    <a:pt x="290" y="4034"/>
                    <a:pt x="418" y="4066"/>
                    <a:pt x="482" y="4099"/>
                  </a:cubicBezTo>
                  <a:cubicBezTo>
                    <a:pt x="1415" y="4356"/>
                    <a:pt x="2411" y="4677"/>
                    <a:pt x="3375" y="4934"/>
                  </a:cubicBezTo>
                  <a:cubicBezTo>
                    <a:pt x="4308" y="5224"/>
                    <a:pt x="5208" y="5417"/>
                    <a:pt x="5915" y="5417"/>
                  </a:cubicBezTo>
                  <a:lnTo>
                    <a:pt x="6140" y="5417"/>
                  </a:lnTo>
                  <a:cubicBezTo>
                    <a:pt x="6847" y="5352"/>
                    <a:pt x="7522" y="5095"/>
                    <a:pt x="8036" y="4838"/>
                  </a:cubicBezTo>
                  <a:cubicBezTo>
                    <a:pt x="8351" y="4670"/>
                    <a:pt x="8611" y="4516"/>
                    <a:pt x="8754" y="4420"/>
                  </a:cubicBezTo>
                  <a:lnTo>
                    <a:pt x="8754" y="4420"/>
                  </a:lnTo>
                  <a:cubicBezTo>
                    <a:pt x="8956" y="4512"/>
                    <a:pt x="9357" y="4691"/>
                    <a:pt x="9804" y="4870"/>
                  </a:cubicBezTo>
                  <a:cubicBezTo>
                    <a:pt x="10094" y="4999"/>
                    <a:pt x="10447" y="5127"/>
                    <a:pt x="10737" y="5224"/>
                  </a:cubicBezTo>
                  <a:cubicBezTo>
                    <a:pt x="11026" y="5320"/>
                    <a:pt x="11283" y="5384"/>
                    <a:pt x="11508" y="5417"/>
                  </a:cubicBezTo>
                  <a:cubicBezTo>
                    <a:pt x="11797" y="5384"/>
                    <a:pt x="12087" y="5224"/>
                    <a:pt x="12312" y="4967"/>
                  </a:cubicBezTo>
                  <a:cubicBezTo>
                    <a:pt x="12504" y="4677"/>
                    <a:pt x="12665" y="4324"/>
                    <a:pt x="12665" y="3938"/>
                  </a:cubicBezTo>
                  <a:cubicBezTo>
                    <a:pt x="12665" y="3616"/>
                    <a:pt x="12569" y="3263"/>
                    <a:pt x="12376" y="2941"/>
                  </a:cubicBezTo>
                  <a:cubicBezTo>
                    <a:pt x="12022" y="2395"/>
                    <a:pt x="11379" y="1752"/>
                    <a:pt x="10704" y="1238"/>
                  </a:cubicBezTo>
                  <a:cubicBezTo>
                    <a:pt x="10351" y="981"/>
                    <a:pt x="9997" y="756"/>
                    <a:pt x="9676" y="595"/>
                  </a:cubicBezTo>
                  <a:cubicBezTo>
                    <a:pt x="9322" y="434"/>
                    <a:pt x="9001" y="306"/>
                    <a:pt x="8679" y="306"/>
                  </a:cubicBezTo>
                  <a:cubicBezTo>
                    <a:pt x="8133" y="306"/>
                    <a:pt x="6943" y="466"/>
                    <a:pt x="5851" y="595"/>
                  </a:cubicBezTo>
                  <a:cubicBezTo>
                    <a:pt x="4969" y="728"/>
                    <a:pt x="4176" y="840"/>
                    <a:pt x="3933" y="874"/>
                  </a:cubicBezTo>
                  <a:lnTo>
                    <a:pt x="3933" y="874"/>
                  </a:lnTo>
                  <a:cubicBezTo>
                    <a:pt x="3717" y="765"/>
                    <a:pt x="3108" y="458"/>
                    <a:pt x="2315" y="48"/>
                  </a:cubicBezTo>
                  <a:cubicBezTo>
                    <a:pt x="2266" y="16"/>
                    <a:pt x="2210" y="0"/>
                    <a:pt x="2158"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8" name="Google Shape;4078;p47"/>
            <p:cNvSpPr/>
            <p:nvPr/>
          </p:nvSpPr>
          <p:spPr>
            <a:xfrm>
              <a:off x="2555550" y="1784050"/>
              <a:ext cx="278875" cy="381950"/>
            </a:xfrm>
            <a:custGeom>
              <a:rect b="b" l="l" r="r" t="t"/>
              <a:pathLst>
                <a:path extrusionOk="0" h="15278" w="11155">
                  <a:moveTo>
                    <a:pt x="3555" y="0"/>
                  </a:moveTo>
                  <a:cubicBezTo>
                    <a:pt x="3290" y="0"/>
                    <a:pt x="3034" y="34"/>
                    <a:pt x="2797" y="105"/>
                  </a:cubicBezTo>
                  <a:cubicBezTo>
                    <a:pt x="2507" y="170"/>
                    <a:pt x="354" y="2548"/>
                    <a:pt x="193" y="5249"/>
                  </a:cubicBezTo>
                  <a:cubicBezTo>
                    <a:pt x="0" y="7981"/>
                    <a:pt x="2057" y="12481"/>
                    <a:pt x="2443" y="13220"/>
                  </a:cubicBezTo>
                  <a:cubicBezTo>
                    <a:pt x="2797" y="13960"/>
                    <a:pt x="2347" y="15278"/>
                    <a:pt x="3279" y="15278"/>
                  </a:cubicBezTo>
                  <a:cubicBezTo>
                    <a:pt x="4211" y="15278"/>
                    <a:pt x="7104" y="10970"/>
                    <a:pt x="7104" y="10970"/>
                  </a:cubicBezTo>
                  <a:cubicBezTo>
                    <a:pt x="7104" y="10970"/>
                    <a:pt x="7431" y="10990"/>
                    <a:pt x="7891" y="10990"/>
                  </a:cubicBezTo>
                  <a:cubicBezTo>
                    <a:pt x="8886" y="10990"/>
                    <a:pt x="10505" y="10899"/>
                    <a:pt x="10768" y="10327"/>
                  </a:cubicBezTo>
                  <a:cubicBezTo>
                    <a:pt x="11154" y="9460"/>
                    <a:pt x="8133" y="4799"/>
                    <a:pt x="7490" y="2806"/>
                  </a:cubicBezTo>
                  <a:cubicBezTo>
                    <a:pt x="6942" y="1134"/>
                    <a:pt x="5086" y="0"/>
                    <a:pt x="35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9" name="Google Shape;4079;p47"/>
            <p:cNvSpPr/>
            <p:nvPr/>
          </p:nvSpPr>
          <p:spPr>
            <a:xfrm>
              <a:off x="2553125" y="1777025"/>
              <a:ext cx="278875" cy="396200"/>
            </a:xfrm>
            <a:custGeom>
              <a:rect b="b" l="l" r="r" t="t"/>
              <a:pathLst>
                <a:path extrusionOk="0" h="15848" w="11155">
                  <a:moveTo>
                    <a:pt x="3633" y="547"/>
                  </a:moveTo>
                  <a:cubicBezTo>
                    <a:pt x="4340" y="547"/>
                    <a:pt x="5144" y="804"/>
                    <a:pt x="5819" y="1287"/>
                  </a:cubicBezTo>
                  <a:cubicBezTo>
                    <a:pt x="6526" y="1737"/>
                    <a:pt x="7072" y="2412"/>
                    <a:pt x="7330" y="3183"/>
                  </a:cubicBezTo>
                  <a:cubicBezTo>
                    <a:pt x="7651" y="4147"/>
                    <a:pt x="8487" y="5658"/>
                    <a:pt x="9226" y="7137"/>
                  </a:cubicBezTo>
                  <a:cubicBezTo>
                    <a:pt x="9612" y="7844"/>
                    <a:pt x="9965" y="8551"/>
                    <a:pt x="10223" y="9130"/>
                  </a:cubicBezTo>
                  <a:cubicBezTo>
                    <a:pt x="10351" y="9419"/>
                    <a:pt x="10448" y="9676"/>
                    <a:pt x="10544" y="9901"/>
                  </a:cubicBezTo>
                  <a:cubicBezTo>
                    <a:pt x="10608" y="10126"/>
                    <a:pt x="10640" y="10319"/>
                    <a:pt x="10640" y="10416"/>
                  </a:cubicBezTo>
                  <a:cubicBezTo>
                    <a:pt x="10640" y="10448"/>
                    <a:pt x="10640" y="10480"/>
                    <a:pt x="10608" y="10480"/>
                  </a:cubicBezTo>
                  <a:lnTo>
                    <a:pt x="10634" y="10492"/>
                  </a:lnTo>
                  <a:lnTo>
                    <a:pt x="10634" y="10492"/>
                  </a:lnTo>
                  <a:cubicBezTo>
                    <a:pt x="10596" y="10556"/>
                    <a:pt x="10502" y="10645"/>
                    <a:pt x="10351" y="10705"/>
                  </a:cubicBezTo>
                  <a:cubicBezTo>
                    <a:pt x="10062" y="10833"/>
                    <a:pt x="9644" y="10898"/>
                    <a:pt x="9226" y="10930"/>
                  </a:cubicBezTo>
                  <a:cubicBezTo>
                    <a:pt x="8776" y="10994"/>
                    <a:pt x="8326" y="10994"/>
                    <a:pt x="7973" y="10994"/>
                  </a:cubicBezTo>
                  <a:lnTo>
                    <a:pt x="7233" y="10994"/>
                  </a:lnTo>
                  <a:cubicBezTo>
                    <a:pt x="7137" y="10994"/>
                    <a:pt x="7040" y="11026"/>
                    <a:pt x="6976" y="11091"/>
                  </a:cubicBezTo>
                  <a:cubicBezTo>
                    <a:pt x="6976" y="11091"/>
                    <a:pt x="6815" y="11380"/>
                    <a:pt x="6526" y="11766"/>
                  </a:cubicBezTo>
                  <a:cubicBezTo>
                    <a:pt x="6108" y="12376"/>
                    <a:pt x="5433" y="13276"/>
                    <a:pt x="4790" y="14016"/>
                  </a:cubicBezTo>
                  <a:cubicBezTo>
                    <a:pt x="4469" y="14401"/>
                    <a:pt x="4147" y="14723"/>
                    <a:pt x="3890" y="14980"/>
                  </a:cubicBezTo>
                  <a:cubicBezTo>
                    <a:pt x="3762" y="15076"/>
                    <a:pt x="3633" y="15173"/>
                    <a:pt x="3537" y="15237"/>
                  </a:cubicBezTo>
                  <a:cubicBezTo>
                    <a:pt x="3440" y="15269"/>
                    <a:pt x="3376" y="15302"/>
                    <a:pt x="3376" y="15302"/>
                  </a:cubicBezTo>
                  <a:cubicBezTo>
                    <a:pt x="3279" y="15302"/>
                    <a:pt x="3215" y="15269"/>
                    <a:pt x="3183" y="15269"/>
                  </a:cubicBezTo>
                  <a:cubicBezTo>
                    <a:pt x="3151" y="15237"/>
                    <a:pt x="3119" y="15205"/>
                    <a:pt x="3054" y="15076"/>
                  </a:cubicBezTo>
                  <a:cubicBezTo>
                    <a:pt x="2990" y="14916"/>
                    <a:pt x="2990" y="14659"/>
                    <a:pt x="2958" y="14337"/>
                  </a:cubicBezTo>
                  <a:cubicBezTo>
                    <a:pt x="2958" y="14016"/>
                    <a:pt x="2926" y="13694"/>
                    <a:pt x="2765" y="13373"/>
                  </a:cubicBezTo>
                  <a:cubicBezTo>
                    <a:pt x="2604" y="13019"/>
                    <a:pt x="2026" y="11830"/>
                    <a:pt x="1511" y="10351"/>
                  </a:cubicBezTo>
                  <a:cubicBezTo>
                    <a:pt x="997" y="8905"/>
                    <a:pt x="515" y="7201"/>
                    <a:pt x="515" y="5883"/>
                  </a:cubicBezTo>
                  <a:cubicBezTo>
                    <a:pt x="515" y="5787"/>
                    <a:pt x="547" y="5658"/>
                    <a:pt x="547" y="5562"/>
                  </a:cubicBezTo>
                  <a:cubicBezTo>
                    <a:pt x="644" y="4244"/>
                    <a:pt x="1190" y="3022"/>
                    <a:pt x="1769" y="2122"/>
                  </a:cubicBezTo>
                  <a:cubicBezTo>
                    <a:pt x="2058" y="1640"/>
                    <a:pt x="2347" y="1287"/>
                    <a:pt x="2604" y="997"/>
                  </a:cubicBezTo>
                  <a:cubicBezTo>
                    <a:pt x="2701" y="869"/>
                    <a:pt x="2829" y="772"/>
                    <a:pt x="2894" y="708"/>
                  </a:cubicBezTo>
                  <a:lnTo>
                    <a:pt x="2990" y="644"/>
                  </a:lnTo>
                  <a:cubicBezTo>
                    <a:pt x="3183" y="579"/>
                    <a:pt x="3408" y="547"/>
                    <a:pt x="3633" y="547"/>
                  </a:cubicBezTo>
                  <a:close/>
                  <a:moveTo>
                    <a:pt x="3633" y="1"/>
                  </a:moveTo>
                  <a:cubicBezTo>
                    <a:pt x="3344" y="1"/>
                    <a:pt x="3087" y="33"/>
                    <a:pt x="2829" y="129"/>
                  </a:cubicBezTo>
                  <a:cubicBezTo>
                    <a:pt x="2765" y="129"/>
                    <a:pt x="2701" y="161"/>
                    <a:pt x="2669" y="194"/>
                  </a:cubicBezTo>
                  <a:cubicBezTo>
                    <a:pt x="2508" y="322"/>
                    <a:pt x="2315" y="515"/>
                    <a:pt x="2058" y="836"/>
                  </a:cubicBezTo>
                  <a:cubicBezTo>
                    <a:pt x="1286" y="1737"/>
                    <a:pt x="161" y="3504"/>
                    <a:pt x="1" y="5530"/>
                  </a:cubicBezTo>
                  <a:cubicBezTo>
                    <a:pt x="1" y="5626"/>
                    <a:pt x="1" y="5755"/>
                    <a:pt x="1" y="5883"/>
                  </a:cubicBezTo>
                  <a:cubicBezTo>
                    <a:pt x="1" y="7330"/>
                    <a:pt x="483" y="9065"/>
                    <a:pt x="997" y="10544"/>
                  </a:cubicBezTo>
                  <a:cubicBezTo>
                    <a:pt x="1544" y="12023"/>
                    <a:pt x="2090" y="13244"/>
                    <a:pt x="2283" y="13630"/>
                  </a:cubicBezTo>
                  <a:cubicBezTo>
                    <a:pt x="2444" y="13887"/>
                    <a:pt x="2412" y="14401"/>
                    <a:pt x="2476" y="14851"/>
                  </a:cubicBezTo>
                  <a:cubicBezTo>
                    <a:pt x="2508" y="15076"/>
                    <a:pt x="2540" y="15302"/>
                    <a:pt x="2669" y="15494"/>
                  </a:cubicBezTo>
                  <a:cubicBezTo>
                    <a:pt x="2733" y="15591"/>
                    <a:pt x="2829" y="15687"/>
                    <a:pt x="2958" y="15752"/>
                  </a:cubicBezTo>
                  <a:cubicBezTo>
                    <a:pt x="3087" y="15816"/>
                    <a:pt x="3215" y="15848"/>
                    <a:pt x="3376" y="15848"/>
                  </a:cubicBezTo>
                  <a:cubicBezTo>
                    <a:pt x="3601" y="15816"/>
                    <a:pt x="3762" y="15719"/>
                    <a:pt x="3954" y="15591"/>
                  </a:cubicBezTo>
                  <a:cubicBezTo>
                    <a:pt x="4276" y="15366"/>
                    <a:pt x="4662" y="15012"/>
                    <a:pt x="5047" y="14562"/>
                  </a:cubicBezTo>
                  <a:cubicBezTo>
                    <a:pt x="6011" y="13461"/>
                    <a:pt x="7068" y="11936"/>
                    <a:pt x="7352" y="11520"/>
                  </a:cubicBezTo>
                  <a:lnTo>
                    <a:pt x="7352" y="11520"/>
                  </a:lnTo>
                  <a:cubicBezTo>
                    <a:pt x="7489" y="11530"/>
                    <a:pt x="7709" y="11541"/>
                    <a:pt x="7973" y="11541"/>
                  </a:cubicBezTo>
                  <a:cubicBezTo>
                    <a:pt x="8455" y="11541"/>
                    <a:pt x="9130" y="11508"/>
                    <a:pt x="9740" y="11412"/>
                  </a:cubicBezTo>
                  <a:cubicBezTo>
                    <a:pt x="10030" y="11380"/>
                    <a:pt x="10319" y="11283"/>
                    <a:pt x="10544" y="11187"/>
                  </a:cubicBezTo>
                  <a:cubicBezTo>
                    <a:pt x="10801" y="11091"/>
                    <a:pt x="10994" y="10962"/>
                    <a:pt x="11123" y="10705"/>
                  </a:cubicBezTo>
                  <a:cubicBezTo>
                    <a:pt x="11155" y="10608"/>
                    <a:pt x="11155" y="10512"/>
                    <a:pt x="11155" y="10416"/>
                  </a:cubicBezTo>
                  <a:cubicBezTo>
                    <a:pt x="11155" y="10223"/>
                    <a:pt x="11123" y="9998"/>
                    <a:pt x="11026" y="9741"/>
                  </a:cubicBezTo>
                  <a:cubicBezTo>
                    <a:pt x="10769" y="8873"/>
                    <a:pt x="10094" y="7619"/>
                    <a:pt x="9419" y="6333"/>
                  </a:cubicBezTo>
                  <a:cubicBezTo>
                    <a:pt x="8776" y="5047"/>
                    <a:pt x="8101" y="3794"/>
                    <a:pt x="7844" y="3022"/>
                  </a:cubicBezTo>
                  <a:cubicBezTo>
                    <a:pt x="7522" y="2090"/>
                    <a:pt x="6880" y="1351"/>
                    <a:pt x="6140" y="836"/>
                  </a:cubicBezTo>
                  <a:cubicBezTo>
                    <a:pt x="5369" y="322"/>
                    <a:pt x="4469" y="1"/>
                    <a:pt x="3633"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0" name="Google Shape;4080;p47"/>
            <p:cNvSpPr/>
            <p:nvPr/>
          </p:nvSpPr>
          <p:spPr>
            <a:xfrm>
              <a:off x="2599750" y="1732350"/>
              <a:ext cx="225025" cy="346875"/>
            </a:xfrm>
            <a:custGeom>
              <a:rect b="b" l="l" r="r" t="t"/>
              <a:pathLst>
                <a:path extrusionOk="0" h="13875" w="9001">
                  <a:moveTo>
                    <a:pt x="1641" y="1"/>
                  </a:moveTo>
                  <a:cubicBezTo>
                    <a:pt x="1306" y="1"/>
                    <a:pt x="1046" y="184"/>
                    <a:pt x="836" y="759"/>
                  </a:cubicBezTo>
                  <a:cubicBezTo>
                    <a:pt x="836" y="759"/>
                    <a:pt x="836" y="3299"/>
                    <a:pt x="482" y="4616"/>
                  </a:cubicBezTo>
                  <a:cubicBezTo>
                    <a:pt x="97" y="5902"/>
                    <a:pt x="0" y="6577"/>
                    <a:pt x="1414" y="8635"/>
                  </a:cubicBezTo>
                  <a:cubicBezTo>
                    <a:pt x="2829" y="10692"/>
                    <a:pt x="6011" y="13874"/>
                    <a:pt x="6011" y="13874"/>
                  </a:cubicBezTo>
                  <a:cubicBezTo>
                    <a:pt x="6011" y="13874"/>
                    <a:pt x="6204" y="11720"/>
                    <a:pt x="6300" y="10499"/>
                  </a:cubicBezTo>
                  <a:cubicBezTo>
                    <a:pt x="6365" y="9277"/>
                    <a:pt x="8261" y="8538"/>
                    <a:pt x="8615" y="7992"/>
                  </a:cubicBezTo>
                  <a:cubicBezTo>
                    <a:pt x="9000" y="7413"/>
                    <a:pt x="6558" y="7027"/>
                    <a:pt x="5625" y="5356"/>
                  </a:cubicBezTo>
                  <a:cubicBezTo>
                    <a:pt x="4693" y="3652"/>
                    <a:pt x="4693" y="759"/>
                    <a:pt x="3375" y="470"/>
                  </a:cubicBezTo>
                  <a:cubicBezTo>
                    <a:pt x="2632" y="307"/>
                    <a:pt x="2073" y="1"/>
                    <a:pt x="16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1" name="Google Shape;4081;p47"/>
            <p:cNvSpPr/>
            <p:nvPr/>
          </p:nvSpPr>
          <p:spPr>
            <a:xfrm>
              <a:off x="2598925" y="1725600"/>
              <a:ext cx="224250" cy="360350"/>
            </a:xfrm>
            <a:custGeom>
              <a:rect b="b" l="l" r="r" t="t"/>
              <a:pathLst>
                <a:path extrusionOk="0" h="14414" w="8970">
                  <a:moveTo>
                    <a:pt x="8455" y="8101"/>
                  </a:moveTo>
                  <a:cubicBezTo>
                    <a:pt x="8452" y="8103"/>
                    <a:pt x="8450" y="8106"/>
                    <a:pt x="8447" y="8109"/>
                  </a:cubicBezTo>
                  <a:lnTo>
                    <a:pt x="8447" y="8109"/>
                  </a:lnTo>
                  <a:lnTo>
                    <a:pt x="8423" y="8101"/>
                  </a:lnTo>
                  <a:close/>
                  <a:moveTo>
                    <a:pt x="1672" y="547"/>
                  </a:moveTo>
                  <a:cubicBezTo>
                    <a:pt x="1833" y="547"/>
                    <a:pt x="2058" y="611"/>
                    <a:pt x="2347" y="708"/>
                  </a:cubicBezTo>
                  <a:cubicBezTo>
                    <a:pt x="2637" y="804"/>
                    <a:pt x="2958" y="933"/>
                    <a:pt x="3344" y="997"/>
                  </a:cubicBezTo>
                  <a:cubicBezTo>
                    <a:pt x="3601" y="1061"/>
                    <a:pt x="3762" y="1222"/>
                    <a:pt x="3955" y="1511"/>
                  </a:cubicBezTo>
                  <a:cubicBezTo>
                    <a:pt x="4212" y="1993"/>
                    <a:pt x="4405" y="2701"/>
                    <a:pt x="4630" y="3472"/>
                  </a:cubicBezTo>
                  <a:cubicBezTo>
                    <a:pt x="4823" y="4244"/>
                    <a:pt x="5048" y="5079"/>
                    <a:pt x="5433" y="5754"/>
                  </a:cubicBezTo>
                  <a:cubicBezTo>
                    <a:pt x="5915" y="6622"/>
                    <a:pt x="6719" y="7137"/>
                    <a:pt x="7362" y="7522"/>
                  </a:cubicBezTo>
                  <a:cubicBezTo>
                    <a:pt x="7716" y="7683"/>
                    <a:pt x="8005" y="7844"/>
                    <a:pt x="8198" y="7972"/>
                  </a:cubicBezTo>
                  <a:cubicBezTo>
                    <a:pt x="8294" y="8037"/>
                    <a:pt x="8390" y="8101"/>
                    <a:pt x="8423" y="8133"/>
                  </a:cubicBezTo>
                  <a:lnTo>
                    <a:pt x="8423" y="8133"/>
                  </a:lnTo>
                  <a:cubicBezTo>
                    <a:pt x="8345" y="8210"/>
                    <a:pt x="8199" y="8348"/>
                    <a:pt x="8005" y="8487"/>
                  </a:cubicBezTo>
                  <a:cubicBezTo>
                    <a:pt x="7651" y="8744"/>
                    <a:pt x="7201" y="9033"/>
                    <a:pt x="6816" y="9387"/>
                  </a:cubicBezTo>
                  <a:cubicBezTo>
                    <a:pt x="6430" y="9740"/>
                    <a:pt x="6108" y="10190"/>
                    <a:pt x="6044" y="10769"/>
                  </a:cubicBezTo>
                  <a:cubicBezTo>
                    <a:pt x="6012" y="11380"/>
                    <a:pt x="5948" y="12215"/>
                    <a:pt x="5883" y="12890"/>
                  </a:cubicBezTo>
                  <a:cubicBezTo>
                    <a:pt x="5861" y="13131"/>
                    <a:pt x="5843" y="13353"/>
                    <a:pt x="5828" y="13542"/>
                  </a:cubicBezTo>
                  <a:lnTo>
                    <a:pt x="5828" y="13542"/>
                  </a:lnTo>
                  <a:cubicBezTo>
                    <a:pt x="5794" y="13509"/>
                    <a:pt x="5759" y="13474"/>
                    <a:pt x="5723" y="13437"/>
                  </a:cubicBezTo>
                  <a:cubicBezTo>
                    <a:pt x="4758" y="12440"/>
                    <a:pt x="2701" y="10255"/>
                    <a:pt x="1672" y="8744"/>
                  </a:cubicBezTo>
                  <a:cubicBezTo>
                    <a:pt x="1222" y="8101"/>
                    <a:pt x="933" y="7619"/>
                    <a:pt x="772" y="7201"/>
                  </a:cubicBezTo>
                  <a:cubicBezTo>
                    <a:pt x="612" y="6783"/>
                    <a:pt x="547" y="6462"/>
                    <a:pt x="547" y="6172"/>
                  </a:cubicBezTo>
                  <a:cubicBezTo>
                    <a:pt x="547" y="5786"/>
                    <a:pt x="612" y="5433"/>
                    <a:pt x="772" y="4951"/>
                  </a:cubicBezTo>
                  <a:cubicBezTo>
                    <a:pt x="965" y="4244"/>
                    <a:pt x="1062" y="3279"/>
                    <a:pt x="1094" y="2476"/>
                  </a:cubicBezTo>
                  <a:cubicBezTo>
                    <a:pt x="1153" y="1742"/>
                    <a:pt x="1158" y="1143"/>
                    <a:pt x="1158" y="1043"/>
                  </a:cubicBezTo>
                  <a:lnTo>
                    <a:pt x="1158" y="1043"/>
                  </a:lnTo>
                  <a:cubicBezTo>
                    <a:pt x="1244" y="834"/>
                    <a:pt x="1330" y="701"/>
                    <a:pt x="1415" y="643"/>
                  </a:cubicBezTo>
                  <a:cubicBezTo>
                    <a:pt x="1480" y="579"/>
                    <a:pt x="1544" y="547"/>
                    <a:pt x="1672" y="547"/>
                  </a:cubicBezTo>
                  <a:close/>
                  <a:moveTo>
                    <a:pt x="1672" y="0"/>
                  </a:moveTo>
                  <a:cubicBezTo>
                    <a:pt x="1447" y="0"/>
                    <a:pt x="1222" y="65"/>
                    <a:pt x="1062" y="225"/>
                  </a:cubicBezTo>
                  <a:cubicBezTo>
                    <a:pt x="869" y="386"/>
                    <a:pt x="740" y="643"/>
                    <a:pt x="644" y="933"/>
                  </a:cubicBezTo>
                  <a:lnTo>
                    <a:pt x="612" y="1029"/>
                  </a:lnTo>
                  <a:cubicBezTo>
                    <a:pt x="612" y="1029"/>
                    <a:pt x="612" y="1190"/>
                    <a:pt x="612" y="1447"/>
                  </a:cubicBezTo>
                  <a:cubicBezTo>
                    <a:pt x="580" y="2186"/>
                    <a:pt x="515" y="3858"/>
                    <a:pt x="258" y="4790"/>
                  </a:cubicBezTo>
                  <a:cubicBezTo>
                    <a:pt x="97" y="5272"/>
                    <a:pt x="1" y="5722"/>
                    <a:pt x="1" y="6172"/>
                  </a:cubicBezTo>
                  <a:cubicBezTo>
                    <a:pt x="1" y="6558"/>
                    <a:pt x="65" y="6944"/>
                    <a:pt x="290" y="7426"/>
                  </a:cubicBezTo>
                  <a:cubicBezTo>
                    <a:pt x="483" y="7876"/>
                    <a:pt x="772" y="8390"/>
                    <a:pt x="1222" y="9065"/>
                  </a:cubicBezTo>
                  <a:cubicBezTo>
                    <a:pt x="1930" y="10094"/>
                    <a:pt x="3087" y="11412"/>
                    <a:pt x="4083" y="12473"/>
                  </a:cubicBezTo>
                  <a:cubicBezTo>
                    <a:pt x="5048" y="13533"/>
                    <a:pt x="5851" y="14337"/>
                    <a:pt x="5851" y="14337"/>
                  </a:cubicBezTo>
                  <a:cubicBezTo>
                    <a:pt x="5898" y="14384"/>
                    <a:pt x="5980" y="14414"/>
                    <a:pt x="6058" y="14414"/>
                  </a:cubicBezTo>
                  <a:cubicBezTo>
                    <a:pt x="6087" y="14414"/>
                    <a:pt x="6115" y="14410"/>
                    <a:pt x="6141" y="14401"/>
                  </a:cubicBezTo>
                  <a:cubicBezTo>
                    <a:pt x="6237" y="14369"/>
                    <a:pt x="6301" y="14273"/>
                    <a:pt x="6301" y="14176"/>
                  </a:cubicBezTo>
                  <a:cubicBezTo>
                    <a:pt x="6301" y="14176"/>
                    <a:pt x="6494" y="12023"/>
                    <a:pt x="6591" y="10801"/>
                  </a:cubicBezTo>
                  <a:cubicBezTo>
                    <a:pt x="6591" y="10576"/>
                    <a:pt x="6719" y="10351"/>
                    <a:pt x="6880" y="10126"/>
                  </a:cubicBezTo>
                  <a:cubicBezTo>
                    <a:pt x="7137" y="9772"/>
                    <a:pt x="7555" y="9451"/>
                    <a:pt x="7941" y="9194"/>
                  </a:cubicBezTo>
                  <a:cubicBezTo>
                    <a:pt x="8133" y="9065"/>
                    <a:pt x="8326" y="8937"/>
                    <a:pt x="8487" y="8808"/>
                  </a:cubicBezTo>
                  <a:cubicBezTo>
                    <a:pt x="8648" y="8679"/>
                    <a:pt x="8776" y="8551"/>
                    <a:pt x="8873" y="8390"/>
                  </a:cubicBezTo>
                  <a:cubicBezTo>
                    <a:pt x="8937" y="8326"/>
                    <a:pt x="8969" y="8229"/>
                    <a:pt x="8969" y="8133"/>
                  </a:cubicBezTo>
                  <a:cubicBezTo>
                    <a:pt x="8969" y="7972"/>
                    <a:pt x="8873" y="7844"/>
                    <a:pt x="8808" y="7747"/>
                  </a:cubicBezTo>
                  <a:cubicBezTo>
                    <a:pt x="8648" y="7587"/>
                    <a:pt x="8455" y="7490"/>
                    <a:pt x="8198" y="7362"/>
                  </a:cubicBezTo>
                  <a:cubicBezTo>
                    <a:pt x="7491" y="6944"/>
                    <a:pt x="6398" y="6429"/>
                    <a:pt x="5883" y="5497"/>
                  </a:cubicBezTo>
                  <a:cubicBezTo>
                    <a:pt x="5465" y="4694"/>
                    <a:pt x="5208" y="3569"/>
                    <a:pt x="4951" y="2572"/>
                  </a:cubicBezTo>
                  <a:cubicBezTo>
                    <a:pt x="4790" y="2090"/>
                    <a:pt x="4630" y="1640"/>
                    <a:pt x="4405" y="1254"/>
                  </a:cubicBezTo>
                  <a:cubicBezTo>
                    <a:pt x="4212" y="868"/>
                    <a:pt x="3890" y="579"/>
                    <a:pt x="3473" y="483"/>
                  </a:cubicBezTo>
                  <a:cubicBezTo>
                    <a:pt x="3119" y="418"/>
                    <a:pt x="2797" y="290"/>
                    <a:pt x="2508" y="193"/>
                  </a:cubicBezTo>
                  <a:cubicBezTo>
                    <a:pt x="2219" y="97"/>
                    <a:pt x="1962" y="0"/>
                    <a:pt x="1672"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2" name="Google Shape;4082;p47"/>
            <p:cNvSpPr/>
            <p:nvPr/>
          </p:nvSpPr>
          <p:spPr>
            <a:xfrm>
              <a:off x="2517775" y="1419200"/>
              <a:ext cx="483000" cy="427600"/>
            </a:xfrm>
            <a:custGeom>
              <a:rect b="b" l="l" r="r" t="t"/>
              <a:pathLst>
                <a:path extrusionOk="0" h="17104" w="19320">
                  <a:moveTo>
                    <a:pt x="10020" y="1"/>
                  </a:moveTo>
                  <a:cubicBezTo>
                    <a:pt x="9505" y="1"/>
                    <a:pt x="8981" y="24"/>
                    <a:pt x="8454" y="74"/>
                  </a:cubicBezTo>
                  <a:cubicBezTo>
                    <a:pt x="3279" y="524"/>
                    <a:pt x="933" y="3899"/>
                    <a:pt x="483" y="7274"/>
                  </a:cubicBezTo>
                  <a:cubicBezTo>
                    <a:pt x="0" y="10649"/>
                    <a:pt x="3568" y="13928"/>
                    <a:pt x="3954" y="14507"/>
                  </a:cubicBezTo>
                  <a:cubicBezTo>
                    <a:pt x="4308" y="15053"/>
                    <a:pt x="3858" y="15632"/>
                    <a:pt x="4983" y="16017"/>
                  </a:cubicBezTo>
                  <a:cubicBezTo>
                    <a:pt x="5358" y="16135"/>
                    <a:pt x="5743" y="16175"/>
                    <a:pt x="6091" y="16175"/>
                  </a:cubicBezTo>
                  <a:cubicBezTo>
                    <a:pt x="6786" y="16175"/>
                    <a:pt x="7329" y="16017"/>
                    <a:pt x="7329" y="16017"/>
                  </a:cubicBezTo>
                  <a:cubicBezTo>
                    <a:pt x="7329" y="16017"/>
                    <a:pt x="8062" y="17104"/>
                    <a:pt x="9326" y="17104"/>
                  </a:cubicBezTo>
                  <a:cubicBezTo>
                    <a:pt x="9488" y="17104"/>
                    <a:pt x="9658" y="17086"/>
                    <a:pt x="9837" y="17046"/>
                  </a:cubicBezTo>
                  <a:cubicBezTo>
                    <a:pt x="11444" y="16660"/>
                    <a:pt x="10962" y="13478"/>
                    <a:pt x="11637" y="13092"/>
                  </a:cubicBezTo>
                  <a:cubicBezTo>
                    <a:pt x="12279" y="12706"/>
                    <a:pt x="12762" y="11517"/>
                    <a:pt x="14722" y="10392"/>
                  </a:cubicBezTo>
                  <a:cubicBezTo>
                    <a:pt x="16683" y="9267"/>
                    <a:pt x="16683" y="7563"/>
                    <a:pt x="16683" y="7563"/>
                  </a:cubicBezTo>
                  <a:cubicBezTo>
                    <a:pt x="16683" y="7563"/>
                    <a:pt x="19319" y="6824"/>
                    <a:pt x="18837" y="4188"/>
                  </a:cubicBezTo>
                  <a:cubicBezTo>
                    <a:pt x="18433" y="1822"/>
                    <a:pt x="14534" y="1"/>
                    <a:pt x="10020"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3" name="Google Shape;4083;p47"/>
            <p:cNvSpPr/>
            <p:nvPr/>
          </p:nvSpPr>
          <p:spPr>
            <a:xfrm>
              <a:off x="2521800" y="1412200"/>
              <a:ext cx="474950" cy="441200"/>
            </a:xfrm>
            <a:custGeom>
              <a:rect b="b" l="l" r="r" t="t"/>
              <a:pathLst>
                <a:path extrusionOk="0" h="17648" w="18998">
                  <a:moveTo>
                    <a:pt x="9804" y="547"/>
                  </a:moveTo>
                  <a:cubicBezTo>
                    <a:pt x="12054" y="547"/>
                    <a:pt x="14111" y="997"/>
                    <a:pt x="15687" y="1736"/>
                  </a:cubicBezTo>
                  <a:cubicBezTo>
                    <a:pt x="16458" y="2090"/>
                    <a:pt x="17101" y="2540"/>
                    <a:pt x="17583" y="2990"/>
                  </a:cubicBezTo>
                  <a:cubicBezTo>
                    <a:pt x="18033" y="3472"/>
                    <a:pt x="18322" y="3986"/>
                    <a:pt x="18419" y="4500"/>
                  </a:cubicBezTo>
                  <a:cubicBezTo>
                    <a:pt x="18451" y="4725"/>
                    <a:pt x="18483" y="4918"/>
                    <a:pt x="18483" y="5079"/>
                  </a:cubicBezTo>
                  <a:cubicBezTo>
                    <a:pt x="18483" y="6043"/>
                    <a:pt x="17969" y="6654"/>
                    <a:pt x="17487" y="7040"/>
                  </a:cubicBezTo>
                  <a:cubicBezTo>
                    <a:pt x="17229" y="7233"/>
                    <a:pt x="16972" y="7393"/>
                    <a:pt x="16779" y="7458"/>
                  </a:cubicBezTo>
                  <a:cubicBezTo>
                    <a:pt x="16683" y="7522"/>
                    <a:pt x="16587" y="7554"/>
                    <a:pt x="16522" y="7554"/>
                  </a:cubicBezTo>
                  <a:lnTo>
                    <a:pt x="16458" y="7586"/>
                  </a:lnTo>
                  <a:cubicBezTo>
                    <a:pt x="16329" y="7618"/>
                    <a:pt x="16265" y="7715"/>
                    <a:pt x="16265" y="7843"/>
                  </a:cubicBezTo>
                  <a:cubicBezTo>
                    <a:pt x="16265" y="7908"/>
                    <a:pt x="16233" y="8326"/>
                    <a:pt x="16008" y="8808"/>
                  </a:cubicBezTo>
                  <a:cubicBezTo>
                    <a:pt x="15751" y="9322"/>
                    <a:pt x="15301" y="9933"/>
                    <a:pt x="14433" y="10415"/>
                  </a:cubicBezTo>
                  <a:cubicBezTo>
                    <a:pt x="13404" y="10994"/>
                    <a:pt x="12794" y="11604"/>
                    <a:pt x="12311" y="12119"/>
                  </a:cubicBezTo>
                  <a:cubicBezTo>
                    <a:pt x="11861" y="12633"/>
                    <a:pt x="11572" y="13019"/>
                    <a:pt x="11347" y="13147"/>
                  </a:cubicBezTo>
                  <a:cubicBezTo>
                    <a:pt x="11186" y="13244"/>
                    <a:pt x="11090" y="13372"/>
                    <a:pt x="11026" y="13533"/>
                  </a:cubicBezTo>
                  <a:cubicBezTo>
                    <a:pt x="10897" y="13790"/>
                    <a:pt x="10865" y="14112"/>
                    <a:pt x="10801" y="14497"/>
                  </a:cubicBezTo>
                  <a:cubicBezTo>
                    <a:pt x="10704" y="15044"/>
                    <a:pt x="10640" y="15654"/>
                    <a:pt x="10447" y="16137"/>
                  </a:cubicBezTo>
                  <a:cubicBezTo>
                    <a:pt x="10351" y="16394"/>
                    <a:pt x="10254" y="16587"/>
                    <a:pt x="10126" y="16747"/>
                  </a:cubicBezTo>
                  <a:cubicBezTo>
                    <a:pt x="9965" y="16908"/>
                    <a:pt x="9836" y="17005"/>
                    <a:pt x="9611" y="17037"/>
                  </a:cubicBezTo>
                  <a:cubicBezTo>
                    <a:pt x="9451" y="17101"/>
                    <a:pt x="9290" y="17101"/>
                    <a:pt x="9161" y="17101"/>
                  </a:cubicBezTo>
                  <a:cubicBezTo>
                    <a:pt x="8583" y="17101"/>
                    <a:pt x="8165" y="16876"/>
                    <a:pt x="7843" y="16619"/>
                  </a:cubicBezTo>
                  <a:cubicBezTo>
                    <a:pt x="7683" y="16490"/>
                    <a:pt x="7554" y="16362"/>
                    <a:pt x="7490" y="16265"/>
                  </a:cubicBezTo>
                  <a:lnTo>
                    <a:pt x="7393" y="16169"/>
                  </a:lnTo>
                  <a:lnTo>
                    <a:pt x="7393" y="16137"/>
                  </a:lnTo>
                  <a:lnTo>
                    <a:pt x="7361" y="16137"/>
                  </a:lnTo>
                  <a:cubicBezTo>
                    <a:pt x="7315" y="16067"/>
                    <a:pt x="7252" y="16014"/>
                    <a:pt x="7172" y="16014"/>
                  </a:cubicBezTo>
                  <a:cubicBezTo>
                    <a:pt x="7141" y="16014"/>
                    <a:pt x="7108" y="16022"/>
                    <a:pt x="7072" y="16040"/>
                  </a:cubicBezTo>
                  <a:cubicBezTo>
                    <a:pt x="6943" y="16072"/>
                    <a:pt x="6493" y="16169"/>
                    <a:pt x="5915" y="16169"/>
                  </a:cubicBezTo>
                  <a:cubicBezTo>
                    <a:pt x="5593" y="16169"/>
                    <a:pt x="5240" y="16137"/>
                    <a:pt x="4886" y="16040"/>
                  </a:cubicBezTo>
                  <a:cubicBezTo>
                    <a:pt x="4629" y="15944"/>
                    <a:pt x="4500" y="15847"/>
                    <a:pt x="4404" y="15783"/>
                  </a:cubicBezTo>
                  <a:cubicBezTo>
                    <a:pt x="4340" y="15719"/>
                    <a:pt x="4307" y="15654"/>
                    <a:pt x="4307" y="15590"/>
                  </a:cubicBezTo>
                  <a:cubicBezTo>
                    <a:pt x="4243" y="15494"/>
                    <a:pt x="4243" y="15365"/>
                    <a:pt x="4211" y="15204"/>
                  </a:cubicBezTo>
                  <a:cubicBezTo>
                    <a:pt x="4179" y="15044"/>
                    <a:pt x="4147" y="14851"/>
                    <a:pt x="3986" y="14626"/>
                  </a:cubicBezTo>
                  <a:cubicBezTo>
                    <a:pt x="3954" y="14529"/>
                    <a:pt x="3857" y="14433"/>
                    <a:pt x="3729" y="14304"/>
                  </a:cubicBezTo>
                  <a:cubicBezTo>
                    <a:pt x="3311" y="13822"/>
                    <a:pt x="2507" y="12954"/>
                    <a:pt x="1800" y="11861"/>
                  </a:cubicBezTo>
                  <a:cubicBezTo>
                    <a:pt x="1125" y="10769"/>
                    <a:pt x="547" y="9483"/>
                    <a:pt x="547" y="8197"/>
                  </a:cubicBezTo>
                  <a:cubicBezTo>
                    <a:pt x="547" y="8004"/>
                    <a:pt x="547" y="7779"/>
                    <a:pt x="579" y="7586"/>
                  </a:cubicBezTo>
                  <a:cubicBezTo>
                    <a:pt x="804" y="5947"/>
                    <a:pt x="1479" y="4340"/>
                    <a:pt x="2732" y="3054"/>
                  </a:cubicBezTo>
                  <a:cubicBezTo>
                    <a:pt x="3986" y="1768"/>
                    <a:pt x="5786" y="836"/>
                    <a:pt x="8293" y="611"/>
                  </a:cubicBezTo>
                  <a:cubicBezTo>
                    <a:pt x="8808" y="579"/>
                    <a:pt x="9322" y="547"/>
                    <a:pt x="9804" y="547"/>
                  </a:cubicBezTo>
                  <a:close/>
                  <a:moveTo>
                    <a:pt x="9804" y="0"/>
                  </a:moveTo>
                  <a:cubicBezTo>
                    <a:pt x="9290" y="0"/>
                    <a:pt x="8775" y="32"/>
                    <a:pt x="8261" y="64"/>
                  </a:cubicBezTo>
                  <a:cubicBezTo>
                    <a:pt x="5625" y="322"/>
                    <a:pt x="3665" y="1318"/>
                    <a:pt x="2347" y="2668"/>
                  </a:cubicBezTo>
                  <a:cubicBezTo>
                    <a:pt x="997" y="4050"/>
                    <a:pt x="289" y="5786"/>
                    <a:pt x="32" y="7522"/>
                  </a:cubicBezTo>
                  <a:cubicBezTo>
                    <a:pt x="0" y="7747"/>
                    <a:pt x="0" y="7972"/>
                    <a:pt x="0" y="8197"/>
                  </a:cubicBezTo>
                  <a:cubicBezTo>
                    <a:pt x="0" y="9836"/>
                    <a:pt x="836" y="11411"/>
                    <a:pt x="1672" y="12633"/>
                  </a:cubicBezTo>
                  <a:cubicBezTo>
                    <a:pt x="2089" y="13212"/>
                    <a:pt x="2539" y="13758"/>
                    <a:pt x="2893" y="14144"/>
                  </a:cubicBezTo>
                  <a:cubicBezTo>
                    <a:pt x="3054" y="14337"/>
                    <a:pt x="3215" y="14529"/>
                    <a:pt x="3311" y="14658"/>
                  </a:cubicBezTo>
                  <a:cubicBezTo>
                    <a:pt x="3440" y="14787"/>
                    <a:pt x="3536" y="14883"/>
                    <a:pt x="3568" y="14915"/>
                  </a:cubicBezTo>
                  <a:cubicBezTo>
                    <a:pt x="3632" y="15044"/>
                    <a:pt x="3665" y="15140"/>
                    <a:pt x="3665" y="15237"/>
                  </a:cubicBezTo>
                  <a:cubicBezTo>
                    <a:pt x="3729" y="15429"/>
                    <a:pt x="3729" y="15654"/>
                    <a:pt x="3857" y="15912"/>
                  </a:cubicBezTo>
                  <a:cubicBezTo>
                    <a:pt x="3922" y="16040"/>
                    <a:pt x="4018" y="16169"/>
                    <a:pt x="4179" y="16265"/>
                  </a:cubicBezTo>
                  <a:cubicBezTo>
                    <a:pt x="4307" y="16362"/>
                    <a:pt x="4500" y="16458"/>
                    <a:pt x="4725" y="16522"/>
                  </a:cubicBezTo>
                  <a:cubicBezTo>
                    <a:pt x="5143" y="16683"/>
                    <a:pt x="5561" y="16715"/>
                    <a:pt x="5915" y="16715"/>
                  </a:cubicBezTo>
                  <a:cubicBezTo>
                    <a:pt x="6412" y="16715"/>
                    <a:pt x="6822" y="16643"/>
                    <a:pt x="7047" y="16585"/>
                  </a:cubicBezTo>
                  <a:lnTo>
                    <a:pt x="7047" y="16585"/>
                  </a:lnTo>
                  <a:cubicBezTo>
                    <a:pt x="7141" y="16703"/>
                    <a:pt x="7299" y="16870"/>
                    <a:pt x="7522" y="17037"/>
                  </a:cubicBezTo>
                  <a:cubicBezTo>
                    <a:pt x="7875" y="17326"/>
                    <a:pt x="8422" y="17647"/>
                    <a:pt x="9161" y="17647"/>
                  </a:cubicBezTo>
                  <a:cubicBezTo>
                    <a:pt x="9354" y="17647"/>
                    <a:pt x="9547" y="17615"/>
                    <a:pt x="9740" y="17583"/>
                  </a:cubicBezTo>
                  <a:cubicBezTo>
                    <a:pt x="10222" y="17455"/>
                    <a:pt x="10576" y="17101"/>
                    <a:pt x="10768" y="16715"/>
                  </a:cubicBezTo>
                  <a:cubicBezTo>
                    <a:pt x="11090" y="16105"/>
                    <a:pt x="11186" y="15365"/>
                    <a:pt x="11315" y="14722"/>
                  </a:cubicBezTo>
                  <a:cubicBezTo>
                    <a:pt x="11347" y="14401"/>
                    <a:pt x="11379" y="14112"/>
                    <a:pt x="11443" y="13919"/>
                  </a:cubicBezTo>
                  <a:cubicBezTo>
                    <a:pt x="11476" y="13822"/>
                    <a:pt x="11508" y="13726"/>
                    <a:pt x="11540" y="13694"/>
                  </a:cubicBezTo>
                  <a:cubicBezTo>
                    <a:pt x="11572" y="13629"/>
                    <a:pt x="11604" y="13597"/>
                    <a:pt x="11604" y="13597"/>
                  </a:cubicBezTo>
                  <a:cubicBezTo>
                    <a:pt x="12022" y="13372"/>
                    <a:pt x="12279" y="12954"/>
                    <a:pt x="12729" y="12472"/>
                  </a:cubicBezTo>
                  <a:cubicBezTo>
                    <a:pt x="13147" y="11990"/>
                    <a:pt x="13726" y="11444"/>
                    <a:pt x="14690" y="10897"/>
                  </a:cubicBezTo>
                  <a:cubicBezTo>
                    <a:pt x="15719" y="10286"/>
                    <a:pt x="16265" y="9547"/>
                    <a:pt x="16522" y="8936"/>
                  </a:cubicBezTo>
                  <a:cubicBezTo>
                    <a:pt x="16683" y="8555"/>
                    <a:pt x="16756" y="8236"/>
                    <a:pt x="16788" y="8042"/>
                  </a:cubicBezTo>
                  <a:lnTo>
                    <a:pt x="16788" y="8042"/>
                  </a:lnTo>
                  <a:cubicBezTo>
                    <a:pt x="17004" y="7960"/>
                    <a:pt x="17399" y="7781"/>
                    <a:pt x="17808" y="7458"/>
                  </a:cubicBezTo>
                  <a:cubicBezTo>
                    <a:pt x="18387" y="7008"/>
                    <a:pt x="18997" y="6236"/>
                    <a:pt x="18997" y="5079"/>
                  </a:cubicBezTo>
                  <a:cubicBezTo>
                    <a:pt x="18997" y="4854"/>
                    <a:pt x="18997" y="4661"/>
                    <a:pt x="18933" y="4436"/>
                  </a:cubicBezTo>
                  <a:cubicBezTo>
                    <a:pt x="18837" y="3761"/>
                    <a:pt x="18483" y="3150"/>
                    <a:pt x="17937" y="2636"/>
                  </a:cubicBezTo>
                  <a:cubicBezTo>
                    <a:pt x="16362" y="1029"/>
                    <a:pt x="13276" y="0"/>
                    <a:pt x="9804"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4" name="Google Shape;4084;p47"/>
            <p:cNvSpPr/>
            <p:nvPr/>
          </p:nvSpPr>
          <p:spPr>
            <a:xfrm>
              <a:off x="2647575" y="1608275"/>
              <a:ext cx="315425" cy="350275"/>
            </a:xfrm>
            <a:custGeom>
              <a:rect b="b" l="l" r="r" t="t"/>
              <a:pathLst>
                <a:path extrusionOk="0" h="14011" w="12617">
                  <a:moveTo>
                    <a:pt x="11491" y="0"/>
                  </a:moveTo>
                  <a:cubicBezTo>
                    <a:pt x="11491" y="0"/>
                    <a:pt x="11041" y="1704"/>
                    <a:pt x="9530" y="1704"/>
                  </a:cubicBezTo>
                  <a:cubicBezTo>
                    <a:pt x="8020" y="1704"/>
                    <a:pt x="6541" y="1222"/>
                    <a:pt x="6541" y="1222"/>
                  </a:cubicBezTo>
                  <a:lnTo>
                    <a:pt x="6541" y="1222"/>
                  </a:lnTo>
                  <a:cubicBezTo>
                    <a:pt x="6541" y="1222"/>
                    <a:pt x="7280" y="3183"/>
                    <a:pt x="6702" y="4018"/>
                  </a:cubicBezTo>
                  <a:cubicBezTo>
                    <a:pt x="6155" y="4886"/>
                    <a:pt x="5223" y="4693"/>
                    <a:pt x="5030" y="5079"/>
                  </a:cubicBezTo>
                  <a:cubicBezTo>
                    <a:pt x="4837" y="5433"/>
                    <a:pt x="4934" y="7136"/>
                    <a:pt x="4837" y="7490"/>
                  </a:cubicBezTo>
                  <a:cubicBezTo>
                    <a:pt x="4773" y="7747"/>
                    <a:pt x="4466" y="8419"/>
                    <a:pt x="4097" y="8419"/>
                  </a:cubicBezTo>
                  <a:cubicBezTo>
                    <a:pt x="3912" y="8419"/>
                    <a:pt x="3712" y="8251"/>
                    <a:pt x="3519" y="7779"/>
                  </a:cubicBezTo>
                  <a:cubicBezTo>
                    <a:pt x="3519" y="7779"/>
                    <a:pt x="3712" y="6269"/>
                    <a:pt x="1848" y="6108"/>
                  </a:cubicBezTo>
                  <a:cubicBezTo>
                    <a:pt x="1751" y="6098"/>
                    <a:pt x="1660" y="6093"/>
                    <a:pt x="1575" y="6093"/>
                  </a:cubicBezTo>
                  <a:cubicBezTo>
                    <a:pt x="0" y="6093"/>
                    <a:pt x="453" y="7726"/>
                    <a:pt x="819" y="8519"/>
                  </a:cubicBezTo>
                  <a:cubicBezTo>
                    <a:pt x="1173" y="9387"/>
                    <a:pt x="2491" y="10029"/>
                    <a:pt x="2491" y="10029"/>
                  </a:cubicBezTo>
                  <a:cubicBezTo>
                    <a:pt x="2491" y="10029"/>
                    <a:pt x="2973" y="12183"/>
                    <a:pt x="3616" y="12376"/>
                  </a:cubicBezTo>
                  <a:cubicBezTo>
                    <a:pt x="4243" y="12555"/>
                    <a:pt x="7671" y="14010"/>
                    <a:pt x="8748" y="14010"/>
                  </a:cubicBezTo>
                  <a:cubicBezTo>
                    <a:pt x="8831" y="14010"/>
                    <a:pt x="8899" y="14002"/>
                    <a:pt x="8952" y="13983"/>
                  </a:cubicBezTo>
                  <a:cubicBezTo>
                    <a:pt x="9723" y="13694"/>
                    <a:pt x="10463" y="10222"/>
                    <a:pt x="10463" y="10222"/>
                  </a:cubicBezTo>
                  <a:cubicBezTo>
                    <a:pt x="10463" y="10222"/>
                    <a:pt x="11781" y="9579"/>
                    <a:pt x="11781" y="8904"/>
                  </a:cubicBezTo>
                  <a:cubicBezTo>
                    <a:pt x="11781" y="8262"/>
                    <a:pt x="11202" y="6365"/>
                    <a:pt x="11202" y="5915"/>
                  </a:cubicBezTo>
                  <a:cubicBezTo>
                    <a:pt x="11202" y="5433"/>
                    <a:pt x="12263" y="4115"/>
                    <a:pt x="12423" y="3086"/>
                  </a:cubicBezTo>
                  <a:cubicBezTo>
                    <a:pt x="12616" y="2058"/>
                    <a:pt x="11491" y="0"/>
                    <a:pt x="114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5" name="Google Shape;4085;p47"/>
            <p:cNvSpPr/>
            <p:nvPr/>
          </p:nvSpPr>
          <p:spPr>
            <a:xfrm>
              <a:off x="2652775" y="1601625"/>
              <a:ext cx="312625" cy="363475"/>
            </a:xfrm>
            <a:custGeom>
              <a:rect b="b" l="l" r="r" t="t"/>
              <a:pathLst>
                <a:path extrusionOk="0" h="14539" w="12505">
                  <a:moveTo>
                    <a:pt x="11312" y="902"/>
                  </a:moveTo>
                  <a:cubicBezTo>
                    <a:pt x="11404" y="1095"/>
                    <a:pt x="11508" y="1328"/>
                    <a:pt x="11605" y="1584"/>
                  </a:cubicBezTo>
                  <a:cubicBezTo>
                    <a:pt x="11798" y="2099"/>
                    <a:pt x="11990" y="2709"/>
                    <a:pt x="11990" y="3095"/>
                  </a:cubicBezTo>
                  <a:cubicBezTo>
                    <a:pt x="11990" y="3192"/>
                    <a:pt x="11990" y="3256"/>
                    <a:pt x="11958" y="3320"/>
                  </a:cubicBezTo>
                  <a:cubicBezTo>
                    <a:pt x="11894" y="3770"/>
                    <a:pt x="11605" y="4349"/>
                    <a:pt x="11315" y="4863"/>
                  </a:cubicBezTo>
                  <a:cubicBezTo>
                    <a:pt x="11187" y="5120"/>
                    <a:pt x="11026" y="5345"/>
                    <a:pt x="10930" y="5570"/>
                  </a:cubicBezTo>
                  <a:cubicBezTo>
                    <a:pt x="10833" y="5795"/>
                    <a:pt x="10737" y="5956"/>
                    <a:pt x="10737" y="6181"/>
                  </a:cubicBezTo>
                  <a:cubicBezTo>
                    <a:pt x="10737" y="6342"/>
                    <a:pt x="10769" y="6535"/>
                    <a:pt x="10833" y="6792"/>
                  </a:cubicBezTo>
                  <a:cubicBezTo>
                    <a:pt x="10930" y="7177"/>
                    <a:pt x="11026" y="7660"/>
                    <a:pt x="11123" y="8110"/>
                  </a:cubicBezTo>
                  <a:cubicBezTo>
                    <a:pt x="11219" y="8560"/>
                    <a:pt x="11315" y="8978"/>
                    <a:pt x="11315" y="9170"/>
                  </a:cubicBezTo>
                  <a:cubicBezTo>
                    <a:pt x="11315" y="9235"/>
                    <a:pt x="11251" y="9363"/>
                    <a:pt x="11155" y="9492"/>
                  </a:cubicBezTo>
                  <a:cubicBezTo>
                    <a:pt x="10994" y="9685"/>
                    <a:pt x="10737" y="9878"/>
                    <a:pt x="10544" y="10006"/>
                  </a:cubicBezTo>
                  <a:cubicBezTo>
                    <a:pt x="10415" y="10103"/>
                    <a:pt x="10319" y="10135"/>
                    <a:pt x="10255" y="10199"/>
                  </a:cubicBezTo>
                  <a:lnTo>
                    <a:pt x="10158" y="10231"/>
                  </a:lnTo>
                  <a:lnTo>
                    <a:pt x="10126" y="10231"/>
                  </a:lnTo>
                  <a:cubicBezTo>
                    <a:pt x="10062" y="10295"/>
                    <a:pt x="10030" y="10360"/>
                    <a:pt x="9997" y="10424"/>
                  </a:cubicBezTo>
                  <a:cubicBezTo>
                    <a:pt x="9997" y="10424"/>
                    <a:pt x="9965" y="10649"/>
                    <a:pt x="9869" y="10970"/>
                  </a:cubicBezTo>
                  <a:cubicBezTo>
                    <a:pt x="9740" y="11453"/>
                    <a:pt x="9547" y="12192"/>
                    <a:pt x="9322" y="12835"/>
                  </a:cubicBezTo>
                  <a:cubicBezTo>
                    <a:pt x="9194" y="13156"/>
                    <a:pt x="9065" y="13446"/>
                    <a:pt x="8937" y="13638"/>
                  </a:cubicBezTo>
                  <a:cubicBezTo>
                    <a:pt x="8872" y="13767"/>
                    <a:pt x="8808" y="13831"/>
                    <a:pt x="8776" y="13896"/>
                  </a:cubicBezTo>
                  <a:cubicBezTo>
                    <a:pt x="8712" y="13960"/>
                    <a:pt x="8680" y="13992"/>
                    <a:pt x="8680" y="13992"/>
                  </a:cubicBezTo>
                  <a:lnTo>
                    <a:pt x="8519" y="13992"/>
                  </a:lnTo>
                  <a:cubicBezTo>
                    <a:pt x="8294" y="13992"/>
                    <a:pt x="7908" y="13928"/>
                    <a:pt x="7426" y="13767"/>
                  </a:cubicBezTo>
                  <a:cubicBezTo>
                    <a:pt x="6719" y="13574"/>
                    <a:pt x="5851" y="13253"/>
                    <a:pt x="5112" y="12996"/>
                  </a:cubicBezTo>
                  <a:cubicBezTo>
                    <a:pt x="4726" y="12835"/>
                    <a:pt x="4404" y="12706"/>
                    <a:pt x="4115" y="12610"/>
                  </a:cubicBezTo>
                  <a:cubicBezTo>
                    <a:pt x="3826" y="12513"/>
                    <a:pt x="3633" y="12417"/>
                    <a:pt x="3472" y="12385"/>
                  </a:cubicBezTo>
                  <a:cubicBezTo>
                    <a:pt x="3440" y="12385"/>
                    <a:pt x="3311" y="12256"/>
                    <a:pt x="3183" y="12063"/>
                  </a:cubicBezTo>
                  <a:cubicBezTo>
                    <a:pt x="3022" y="11742"/>
                    <a:pt x="2829" y="11292"/>
                    <a:pt x="2733" y="10906"/>
                  </a:cubicBezTo>
                  <a:cubicBezTo>
                    <a:pt x="2669" y="10713"/>
                    <a:pt x="2636" y="10553"/>
                    <a:pt x="2604" y="10424"/>
                  </a:cubicBezTo>
                  <a:cubicBezTo>
                    <a:pt x="2572" y="10328"/>
                    <a:pt x="2540" y="10231"/>
                    <a:pt x="2540" y="10231"/>
                  </a:cubicBezTo>
                  <a:cubicBezTo>
                    <a:pt x="2540" y="10167"/>
                    <a:pt x="2476" y="10103"/>
                    <a:pt x="2411" y="10070"/>
                  </a:cubicBezTo>
                  <a:lnTo>
                    <a:pt x="2347" y="10038"/>
                  </a:lnTo>
                  <a:cubicBezTo>
                    <a:pt x="2251" y="9974"/>
                    <a:pt x="1929" y="9781"/>
                    <a:pt x="1608" y="9556"/>
                  </a:cubicBezTo>
                  <a:cubicBezTo>
                    <a:pt x="1286" y="9299"/>
                    <a:pt x="965" y="8978"/>
                    <a:pt x="836" y="8688"/>
                  </a:cubicBezTo>
                  <a:cubicBezTo>
                    <a:pt x="708" y="8335"/>
                    <a:pt x="515" y="7820"/>
                    <a:pt x="515" y="7402"/>
                  </a:cubicBezTo>
                  <a:cubicBezTo>
                    <a:pt x="515" y="7177"/>
                    <a:pt x="579" y="6952"/>
                    <a:pt x="708" y="6856"/>
                  </a:cubicBezTo>
                  <a:cubicBezTo>
                    <a:pt x="804" y="6727"/>
                    <a:pt x="997" y="6631"/>
                    <a:pt x="1383" y="6599"/>
                  </a:cubicBezTo>
                  <a:cubicBezTo>
                    <a:pt x="1447" y="6599"/>
                    <a:pt x="1511" y="6631"/>
                    <a:pt x="1608" y="6631"/>
                  </a:cubicBezTo>
                  <a:cubicBezTo>
                    <a:pt x="2315" y="6695"/>
                    <a:pt x="2669" y="6952"/>
                    <a:pt x="2829" y="7242"/>
                  </a:cubicBezTo>
                  <a:cubicBezTo>
                    <a:pt x="3022" y="7499"/>
                    <a:pt x="3054" y="7788"/>
                    <a:pt x="3054" y="7949"/>
                  </a:cubicBezTo>
                  <a:lnTo>
                    <a:pt x="3054" y="8013"/>
                  </a:lnTo>
                  <a:lnTo>
                    <a:pt x="3086" y="8142"/>
                  </a:lnTo>
                  <a:cubicBezTo>
                    <a:pt x="3183" y="8399"/>
                    <a:pt x="3279" y="8592"/>
                    <a:pt x="3408" y="8720"/>
                  </a:cubicBezTo>
                  <a:cubicBezTo>
                    <a:pt x="3536" y="8849"/>
                    <a:pt x="3697" y="8945"/>
                    <a:pt x="3890" y="8945"/>
                  </a:cubicBezTo>
                  <a:cubicBezTo>
                    <a:pt x="4051" y="8945"/>
                    <a:pt x="4212" y="8881"/>
                    <a:pt x="4308" y="8785"/>
                  </a:cubicBezTo>
                  <a:cubicBezTo>
                    <a:pt x="4501" y="8656"/>
                    <a:pt x="4597" y="8463"/>
                    <a:pt x="4694" y="8303"/>
                  </a:cubicBezTo>
                  <a:cubicBezTo>
                    <a:pt x="4790" y="8110"/>
                    <a:pt x="4854" y="7949"/>
                    <a:pt x="4887" y="7820"/>
                  </a:cubicBezTo>
                  <a:cubicBezTo>
                    <a:pt x="4919" y="7692"/>
                    <a:pt x="4951" y="7499"/>
                    <a:pt x="4951" y="7274"/>
                  </a:cubicBezTo>
                  <a:cubicBezTo>
                    <a:pt x="4951" y="6952"/>
                    <a:pt x="4951" y="6535"/>
                    <a:pt x="4983" y="6181"/>
                  </a:cubicBezTo>
                  <a:cubicBezTo>
                    <a:pt x="4983" y="5988"/>
                    <a:pt x="4983" y="5827"/>
                    <a:pt x="5015" y="5699"/>
                  </a:cubicBezTo>
                  <a:cubicBezTo>
                    <a:pt x="5015" y="5570"/>
                    <a:pt x="5047" y="5474"/>
                    <a:pt x="5047" y="5442"/>
                  </a:cubicBezTo>
                  <a:lnTo>
                    <a:pt x="5079" y="5442"/>
                  </a:lnTo>
                  <a:cubicBezTo>
                    <a:pt x="5112" y="5409"/>
                    <a:pt x="5208" y="5377"/>
                    <a:pt x="5304" y="5345"/>
                  </a:cubicBezTo>
                  <a:cubicBezTo>
                    <a:pt x="5497" y="5281"/>
                    <a:pt x="5722" y="5217"/>
                    <a:pt x="5979" y="5088"/>
                  </a:cubicBezTo>
                  <a:cubicBezTo>
                    <a:pt x="6237" y="4959"/>
                    <a:pt x="6526" y="4767"/>
                    <a:pt x="6719" y="4445"/>
                  </a:cubicBezTo>
                  <a:cubicBezTo>
                    <a:pt x="6944" y="4156"/>
                    <a:pt x="6976" y="3770"/>
                    <a:pt x="6976" y="3417"/>
                  </a:cubicBezTo>
                  <a:cubicBezTo>
                    <a:pt x="6976" y="2862"/>
                    <a:pt x="6848" y="2275"/>
                    <a:pt x="6734" y="1876"/>
                  </a:cubicBezTo>
                  <a:lnTo>
                    <a:pt x="6734" y="1876"/>
                  </a:lnTo>
                  <a:cubicBezTo>
                    <a:pt x="7309" y="2019"/>
                    <a:pt x="8309" y="2227"/>
                    <a:pt x="9322" y="2227"/>
                  </a:cubicBezTo>
                  <a:cubicBezTo>
                    <a:pt x="10190" y="2227"/>
                    <a:pt x="10769" y="1713"/>
                    <a:pt x="11090" y="1263"/>
                  </a:cubicBezTo>
                  <a:cubicBezTo>
                    <a:pt x="11178" y="1140"/>
                    <a:pt x="11252" y="1017"/>
                    <a:pt x="11312" y="902"/>
                  </a:cubicBezTo>
                  <a:close/>
                  <a:moveTo>
                    <a:pt x="11316" y="1"/>
                  </a:moveTo>
                  <a:cubicBezTo>
                    <a:pt x="11296" y="1"/>
                    <a:pt x="11274" y="4"/>
                    <a:pt x="11251" y="9"/>
                  </a:cubicBezTo>
                  <a:cubicBezTo>
                    <a:pt x="11155" y="9"/>
                    <a:pt x="11058" y="106"/>
                    <a:pt x="11026" y="202"/>
                  </a:cubicBezTo>
                  <a:cubicBezTo>
                    <a:pt x="10994" y="266"/>
                    <a:pt x="10865" y="684"/>
                    <a:pt x="10608" y="1038"/>
                  </a:cubicBezTo>
                  <a:cubicBezTo>
                    <a:pt x="10319" y="1391"/>
                    <a:pt x="9933" y="1681"/>
                    <a:pt x="9322" y="1681"/>
                  </a:cubicBezTo>
                  <a:cubicBezTo>
                    <a:pt x="8583" y="1681"/>
                    <a:pt x="7876" y="1584"/>
                    <a:pt x="7297" y="1456"/>
                  </a:cubicBezTo>
                  <a:cubicBezTo>
                    <a:pt x="7040" y="1391"/>
                    <a:pt x="6815" y="1327"/>
                    <a:pt x="6654" y="1295"/>
                  </a:cubicBezTo>
                  <a:cubicBezTo>
                    <a:pt x="6558" y="1263"/>
                    <a:pt x="6494" y="1263"/>
                    <a:pt x="6462" y="1263"/>
                  </a:cubicBezTo>
                  <a:lnTo>
                    <a:pt x="6397" y="1231"/>
                  </a:lnTo>
                  <a:cubicBezTo>
                    <a:pt x="6371" y="1222"/>
                    <a:pt x="6346" y="1218"/>
                    <a:pt x="6320" y="1218"/>
                  </a:cubicBezTo>
                  <a:cubicBezTo>
                    <a:pt x="6252" y="1218"/>
                    <a:pt x="6187" y="1248"/>
                    <a:pt x="6140" y="1295"/>
                  </a:cubicBezTo>
                  <a:cubicBezTo>
                    <a:pt x="6044" y="1391"/>
                    <a:pt x="6044" y="1488"/>
                    <a:pt x="6076" y="1584"/>
                  </a:cubicBezTo>
                  <a:lnTo>
                    <a:pt x="6076" y="1616"/>
                  </a:lnTo>
                  <a:cubicBezTo>
                    <a:pt x="6172" y="1809"/>
                    <a:pt x="6462" y="2709"/>
                    <a:pt x="6462" y="3417"/>
                  </a:cubicBezTo>
                  <a:cubicBezTo>
                    <a:pt x="6462" y="3738"/>
                    <a:pt x="6397" y="3995"/>
                    <a:pt x="6301" y="4156"/>
                  </a:cubicBezTo>
                  <a:cubicBezTo>
                    <a:pt x="6044" y="4509"/>
                    <a:pt x="5754" y="4638"/>
                    <a:pt x="5433" y="4734"/>
                  </a:cubicBezTo>
                  <a:cubicBezTo>
                    <a:pt x="5272" y="4799"/>
                    <a:pt x="5144" y="4831"/>
                    <a:pt x="4983" y="4895"/>
                  </a:cubicBezTo>
                  <a:cubicBezTo>
                    <a:pt x="4919" y="4895"/>
                    <a:pt x="4854" y="4959"/>
                    <a:pt x="4758" y="4992"/>
                  </a:cubicBezTo>
                  <a:cubicBezTo>
                    <a:pt x="4694" y="5056"/>
                    <a:pt x="4629" y="5120"/>
                    <a:pt x="4565" y="5217"/>
                  </a:cubicBezTo>
                  <a:cubicBezTo>
                    <a:pt x="4533" y="5281"/>
                    <a:pt x="4533" y="5377"/>
                    <a:pt x="4501" y="5474"/>
                  </a:cubicBezTo>
                  <a:cubicBezTo>
                    <a:pt x="4437" y="5795"/>
                    <a:pt x="4437" y="6277"/>
                    <a:pt x="4404" y="6727"/>
                  </a:cubicBezTo>
                  <a:cubicBezTo>
                    <a:pt x="4404" y="6952"/>
                    <a:pt x="4404" y="7177"/>
                    <a:pt x="4404" y="7338"/>
                  </a:cubicBezTo>
                  <a:cubicBezTo>
                    <a:pt x="4404" y="7531"/>
                    <a:pt x="4372" y="7660"/>
                    <a:pt x="4372" y="7692"/>
                  </a:cubicBezTo>
                  <a:cubicBezTo>
                    <a:pt x="4340" y="7788"/>
                    <a:pt x="4276" y="8013"/>
                    <a:pt x="4147" y="8174"/>
                  </a:cubicBezTo>
                  <a:cubicBezTo>
                    <a:pt x="4083" y="8270"/>
                    <a:pt x="4051" y="8335"/>
                    <a:pt x="3987" y="8367"/>
                  </a:cubicBezTo>
                  <a:cubicBezTo>
                    <a:pt x="3922" y="8399"/>
                    <a:pt x="3890" y="8431"/>
                    <a:pt x="3890" y="8431"/>
                  </a:cubicBezTo>
                  <a:cubicBezTo>
                    <a:pt x="3890" y="8399"/>
                    <a:pt x="3858" y="8431"/>
                    <a:pt x="3794" y="8367"/>
                  </a:cubicBezTo>
                  <a:cubicBezTo>
                    <a:pt x="3737" y="8310"/>
                    <a:pt x="3680" y="8203"/>
                    <a:pt x="3601" y="8023"/>
                  </a:cubicBezTo>
                  <a:lnTo>
                    <a:pt x="3601" y="8023"/>
                  </a:lnTo>
                  <a:cubicBezTo>
                    <a:pt x="3601" y="8001"/>
                    <a:pt x="3601" y="7975"/>
                    <a:pt x="3601" y="7949"/>
                  </a:cubicBezTo>
                  <a:cubicBezTo>
                    <a:pt x="3601" y="7724"/>
                    <a:pt x="3569" y="7306"/>
                    <a:pt x="3279" y="6920"/>
                  </a:cubicBezTo>
                  <a:cubicBezTo>
                    <a:pt x="3022" y="6535"/>
                    <a:pt x="2508" y="6181"/>
                    <a:pt x="1672" y="6085"/>
                  </a:cubicBezTo>
                  <a:lnTo>
                    <a:pt x="1383" y="6085"/>
                  </a:lnTo>
                  <a:cubicBezTo>
                    <a:pt x="901" y="6085"/>
                    <a:pt x="515" y="6213"/>
                    <a:pt x="290" y="6502"/>
                  </a:cubicBezTo>
                  <a:cubicBezTo>
                    <a:pt x="65" y="6760"/>
                    <a:pt x="1" y="7081"/>
                    <a:pt x="1" y="7402"/>
                  </a:cubicBezTo>
                  <a:cubicBezTo>
                    <a:pt x="1" y="7949"/>
                    <a:pt x="193" y="8528"/>
                    <a:pt x="354" y="8913"/>
                  </a:cubicBezTo>
                  <a:cubicBezTo>
                    <a:pt x="579" y="9395"/>
                    <a:pt x="1029" y="9813"/>
                    <a:pt x="1415" y="10070"/>
                  </a:cubicBezTo>
                  <a:cubicBezTo>
                    <a:pt x="1693" y="10263"/>
                    <a:pt x="1928" y="10398"/>
                    <a:pt x="2055" y="10477"/>
                  </a:cubicBezTo>
                  <a:lnTo>
                    <a:pt x="2055" y="10477"/>
                  </a:lnTo>
                  <a:cubicBezTo>
                    <a:pt x="2103" y="10668"/>
                    <a:pt x="2208" y="11068"/>
                    <a:pt x="2347" y="11485"/>
                  </a:cubicBezTo>
                  <a:cubicBezTo>
                    <a:pt x="2444" y="11774"/>
                    <a:pt x="2572" y="12096"/>
                    <a:pt x="2733" y="12321"/>
                  </a:cubicBezTo>
                  <a:cubicBezTo>
                    <a:pt x="2894" y="12578"/>
                    <a:pt x="3054" y="12803"/>
                    <a:pt x="3344" y="12899"/>
                  </a:cubicBezTo>
                  <a:cubicBezTo>
                    <a:pt x="3472" y="12931"/>
                    <a:pt x="3794" y="13060"/>
                    <a:pt x="4212" y="13221"/>
                  </a:cubicBezTo>
                  <a:cubicBezTo>
                    <a:pt x="4854" y="13446"/>
                    <a:pt x="5690" y="13799"/>
                    <a:pt x="6494" y="14056"/>
                  </a:cubicBezTo>
                  <a:cubicBezTo>
                    <a:pt x="6912" y="14185"/>
                    <a:pt x="7297" y="14314"/>
                    <a:pt x="7651" y="14378"/>
                  </a:cubicBezTo>
                  <a:cubicBezTo>
                    <a:pt x="7972" y="14474"/>
                    <a:pt x="8294" y="14539"/>
                    <a:pt x="8519" y="14539"/>
                  </a:cubicBezTo>
                  <a:cubicBezTo>
                    <a:pt x="8647" y="14539"/>
                    <a:pt x="8744" y="14539"/>
                    <a:pt x="8840" y="14474"/>
                  </a:cubicBezTo>
                  <a:cubicBezTo>
                    <a:pt x="9033" y="14410"/>
                    <a:pt x="9130" y="14314"/>
                    <a:pt x="9258" y="14153"/>
                  </a:cubicBezTo>
                  <a:cubicBezTo>
                    <a:pt x="9451" y="13896"/>
                    <a:pt x="9612" y="13574"/>
                    <a:pt x="9740" y="13188"/>
                  </a:cubicBezTo>
                  <a:cubicBezTo>
                    <a:pt x="10117" y="12220"/>
                    <a:pt x="10404" y="11026"/>
                    <a:pt x="10487" y="10663"/>
                  </a:cubicBezTo>
                  <a:lnTo>
                    <a:pt x="10487" y="10663"/>
                  </a:lnTo>
                  <a:cubicBezTo>
                    <a:pt x="10618" y="10596"/>
                    <a:pt x="10854" y="10467"/>
                    <a:pt x="11090" y="10295"/>
                  </a:cubicBezTo>
                  <a:cubicBezTo>
                    <a:pt x="11251" y="10167"/>
                    <a:pt x="11444" y="10006"/>
                    <a:pt x="11573" y="9813"/>
                  </a:cubicBezTo>
                  <a:cubicBezTo>
                    <a:pt x="11733" y="9653"/>
                    <a:pt x="11830" y="9428"/>
                    <a:pt x="11830" y="9170"/>
                  </a:cubicBezTo>
                  <a:cubicBezTo>
                    <a:pt x="11830" y="8978"/>
                    <a:pt x="11798" y="8720"/>
                    <a:pt x="11733" y="8431"/>
                  </a:cubicBezTo>
                  <a:cubicBezTo>
                    <a:pt x="11669" y="8013"/>
                    <a:pt x="11540" y="7531"/>
                    <a:pt x="11444" y="7081"/>
                  </a:cubicBezTo>
                  <a:cubicBezTo>
                    <a:pt x="11412" y="6888"/>
                    <a:pt x="11348" y="6695"/>
                    <a:pt x="11315" y="6502"/>
                  </a:cubicBezTo>
                  <a:cubicBezTo>
                    <a:pt x="11283" y="6342"/>
                    <a:pt x="11283" y="6213"/>
                    <a:pt x="11283" y="6181"/>
                  </a:cubicBezTo>
                  <a:cubicBezTo>
                    <a:pt x="11283" y="6149"/>
                    <a:pt x="11315" y="5988"/>
                    <a:pt x="11412" y="5795"/>
                  </a:cubicBezTo>
                  <a:cubicBezTo>
                    <a:pt x="11540" y="5506"/>
                    <a:pt x="11798" y="5120"/>
                    <a:pt x="11990" y="4702"/>
                  </a:cubicBezTo>
                  <a:cubicBezTo>
                    <a:pt x="12215" y="4284"/>
                    <a:pt x="12408" y="3834"/>
                    <a:pt x="12505" y="3417"/>
                  </a:cubicBezTo>
                  <a:cubicBezTo>
                    <a:pt x="12505" y="3320"/>
                    <a:pt x="12505" y="3224"/>
                    <a:pt x="12505" y="3095"/>
                  </a:cubicBezTo>
                  <a:cubicBezTo>
                    <a:pt x="12505" y="2484"/>
                    <a:pt x="12248" y="1777"/>
                    <a:pt x="12023" y="1166"/>
                  </a:cubicBezTo>
                  <a:cubicBezTo>
                    <a:pt x="11765" y="588"/>
                    <a:pt x="11540" y="138"/>
                    <a:pt x="11540" y="138"/>
                  </a:cubicBezTo>
                  <a:cubicBezTo>
                    <a:pt x="11488" y="58"/>
                    <a:pt x="11413" y="1"/>
                    <a:pt x="11316"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6" name="Google Shape;4086;p47"/>
            <p:cNvSpPr/>
            <p:nvPr/>
          </p:nvSpPr>
          <p:spPr>
            <a:xfrm>
              <a:off x="2962975" y="1971500"/>
              <a:ext cx="295750" cy="594125"/>
            </a:xfrm>
            <a:custGeom>
              <a:rect b="b" l="l" r="r" t="t"/>
              <a:pathLst>
                <a:path extrusionOk="0" h="23765" w="11830">
                  <a:moveTo>
                    <a:pt x="2925" y="1"/>
                  </a:moveTo>
                  <a:lnTo>
                    <a:pt x="0" y="3472"/>
                  </a:lnTo>
                  <a:cubicBezTo>
                    <a:pt x="0" y="3472"/>
                    <a:pt x="482" y="7233"/>
                    <a:pt x="1415" y="8712"/>
                  </a:cubicBezTo>
                  <a:cubicBezTo>
                    <a:pt x="2347" y="10223"/>
                    <a:pt x="6301" y="16041"/>
                    <a:pt x="6301" y="16041"/>
                  </a:cubicBezTo>
                  <a:cubicBezTo>
                    <a:pt x="6301" y="16041"/>
                    <a:pt x="6011" y="18002"/>
                    <a:pt x="6301" y="18580"/>
                  </a:cubicBezTo>
                  <a:cubicBezTo>
                    <a:pt x="6558" y="19127"/>
                    <a:pt x="7683" y="21859"/>
                    <a:pt x="7683" y="22213"/>
                  </a:cubicBezTo>
                  <a:cubicBezTo>
                    <a:pt x="7683" y="22441"/>
                    <a:pt x="7954" y="22636"/>
                    <a:pt x="8195" y="22636"/>
                  </a:cubicBezTo>
                  <a:cubicBezTo>
                    <a:pt x="8360" y="22636"/>
                    <a:pt x="8511" y="22544"/>
                    <a:pt x="8551" y="22309"/>
                  </a:cubicBezTo>
                  <a:cubicBezTo>
                    <a:pt x="8647" y="21763"/>
                    <a:pt x="8647" y="20991"/>
                    <a:pt x="8647" y="20991"/>
                  </a:cubicBezTo>
                  <a:lnTo>
                    <a:pt x="10222" y="23434"/>
                  </a:lnTo>
                  <a:cubicBezTo>
                    <a:pt x="10222" y="23434"/>
                    <a:pt x="10632" y="23765"/>
                    <a:pt x="10977" y="23765"/>
                  </a:cubicBezTo>
                  <a:cubicBezTo>
                    <a:pt x="11125" y="23765"/>
                    <a:pt x="11261" y="23704"/>
                    <a:pt x="11347" y="23530"/>
                  </a:cubicBezTo>
                  <a:cubicBezTo>
                    <a:pt x="11637" y="22984"/>
                    <a:pt x="11444" y="19962"/>
                    <a:pt x="11637" y="18741"/>
                  </a:cubicBezTo>
                  <a:cubicBezTo>
                    <a:pt x="11829" y="17552"/>
                    <a:pt x="10897" y="15848"/>
                    <a:pt x="10126" y="15109"/>
                  </a:cubicBezTo>
                  <a:cubicBezTo>
                    <a:pt x="9386" y="14337"/>
                    <a:pt x="8454" y="13051"/>
                    <a:pt x="8165" y="12762"/>
                  </a:cubicBezTo>
                  <a:cubicBezTo>
                    <a:pt x="7876" y="12473"/>
                    <a:pt x="6654" y="8069"/>
                    <a:pt x="6108" y="5080"/>
                  </a:cubicBezTo>
                  <a:cubicBezTo>
                    <a:pt x="5529" y="2058"/>
                    <a:pt x="4051" y="194"/>
                    <a:pt x="29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7" name="Google Shape;4087;p47"/>
            <p:cNvSpPr/>
            <p:nvPr/>
          </p:nvSpPr>
          <p:spPr>
            <a:xfrm>
              <a:off x="2955750" y="1964925"/>
              <a:ext cx="305375" cy="607700"/>
            </a:xfrm>
            <a:custGeom>
              <a:rect b="b" l="l" r="r" t="t"/>
              <a:pathLst>
                <a:path extrusionOk="0" h="24308" w="12215">
                  <a:moveTo>
                    <a:pt x="3186" y="0"/>
                  </a:moveTo>
                  <a:cubicBezTo>
                    <a:pt x="3054" y="0"/>
                    <a:pt x="2953" y="92"/>
                    <a:pt x="2925" y="232"/>
                  </a:cubicBezTo>
                  <a:cubicBezTo>
                    <a:pt x="2925" y="360"/>
                    <a:pt x="3022" y="521"/>
                    <a:pt x="3150" y="521"/>
                  </a:cubicBezTo>
                  <a:cubicBezTo>
                    <a:pt x="3600" y="585"/>
                    <a:pt x="4211" y="1067"/>
                    <a:pt x="4790" y="1903"/>
                  </a:cubicBezTo>
                  <a:cubicBezTo>
                    <a:pt x="5336" y="2739"/>
                    <a:pt x="5850" y="3896"/>
                    <a:pt x="6140" y="5375"/>
                  </a:cubicBezTo>
                  <a:cubicBezTo>
                    <a:pt x="6397" y="6885"/>
                    <a:pt x="6847" y="8750"/>
                    <a:pt x="7265" y="10261"/>
                  </a:cubicBezTo>
                  <a:cubicBezTo>
                    <a:pt x="7490" y="11032"/>
                    <a:pt x="7683" y="11707"/>
                    <a:pt x="7843" y="12189"/>
                  </a:cubicBezTo>
                  <a:cubicBezTo>
                    <a:pt x="7908" y="12446"/>
                    <a:pt x="8004" y="12671"/>
                    <a:pt x="8068" y="12832"/>
                  </a:cubicBezTo>
                  <a:cubicBezTo>
                    <a:pt x="8100" y="12896"/>
                    <a:pt x="8133" y="12993"/>
                    <a:pt x="8165" y="13025"/>
                  </a:cubicBezTo>
                  <a:cubicBezTo>
                    <a:pt x="8197" y="13089"/>
                    <a:pt x="8197" y="13154"/>
                    <a:pt x="8261" y="13218"/>
                  </a:cubicBezTo>
                  <a:cubicBezTo>
                    <a:pt x="8325" y="13250"/>
                    <a:pt x="8422" y="13379"/>
                    <a:pt x="8550" y="13572"/>
                  </a:cubicBezTo>
                  <a:cubicBezTo>
                    <a:pt x="8968" y="14086"/>
                    <a:pt x="9643" y="14954"/>
                    <a:pt x="10222" y="15564"/>
                  </a:cubicBezTo>
                  <a:cubicBezTo>
                    <a:pt x="10543" y="15854"/>
                    <a:pt x="10929" y="16400"/>
                    <a:pt x="11186" y="16947"/>
                  </a:cubicBezTo>
                  <a:cubicBezTo>
                    <a:pt x="11476" y="17525"/>
                    <a:pt x="11668" y="18168"/>
                    <a:pt x="11668" y="18682"/>
                  </a:cubicBezTo>
                  <a:cubicBezTo>
                    <a:pt x="11668" y="18779"/>
                    <a:pt x="11668" y="18875"/>
                    <a:pt x="11668" y="18972"/>
                  </a:cubicBezTo>
                  <a:cubicBezTo>
                    <a:pt x="11572" y="19615"/>
                    <a:pt x="11572" y="20675"/>
                    <a:pt x="11540" y="21640"/>
                  </a:cubicBezTo>
                  <a:cubicBezTo>
                    <a:pt x="11540" y="22122"/>
                    <a:pt x="11540" y="22604"/>
                    <a:pt x="11508" y="22958"/>
                  </a:cubicBezTo>
                  <a:cubicBezTo>
                    <a:pt x="11508" y="23151"/>
                    <a:pt x="11476" y="23311"/>
                    <a:pt x="11476" y="23440"/>
                  </a:cubicBezTo>
                  <a:cubicBezTo>
                    <a:pt x="11443" y="23568"/>
                    <a:pt x="11411" y="23665"/>
                    <a:pt x="11411" y="23665"/>
                  </a:cubicBezTo>
                  <a:lnTo>
                    <a:pt x="11347" y="23729"/>
                  </a:lnTo>
                  <a:lnTo>
                    <a:pt x="11283" y="23761"/>
                  </a:lnTo>
                  <a:cubicBezTo>
                    <a:pt x="11186" y="23761"/>
                    <a:pt x="11026" y="23697"/>
                    <a:pt x="10897" y="23633"/>
                  </a:cubicBezTo>
                  <a:cubicBezTo>
                    <a:pt x="10833" y="23601"/>
                    <a:pt x="10768" y="23568"/>
                    <a:pt x="10736" y="23536"/>
                  </a:cubicBezTo>
                  <a:lnTo>
                    <a:pt x="10704" y="23504"/>
                  </a:lnTo>
                  <a:lnTo>
                    <a:pt x="10695" y="23504"/>
                  </a:lnTo>
                  <a:lnTo>
                    <a:pt x="9161" y="21125"/>
                  </a:lnTo>
                  <a:cubicBezTo>
                    <a:pt x="9108" y="21046"/>
                    <a:pt x="9012" y="20989"/>
                    <a:pt x="8908" y="20989"/>
                  </a:cubicBezTo>
                  <a:cubicBezTo>
                    <a:pt x="8885" y="20989"/>
                    <a:pt x="8863" y="20991"/>
                    <a:pt x="8840" y="20997"/>
                  </a:cubicBezTo>
                  <a:cubicBezTo>
                    <a:pt x="8743" y="21061"/>
                    <a:pt x="8647" y="21158"/>
                    <a:pt x="8647" y="21254"/>
                  </a:cubicBezTo>
                  <a:cubicBezTo>
                    <a:pt x="8647" y="21254"/>
                    <a:pt x="8647" y="21447"/>
                    <a:pt x="8647" y="21704"/>
                  </a:cubicBezTo>
                  <a:cubicBezTo>
                    <a:pt x="8647" y="21961"/>
                    <a:pt x="8615" y="22283"/>
                    <a:pt x="8550" y="22540"/>
                  </a:cubicBezTo>
                  <a:cubicBezTo>
                    <a:pt x="8550" y="22604"/>
                    <a:pt x="8550" y="22604"/>
                    <a:pt x="8518" y="22604"/>
                  </a:cubicBezTo>
                  <a:lnTo>
                    <a:pt x="8486" y="22636"/>
                  </a:lnTo>
                  <a:cubicBezTo>
                    <a:pt x="8422" y="22636"/>
                    <a:pt x="8358" y="22604"/>
                    <a:pt x="8325" y="22572"/>
                  </a:cubicBezTo>
                  <a:lnTo>
                    <a:pt x="8261" y="22508"/>
                  </a:lnTo>
                  <a:lnTo>
                    <a:pt x="8261" y="22476"/>
                  </a:lnTo>
                  <a:cubicBezTo>
                    <a:pt x="8261" y="22379"/>
                    <a:pt x="8229" y="22283"/>
                    <a:pt x="8197" y="22186"/>
                  </a:cubicBezTo>
                  <a:cubicBezTo>
                    <a:pt x="7972" y="21350"/>
                    <a:pt x="7072" y="19229"/>
                    <a:pt x="6815" y="18715"/>
                  </a:cubicBezTo>
                  <a:cubicBezTo>
                    <a:pt x="6782" y="18650"/>
                    <a:pt x="6750" y="18554"/>
                    <a:pt x="6750" y="18425"/>
                  </a:cubicBezTo>
                  <a:cubicBezTo>
                    <a:pt x="6718" y="18265"/>
                    <a:pt x="6718" y="18104"/>
                    <a:pt x="6718" y="17911"/>
                  </a:cubicBezTo>
                  <a:cubicBezTo>
                    <a:pt x="6718" y="17557"/>
                    <a:pt x="6750" y="17172"/>
                    <a:pt x="6782" y="16850"/>
                  </a:cubicBezTo>
                  <a:cubicBezTo>
                    <a:pt x="6782" y="16690"/>
                    <a:pt x="6815" y="16561"/>
                    <a:pt x="6815" y="16497"/>
                  </a:cubicBezTo>
                  <a:cubicBezTo>
                    <a:pt x="6847" y="16400"/>
                    <a:pt x="6847" y="16336"/>
                    <a:pt x="6847" y="16336"/>
                  </a:cubicBezTo>
                  <a:cubicBezTo>
                    <a:pt x="6847" y="16272"/>
                    <a:pt x="6847" y="16207"/>
                    <a:pt x="6815" y="16143"/>
                  </a:cubicBezTo>
                  <a:cubicBezTo>
                    <a:pt x="6815" y="16143"/>
                    <a:pt x="6557" y="15789"/>
                    <a:pt x="6172" y="15211"/>
                  </a:cubicBezTo>
                  <a:cubicBezTo>
                    <a:pt x="5015" y="13507"/>
                    <a:pt x="2636" y="9971"/>
                    <a:pt x="1929" y="8846"/>
                  </a:cubicBezTo>
                  <a:cubicBezTo>
                    <a:pt x="1511" y="8171"/>
                    <a:pt x="1125" y="6853"/>
                    <a:pt x="900" y="5728"/>
                  </a:cubicBezTo>
                  <a:cubicBezTo>
                    <a:pt x="804" y="5182"/>
                    <a:pt x="707" y="4667"/>
                    <a:pt x="643" y="4314"/>
                  </a:cubicBezTo>
                  <a:cubicBezTo>
                    <a:pt x="579" y="3928"/>
                    <a:pt x="546" y="3703"/>
                    <a:pt x="546" y="3703"/>
                  </a:cubicBezTo>
                  <a:cubicBezTo>
                    <a:pt x="546" y="3563"/>
                    <a:pt x="449" y="3472"/>
                    <a:pt x="318" y="3472"/>
                  </a:cubicBezTo>
                  <a:cubicBezTo>
                    <a:pt x="298" y="3472"/>
                    <a:pt x="278" y="3474"/>
                    <a:pt x="257" y="3478"/>
                  </a:cubicBezTo>
                  <a:cubicBezTo>
                    <a:pt x="129" y="3478"/>
                    <a:pt x="0" y="3607"/>
                    <a:pt x="32" y="3767"/>
                  </a:cubicBezTo>
                  <a:cubicBezTo>
                    <a:pt x="32" y="3767"/>
                    <a:pt x="161" y="4732"/>
                    <a:pt x="386" y="5857"/>
                  </a:cubicBezTo>
                  <a:cubicBezTo>
                    <a:pt x="611" y="6982"/>
                    <a:pt x="964" y="8300"/>
                    <a:pt x="1479" y="9136"/>
                  </a:cubicBezTo>
                  <a:cubicBezTo>
                    <a:pt x="2335" y="10523"/>
                    <a:pt x="5741" y="15518"/>
                    <a:pt x="6290" y="16348"/>
                  </a:cubicBezTo>
                  <a:lnTo>
                    <a:pt x="6290" y="16348"/>
                  </a:lnTo>
                  <a:cubicBezTo>
                    <a:pt x="6259" y="16575"/>
                    <a:pt x="6172" y="17276"/>
                    <a:pt x="6172" y="17911"/>
                  </a:cubicBezTo>
                  <a:cubicBezTo>
                    <a:pt x="6172" y="18104"/>
                    <a:pt x="6204" y="18297"/>
                    <a:pt x="6204" y="18490"/>
                  </a:cubicBezTo>
                  <a:cubicBezTo>
                    <a:pt x="6236" y="18650"/>
                    <a:pt x="6268" y="18811"/>
                    <a:pt x="6332" y="18940"/>
                  </a:cubicBezTo>
                  <a:cubicBezTo>
                    <a:pt x="6461" y="19229"/>
                    <a:pt x="6815" y="20033"/>
                    <a:pt x="7136" y="20836"/>
                  </a:cubicBezTo>
                  <a:cubicBezTo>
                    <a:pt x="7297" y="21222"/>
                    <a:pt x="7458" y="21608"/>
                    <a:pt x="7554" y="21929"/>
                  </a:cubicBezTo>
                  <a:cubicBezTo>
                    <a:pt x="7618" y="22090"/>
                    <a:pt x="7650" y="22218"/>
                    <a:pt x="7683" y="22315"/>
                  </a:cubicBezTo>
                  <a:cubicBezTo>
                    <a:pt x="7683" y="22379"/>
                    <a:pt x="7715" y="22411"/>
                    <a:pt x="7715" y="22443"/>
                  </a:cubicBezTo>
                  <a:lnTo>
                    <a:pt x="7715" y="22476"/>
                  </a:lnTo>
                  <a:cubicBezTo>
                    <a:pt x="7715" y="22701"/>
                    <a:pt x="7843" y="22861"/>
                    <a:pt x="7972" y="22990"/>
                  </a:cubicBezTo>
                  <a:cubicBezTo>
                    <a:pt x="8133" y="23086"/>
                    <a:pt x="8293" y="23151"/>
                    <a:pt x="8486" y="23183"/>
                  </a:cubicBezTo>
                  <a:cubicBezTo>
                    <a:pt x="8615" y="23183"/>
                    <a:pt x="8743" y="23118"/>
                    <a:pt x="8872" y="23022"/>
                  </a:cubicBezTo>
                  <a:cubicBezTo>
                    <a:pt x="9000" y="22926"/>
                    <a:pt x="9065" y="22797"/>
                    <a:pt x="9097" y="22636"/>
                  </a:cubicBezTo>
                  <a:cubicBezTo>
                    <a:pt x="9124" y="22464"/>
                    <a:pt x="9144" y="22281"/>
                    <a:pt x="9158" y="22107"/>
                  </a:cubicBezTo>
                  <a:lnTo>
                    <a:pt x="9158" y="22107"/>
                  </a:lnTo>
                  <a:lnTo>
                    <a:pt x="10286" y="23858"/>
                  </a:lnTo>
                  <a:lnTo>
                    <a:pt x="10351" y="23922"/>
                  </a:lnTo>
                  <a:cubicBezTo>
                    <a:pt x="10351" y="23922"/>
                    <a:pt x="10479" y="24018"/>
                    <a:pt x="10640" y="24115"/>
                  </a:cubicBezTo>
                  <a:cubicBezTo>
                    <a:pt x="10801" y="24179"/>
                    <a:pt x="11026" y="24308"/>
                    <a:pt x="11283" y="24308"/>
                  </a:cubicBezTo>
                  <a:cubicBezTo>
                    <a:pt x="11379" y="24308"/>
                    <a:pt x="11508" y="24276"/>
                    <a:pt x="11604" y="24211"/>
                  </a:cubicBezTo>
                  <a:cubicBezTo>
                    <a:pt x="11733" y="24147"/>
                    <a:pt x="11829" y="24051"/>
                    <a:pt x="11893" y="23922"/>
                  </a:cubicBezTo>
                  <a:cubicBezTo>
                    <a:pt x="11926" y="23793"/>
                    <a:pt x="11958" y="23665"/>
                    <a:pt x="11990" y="23536"/>
                  </a:cubicBezTo>
                  <a:cubicBezTo>
                    <a:pt x="12086" y="22990"/>
                    <a:pt x="12086" y="22154"/>
                    <a:pt x="12086" y="21286"/>
                  </a:cubicBezTo>
                  <a:cubicBezTo>
                    <a:pt x="12086" y="20418"/>
                    <a:pt x="12118" y="19550"/>
                    <a:pt x="12183" y="19068"/>
                  </a:cubicBezTo>
                  <a:cubicBezTo>
                    <a:pt x="12215" y="18940"/>
                    <a:pt x="12215" y="18811"/>
                    <a:pt x="12215" y="18682"/>
                  </a:cubicBezTo>
                  <a:cubicBezTo>
                    <a:pt x="12215" y="18040"/>
                    <a:pt x="11990" y="17332"/>
                    <a:pt x="11668" y="16722"/>
                  </a:cubicBezTo>
                  <a:cubicBezTo>
                    <a:pt x="11379" y="16111"/>
                    <a:pt x="10993" y="15532"/>
                    <a:pt x="10608" y="15179"/>
                  </a:cubicBezTo>
                  <a:cubicBezTo>
                    <a:pt x="10254" y="14825"/>
                    <a:pt x="9836" y="14311"/>
                    <a:pt x="9483" y="13861"/>
                  </a:cubicBezTo>
                  <a:cubicBezTo>
                    <a:pt x="9290" y="13636"/>
                    <a:pt x="9129" y="13411"/>
                    <a:pt x="8968" y="13218"/>
                  </a:cubicBezTo>
                  <a:cubicBezTo>
                    <a:pt x="8840" y="13057"/>
                    <a:pt x="8743" y="12929"/>
                    <a:pt x="8647" y="12832"/>
                  </a:cubicBezTo>
                  <a:cubicBezTo>
                    <a:pt x="8615" y="12768"/>
                    <a:pt x="8550" y="12639"/>
                    <a:pt x="8486" y="12479"/>
                  </a:cubicBezTo>
                  <a:cubicBezTo>
                    <a:pt x="8036" y="11257"/>
                    <a:pt x="7104" y="7753"/>
                    <a:pt x="6654" y="5278"/>
                  </a:cubicBezTo>
                  <a:cubicBezTo>
                    <a:pt x="6365" y="3735"/>
                    <a:pt x="5850" y="2482"/>
                    <a:pt x="5240" y="1582"/>
                  </a:cubicBezTo>
                  <a:cubicBezTo>
                    <a:pt x="4629" y="682"/>
                    <a:pt x="3922" y="135"/>
                    <a:pt x="3247" y="7"/>
                  </a:cubicBezTo>
                  <a:cubicBezTo>
                    <a:pt x="3226" y="2"/>
                    <a:pt x="3206" y="0"/>
                    <a:pt x="318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8" name="Google Shape;4088;p47"/>
            <p:cNvSpPr/>
            <p:nvPr/>
          </p:nvSpPr>
          <p:spPr>
            <a:xfrm>
              <a:off x="3105200" y="2303400"/>
              <a:ext cx="153525" cy="262225"/>
            </a:xfrm>
            <a:custGeom>
              <a:rect b="b" l="l" r="r" t="t"/>
              <a:pathLst>
                <a:path extrusionOk="0" h="10489" w="6141">
                  <a:moveTo>
                    <a:pt x="2926" y="0"/>
                  </a:moveTo>
                  <a:cubicBezTo>
                    <a:pt x="1512" y="386"/>
                    <a:pt x="515" y="1286"/>
                    <a:pt x="1" y="1865"/>
                  </a:cubicBezTo>
                  <a:cubicBezTo>
                    <a:pt x="354" y="2411"/>
                    <a:pt x="612" y="2765"/>
                    <a:pt x="612" y="2765"/>
                  </a:cubicBezTo>
                  <a:cubicBezTo>
                    <a:pt x="612" y="2765"/>
                    <a:pt x="322" y="4726"/>
                    <a:pt x="612" y="5304"/>
                  </a:cubicBezTo>
                  <a:cubicBezTo>
                    <a:pt x="869" y="5851"/>
                    <a:pt x="1994" y="8583"/>
                    <a:pt x="1994" y="8937"/>
                  </a:cubicBezTo>
                  <a:cubicBezTo>
                    <a:pt x="1994" y="9165"/>
                    <a:pt x="2265" y="9360"/>
                    <a:pt x="2506" y="9360"/>
                  </a:cubicBezTo>
                  <a:cubicBezTo>
                    <a:pt x="2671" y="9360"/>
                    <a:pt x="2822" y="9268"/>
                    <a:pt x="2862" y="9033"/>
                  </a:cubicBezTo>
                  <a:cubicBezTo>
                    <a:pt x="2958" y="8487"/>
                    <a:pt x="2958" y="7715"/>
                    <a:pt x="2958" y="7715"/>
                  </a:cubicBezTo>
                  <a:lnTo>
                    <a:pt x="4533" y="10158"/>
                  </a:lnTo>
                  <a:cubicBezTo>
                    <a:pt x="4533" y="10158"/>
                    <a:pt x="4943" y="10489"/>
                    <a:pt x="5288" y="10489"/>
                  </a:cubicBezTo>
                  <a:cubicBezTo>
                    <a:pt x="5436" y="10489"/>
                    <a:pt x="5572" y="10428"/>
                    <a:pt x="5658" y="10254"/>
                  </a:cubicBezTo>
                  <a:cubicBezTo>
                    <a:pt x="5948" y="9708"/>
                    <a:pt x="5755" y="6686"/>
                    <a:pt x="5948" y="5465"/>
                  </a:cubicBezTo>
                  <a:cubicBezTo>
                    <a:pt x="6140" y="4276"/>
                    <a:pt x="5208" y="2572"/>
                    <a:pt x="4437" y="1833"/>
                  </a:cubicBezTo>
                  <a:cubicBezTo>
                    <a:pt x="3922" y="1318"/>
                    <a:pt x="3344" y="547"/>
                    <a:pt x="29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9" name="Google Shape;4089;p47"/>
            <p:cNvSpPr/>
            <p:nvPr/>
          </p:nvSpPr>
          <p:spPr>
            <a:xfrm>
              <a:off x="3097975" y="2296750"/>
              <a:ext cx="163150" cy="275875"/>
            </a:xfrm>
            <a:custGeom>
              <a:rect b="b" l="l" r="r" t="t"/>
              <a:pathLst>
                <a:path extrusionOk="0" h="11035" w="6526">
                  <a:moveTo>
                    <a:pt x="3086" y="578"/>
                  </a:moveTo>
                  <a:cubicBezTo>
                    <a:pt x="3498" y="1087"/>
                    <a:pt x="4057" y="1786"/>
                    <a:pt x="4533" y="2291"/>
                  </a:cubicBezTo>
                  <a:cubicBezTo>
                    <a:pt x="4854" y="2581"/>
                    <a:pt x="5240" y="3127"/>
                    <a:pt x="5497" y="3674"/>
                  </a:cubicBezTo>
                  <a:cubicBezTo>
                    <a:pt x="5787" y="4252"/>
                    <a:pt x="5979" y="4895"/>
                    <a:pt x="5979" y="5409"/>
                  </a:cubicBezTo>
                  <a:cubicBezTo>
                    <a:pt x="5979" y="5506"/>
                    <a:pt x="5979" y="5602"/>
                    <a:pt x="5979" y="5699"/>
                  </a:cubicBezTo>
                  <a:cubicBezTo>
                    <a:pt x="5883" y="6342"/>
                    <a:pt x="5883" y="7402"/>
                    <a:pt x="5851" y="8367"/>
                  </a:cubicBezTo>
                  <a:cubicBezTo>
                    <a:pt x="5851" y="8849"/>
                    <a:pt x="5851" y="9331"/>
                    <a:pt x="5819" y="9685"/>
                  </a:cubicBezTo>
                  <a:cubicBezTo>
                    <a:pt x="5819" y="9878"/>
                    <a:pt x="5787" y="10038"/>
                    <a:pt x="5787" y="10167"/>
                  </a:cubicBezTo>
                  <a:cubicBezTo>
                    <a:pt x="5754" y="10295"/>
                    <a:pt x="5722" y="10392"/>
                    <a:pt x="5722" y="10392"/>
                  </a:cubicBezTo>
                  <a:lnTo>
                    <a:pt x="5658" y="10456"/>
                  </a:lnTo>
                  <a:lnTo>
                    <a:pt x="5594" y="10488"/>
                  </a:lnTo>
                  <a:cubicBezTo>
                    <a:pt x="5497" y="10488"/>
                    <a:pt x="5337" y="10424"/>
                    <a:pt x="5208" y="10360"/>
                  </a:cubicBezTo>
                  <a:cubicBezTo>
                    <a:pt x="5144" y="10328"/>
                    <a:pt x="5079" y="10295"/>
                    <a:pt x="5047" y="10263"/>
                  </a:cubicBezTo>
                  <a:lnTo>
                    <a:pt x="5015" y="10231"/>
                  </a:lnTo>
                  <a:lnTo>
                    <a:pt x="5006" y="10231"/>
                  </a:lnTo>
                  <a:lnTo>
                    <a:pt x="3472" y="7852"/>
                  </a:lnTo>
                  <a:cubicBezTo>
                    <a:pt x="3419" y="7773"/>
                    <a:pt x="3323" y="7716"/>
                    <a:pt x="3219" y="7716"/>
                  </a:cubicBezTo>
                  <a:cubicBezTo>
                    <a:pt x="3196" y="7716"/>
                    <a:pt x="3174" y="7718"/>
                    <a:pt x="3151" y="7724"/>
                  </a:cubicBezTo>
                  <a:cubicBezTo>
                    <a:pt x="3054" y="7788"/>
                    <a:pt x="2958" y="7885"/>
                    <a:pt x="2958" y="7981"/>
                  </a:cubicBezTo>
                  <a:cubicBezTo>
                    <a:pt x="2958" y="7981"/>
                    <a:pt x="2958" y="8174"/>
                    <a:pt x="2958" y="8431"/>
                  </a:cubicBezTo>
                  <a:cubicBezTo>
                    <a:pt x="2958" y="8688"/>
                    <a:pt x="2926" y="9010"/>
                    <a:pt x="2861" y="9267"/>
                  </a:cubicBezTo>
                  <a:cubicBezTo>
                    <a:pt x="2861" y="9331"/>
                    <a:pt x="2861" y="9331"/>
                    <a:pt x="2829" y="9331"/>
                  </a:cubicBezTo>
                  <a:lnTo>
                    <a:pt x="2797" y="9363"/>
                  </a:lnTo>
                  <a:cubicBezTo>
                    <a:pt x="2733" y="9363"/>
                    <a:pt x="2669" y="9331"/>
                    <a:pt x="2636" y="9299"/>
                  </a:cubicBezTo>
                  <a:lnTo>
                    <a:pt x="2572" y="9235"/>
                  </a:lnTo>
                  <a:lnTo>
                    <a:pt x="2572" y="9203"/>
                  </a:lnTo>
                  <a:cubicBezTo>
                    <a:pt x="2572" y="9106"/>
                    <a:pt x="2540" y="9010"/>
                    <a:pt x="2508" y="8913"/>
                  </a:cubicBezTo>
                  <a:cubicBezTo>
                    <a:pt x="2283" y="8077"/>
                    <a:pt x="1383" y="5956"/>
                    <a:pt x="1126" y="5442"/>
                  </a:cubicBezTo>
                  <a:cubicBezTo>
                    <a:pt x="1093" y="5377"/>
                    <a:pt x="1061" y="5281"/>
                    <a:pt x="1061" y="5152"/>
                  </a:cubicBezTo>
                  <a:cubicBezTo>
                    <a:pt x="1029" y="4992"/>
                    <a:pt x="1029" y="4831"/>
                    <a:pt x="1029" y="4638"/>
                  </a:cubicBezTo>
                  <a:cubicBezTo>
                    <a:pt x="1029" y="4284"/>
                    <a:pt x="1061" y="3899"/>
                    <a:pt x="1093" y="3577"/>
                  </a:cubicBezTo>
                  <a:cubicBezTo>
                    <a:pt x="1093" y="3417"/>
                    <a:pt x="1126" y="3288"/>
                    <a:pt x="1126" y="3224"/>
                  </a:cubicBezTo>
                  <a:cubicBezTo>
                    <a:pt x="1158" y="3127"/>
                    <a:pt x="1158" y="3063"/>
                    <a:pt x="1158" y="3063"/>
                  </a:cubicBezTo>
                  <a:cubicBezTo>
                    <a:pt x="1158" y="2999"/>
                    <a:pt x="1158" y="2934"/>
                    <a:pt x="1126" y="2870"/>
                  </a:cubicBezTo>
                  <a:cubicBezTo>
                    <a:pt x="1126" y="2870"/>
                    <a:pt x="920" y="2588"/>
                    <a:pt x="624" y="2137"/>
                  </a:cubicBezTo>
                  <a:lnTo>
                    <a:pt x="624" y="2137"/>
                  </a:lnTo>
                  <a:cubicBezTo>
                    <a:pt x="1114" y="1622"/>
                    <a:pt x="1955" y="924"/>
                    <a:pt x="3086" y="578"/>
                  </a:cubicBezTo>
                  <a:close/>
                  <a:moveTo>
                    <a:pt x="3204" y="1"/>
                  </a:moveTo>
                  <a:cubicBezTo>
                    <a:pt x="3186" y="1"/>
                    <a:pt x="3168" y="3"/>
                    <a:pt x="3151" y="9"/>
                  </a:cubicBezTo>
                  <a:cubicBezTo>
                    <a:pt x="1640" y="395"/>
                    <a:pt x="611" y="1359"/>
                    <a:pt x="65" y="1938"/>
                  </a:cubicBezTo>
                  <a:cubicBezTo>
                    <a:pt x="1" y="2034"/>
                    <a:pt x="1" y="2163"/>
                    <a:pt x="65" y="2259"/>
                  </a:cubicBezTo>
                  <a:cubicBezTo>
                    <a:pt x="303" y="2650"/>
                    <a:pt x="498" y="2938"/>
                    <a:pt x="599" y="3084"/>
                  </a:cubicBezTo>
                  <a:lnTo>
                    <a:pt x="599" y="3084"/>
                  </a:lnTo>
                  <a:cubicBezTo>
                    <a:pt x="568" y="3320"/>
                    <a:pt x="483" y="4011"/>
                    <a:pt x="483" y="4638"/>
                  </a:cubicBezTo>
                  <a:cubicBezTo>
                    <a:pt x="483" y="4831"/>
                    <a:pt x="515" y="5024"/>
                    <a:pt x="515" y="5217"/>
                  </a:cubicBezTo>
                  <a:cubicBezTo>
                    <a:pt x="547" y="5377"/>
                    <a:pt x="579" y="5538"/>
                    <a:pt x="643" y="5667"/>
                  </a:cubicBezTo>
                  <a:cubicBezTo>
                    <a:pt x="772" y="5956"/>
                    <a:pt x="1126" y="6760"/>
                    <a:pt x="1447" y="7563"/>
                  </a:cubicBezTo>
                  <a:cubicBezTo>
                    <a:pt x="1608" y="7949"/>
                    <a:pt x="1769" y="8335"/>
                    <a:pt x="1865" y="8656"/>
                  </a:cubicBezTo>
                  <a:cubicBezTo>
                    <a:pt x="1929" y="8817"/>
                    <a:pt x="1961" y="8945"/>
                    <a:pt x="1994" y="9042"/>
                  </a:cubicBezTo>
                  <a:cubicBezTo>
                    <a:pt x="1994" y="9106"/>
                    <a:pt x="2026" y="9138"/>
                    <a:pt x="2026" y="9170"/>
                  </a:cubicBezTo>
                  <a:lnTo>
                    <a:pt x="2026" y="9203"/>
                  </a:lnTo>
                  <a:cubicBezTo>
                    <a:pt x="2026" y="9428"/>
                    <a:pt x="2154" y="9588"/>
                    <a:pt x="2283" y="9717"/>
                  </a:cubicBezTo>
                  <a:cubicBezTo>
                    <a:pt x="2444" y="9813"/>
                    <a:pt x="2604" y="9878"/>
                    <a:pt x="2797" y="9910"/>
                  </a:cubicBezTo>
                  <a:cubicBezTo>
                    <a:pt x="2926" y="9910"/>
                    <a:pt x="3054" y="9845"/>
                    <a:pt x="3183" y="9749"/>
                  </a:cubicBezTo>
                  <a:cubicBezTo>
                    <a:pt x="3311" y="9653"/>
                    <a:pt x="3376" y="9524"/>
                    <a:pt x="3408" y="9363"/>
                  </a:cubicBezTo>
                  <a:cubicBezTo>
                    <a:pt x="3435" y="9191"/>
                    <a:pt x="3455" y="9008"/>
                    <a:pt x="3469" y="8834"/>
                  </a:cubicBezTo>
                  <a:lnTo>
                    <a:pt x="3469" y="8834"/>
                  </a:lnTo>
                  <a:lnTo>
                    <a:pt x="4597" y="10585"/>
                  </a:lnTo>
                  <a:lnTo>
                    <a:pt x="4662" y="10649"/>
                  </a:lnTo>
                  <a:cubicBezTo>
                    <a:pt x="4662" y="10649"/>
                    <a:pt x="4790" y="10745"/>
                    <a:pt x="4951" y="10842"/>
                  </a:cubicBezTo>
                  <a:cubicBezTo>
                    <a:pt x="5112" y="10906"/>
                    <a:pt x="5337" y="11035"/>
                    <a:pt x="5594" y="11035"/>
                  </a:cubicBezTo>
                  <a:cubicBezTo>
                    <a:pt x="5690" y="11035"/>
                    <a:pt x="5819" y="11003"/>
                    <a:pt x="5915" y="10938"/>
                  </a:cubicBezTo>
                  <a:cubicBezTo>
                    <a:pt x="6044" y="10874"/>
                    <a:pt x="6140" y="10778"/>
                    <a:pt x="6204" y="10649"/>
                  </a:cubicBezTo>
                  <a:cubicBezTo>
                    <a:pt x="6237" y="10520"/>
                    <a:pt x="6269" y="10392"/>
                    <a:pt x="6301" y="10263"/>
                  </a:cubicBezTo>
                  <a:cubicBezTo>
                    <a:pt x="6397" y="9717"/>
                    <a:pt x="6397" y="8881"/>
                    <a:pt x="6397" y="8013"/>
                  </a:cubicBezTo>
                  <a:cubicBezTo>
                    <a:pt x="6397" y="7145"/>
                    <a:pt x="6429" y="6277"/>
                    <a:pt x="6494" y="5795"/>
                  </a:cubicBezTo>
                  <a:cubicBezTo>
                    <a:pt x="6526" y="5667"/>
                    <a:pt x="6526" y="5538"/>
                    <a:pt x="6526" y="5409"/>
                  </a:cubicBezTo>
                  <a:cubicBezTo>
                    <a:pt x="6526" y="4767"/>
                    <a:pt x="6301" y="4059"/>
                    <a:pt x="5979" y="3449"/>
                  </a:cubicBezTo>
                  <a:cubicBezTo>
                    <a:pt x="5690" y="2838"/>
                    <a:pt x="5304" y="2259"/>
                    <a:pt x="4919" y="1906"/>
                  </a:cubicBezTo>
                  <a:cubicBezTo>
                    <a:pt x="4437" y="1391"/>
                    <a:pt x="3826" y="652"/>
                    <a:pt x="3408" y="106"/>
                  </a:cubicBezTo>
                  <a:cubicBezTo>
                    <a:pt x="3355" y="53"/>
                    <a:pt x="3281" y="1"/>
                    <a:pt x="3204"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0" name="Google Shape;4090;p47"/>
            <p:cNvSpPr/>
            <p:nvPr/>
          </p:nvSpPr>
          <p:spPr>
            <a:xfrm>
              <a:off x="2323300" y="1964275"/>
              <a:ext cx="961150" cy="862825"/>
            </a:xfrm>
            <a:custGeom>
              <a:rect b="b" l="l" r="r" t="t"/>
              <a:pathLst>
                <a:path extrusionOk="0" h="34513" w="38446">
                  <a:moveTo>
                    <a:pt x="3086" y="0"/>
                  </a:moveTo>
                  <a:cubicBezTo>
                    <a:pt x="3086" y="0"/>
                    <a:pt x="1318" y="1222"/>
                    <a:pt x="643" y="3858"/>
                  </a:cubicBezTo>
                  <a:cubicBezTo>
                    <a:pt x="0" y="6494"/>
                    <a:pt x="2154" y="17166"/>
                    <a:pt x="2733" y="20251"/>
                  </a:cubicBezTo>
                  <a:cubicBezTo>
                    <a:pt x="3279" y="23369"/>
                    <a:pt x="6108" y="33656"/>
                    <a:pt x="6944" y="34331"/>
                  </a:cubicBezTo>
                  <a:cubicBezTo>
                    <a:pt x="7109" y="34458"/>
                    <a:pt x="7628" y="34512"/>
                    <a:pt x="8382" y="34512"/>
                  </a:cubicBezTo>
                  <a:cubicBezTo>
                    <a:pt x="11431" y="34512"/>
                    <a:pt x="18322" y="33625"/>
                    <a:pt x="21184" y="33109"/>
                  </a:cubicBezTo>
                  <a:cubicBezTo>
                    <a:pt x="24752" y="32466"/>
                    <a:pt x="32434" y="29734"/>
                    <a:pt x="34041" y="29252"/>
                  </a:cubicBezTo>
                  <a:cubicBezTo>
                    <a:pt x="35616" y="28802"/>
                    <a:pt x="36484" y="26359"/>
                    <a:pt x="36934" y="25877"/>
                  </a:cubicBezTo>
                  <a:cubicBezTo>
                    <a:pt x="37416" y="25427"/>
                    <a:pt x="38445" y="23819"/>
                    <a:pt x="37866" y="23273"/>
                  </a:cubicBezTo>
                  <a:cubicBezTo>
                    <a:pt x="37684" y="23080"/>
                    <a:pt x="37384" y="23016"/>
                    <a:pt x="37041" y="23016"/>
                  </a:cubicBezTo>
                  <a:cubicBezTo>
                    <a:pt x="36356" y="23016"/>
                    <a:pt x="35499" y="23273"/>
                    <a:pt x="35070" y="23273"/>
                  </a:cubicBezTo>
                  <a:cubicBezTo>
                    <a:pt x="34395" y="23273"/>
                    <a:pt x="33173" y="23177"/>
                    <a:pt x="31888" y="23177"/>
                  </a:cubicBezTo>
                  <a:cubicBezTo>
                    <a:pt x="30570" y="23177"/>
                    <a:pt x="29445" y="24109"/>
                    <a:pt x="29059" y="25427"/>
                  </a:cubicBezTo>
                  <a:cubicBezTo>
                    <a:pt x="28673" y="26745"/>
                    <a:pt x="28127" y="27388"/>
                    <a:pt x="28127" y="27388"/>
                  </a:cubicBezTo>
                  <a:cubicBezTo>
                    <a:pt x="28127" y="27388"/>
                    <a:pt x="18483" y="28705"/>
                    <a:pt x="16394" y="28705"/>
                  </a:cubicBezTo>
                  <a:cubicBezTo>
                    <a:pt x="14337" y="28705"/>
                    <a:pt x="12376" y="28416"/>
                    <a:pt x="12376" y="28416"/>
                  </a:cubicBezTo>
                  <a:cubicBezTo>
                    <a:pt x="12376" y="28416"/>
                    <a:pt x="11251" y="21955"/>
                    <a:pt x="10415" y="17905"/>
                  </a:cubicBezTo>
                  <a:cubicBezTo>
                    <a:pt x="9547" y="13887"/>
                    <a:pt x="8808" y="10801"/>
                    <a:pt x="8165" y="9772"/>
                  </a:cubicBezTo>
                  <a:lnTo>
                    <a:pt x="30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1" name="Google Shape;4091;p47"/>
            <p:cNvSpPr/>
            <p:nvPr/>
          </p:nvSpPr>
          <p:spPr>
            <a:xfrm>
              <a:off x="2329725" y="1957850"/>
              <a:ext cx="951500" cy="875950"/>
            </a:xfrm>
            <a:custGeom>
              <a:rect b="b" l="l" r="r" t="t"/>
              <a:pathLst>
                <a:path extrusionOk="0" h="35038" w="38060">
                  <a:moveTo>
                    <a:pt x="2814" y="0"/>
                  </a:moveTo>
                  <a:cubicBezTo>
                    <a:pt x="2772" y="0"/>
                    <a:pt x="2733" y="11"/>
                    <a:pt x="2701" y="32"/>
                  </a:cubicBezTo>
                  <a:lnTo>
                    <a:pt x="2669" y="32"/>
                  </a:lnTo>
                  <a:cubicBezTo>
                    <a:pt x="2669" y="65"/>
                    <a:pt x="836" y="1318"/>
                    <a:pt x="129" y="4050"/>
                  </a:cubicBezTo>
                  <a:cubicBezTo>
                    <a:pt x="33" y="4436"/>
                    <a:pt x="1" y="4918"/>
                    <a:pt x="1" y="5497"/>
                  </a:cubicBezTo>
                  <a:cubicBezTo>
                    <a:pt x="1" y="7490"/>
                    <a:pt x="418" y="10576"/>
                    <a:pt x="933" y="13501"/>
                  </a:cubicBezTo>
                  <a:cubicBezTo>
                    <a:pt x="1415" y="16426"/>
                    <a:pt x="1961" y="19223"/>
                    <a:pt x="2186" y="20573"/>
                  </a:cubicBezTo>
                  <a:cubicBezTo>
                    <a:pt x="2476" y="22148"/>
                    <a:pt x="3311" y="25491"/>
                    <a:pt x="4211" y="28545"/>
                  </a:cubicBezTo>
                  <a:cubicBezTo>
                    <a:pt x="4661" y="30055"/>
                    <a:pt x="5112" y="31502"/>
                    <a:pt x="5497" y="32627"/>
                  </a:cubicBezTo>
                  <a:cubicBezTo>
                    <a:pt x="5690" y="33206"/>
                    <a:pt x="5883" y="33656"/>
                    <a:pt x="6044" y="34041"/>
                  </a:cubicBezTo>
                  <a:cubicBezTo>
                    <a:pt x="6108" y="34202"/>
                    <a:pt x="6204" y="34363"/>
                    <a:pt x="6269" y="34491"/>
                  </a:cubicBezTo>
                  <a:cubicBezTo>
                    <a:pt x="6333" y="34620"/>
                    <a:pt x="6397" y="34716"/>
                    <a:pt x="6526" y="34781"/>
                  </a:cubicBezTo>
                  <a:cubicBezTo>
                    <a:pt x="6590" y="34877"/>
                    <a:pt x="6687" y="34909"/>
                    <a:pt x="6815" y="34941"/>
                  </a:cubicBezTo>
                  <a:cubicBezTo>
                    <a:pt x="7104" y="35006"/>
                    <a:pt x="7554" y="35038"/>
                    <a:pt x="8165" y="35038"/>
                  </a:cubicBezTo>
                  <a:cubicBezTo>
                    <a:pt x="11283" y="35038"/>
                    <a:pt x="18098" y="34170"/>
                    <a:pt x="20991" y="33623"/>
                  </a:cubicBezTo>
                  <a:cubicBezTo>
                    <a:pt x="22791" y="33302"/>
                    <a:pt x="25587" y="32434"/>
                    <a:pt x="28159" y="31630"/>
                  </a:cubicBezTo>
                  <a:cubicBezTo>
                    <a:pt x="30731" y="30795"/>
                    <a:pt x="33077" y="30023"/>
                    <a:pt x="33849" y="29766"/>
                  </a:cubicBezTo>
                  <a:cubicBezTo>
                    <a:pt x="34749" y="29509"/>
                    <a:pt x="35392" y="28705"/>
                    <a:pt x="35874" y="27966"/>
                  </a:cubicBezTo>
                  <a:cubicBezTo>
                    <a:pt x="36131" y="27612"/>
                    <a:pt x="36324" y="27227"/>
                    <a:pt x="36484" y="26937"/>
                  </a:cubicBezTo>
                  <a:cubicBezTo>
                    <a:pt x="36645" y="26648"/>
                    <a:pt x="36806" y="26391"/>
                    <a:pt x="36870" y="26327"/>
                  </a:cubicBezTo>
                  <a:cubicBezTo>
                    <a:pt x="37095" y="26134"/>
                    <a:pt x="37352" y="25748"/>
                    <a:pt x="37609" y="25330"/>
                  </a:cubicBezTo>
                  <a:cubicBezTo>
                    <a:pt x="37834" y="24880"/>
                    <a:pt x="38060" y="24430"/>
                    <a:pt x="38060" y="23980"/>
                  </a:cubicBezTo>
                  <a:cubicBezTo>
                    <a:pt x="38060" y="23755"/>
                    <a:pt x="37995" y="23498"/>
                    <a:pt x="37802" y="23337"/>
                  </a:cubicBezTo>
                  <a:cubicBezTo>
                    <a:pt x="37545" y="23048"/>
                    <a:pt x="37159" y="23016"/>
                    <a:pt x="36774" y="23016"/>
                  </a:cubicBezTo>
                  <a:cubicBezTo>
                    <a:pt x="36420" y="23016"/>
                    <a:pt x="36002" y="23080"/>
                    <a:pt x="35649" y="23144"/>
                  </a:cubicBezTo>
                  <a:cubicBezTo>
                    <a:pt x="35295" y="23209"/>
                    <a:pt x="34974" y="23241"/>
                    <a:pt x="34813" y="23241"/>
                  </a:cubicBezTo>
                  <a:cubicBezTo>
                    <a:pt x="34170" y="23241"/>
                    <a:pt x="32949" y="23144"/>
                    <a:pt x="31631" y="23144"/>
                  </a:cubicBezTo>
                  <a:cubicBezTo>
                    <a:pt x="30184" y="23144"/>
                    <a:pt x="28963" y="24173"/>
                    <a:pt x="28545" y="25587"/>
                  </a:cubicBezTo>
                  <a:cubicBezTo>
                    <a:pt x="28352" y="26230"/>
                    <a:pt x="28127" y="26712"/>
                    <a:pt x="27966" y="27034"/>
                  </a:cubicBezTo>
                  <a:cubicBezTo>
                    <a:pt x="27870" y="27162"/>
                    <a:pt x="27805" y="27291"/>
                    <a:pt x="27741" y="27355"/>
                  </a:cubicBezTo>
                  <a:lnTo>
                    <a:pt x="27710" y="27401"/>
                  </a:lnTo>
                  <a:lnTo>
                    <a:pt x="27710" y="27401"/>
                  </a:lnTo>
                  <a:cubicBezTo>
                    <a:pt x="27485" y="27427"/>
                    <a:pt x="26976" y="27486"/>
                    <a:pt x="26295" y="27580"/>
                  </a:cubicBezTo>
                  <a:cubicBezTo>
                    <a:pt x="24880" y="27773"/>
                    <a:pt x="22727" y="28030"/>
                    <a:pt x="20734" y="28287"/>
                  </a:cubicBezTo>
                  <a:cubicBezTo>
                    <a:pt x="18741" y="28512"/>
                    <a:pt x="16876" y="28705"/>
                    <a:pt x="16137" y="28705"/>
                  </a:cubicBezTo>
                  <a:cubicBezTo>
                    <a:pt x="15141" y="28705"/>
                    <a:pt x="14144" y="28609"/>
                    <a:pt x="13373" y="28545"/>
                  </a:cubicBezTo>
                  <a:cubicBezTo>
                    <a:pt x="13019" y="28512"/>
                    <a:pt x="12698" y="28480"/>
                    <a:pt x="12505" y="28448"/>
                  </a:cubicBezTo>
                  <a:cubicBezTo>
                    <a:pt x="12442" y="28439"/>
                    <a:pt x="12386" y="28433"/>
                    <a:pt x="12339" y="28428"/>
                  </a:cubicBezTo>
                  <a:lnTo>
                    <a:pt x="12339" y="28428"/>
                  </a:lnTo>
                  <a:cubicBezTo>
                    <a:pt x="12138" y="27277"/>
                    <a:pt x="11161" y="21717"/>
                    <a:pt x="10415" y="18130"/>
                  </a:cubicBezTo>
                  <a:cubicBezTo>
                    <a:pt x="9997" y="16105"/>
                    <a:pt x="9580" y="14305"/>
                    <a:pt x="9226" y="12890"/>
                  </a:cubicBezTo>
                  <a:cubicBezTo>
                    <a:pt x="8840" y="11476"/>
                    <a:pt x="8487" y="10447"/>
                    <a:pt x="8133" y="9869"/>
                  </a:cubicBezTo>
                  <a:cubicBezTo>
                    <a:pt x="8075" y="9791"/>
                    <a:pt x="7993" y="9748"/>
                    <a:pt x="7909" y="9748"/>
                  </a:cubicBezTo>
                  <a:cubicBezTo>
                    <a:pt x="7854" y="9748"/>
                    <a:pt x="7798" y="9766"/>
                    <a:pt x="7747" y="9804"/>
                  </a:cubicBezTo>
                  <a:cubicBezTo>
                    <a:pt x="7619" y="9869"/>
                    <a:pt x="7587" y="10029"/>
                    <a:pt x="7683" y="10158"/>
                  </a:cubicBezTo>
                  <a:cubicBezTo>
                    <a:pt x="7972" y="10608"/>
                    <a:pt x="8326" y="11637"/>
                    <a:pt x="8680" y="13051"/>
                  </a:cubicBezTo>
                  <a:cubicBezTo>
                    <a:pt x="9065" y="14433"/>
                    <a:pt x="9451" y="16233"/>
                    <a:pt x="9901" y="18226"/>
                  </a:cubicBezTo>
                  <a:cubicBezTo>
                    <a:pt x="10319" y="20251"/>
                    <a:pt x="10801" y="22855"/>
                    <a:pt x="11187" y="24977"/>
                  </a:cubicBezTo>
                  <a:cubicBezTo>
                    <a:pt x="11380" y="26037"/>
                    <a:pt x="11540" y="26969"/>
                    <a:pt x="11669" y="27645"/>
                  </a:cubicBezTo>
                  <a:cubicBezTo>
                    <a:pt x="11798" y="28320"/>
                    <a:pt x="11862" y="28737"/>
                    <a:pt x="11862" y="28737"/>
                  </a:cubicBezTo>
                  <a:cubicBezTo>
                    <a:pt x="11862" y="28834"/>
                    <a:pt x="11958" y="28930"/>
                    <a:pt x="12087" y="28930"/>
                  </a:cubicBezTo>
                  <a:cubicBezTo>
                    <a:pt x="12087" y="28930"/>
                    <a:pt x="14048" y="29220"/>
                    <a:pt x="16137" y="29220"/>
                  </a:cubicBezTo>
                  <a:cubicBezTo>
                    <a:pt x="16683" y="29220"/>
                    <a:pt x="17680" y="29155"/>
                    <a:pt x="18869" y="29027"/>
                  </a:cubicBezTo>
                  <a:cubicBezTo>
                    <a:pt x="22469" y="28641"/>
                    <a:pt x="27902" y="27902"/>
                    <a:pt x="27902" y="27902"/>
                  </a:cubicBezTo>
                  <a:cubicBezTo>
                    <a:pt x="27966" y="27902"/>
                    <a:pt x="28030" y="27870"/>
                    <a:pt x="28063" y="27805"/>
                  </a:cubicBezTo>
                  <a:cubicBezTo>
                    <a:pt x="28095" y="27805"/>
                    <a:pt x="28673" y="27098"/>
                    <a:pt x="29059" y="25748"/>
                  </a:cubicBezTo>
                  <a:cubicBezTo>
                    <a:pt x="29413" y="24526"/>
                    <a:pt x="30441" y="23691"/>
                    <a:pt x="31631" y="23691"/>
                  </a:cubicBezTo>
                  <a:cubicBezTo>
                    <a:pt x="32916" y="23691"/>
                    <a:pt x="34138" y="23787"/>
                    <a:pt x="34813" y="23787"/>
                  </a:cubicBezTo>
                  <a:cubicBezTo>
                    <a:pt x="35070" y="23787"/>
                    <a:pt x="35392" y="23723"/>
                    <a:pt x="35745" y="23659"/>
                  </a:cubicBezTo>
                  <a:cubicBezTo>
                    <a:pt x="36099" y="23594"/>
                    <a:pt x="36484" y="23530"/>
                    <a:pt x="36774" y="23530"/>
                  </a:cubicBezTo>
                  <a:cubicBezTo>
                    <a:pt x="37095" y="23530"/>
                    <a:pt x="37320" y="23594"/>
                    <a:pt x="37417" y="23723"/>
                  </a:cubicBezTo>
                  <a:cubicBezTo>
                    <a:pt x="37481" y="23755"/>
                    <a:pt x="37513" y="23851"/>
                    <a:pt x="37513" y="23980"/>
                  </a:cubicBezTo>
                  <a:cubicBezTo>
                    <a:pt x="37513" y="24237"/>
                    <a:pt x="37352" y="24687"/>
                    <a:pt x="37127" y="25073"/>
                  </a:cubicBezTo>
                  <a:cubicBezTo>
                    <a:pt x="36934" y="25427"/>
                    <a:pt x="36645" y="25812"/>
                    <a:pt x="36484" y="25941"/>
                  </a:cubicBezTo>
                  <a:cubicBezTo>
                    <a:pt x="36324" y="26134"/>
                    <a:pt x="36195" y="26359"/>
                    <a:pt x="36034" y="26680"/>
                  </a:cubicBezTo>
                  <a:cubicBezTo>
                    <a:pt x="35777" y="27130"/>
                    <a:pt x="35456" y="27709"/>
                    <a:pt x="35070" y="28191"/>
                  </a:cubicBezTo>
                  <a:cubicBezTo>
                    <a:pt x="34684" y="28705"/>
                    <a:pt x="34202" y="29123"/>
                    <a:pt x="33688" y="29252"/>
                  </a:cubicBezTo>
                  <a:cubicBezTo>
                    <a:pt x="32884" y="29509"/>
                    <a:pt x="30570" y="30312"/>
                    <a:pt x="27998" y="31116"/>
                  </a:cubicBezTo>
                  <a:cubicBezTo>
                    <a:pt x="25459" y="31952"/>
                    <a:pt x="22630" y="32788"/>
                    <a:pt x="20894" y="33109"/>
                  </a:cubicBezTo>
                  <a:cubicBezTo>
                    <a:pt x="18066" y="33623"/>
                    <a:pt x="11187" y="34491"/>
                    <a:pt x="8165" y="34491"/>
                  </a:cubicBezTo>
                  <a:cubicBezTo>
                    <a:pt x="7779" y="34491"/>
                    <a:pt x="7458" y="34491"/>
                    <a:pt x="7233" y="34459"/>
                  </a:cubicBezTo>
                  <a:cubicBezTo>
                    <a:pt x="7104" y="34459"/>
                    <a:pt x="7008" y="34427"/>
                    <a:pt x="6944" y="34395"/>
                  </a:cubicBezTo>
                  <a:lnTo>
                    <a:pt x="6879" y="34395"/>
                  </a:lnTo>
                  <a:lnTo>
                    <a:pt x="6847" y="34363"/>
                  </a:lnTo>
                  <a:cubicBezTo>
                    <a:pt x="6847" y="34363"/>
                    <a:pt x="6783" y="34298"/>
                    <a:pt x="6719" y="34202"/>
                  </a:cubicBezTo>
                  <a:cubicBezTo>
                    <a:pt x="6494" y="33848"/>
                    <a:pt x="6140" y="32948"/>
                    <a:pt x="5787" y="31791"/>
                  </a:cubicBezTo>
                  <a:cubicBezTo>
                    <a:pt x="4629" y="28384"/>
                    <a:pt x="3119" y="22630"/>
                    <a:pt x="2733" y="20476"/>
                  </a:cubicBezTo>
                  <a:cubicBezTo>
                    <a:pt x="2476" y="19126"/>
                    <a:pt x="1929" y="16330"/>
                    <a:pt x="1447" y="13404"/>
                  </a:cubicBezTo>
                  <a:cubicBezTo>
                    <a:pt x="965" y="10479"/>
                    <a:pt x="547" y="7426"/>
                    <a:pt x="547" y="5497"/>
                  </a:cubicBezTo>
                  <a:cubicBezTo>
                    <a:pt x="547" y="4950"/>
                    <a:pt x="579" y="4468"/>
                    <a:pt x="643" y="4179"/>
                  </a:cubicBezTo>
                  <a:cubicBezTo>
                    <a:pt x="965" y="2925"/>
                    <a:pt x="1576" y="1993"/>
                    <a:pt x="2058" y="1382"/>
                  </a:cubicBezTo>
                  <a:cubicBezTo>
                    <a:pt x="2315" y="1061"/>
                    <a:pt x="2540" y="836"/>
                    <a:pt x="2733" y="707"/>
                  </a:cubicBezTo>
                  <a:cubicBezTo>
                    <a:pt x="2797" y="643"/>
                    <a:pt x="2861" y="579"/>
                    <a:pt x="2926" y="547"/>
                  </a:cubicBezTo>
                  <a:lnTo>
                    <a:pt x="2958" y="515"/>
                  </a:lnTo>
                  <a:lnTo>
                    <a:pt x="2990" y="482"/>
                  </a:lnTo>
                  <a:cubicBezTo>
                    <a:pt x="3119" y="418"/>
                    <a:pt x="3151" y="225"/>
                    <a:pt x="3054" y="129"/>
                  </a:cubicBezTo>
                  <a:cubicBezTo>
                    <a:pt x="2990" y="43"/>
                    <a:pt x="2897" y="0"/>
                    <a:pt x="2814"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2" name="Google Shape;4092;p47"/>
            <p:cNvSpPr/>
            <p:nvPr/>
          </p:nvSpPr>
          <p:spPr>
            <a:xfrm>
              <a:off x="3009575" y="2539650"/>
              <a:ext cx="274875" cy="206550"/>
            </a:xfrm>
            <a:custGeom>
              <a:rect b="b" l="l" r="r" t="t"/>
              <a:pathLst>
                <a:path extrusionOk="0" h="8262" w="10995">
                  <a:moveTo>
                    <a:pt x="9590" y="1"/>
                  </a:moveTo>
                  <a:cubicBezTo>
                    <a:pt x="8905" y="1"/>
                    <a:pt x="8048" y="258"/>
                    <a:pt x="7619" y="258"/>
                  </a:cubicBezTo>
                  <a:cubicBezTo>
                    <a:pt x="6944" y="258"/>
                    <a:pt x="5722" y="162"/>
                    <a:pt x="4437" y="162"/>
                  </a:cubicBezTo>
                  <a:cubicBezTo>
                    <a:pt x="3119" y="162"/>
                    <a:pt x="1994" y="1094"/>
                    <a:pt x="1608" y="2412"/>
                  </a:cubicBezTo>
                  <a:cubicBezTo>
                    <a:pt x="1222" y="3730"/>
                    <a:pt x="676" y="4373"/>
                    <a:pt x="676" y="4373"/>
                  </a:cubicBezTo>
                  <a:cubicBezTo>
                    <a:pt x="676" y="4373"/>
                    <a:pt x="419" y="4405"/>
                    <a:pt x="1" y="4469"/>
                  </a:cubicBezTo>
                  <a:cubicBezTo>
                    <a:pt x="226" y="4983"/>
                    <a:pt x="451" y="5594"/>
                    <a:pt x="483" y="6237"/>
                  </a:cubicBezTo>
                  <a:cubicBezTo>
                    <a:pt x="515" y="6944"/>
                    <a:pt x="451" y="7651"/>
                    <a:pt x="354" y="8262"/>
                  </a:cubicBezTo>
                  <a:cubicBezTo>
                    <a:pt x="3151" y="7394"/>
                    <a:pt x="5722" y="6494"/>
                    <a:pt x="6590" y="6237"/>
                  </a:cubicBezTo>
                  <a:cubicBezTo>
                    <a:pt x="8165" y="5787"/>
                    <a:pt x="9033" y="3344"/>
                    <a:pt x="9483" y="2862"/>
                  </a:cubicBezTo>
                  <a:cubicBezTo>
                    <a:pt x="9965" y="2412"/>
                    <a:pt x="10994" y="804"/>
                    <a:pt x="10415" y="258"/>
                  </a:cubicBezTo>
                  <a:cubicBezTo>
                    <a:pt x="10233" y="65"/>
                    <a:pt x="9933" y="1"/>
                    <a:pt x="95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3" name="Google Shape;4093;p47"/>
            <p:cNvSpPr/>
            <p:nvPr/>
          </p:nvSpPr>
          <p:spPr>
            <a:xfrm>
              <a:off x="3002350" y="2533225"/>
              <a:ext cx="278875" cy="219750"/>
            </a:xfrm>
            <a:custGeom>
              <a:rect b="b" l="l" r="r" t="t"/>
              <a:pathLst>
                <a:path extrusionOk="0" h="8790" w="11155">
                  <a:moveTo>
                    <a:pt x="9869" y="515"/>
                  </a:moveTo>
                  <a:cubicBezTo>
                    <a:pt x="10190" y="515"/>
                    <a:pt x="10415" y="579"/>
                    <a:pt x="10512" y="708"/>
                  </a:cubicBezTo>
                  <a:cubicBezTo>
                    <a:pt x="10576" y="740"/>
                    <a:pt x="10608" y="836"/>
                    <a:pt x="10608" y="965"/>
                  </a:cubicBezTo>
                  <a:cubicBezTo>
                    <a:pt x="10608" y="1222"/>
                    <a:pt x="10447" y="1672"/>
                    <a:pt x="10222" y="2058"/>
                  </a:cubicBezTo>
                  <a:cubicBezTo>
                    <a:pt x="10029" y="2412"/>
                    <a:pt x="9740" y="2797"/>
                    <a:pt x="9579" y="2926"/>
                  </a:cubicBezTo>
                  <a:cubicBezTo>
                    <a:pt x="9419" y="3119"/>
                    <a:pt x="9290" y="3344"/>
                    <a:pt x="9129" y="3665"/>
                  </a:cubicBezTo>
                  <a:cubicBezTo>
                    <a:pt x="8872" y="4115"/>
                    <a:pt x="8551" y="4694"/>
                    <a:pt x="8165" y="5176"/>
                  </a:cubicBezTo>
                  <a:cubicBezTo>
                    <a:pt x="7779" y="5690"/>
                    <a:pt x="7297" y="6108"/>
                    <a:pt x="6783" y="6237"/>
                  </a:cubicBezTo>
                  <a:cubicBezTo>
                    <a:pt x="5958" y="6481"/>
                    <a:pt x="3592" y="7307"/>
                    <a:pt x="984" y="8134"/>
                  </a:cubicBezTo>
                  <a:lnTo>
                    <a:pt x="984" y="8134"/>
                  </a:lnTo>
                  <a:cubicBezTo>
                    <a:pt x="1027" y="7751"/>
                    <a:pt x="1061" y="7331"/>
                    <a:pt x="1061" y="6912"/>
                  </a:cubicBezTo>
                  <a:cubicBezTo>
                    <a:pt x="1061" y="6783"/>
                    <a:pt x="1061" y="6622"/>
                    <a:pt x="1029" y="6494"/>
                  </a:cubicBezTo>
                  <a:cubicBezTo>
                    <a:pt x="1003" y="5926"/>
                    <a:pt x="853" y="5400"/>
                    <a:pt x="662" y="4932"/>
                  </a:cubicBezTo>
                  <a:lnTo>
                    <a:pt x="662" y="4932"/>
                  </a:lnTo>
                  <a:cubicBezTo>
                    <a:pt x="875" y="4902"/>
                    <a:pt x="997" y="4887"/>
                    <a:pt x="997" y="4887"/>
                  </a:cubicBezTo>
                  <a:cubicBezTo>
                    <a:pt x="1061" y="4887"/>
                    <a:pt x="1125" y="4855"/>
                    <a:pt x="1158" y="4790"/>
                  </a:cubicBezTo>
                  <a:cubicBezTo>
                    <a:pt x="1190" y="4790"/>
                    <a:pt x="1768" y="4083"/>
                    <a:pt x="2154" y="2733"/>
                  </a:cubicBezTo>
                  <a:cubicBezTo>
                    <a:pt x="2508" y="1511"/>
                    <a:pt x="3536" y="676"/>
                    <a:pt x="4726" y="676"/>
                  </a:cubicBezTo>
                  <a:cubicBezTo>
                    <a:pt x="6011" y="676"/>
                    <a:pt x="7233" y="772"/>
                    <a:pt x="7908" y="772"/>
                  </a:cubicBezTo>
                  <a:cubicBezTo>
                    <a:pt x="8165" y="772"/>
                    <a:pt x="8487" y="708"/>
                    <a:pt x="8840" y="644"/>
                  </a:cubicBezTo>
                  <a:cubicBezTo>
                    <a:pt x="9194" y="579"/>
                    <a:pt x="9579" y="515"/>
                    <a:pt x="9869" y="515"/>
                  </a:cubicBezTo>
                  <a:close/>
                  <a:moveTo>
                    <a:pt x="9869" y="1"/>
                  </a:moveTo>
                  <a:cubicBezTo>
                    <a:pt x="9515" y="1"/>
                    <a:pt x="9097" y="65"/>
                    <a:pt x="8744" y="129"/>
                  </a:cubicBezTo>
                  <a:cubicBezTo>
                    <a:pt x="8390" y="194"/>
                    <a:pt x="8069" y="226"/>
                    <a:pt x="7908" y="226"/>
                  </a:cubicBezTo>
                  <a:cubicBezTo>
                    <a:pt x="7265" y="226"/>
                    <a:pt x="6044" y="129"/>
                    <a:pt x="4726" y="129"/>
                  </a:cubicBezTo>
                  <a:cubicBezTo>
                    <a:pt x="3279" y="129"/>
                    <a:pt x="2058" y="1158"/>
                    <a:pt x="1640" y="2572"/>
                  </a:cubicBezTo>
                  <a:cubicBezTo>
                    <a:pt x="1447" y="3215"/>
                    <a:pt x="1222" y="3697"/>
                    <a:pt x="1061" y="4019"/>
                  </a:cubicBezTo>
                  <a:cubicBezTo>
                    <a:pt x="965" y="4147"/>
                    <a:pt x="900" y="4276"/>
                    <a:pt x="836" y="4340"/>
                  </a:cubicBezTo>
                  <a:lnTo>
                    <a:pt x="803" y="4389"/>
                  </a:lnTo>
                  <a:lnTo>
                    <a:pt x="803" y="4389"/>
                  </a:lnTo>
                  <a:cubicBezTo>
                    <a:pt x="688" y="4405"/>
                    <a:pt x="500" y="4432"/>
                    <a:pt x="258" y="4469"/>
                  </a:cubicBezTo>
                  <a:cubicBezTo>
                    <a:pt x="161" y="4469"/>
                    <a:pt x="97" y="4533"/>
                    <a:pt x="65" y="4597"/>
                  </a:cubicBezTo>
                  <a:cubicBezTo>
                    <a:pt x="0" y="4662"/>
                    <a:pt x="0" y="4758"/>
                    <a:pt x="33" y="4822"/>
                  </a:cubicBezTo>
                  <a:cubicBezTo>
                    <a:pt x="258" y="5337"/>
                    <a:pt x="483" y="5915"/>
                    <a:pt x="515" y="6526"/>
                  </a:cubicBezTo>
                  <a:cubicBezTo>
                    <a:pt x="515" y="6655"/>
                    <a:pt x="515" y="6783"/>
                    <a:pt x="515" y="6912"/>
                  </a:cubicBezTo>
                  <a:cubicBezTo>
                    <a:pt x="515" y="7458"/>
                    <a:pt x="450" y="8005"/>
                    <a:pt x="386" y="8487"/>
                  </a:cubicBezTo>
                  <a:cubicBezTo>
                    <a:pt x="386" y="8583"/>
                    <a:pt x="418" y="8680"/>
                    <a:pt x="483" y="8744"/>
                  </a:cubicBezTo>
                  <a:cubicBezTo>
                    <a:pt x="528" y="8767"/>
                    <a:pt x="590" y="8789"/>
                    <a:pt x="656" y="8789"/>
                  </a:cubicBezTo>
                  <a:cubicBezTo>
                    <a:pt x="683" y="8789"/>
                    <a:pt x="711" y="8786"/>
                    <a:pt x="740" y="8776"/>
                  </a:cubicBezTo>
                  <a:cubicBezTo>
                    <a:pt x="3504" y="7908"/>
                    <a:pt x="6108" y="7008"/>
                    <a:pt x="6944" y="6751"/>
                  </a:cubicBezTo>
                  <a:cubicBezTo>
                    <a:pt x="7844" y="6494"/>
                    <a:pt x="8487" y="5690"/>
                    <a:pt x="8969" y="4951"/>
                  </a:cubicBezTo>
                  <a:cubicBezTo>
                    <a:pt x="9226" y="4597"/>
                    <a:pt x="9419" y="4212"/>
                    <a:pt x="9579" y="3922"/>
                  </a:cubicBezTo>
                  <a:cubicBezTo>
                    <a:pt x="9740" y="3633"/>
                    <a:pt x="9901" y="3376"/>
                    <a:pt x="9965" y="3312"/>
                  </a:cubicBezTo>
                  <a:cubicBezTo>
                    <a:pt x="10190" y="3119"/>
                    <a:pt x="10447" y="2733"/>
                    <a:pt x="10704" y="2315"/>
                  </a:cubicBezTo>
                  <a:cubicBezTo>
                    <a:pt x="10929" y="1865"/>
                    <a:pt x="11155" y="1415"/>
                    <a:pt x="11155" y="965"/>
                  </a:cubicBezTo>
                  <a:cubicBezTo>
                    <a:pt x="11155" y="740"/>
                    <a:pt x="11090" y="483"/>
                    <a:pt x="10897" y="322"/>
                  </a:cubicBezTo>
                  <a:cubicBezTo>
                    <a:pt x="10640" y="33"/>
                    <a:pt x="10254" y="1"/>
                    <a:pt x="9869"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4" name="Google Shape;4094;p47"/>
            <p:cNvSpPr/>
            <p:nvPr/>
          </p:nvSpPr>
          <p:spPr>
            <a:xfrm>
              <a:off x="3041725" y="2911725"/>
              <a:ext cx="238700" cy="81200"/>
            </a:xfrm>
            <a:custGeom>
              <a:rect b="b" l="l" r="r" t="t"/>
              <a:pathLst>
                <a:path extrusionOk="0" h="3248" w="9548">
                  <a:moveTo>
                    <a:pt x="1897" y="1"/>
                  </a:moveTo>
                  <a:lnTo>
                    <a:pt x="0" y="3022"/>
                  </a:lnTo>
                  <a:cubicBezTo>
                    <a:pt x="0" y="3022"/>
                    <a:pt x="2411" y="3247"/>
                    <a:pt x="3215" y="3247"/>
                  </a:cubicBezTo>
                  <a:cubicBezTo>
                    <a:pt x="4019" y="3247"/>
                    <a:pt x="9547" y="2637"/>
                    <a:pt x="8744" y="1737"/>
                  </a:cubicBezTo>
                  <a:cubicBezTo>
                    <a:pt x="7940" y="804"/>
                    <a:pt x="1897" y="1"/>
                    <a:pt x="18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5" name="Google Shape;4095;p47"/>
            <p:cNvSpPr/>
            <p:nvPr/>
          </p:nvSpPr>
          <p:spPr>
            <a:xfrm>
              <a:off x="3034500" y="2905300"/>
              <a:ext cx="234675" cy="94050"/>
            </a:xfrm>
            <a:custGeom>
              <a:rect b="b" l="l" r="r" t="t"/>
              <a:pathLst>
                <a:path extrusionOk="0" h="3762" w="9387">
                  <a:moveTo>
                    <a:pt x="2318" y="567"/>
                  </a:moveTo>
                  <a:cubicBezTo>
                    <a:pt x="2486" y="586"/>
                    <a:pt x="2755" y="620"/>
                    <a:pt x="3086" y="676"/>
                  </a:cubicBezTo>
                  <a:cubicBezTo>
                    <a:pt x="3954" y="804"/>
                    <a:pt x="5272" y="1029"/>
                    <a:pt x="6429" y="1286"/>
                  </a:cubicBezTo>
                  <a:cubicBezTo>
                    <a:pt x="7040" y="1447"/>
                    <a:pt x="7586" y="1576"/>
                    <a:pt x="8004" y="1736"/>
                  </a:cubicBezTo>
                  <a:cubicBezTo>
                    <a:pt x="8422" y="1897"/>
                    <a:pt x="8743" y="2058"/>
                    <a:pt x="8840" y="2154"/>
                  </a:cubicBezTo>
                  <a:cubicBezTo>
                    <a:pt x="8840" y="2154"/>
                    <a:pt x="8776" y="2219"/>
                    <a:pt x="8615" y="2283"/>
                  </a:cubicBezTo>
                  <a:cubicBezTo>
                    <a:pt x="8390" y="2411"/>
                    <a:pt x="7972" y="2572"/>
                    <a:pt x="7490" y="2669"/>
                  </a:cubicBezTo>
                  <a:cubicBezTo>
                    <a:pt x="6750" y="2829"/>
                    <a:pt x="5850" y="2990"/>
                    <a:pt x="5111" y="3086"/>
                  </a:cubicBezTo>
                  <a:cubicBezTo>
                    <a:pt x="4340" y="3183"/>
                    <a:pt x="3697" y="3215"/>
                    <a:pt x="3504" y="3215"/>
                  </a:cubicBezTo>
                  <a:cubicBezTo>
                    <a:pt x="3118" y="3215"/>
                    <a:pt x="2315" y="3183"/>
                    <a:pt x="1607" y="3119"/>
                  </a:cubicBezTo>
                  <a:cubicBezTo>
                    <a:pt x="1286" y="3104"/>
                    <a:pt x="984" y="3083"/>
                    <a:pt x="751" y="3064"/>
                  </a:cubicBezTo>
                  <a:lnTo>
                    <a:pt x="751" y="3064"/>
                  </a:lnTo>
                  <a:lnTo>
                    <a:pt x="2318" y="567"/>
                  </a:lnTo>
                  <a:close/>
                  <a:moveTo>
                    <a:pt x="2218" y="1"/>
                  </a:moveTo>
                  <a:cubicBezTo>
                    <a:pt x="2090" y="1"/>
                    <a:pt x="1993" y="33"/>
                    <a:pt x="1929" y="129"/>
                  </a:cubicBezTo>
                  <a:lnTo>
                    <a:pt x="32" y="3151"/>
                  </a:lnTo>
                  <a:cubicBezTo>
                    <a:pt x="0" y="3215"/>
                    <a:pt x="0" y="3311"/>
                    <a:pt x="32" y="3408"/>
                  </a:cubicBezTo>
                  <a:cubicBezTo>
                    <a:pt x="64" y="3504"/>
                    <a:pt x="161" y="3536"/>
                    <a:pt x="257" y="3569"/>
                  </a:cubicBezTo>
                  <a:cubicBezTo>
                    <a:pt x="257" y="3569"/>
                    <a:pt x="2668" y="3762"/>
                    <a:pt x="3504" y="3762"/>
                  </a:cubicBezTo>
                  <a:cubicBezTo>
                    <a:pt x="3697" y="3762"/>
                    <a:pt x="4147" y="3729"/>
                    <a:pt x="4725" y="3665"/>
                  </a:cubicBezTo>
                  <a:cubicBezTo>
                    <a:pt x="5561" y="3569"/>
                    <a:pt x="6686" y="3408"/>
                    <a:pt x="7586" y="3183"/>
                  </a:cubicBezTo>
                  <a:cubicBezTo>
                    <a:pt x="8036" y="3086"/>
                    <a:pt x="8454" y="2958"/>
                    <a:pt x="8776" y="2829"/>
                  </a:cubicBezTo>
                  <a:cubicBezTo>
                    <a:pt x="8936" y="2765"/>
                    <a:pt x="9065" y="2669"/>
                    <a:pt x="9161" y="2572"/>
                  </a:cubicBezTo>
                  <a:cubicBezTo>
                    <a:pt x="9258" y="2476"/>
                    <a:pt x="9386" y="2347"/>
                    <a:pt x="9386" y="2154"/>
                  </a:cubicBezTo>
                  <a:cubicBezTo>
                    <a:pt x="9386" y="2026"/>
                    <a:pt x="9322" y="1897"/>
                    <a:pt x="9226" y="1801"/>
                  </a:cubicBezTo>
                  <a:cubicBezTo>
                    <a:pt x="9065" y="1640"/>
                    <a:pt x="8872" y="1511"/>
                    <a:pt x="8615" y="1415"/>
                  </a:cubicBezTo>
                  <a:cubicBezTo>
                    <a:pt x="7715" y="997"/>
                    <a:pt x="6140" y="676"/>
                    <a:pt x="4758" y="418"/>
                  </a:cubicBezTo>
                  <a:cubicBezTo>
                    <a:pt x="3375" y="161"/>
                    <a:pt x="2218" y="1"/>
                    <a:pt x="2218"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6" name="Google Shape;4096;p47"/>
            <p:cNvSpPr/>
            <p:nvPr/>
          </p:nvSpPr>
          <p:spPr>
            <a:xfrm>
              <a:off x="2902700" y="2851450"/>
              <a:ext cx="604350" cy="551325"/>
            </a:xfrm>
            <a:custGeom>
              <a:rect b="b" l="l" r="r" t="t"/>
              <a:pathLst>
                <a:path extrusionOk="0" h="22053" w="24174">
                  <a:moveTo>
                    <a:pt x="17616" y="1"/>
                  </a:moveTo>
                  <a:lnTo>
                    <a:pt x="0" y="8166"/>
                  </a:lnTo>
                  <a:lnTo>
                    <a:pt x="6847" y="22052"/>
                  </a:lnTo>
                  <a:lnTo>
                    <a:pt x="24173" y="13277"/>
                  </a:lnTo>
                  <a:lnTo>
                    <a:pt x="1761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7" name="Google Shape;4097;p47"/>
            <p:cNvSpPr/>
            <p:nvPr/>
          </p:nvSpPr>
          <p:spPr>
            <a:xfrm>
              <a:off x="2896275" y="2845050"/>
              <a:ext cx="618000" cy="564150"/>
            </a:xfrm>
            <a:custGeom>
              <a:rect b="b" l="l" r="r" t="t"/>
              <a:pathLst>
                <a:path extrusionOk="0" h="22566" w="24720">
                  <a:moveTo>
                    <a:pt x="17765" y="623"/>
                  </a:moveTo>
                  <a:lnTo>
                    <a:pt x="24076" y="13436"/>
                  </a:lnTo>
                  <a:lnTo>
                    <a:pt x="7233" y="21954"/>
                  </a:lnTo>
                  <a:lnTo>
                    <a:pt x="643" y="8550"/>
                  </a:lnTo>
                  <a:lnTo>
                    <a:pt x="17765" y="623"/>
                  </a:lnTo>
                  <a:close/>
                  <a:moveTo>
                    <a:pt x="17904" y="1"/>
                  </a:moveTo>
                  <a:cubicBezTo>
                    <a:pt x="17861" y="1"/>
                    <a:pt x="17817" y="12"/>
                    <a:pt x="17776" y="32"/>
                  </a:cubicBezTo>
                  <a:lnTo>
                    <a:pt x="161" y="8164"/>
                  </a:lnTo>
                  <a:cubicBezTo>
                    <a:pt x="97" y="8197"/>
                    <a:pt x="32" y="8261"/>
                    <a:pt x="0" y="8325"/>
                  </a:cubicBezTo>
                  <a:cubicBezTo>
                    <a:pt x="0" y="8389"/>
                    <a:pt x="0" y="8454"/>
                    <a:pt x="32" y="8518"/>
                  </a:cubicBezTo>
                  <a:lnTo>
                    <a:pt x="6879" y="22437"/>
                  </a:lnTo>
                  <a:cubicBezTo>
                    <a:pt x="6911" y="22501"/>
                    <a:pt x="6944" y="22533"/>
                    <a:pt x="7040" y="22565"/>
                  </a:cubicBezTo>
                  <a:cubicBezTo>
                    <a:pt x="7104" y="22565"/>
                    <a:pt x="7169" y="22565"/>
                    <a:pt x="7233" y="22533"/>
                  </a:cubicBezTo>
                  <a:lnTo>
                    <a:pt x="24527" y="13790"/>
                  </a:lnTo>
                  <a:cubicBezTo>
                    <a:pt x="24687" y="13725"/>
                    <a:pt x="24719" y="13565"/>
                    <a:pt x="24655" y="13436"/>
                  </a:cubicBezTo>
                  <a:lnTo>
                    <a:pt x="18130" y="160"/>
                  </a:lnTo>
                  <a:cubicBezTo>
                    <a:pt x="18086" y="51"/>
                    <a:pt x="17997" y="1"/>
                    <a:pt x="17904"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8" name="Google Shape;4098;p47"/>
            <p:cNvSpPr/>
            <p:nvPr/>
          </p:nvSpPr>
          <p:spPr>
            <a:xfrm>
              <a:off x="3048950" y="2939850"/>
              <a:ext cx="145475" cy="79925"/>
            </a:xfrm>
            <a:custGeom>
              <a:rect b="b" l="l" r="r" t="t"/>
              <a:pathLst>
                <a:path extrusionOk="0" h="3197" w="5819">
                  <a:moveTo>
                    <a:pt x="3119" y="1"/>
                  </a:moveTo>
                  <a:lnTo>
                    <a:pt x="1" y="1094"/>
                  </a:lnTo>
                  <a:cubicBezTo>
                    <a:pt x="1" y="1094"/>
                    <a:pt x="2122" y="1094"/>
                    <a:pt x="2604" y="1415"/>
                  </a:cubicBezTo>
                  <a:cubicBezTo>
                    <a:pt x="3061" y="1672"/>
                    <a:pt x="4786" y="3197"/>
                    <a:pt x="5369" y="3197"/>
                  </a:cubicBezTo>
                  <a:cubicBezTo>
                    <a:pt x="5442" y="3197"/>
                    <a:pt x="5497" y="3173"/>
                    <a:pt x="5530" y="3119"/>
                  </a:cubicBezTo>
                  <a:cubicBezTo>
                    <a:pt x="5819" y="2605"/>
                    <a:pt x="4630" y="1415"/>
                    <a:pt x="4115" y="901"/>
                  </a:cubicBezTo>
                  <a:cubicBezTo>
                    <a:pt x="3633" y="387"/>
                    <a:pt x="3119" y="1"/>
                    <a:pt x="31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9" name="Google Shape;4099;p47"/>
            <p:cNvSpPr/>
            <p:nvPr/>
          </p:nvSpPr>
          <p:spPr>
            <a:xfrm>
              <a:off x="3042525" y="2932825"/>
              <a:ext cx="152725" cy="93850"/>
            </a:xfrm>
            <a:custGeom>
              <a:rect b="b" l="l" r="r" t="t"/>
              <a:pathLst>
                <a:path extrusionOk="0" h="3754" w="6109">
                  <a:moveTo>
                    <a:pt x="3389" y="1"/>
                  </a:moveTo>
                  <a:cubicBezTo>
                    <a:pt x="3303" y="1"/>
                    <a:pt x="3209" y="43"/>
                    <a:pt x="3151" y="121"/>
                  </a:cubicBezTo>
                  <a:cubicBezTo>
                    <a:pt x="3086" y="218"/>
                    <a:pt x="3086" y="378"/>
                    <a:pt x="3215" y="475"/>
                  </a:cubicBezTo>
                  <a:cubicBezTo>
                    <a:pt x="3215" y="475"/>
                    <a:pt x="3247" y="507"/>
                    <a:pt x="3279" y="539"/>
                  </a:cubicBezTo>
                  <a:cubicBezTo>
                    <a:pt x="3440" y="700"/>
                    <a:pt x="3826" y="989"/>
                    <a:pt x="4179" y="1375"/>
                  </a:cubicBezTo>
                  <a:cubicBezTo>
                    <a:pt x="4404" y="1600"/>
                    <a:pt x="4758" y="1953"/>
                    <a:pt x="5079" y="2307"/>
                  </a:cubicBezTo>
                  <a:cubicBezTo>
                    <a:pt x="5208" y="2500"/>
                    <a:pt x="5337" y="2693"/>
                    <a:pt x="5433" y="2853"/>
                  </a:cubicBezTo>
                  <a:cubicBezTo>
                    <a:pt x="5528" y="3012"/>
                    <a:pt x="5561" y="3139"/>
                    <a:pt x="5562" y="3204"/>
                  </a:cubicBezTo>
                  <a:lnTo>
                    <a:pt x="5562" y="3204"/>
                  </a:lnTo>
                  <a:cubicBezTo>
                    <a:pt x="5528" y="3200"/>
                    <a:pt x="5485" y="3192"/>
                    <a:pt x="5433" y="3175"/>
                  </a:cubicBezTo>
                  <a:cubicBezTo>
                    <a:pt x="5144" y="3046"/>
                    <a:pt x="4629" y="2661"/>
                    <a:pt x="4147" y="2307"/>
                  </a:cubicBezTo>
                  <a:cubicBezTo>
                    <a:pt x="3890" y="2114"/>
                    <a:pt x="3665" y="1953"/>
                    <a:pt x="3472" y="1793"/>
                  </a:cubicBezTo>
                  <a:cubicBezTo>
                    <a:pt x="3279" y="1632"/>
                    <a:pt x="3119" y="1535"/>
                    <a:pt x="3022" y="1439"/>
                  </a:cubicBezTo>
                  <a:cubicBezTo>
                    <a:pt x="2829" y="1343"/>
                    <a:pt x="2572" y="1278"/>
                    <a:pt x="2283" y="1246"/>
                  </a:cubicBezTo>
                  <a:cubicBezTo>
                    <a:pt x="1447" y="1118"/>
                    <a:pt x="258" y="1118"/>
                    <a:pt x="258" y="1118"/>
                  </a:cubicBezTo>
                  <a:cubicBezTo>
                    <a:pt x="97" y="1118"/>
                    <a:pt x="1" y="1246"/>
                    <a:pt x="1" y="1375"/>
                  </a:cubicBezTo>
                  <a:cubicBezTo>
                    <a:pt x="1" y="1535"/>
                    <a:pt x="97" y="1664"/>
                    <a:pt x="258" y="1664"/>
                  </a:cubicBezTo>
                  <a:lnTo>
                    <a:pt x="579" y="1664"/>
                  </a:lnTo>
                  <a:cubicBezTo>
                    <a:pt x="901" y="1664"/>
                    <a:pt x="1351" y="1664"/>
                    <a:pt x="1801" y="1728"/>
                  </a:cubicBezTo>
                  <a:cubicBezTo>
                    <a:pt x="2026" y="1728"/>
                    <a:pt x="2219" y="1760"/>
                    <a:pt x="2379" y="1793"/>
                  </a:cubicBezTo>
                  <a:cubicBezTo>
                    <a:pt x="2572" y="1825"/>
                    <a:pt x="2701" y="1889"/>
                    <a:pt x="2733" y="1921"/>
                  </a:cubicBezTo>
                  <a:cubicBezTo>
                    <a:pt x="2829" y="1953"/>
                    <a:pt x="3022" y="2114"/>
                    <a:pt x="3247" y="2275"/>
                  </a:cubicBezTo>
                  <a:cubicBezTo>
                    <a:pt x="3601" y="2564"/>
                    <a:pt x="4019" y="2918"/>
                    <a:pt x="4437" y="3207"/>
                  </a:cubicBezTo>
                  <a:cubicBezTo>
                    <a:pt x="4662" y="3336"/>
                    <a:pt x="4854" y="3464"/>
                    <a:pt x="5047" y="3561"/>
                  </a:cubicBezTo>
                  <a:cubicBezTo>
                    <a:pt x="5240" y="3657"/>
                    <a:pt x="5433" y="3753"/>
                    <a:pt x="5626" y="3753"/>
                  </a:cubicBezTo>
                  <a:cubicBezTo>
                    <a:pt x="5690" y="3753"/>
                    <a:pt x="5754" y="3721"/>
                    <a:pt x="5819" y="3689"/>
                  </a:cubicBezTo>
                  <a:cubicBezTo>
                    <a:pt x="5915" y="3657"/>
                    <a:pt x="5979" y="3593"/>
                    <a:pt x="6012" y="3528"/>
                  </a:cubicBezTo>
                  <a:cubicBezTo>
                    <a:pt x="6076" y="3432"/>
                    <a:pt x="6108" y="3303"/>
                    <a:pt x="6108" y="3207"/>
                  </a:cubicBezTo>
                  <a:cubicBezTo>
                    <a:pt x="6108" y="2982"/>
                    <a:pt x="6012" y="2789"/>
                    <a:pt x="5915" y="2596"/>
                  </a:cubicBezTo>
                  <a:cubicBezTo>
                    <a:pt x="5562" y="1985"/>
                    <a:pt x="4919" y="1343"/>
                    <a:pt x="4565" y="989"/>
                  </a:cubicBezTo>
                  <a:cubicBezTo>
                    <a:pt x="4051" y="475"/>
                    <a:pt x="3537" y="57"/>
                    <a:pt x="3537" y="57"/>
                  </a:cubicBezTo>
                  <a:cubicBezTo>
                    <a:pt x="3498" y="19"/>
                    <a:pt x="3445" y="1"/>
                    <a:pt x="3389"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0" name="Google Shape;4100;p47"/>
            <p:cNvSpPr/>
            <p:nvPr/>
          </p:nvSpPr>
          <p:spPr>
            <a:xfrm>
              <a:off x="2426975" y="2793600"/>
              <a:ext cx="662175" cy="222625"/>
            </a:xfrm>
            <a:custGeom>
              <a:rect b="b" l="l" r="r" t="t"/>
              <a:pathLst>
                <a:path extrusionOk="0" h="8905" w="26487">
                  <a:moveTo>
                    <a:pt x="8325" y="1"/>
                  </a:moveTo>
                  <a:cubicBezTo>
                    <a:pt x="0" y="386"/>
                    <a:pt x="4532" y="6622"/>
                    <a:pt x="4532" y="6622"/>
                  </a:cubicBezTo>
                  <a:lnTo>
                    <a:pt x="23626" y="8905"/>
                  </a:lnTo>
                  <a:lnTo>
                    <a:pt x="26487" y="4726"/>
                  </a:lnTo>
                  <a:lnTo>
                    <a:pt x="832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1" name="Google Shape;4101;p47"/>
            <p:cNvSpPr/>
            <p:nvPr/>
          </p:nvSpPr>
          <p:spPr>
            <a:xfrm>
              <a:off x="2503300" y="2787175"/>
              <a:ext cx="592300" cy="235475"/>
            </a:xfrm>
            <a:custGeom>
              <a:rect b="b" l="l" r="r" t="t"/>
              <a:pathLst>
                <a:path extrusionOk="0" h="9419" w="23692">
                  <a:moveTo>
                    <a:pt x="5272" y="531"/>
                  </a:moveTo>
                  <a:lnTo>
                    <a:pt x="22984" y="5143"/>
                  </a:lnTo>
                  <a:lnTo>
                    <a:pt x="20445" y="8872"/>
                  </a:lnTo>
                  <a:lnTo>
                    <a:pt x="1653" y="6639"/>
                  </a:lnTo>
                  <a:lnTo>
                    <a:pt x="1653" y="6639"/>
                  </a:lnTo>
                  <a:cubicBezTo>
                    <a:pt x="1541" y="6464"/>
                    <a:pt x="1301" y="6073"/>
                    <a:pt x="1062" y="5594"/>
                  </a:cubicBezTo>
                  <a:cubicBezTo>
                    <a:pt x="772" y="4983"/>
                    <a:pt x="515" y="4243"/>
                    <a:pt x="515" y="3504"/>
                  </a:cubicBezTo>
                  <a:cubicBezTo>
                    <a:pt x="547" y="2797"/>
                    <a:pt x="740" y="2122"/>
                    <a:pt x="1447" y="1575"/>
                  </a:cubicBezTo>
                  <a:cubicBezTo>
                    <a:pt x="2122" y="1029"/>
                    <a:pt x="3344" y="611"/>
                    <a:pt x="5272" y="547"/>
                  </a:cubicBezTo>
                  <a:lnTo>
                    <a:pt x="5272" y="531"/>
                  </a:lnTo>
                  <a:close/>
                  <a:moveTo>
                    <a:pt x="5272" y="0"/>
                  </a:moveTo>
                  <a:cubicBezTo>
                    <a:pt x="3247" y="97"/>
                    <a:pt x="1929" y="515"/>
                    <a:pt x="1094" y="1158"/>
                  </a:cubicBezTo>
                  <a:cubicBezTo>
                    <a:pt x="290" y="1800"/>
                    <a:pt x="1" y="2668"/>
                    <a:pt x="1" y="3504"/>
                  </a:cubicBezTo>
                  <a:cubicBezTo>
                    <a:pt x="1" y="4404"/>
                    <a:pt x="322" y="5272"/>
                    <a:pt x="644" y="5947"/>
                  </a:cubicBezTo>
                  <a:cubicBezTo>
                    <a:pt x="965" y="6590"/>
                    <a:pt x="1287" y="7040"/>
                    <a:pt x="1287" y="7040"/>
                  </a:cubicBezTo>
                  <a:cubicBezTo>
                    <a:pt x="1319" y="7104"/>
                    <a:pt x="1383" y="7136"/>
                    <a:pt x="1447" y="7136"/>
                  </a:cubicBezTo>
                  <a:lnTo>
                    <a:pt x="20541" y="9419"/>
                  </a:lnTo>
                  <a:cubicBezTo>
                    <a:pt x="20637" y="9419"/>
                    <a:pt x="20734" y="9387"/>
                    <a:pt x="20798" y="9290"/>
                  </a:cubicBezTo>
                  <a:lnTo>
                    <a:pt x="23627" y="5143"/>
                  </a:lnTo>
                  <a:cubicBezTo>
                    <a:pt x="23691" y="5079"/>
                    <a:pt x="23691" y="4983"/>
                    <a:pt x="23659" y="4886"/>
                  </a:cubicBezTo>
                  <a:cubicBezTo>
                    <a:pt x="23627" y="4822"/>
                    <a:pt x="23563" y="4758"/>
                    <a:pt x="23498" y="4726"/>
                  </a:cubicBezTo>
                  <a:lnTo>
                    <a:pt x="5337"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2" name="Google Shape;4102;p47"/>
            <p:cNvSpPr/>
            <p:nvPr/>
          </p:nvSpPr>
          <p:spPr>
            <a:xfrm>
              <a:off x="1989800" y="2788450"/>
              <a:ext cx="709600" cy="1210775"/>
            </a:xfrm>
            <a:custGeom>
              <a:rect b="b" l="l" r="r" t="t"/>
              <a:pathLst>
                <a:path extrusionOk="0" h="48431" w="28384">
                  <a:moveTo>
                    <a:pt x="15726" y="0"/>
                  </a:moveTo>
                  <a:cubicBezTo>
                    <a:pt x="14816" y="0"/>
                    <a:pt x="13906" y="302"/>
                    <a:pt x="12987" y="1010"/>
                  </a:cubicBezTo>
                  <a:cubicBezTo>
                    <a:pt x="12987" y="1010"/>
                    <a:pt x="8551" y="4771"/>
                    <a:pt x="7072" y="9303"/>
                  </a:cubicBezTo>
                  <a:cubicBezTo>
                    <a:pt x="5626" y="13868"/>
                    <a:pt x="4661" y="22965"/>
                    <a:pt x="4661" y="22965"/>
                  </a:cubicBezTo>
                  <a:cubicBezTo>
                    <a:pt x="4661" y="22965"/>
                    <a:pt x="0" y="29683"/>
                    <a:pt x="0" y="30358"/>
                  </a:cubicBezTo>
                  <a:cubicBezTo>
                    <a:pt x="0" y="30572"/>
                    <a:pt x="429" y="30644"/>
                    <a:pt x="1001" y="30644"/>
                  </a:cubicBezTo>
                  <a:cubicBezTo>
                    <a:pt x="2143" y="30644"/>
                    <a:pt x="3858" y="30358"/>
                    <a:pt x="3858" y="30358"/>
                  </a:cubicBezTo>
                  <a:lnTo>
                    <a:pt x="3858" y="30358"/>
                  </a:lnTo>
                  <a:lnTo>
                    <a:pt x="129" y="36787"/>
                  </a:lnTo>
                  <a:cubicBezTo>
                    <a:pt x="129" y="36787"/>
                    <a:pt x="129" y="42123"/>
                    <a:pt x="3054" y="44952"/>
                  </a:cubicBezTo>
                  <a:cubicBezTo>
                    <a:pt x="5520" y="47284"/>
                    <a:pt x="8813" y="48431"/>
                    <a:pt x="11703" y="48431"/>
                  </a:cubicBezTo>
                  <a:cubicBezTo>
                    <a:pt x="12279" y="48431"/>
                    <a:pt x="12839" y="48385"/>
                    <a:pt x="13373" y="48295"/>
                  </a:cubicBezTo>
                  <a:cubicBezTo>
                    <a:pt x="16587" y="47748"/>
                    <a:pt x="22502" y="40516"/>
                    <a:pt x="23144" y="40130"/>
                  </a:cubicBezTo>
                  <a:cubicBezTo>
                    <a:pt x="23819" y="39712"/>
                    <a:pt x="21537" y="33573"/>
                    <a:pt x="21023" y="31290"/>
                  </a:cubicBezTo>
                  <a:cubicBezTo>
                    <a:pt x="20476" y="29008"/>
                    <a:pt x="21537" y="27401"/>
                    <a:pt x="22212" y="26983"/>
                  </a:cubicBezTo>
                  <a:cubicBezTo>
                    <a:pt x="22887" y="26597"/>
                    <a:pt x="26777" y="24186"/>
                    <a:pt x="27580" y="22451"/>
                  </a:cubicBezTo>
                  <a:cubicBezTo>
                    <a:pt x="28384" y="20715"/>
                    <a:pt x="28255" y="17757"/>
                    <a:pt x="27966" y="15475"/>
                  </a:cubicBezTo>
                  <a:cubicBezTo>
                    <a:pt x="27709" y="13193"/>
                    <a:pt x="24366" y="5285"/>
                    <a:pt x="21409" y="2875"/>
                  </a:cubicBezTo>
                  <a:cubicBezTo>
                    <a:pt x="19445" y="1256"/>
                    <a:pt x="17584" y="0"/>
                    <a:pt x="157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3" name="Google Shape;4103;p47"/>
            <p:cNvSpPr/>
            <p:nvPr/>
          </p:nvSpPr>
          <p:spPr>
            <a:xfrm>
              <a:off x="1982575" y="2781550"/>
              <a:ext cx="718450" cy="1223925"/>
            </a:xfrm>
            <a:custGeom>
              <a:rect b="b" l="l" r="r" t="t"/>
              <a:pathLst>
                <a:path extrusionOk="0" h="48957" w="28738">
                  <a:moveTo>
                    <a:pt x="16008" y="547"/>
                  </a:moveTo>
                  <a:cubicBezTo>
                    <a:pt x="16876" y="547"/>
                    <a:pt x="17744" y="836"/>
                    <a:pt x="18676" y="1350"/>
                  </a:cubicBezTo>
                  <a:cubicBezTo>
                    <a:pt x="19608" y="1865"/>
                    <a:pt x="20540" y="2572"/>
                    <a:pt x="21537" y="3376"/>
                  </a:cubicBezTo>
                  <a:cubicBezTo>
                    <a:pt x="22951" y="4501"/>
                    <a:pt x="24526" y="7072"/>
                    <a:pt x="25748" y="9612"/>
                  </a:cubicBezTo>
                  <a:cubicBezTo>
                    <a:pt x="26359" y="10897"/>
                    <a:pt x="26905" y="12151"/>
                    <a:pt x="27291" y="13244"/>
                  </a:cubicBezTo>
                  <a:cubicBezTo>
                    <a:pt x="27676" y="14337"/>
                    <a:pt x="27934" y="15269"/>
                    <a:pt x="27998" y="15783"/>
                  </a:cubicBezTo>
                  <a:cubicBezTo>
                    <a:pt x="28127" y="16780"/>
                    <a:pt x="28191" y="17873"/>
                    <a:pt x="28191" y="18933"/>
                  </a:cubicBezTo>
                  <a:cubicBezTo>
                    <a:pt x="28223" y="20348"/>
                    <a:pt x="28062" y="21698"/>
                    <a:pt x="27612" y="22598"/>
                  </a:cubicBezTo>
                  <a:cubicBezTo>
                    <a:pt x="27451" y="22984"/>
                    <a:pt x="27066" y="23466"/>
                    <a:pt x="26584" y="23916"/>
                  </a:cubicBezTo>
                  <a:cubicBezTo>
                    <a:pt x="25169" y="25298"/>
                    <a:pt x="22855" y="26745"/>
                    <a:pt x="22373" y="27034"/>
                  </a:cubicBezTo>
                  <a:cubicBezTo>
                    <a:pt x="22051" y="27227"/>
                    <a:pt x="21665" y="27645"/>
                    <a:pt x="21376" y="28191"/>
                  </a:cubicBezTo>
                  <a:cubicBezTo>
                    <a:pt x="21087" y="28770"/>
                    <a:pt x="20894" y="29477"/>
                    <a:pt x="20894" y="30345"/>
                  </a:cubicBezTo>
                  <a:cubicBezTo>
                    <a:pt x="20894" y="30730"/>
                    <a:pt x="20926" y="31181"/>
                    <a:pt x="21055" y="31631"/>
                  </a:cubicBezTo>
                  <a:cubicBezTo>
                    <a:pt x="21280" y="32627"/>
                    <a:pt x="21858" y="34363"/>
                    <a:pt x="22341" y="36034"/>
                  </a:cubicBezTo>
                  <a:cubicBezTo>
                    <a:pt x="22598" y="36870"/>
                    <a:pt x="22855" y="37674"/>
                    <a:pt x="23016" y="38381"/>
                  </a:cubicBezTo>
                  <a:cubicBezTo>
                    <a:pt x="23208" y="39088"/>
                    <a:pt x="23305" y="39667"/>
                    <a:pt x="23305" y="39988"/>
                  </a:cubicBezTo>
                  <a:cubicBezTo>
                    <a:pt x="23305" y="40085"/>
                    <a:pt x="23305" y="40149"/>
                    <a:pt x="23273" y="40181"/>
                  </a:cubicBezTo>
                  <a:lnTo>
                    <a:pt x="23284" y="40192"/>
                  </a:lnTo>
                  <a:lnTo>
                    <a:pt x="23284" y="40192"/>
                  </a:lnTo>
                  <a:cubicBezTo>
                    <a:pt x="23226" y="40227"/>
                    <a:pt x="23166" y="40284"/>
                    <a:pt x="23080" y="40342"/>
                  </a:cubicBezTo>
                  <a:cubicBezTo>
                    <a:pt x="22758" y="40663"/>
                    <a:pt x="22212" y="41242"/>
                    <a:pt x="21473" y="42013"/>
                  </a:cubicBezTo>
                  <a:cubicBezTo>
                    <a:pt x="20412" y="43170"/>
                    <a:pt x="18965" y="44649"/>
                    <a:pt x="17519" y="45903"/>
                  </a:cubicBezTo>
                  <a:cubicBezTo>
                    <a:pt x="16812" y="46513"/>
                    <a:pt x="16105" y="47092"/>
                    <a:pt x="15429" y="47510"/>
                  </a:cubicBezTo>
                  <a:cubicBezTo>
                    <a:pt x="14754" y="47928"/>
                    <a:pt x="14144" y="48217"/>
                    <a:pt x="13629" y="48314"/>
                  </a:cubicBezTo>
                  <a:cubicBezTo>
                    <a:pt x="13115" y="48378"/>
                    <a:pt x="12569" y="48442"/>
                    <a:pt x="11990" y="48442"/>
                  </a:cubicBezTo>
                  <a:cubicBezTo>
                    <a:pt x="9193" y="48442"/>
                    <a:pt x="5947" y="47317"/>
                    <a:pt x="3536" y="45035"/>
                  </a:cubicBezTo>
                  <a:cubicBezTo>
                    <a:pt x="2122" y="43685"/>
                    <a:pt x="1415" y="41692"/>
                    <a:pt x="1029" y="40020"/>
                  </a:cubicBezTo>
                  <a:cubicBezTo>
                    <a:pt x="868" y="39184"/>
                    <a:pt x="772" y="38445"/>
                    <a:pt x="707" y="37899"/>
                  </a:cubicBezTo>
                  <a:cubicBezTo>
                    <a:pt x="707" y="37642"/>
                    <a:pt x="675" y="37417"/>
                    <a:pt x="675" y="37288"/>
                  </a:cubicBezTo>
                  <a:cubicBezTo>
                    <a:pt x="675" y="37222"/>
                    <a:pt x="675" y="37172"/>
                    <a:pt x="675" y="37137"/>
                  </a:cubicBezTo>
                  <a:lnTo>
                    <a:pt x="675" y="37137"/>
                  </a:lnTo>
                  <a:lnTo>
                    <a:pt x="4404" y="30763"/>
                  </a:lnTo>
                  <a:cubicBezTo>
                    <a:pt x="4436" y="30666"/>
                    <a:pt x="4436" y="30538"/>
                    <a:pt x="4372" y="30473"/>
                  </a:cubicBezTo>
                  <a:cubicBezTo>
                    <a:pt x="4308" y="30377"/>
                    <a:pt x="4211" y="30345"/>
                    <a:pt x="4115" y="30345"/>
                  </a:cubicBezTo>
                  <a:cubicBezTo>
                    <a:pt x="4115" y="30345"/>
                    <a:pt x="4018" y="30377"/>
                    <a:pt x="3825" y="30409"/>
                  </a:cubicBezTo>
                  <a:cubicBezTo>
                    <a:pt x="3311" y="30473"/>
                    <a:pt x="2122" y="30634"/>
                    <a:pt x="1286" y="30634"/>
                  </a:cubicBezTo>
                  <a:cubicBezTo>
                    <a:pt x="997" y="30634"/>
                    <a:pt x="772" y="30634"/>
                    <a:pt x="643" y="30602"/>
                  </a:cubicBezTo>
                  <a:cubicBezTo>
                    <a:pt x="604" y="30589"/>
                    <a:pt x="575" y="30576"/>
                    <a:pt x="555" y="30565"/>
                  </a:cubicBezTo>
                  <a:lnTo>
                    <a:pt x="555" y="30565"/>
                  </a:lnTo>
                  <a:cubicBezTo>
                    <a:pt x="563" y="30537"/>
                    <a:pt x="579" y="30505"/>
                    <a:pt x="611" y="30473"/>
                  </a:cubicBezTo>
                  <a:cubicBezTo>
                    <a:pt x="740" y="30152"/>
                    <a:pt x="1093" y="29541"/>
                    <a:pt x="1575" y="28802"/>
                  </a:cubicBezTo>
                  <a:cubicBezTo>
                    <a:pt x="2250" y="27709"/>
                    <a:pt x="3150" y="26359"/>
                    <a:pt x="3890" y="25266"/>
                  </a:cubicBezTo>
                  <a:cubicBezTo>
                    <a:pt x="4243" y="24752"/>
                    <a:pt x="4565" y="24269"/>
                    <a:pt x="4822" y="23948"/>
                  </a:cubicBezTo>
                  <a:cubicBezTo>
                    <a:pt x="5047" y="23594"/>
                    <a:pt x="5175" y="23402"/>
                    <a:pt x="5175" y="23402"/>
                  </a:cubicBezTo>
                  <a:lnTo>
                    <a:pt x="5240" y="23273"/>
                  </a:lnTo>
                  <a:cubicBezTo>
                    <a:pt x="5240" y="23273"/>
                    <a:pt x="5272" y="22727"/>
                    <a:pt x="5400" y="21794"/>
                  </a:cubicBezTo>
                  <a:cubicBezTo>
                    <a:pt x="5722" y="19030"/>
                    <a:pt x="6525" y="13051"/>
                    <a:pt x="7618" y="9676"/>
                  </a:cubicBezTo>
                  <a:cubicBezTo>
                    <a:pt x="8358" y="7458"/>
                    <a:pt x="9804" y="5401"/>
                    <a:pt x="11090" y="3890"/>
                  </a:cubicBezTo>
                  <a:cubicBezTo>
                    <a:pt x="11701" y="3151"/>
                    <a:pt x="12311" y="2540"/>
                    <a:pt x="12729" y="2122"/>
                  </a:cubicBezTo>
                  <a:cubicBezTo>
                    <a:pt x="12954" y="1929"/>
                    <a:pt x="13147" y="1768"/>
                    <a:pt x="13244" y="1640"/>
                  </a:cubicBezTo>
                  <a:cubicBezTo>
                    <a:pt x="13308" y="1608"/>
                    <a:pt x="13372" y="1543"/>
                    <a:pt x="13404" y="1543"/>
                  </a:cubicBezTo>
                  <a:lnTo>
                    <a:pt x="13427" y="1498"/>
                  </a:lnTo>
                  <a:lnTo>
                    <a:pt x="13437" y="1511"/>
                  </a:lnTo>
                  <a:cubicBezTo>
                    <a:pt x="14304" y="836"/>
                    <a:pt x="15140" y="547"/>
                    <a:pt x="16008" y="547"/>
                  </a:cubicBezTo>
                  <a:close/>
                  <a:moveTo>
                    <a:pt x="16008" y="0"/>
                  </a:moveTo>
                  <a:cubicBezTo>
                    <a:pt x="15044" y="0"/>
                    <a:pt x="14047" y="354"/>
                    <a:pt x="13115" y="1061"/>
                  </a:cubicBezTo>
                  <a:lnTo>
                    <a:pt x="13083" y="1093"/>
                  </a:lnTo>
                  <a:cubicBezTo>
                    <a:pt x="13083" y="1093"/>
                    <a:pt x="11958" y="2025"/>
                    <a:pt x="10672" y="3568"/>
                  </a:cubicBezTo>
                  <a:cubicBezTo>
                    <a:pt x="9354" y="5079"/>
                    <a:pt x="7876" y="7169"/>
                    <a:pt x="7104" y="9515"/>
                  </a:cubicBezTo>
                  <a:cubicBezTo>
                    <a:pt x="6365" y="11830"/>
                    <a:pt x="5786" y="15237"/>
                    <a:pt x="5336" y="18098"/>
                  </a:cubicBezTo>
                  <a:cubicBezTo>
                    <a:pt x="4931" y="20837"/>
                    <a:pt x="4708" y="23064"/>
                    <a:pt x="4694" y="23202"/>
                  </a:cubicBezTo>
                  <a:lnTo>
                    <a:pt x="4694" y="23202"/>
                  </a:lnTo>
                  <a:cubicBezTo>
                    <a:pt x="4433" y="23571"/>
                    <a:pt x="3410" y="25021"/>
                    <a:pt x="2411" y="26520"/>
                  </a:cubicBezTo>
                  <a:cubicBezTo>
                    <a:pt x="1800" y="27420"/>
                    <a:pt x="1222" y="28320"/>
                    <a:pt x="772" y="29059"/>
                  </a:cubicBezTo>
                  <a:cubicBezTo>
                    <a:pt x="547" y="29413"/>
                    <a:pt x="386" y="29734"/>
                    <a:pt x="225" y="29991"/>
                  </a:cubicBezTo>
                  <a:cubicBezTo>
                    <a:pt x="161" y="30120"/>
                    <a:pt x="129" y="30216"/>
                    <a:pt x="64" y="30313"/>
                  </a:cubicBezTo>
                  <a:cubicBezTo>
                    <a:pt x="32" y="30441"/>
                    <a:pt x="0" y="30505"/>
                    <a:pt x="0" y="30634"/>
                  </a:cubicBezTo>
                  <a:cubicBezTo>
                    <a:pt x="0" y="30763"/>
                    <a:pt x="97" y="30891"/>
                    <a:pt x="193" y="30956"/>
                  </a:cubicBezTo>
                  <a:cubicBezTo>
                    <a:pt x="322" y="31084"/>
                    <a:pt x="482" y="31116"/>
                    <a:pt x="675" y="31148"/>
                  </a:cubicBezTo>
                  <a:cubicBezTo>
                    <a:pt x="836" y="31181"/>
                    <a:pt x="1061" y="31181"/>
                    <a:pt x="1286" y="31181"/>
                  </a:cubicBezTo>
                  <a:cubicBezTo>
                    <a:pt x="2041" y="31181"/>
                    <a:pt x="3017" y="31064"/>
                    <a:pt x="3629" y="30979"/>
                  </a:cubicBezTo>
                  <a:lnTo>
                    <a:pt x="3629" y="30979"/>
                  </a:lnTo>
                  <a:lnTo>
                    <a:pt x="193" y="36902"/>
                  </a:lnTo>
                  <a:lnTo>
                    <a:pt x="129" y="37063"/>
                  </a:lnTo>
                  <a:cubicBezTo>
                    <a:pt x="129" y="37063"/>
                    <a:pt x="129" y="38413"/>
                    <a:pt x="514" y="40149"/>
                  </a:cubicBezTo>
                  <a:cubicBezTo>
                    <a:pt x="900" y="41852"/>
                    <a:pt x="1640" y="43942"/>
                    <a:pt x="3182" y="45421"/>
                  </a:cubicBezTo>
                  <a:cubicBezTo>
                    <a:pt x="5690" y="47799"/>
                    <a:pt x="9033" y="48956"/>
                    <a:pt x="11990" y="48956"/>
                  </a:cubicBezTo>
                  <a:cubicBezTo>
                    <a:pt x="12601" y="48956"/>
                    <a:pt x="13179" y="48924"/>
                    <a:pt x="13726" y="48828"/>
                  </a:cubicBezTo>
                  <a:cubicBezTo>
                    <a:pt x="14594" y="48667"/>
                    <a:pt x="15590" y="48089"/>
                    <a:pt x="16619" y="47349"/>
                  </a:cubicBezTo>
                  <a:cubicBezTo>
                    <a:pt x="18162" y="46192"/>
                    <a:pt x="19801" y="44553"/>
                    <a:pt x="21087" y="43203"/>
                  </a:cubicBezTo>
                  <a:cubicBezTo>
                    <a:pt x="21762" y="42528"/>
                    <a:pt x="22341" y="41917"/>
                    <a:pt x="22758" y="41435"/>
                  </a:cubicBezTo>
                  <a:cubicBezTo>
                    <a:pt x="22983" y="41210"/>
                    <a:pt x="23176" y="41017"/>
                    <a:pt x="23305" y="40856"/>
                  </a:cubicBezTo>
                  <a:cubicBezTo>
                    <a:pt x="23466" y="40727"/>
                    <a:pt x="23562" y="40631"/>
                    <a:pt x="23594" y="40631"/>
                  </a:cubicBezTo>
                  <a:cubicBezTo>
                    <a:pt x="23723" y="40535"/>
                    <a:pt x="23755" y="40438"/>
                    <a:pt x="23787" y="40342"/>
                  </a:cubicBezTo>
                  <a:cubicBezTo>
                    <a:pt x="23819" y="40213"/>
                    <a:pt x="23819" y="40117"/>
                    <a:pt x="23819" y="39988"/>
                  </a:cubicBezTo>
                  <a:cubicBezTo>
                    <a:pt x="23819" y="39570"/>
                    <a:pt x="23723" y="38959"/>
                    <a:pt x="23530" y="38252"/>
                  </a:cubicBezTo>
                  <a:cubicBezTo>
                    <a:pt x="23016" y="36131"/>
                    <a:pt x="21891" y="32948"/>
                    <a:pt x="21569" y="31502"/>
                  </a:cubicBezTo>
                  <a:cubicBezTo>
                    <a:pt x="21473" y="31084"/>
                    <a:pt x="21440" y="30698"/>
                    <a:pt x="21440" y="30345"/>
                  </a:cubicBezTo>
                  <a:cubicBezTo>
                    <a:pt x="21440" y="29573"/>
                    <a:pt x="21601" y="28930"/>
                    <a:pt x="21858" y="28448"/>
                  </a:cubicBezTo>
                  <a:cubicBezTo>
                    <a:pt x="22116" y="27966"/>
                    <a:pt x="22437" y="27612"/>
                    <a:pt x="22630" y="27484"/>
                  </a:cubicBezTo>
                  <a:cubicBezTo>
                    <a:pt x="22983" y="27291"/>
                    <a:pt x="24141" y="26584"/>
                    <a:pt x="25298" y="25716"/>
                  </a:cubicBezTo>
                  <a:cubicBezTo>
                    <a:pt x="25876" y="25266"/>
                    <a:pt x="26455" y="24784"/>
                    <a:pt x="26969" y="24302"/>
                  </a:cubicBezTo>
                  <a:cubicBezTo>
                    <a:pt x="27484" y="23819"/>
                    <a:pt x="27869" y="23305"/>
                    <a:pt x="28094" y="22823"/>
                  </a:cubicBezTo>
                  <a:cubicBezTo>
                    <a:pt x="28577" y="21794"/>
                    <a:pt x="28737" y="20380"/>
                    <a:pt x="28737" y="18933"/>
                  </a:cubicBezTo>
                  <a:cubicBezTo>
                    <a:pt x="28737" y="17841"/>
                    <a:pt x="28641" y="16715"/>
                    <a:pt x="28544" y="15719"/>
                  </a:cubicBezTo>
                  <a:cubicBezTo>
                    <a:pt x="28448" y="15108"/>
                    <a:pt x="28191" y="14176"/>
                    <a:pt x="27805" y="13083"/>
                  </a:cubicBezTo>
                  <a:cubicBezTo>
                    <a:pt x="27194" y="11412"/>
                    <a:pt x="26294" y="9354"/>
                    <a:pt x="25234" y="7490"/>
                  </a:cubicBezTo>
                  <a:cubicBezTo>
                    <a:pt x="24205" y="5593"/>
                    <a:pt x="23016" y="3890"/>
                    <a:pt x="21858" y="2958"/>
                  </a:cubicBezTo>
                  <a:cubicBezTo>
                    <a:pt x="20862" y="2154"/>
                    <a:pt x="19898" y="1415"/>
                    <a:pt x="18933" y="868"/>
                  </a:cubicBezTo>
                  <a:cubicBezTo>
                    <a:pt x="17969" y="354"/>
                    <a:pt x="17005" y="32"/>
                    <a:pt x="16008"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4" name="Google Shape;4104;p47"/>
            <p:cNvSpPr/>
            <p:nvPr/>
          </p:nvSpPr>
          <p:spPr>
            <a:xfrm>
              <a:off x="2331325" y="2776500"/>
              <a:ext cx="384950" cy="435925"/>
            </a:xfrm>
            <a:custGeom>
              <a:rect b="b" l="l" r="r" t="t"/>
              <a:pathLst>
                <a:path extrusionOk="0" h="17437" w="15398">
                  <a:moveTo>
                    <a:pt x="5322" y="0"/>
                  </a:moveTo>
                  <a:cubicBezTo>
                    <a:pt x="4137" y="0"/>
                    <a:pt x="2959" y="251"/>
                    <a:pt x="1994" y="813"/>
                  </a:cubicBezTo>
                  <a:cubicBezTo>
                    <a:pt x="1994" y="813"/>
                    <a:pt x="1" y="3770"/>
                    <a:pt x="1" y="5924"/>
                  </a:cubicBezTo>
                  <a:cubicBezTo>
                    <a:pt x="1" y="8046"/>
                    <a:pt x="1737" y="11549"/>
                    <a:pt x="3055" y="13157"/>
                  </a:cubicBezTo>
                  <a:cubicBezTo>
                    <a:pt x="4405" y="14764"/>
                    <a:pt x="5626" y="15825"/>
                    <a:pt x="5626" y="15825"/>
                  </a:cubicBezTo>
                  <a:lnTo>
                    <a:pt x="8551" y="15150"/>
                  </a:lnTo>
                  <a:lnTo>
                    <a:pt x="8680" y="17432"/>
                  </a:lnTo>
                  <a:cubicBezTo>
                    <a:pt x="8680" y="17432"/>
                    <a:pt x="9062" y="16740"/>
                    <a:pt x="10059" y="16740"/>
                  </a:cubicBezTo>
                  <a:cubicBezTo>
                    <a:pt x="10387" y="16740"/>
                    <a:pt x="10782" y="16815"/>
                    <a:pt x="11251" y="17014"/>
                  </a:cubicBezTo>
                  <a:cubicBezTo>
                    <a:pt x="11967" y="17323"/>
                    <a:pt x="12584" y="17437"/>
                    <a:pt x="13071" y="17437"/>
                  </a:cubicBezTo>
                  <a:cubicBezTo>
                    <a:pt x="13854" y="17437"/>
                    <a:pt x="14305" y="17143"/>
                    <a:pt x="14305" y="16885"/>
                  </a:cubicBezTo>
                  <a:cubicBezTo>
                    <a:pt x="14305" y="16500"/>
                    <a:pt x="15398" y="13671"/>
                    <a:pt x="14305" y="8978"/>
                  </a:cubicBezTo>
                  <a:cubicBezTo>
                    <a:pt x="13244" y="4317"/>
                    <a:pt x="12055" y="3513"/>
                    <a:pt x="10287" y="1745"/>
                  </a:cubicBezTo>
                  <a:cubicBezTo>
                    <a:pt x="9211" y="669"/>
                    <a:pt x="7257" y="0"/>
                    <a:pt x="5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5" name="Google Shape;4105;p47"/>
            <p:cNvSpPr/>
            <p:nvPr/>
          </p:nvSpPr>
          <p:spPr>
            <a:xfrm>
              <a:off x="2324100" y="2770300"/>
              <a:ext cx="384150" cy="449250"/>
            </a:xfrm>
            <a:custGeom>
              <a:rect b="b" l="l" r="r" t="t"/>
              <a:pathLst>
                <a:path extrusionOk="0" h="17970" w="15366">
                  <a:moveTo>
                    <a:pt x="5626" y="515"/>
                  </a:moveTo>
                  <a:cubicBezTo>
                    <a:pt x="7490" y="515"/>
                    <a:pt x="9387" y="1190"/>
                    <a:pt x="10383" y="2186"/>
                  </a:cubicBezTo>
                  <a:cubicBezTo>
                    <a:pt x="11283" y="3086"/>
                    <a:pt x="11990" y="3697"/>
                    <a:pt x="12633" y="4661"/>
                  </a:cubicBezTo>
                  <a:cubicBezTo>
                    <a:pt x="13244" y="5626"/>
                    <a:pt x="13823" y="6976"/>
                    <a:pt x="14337" y="9290"/>
                  </a:cubicBezTo>
                  <a:cubicBezTo>
                    <a:pt x="14691" y="10833"/>
                    <a:pt x="14819" y="12183"/>
                    <a:pt x="14819" y="13276"/>
                  </a:cubicBezTo>
                  <a:cubicBezTo>
                    <a:pt x="14819" y="14401"/>
                    <a:pt x="14691" y="15269"/>
                    <a:pt x="14594" y="15912"/>
                  </a:cubicBezTo>
                  <a:cubicBezTo>
                    <a:pt x="14530" y="16233"/>
                    <a:pt x="14466" y="16490"/>
                    <a:pt x="14433" y="16683"/>
                  </a:cubicBezTo>
                  <a:cubicBezTo>
                    <a:pt x="14401" y="16780"/>
                    <a:pt x="14369" y="16876"/>
                    <a:pt x="14369" y="16940"/>
                  </a:cubicBezTo>
                  <a:cubicBezTo>
                    <a:pt x="14337" y="17005"/>
                    <a:pt x="14337" y="17069"/>
                    <a:pt x="14337" y="17133"/>
                  </a:cubicBezTo>
                  <a:cubicBezTo>
                    <a:pt x="14337" y="17133"/>
                    <a:pt x="14273" y="17230"/>
                    <a:pt x="14080" y="17294"/>
                  </a:cubicBezTo>
                  <a:cubicBezTo>
                    <a:pt x="13919" y="17358"/>
                    <a:pt x="13662" y="17423"/>
                    <a:pt x="13340" y="17423"/>
                  </a:cubicBezTo>
                  <a:cubicBezTo>
                    <a:pt x="12890" y="17423"/>
                    <a:pt x="12312" y="17326"/>
                    <a:pt x="11637" y="17037"/>
                  </a:cubicBezTo>
                  <a:cubicBezTo>
                    <a:pt x="11123" y="16812"/>
                    <a:pt x="10705" y="16715"/>
                    <a:pt x="10351" y="16715"/>
                  </a:cubicBezTo>
                  <a:cubicBezTo>
                    <a:pt x="9840" y="16715"/>
                    <a:pt x="9479" y="16891"/>
                    <a:pt x="9225" y="17065"/>
                  </a:cubicBezTo>
                  <a:lnTo>
                    <a:pt x="9225" y="17065"/>
                  </a:lnTo>
                  <a:lnTo>
                    <a:pt x="9130" y="15398"/>
                  </a:lnTo>
                  <a:cubicBezTo>
                    <a:pt x="9097" y="15301"/>
                    <a:pt x="9065" y="15237"/>
                    <a:pt x="9001" y="15173"/>
                  </a:cubicBezTo>
                  <a:cubicBezTo>
                    <a:pt x="8956" y="15150"/>
                    <a:pt x="8910" y="15127"/>
                    <a:pt x="8853" y="15127"/>
                  </a:cubicBezTo>
                  <a:cubicBezTo>
                    <a:pt x="8830" y="15127"/>
                    <a:pt x="8804" y="15131"/>
                    <a:pt x="8776" y="15140"/>
                  </a:cubicBezTo>
                  <a:lnTo>
                    <a:pt x="5981" y="15785"/>
                  </a:lnTo>
                  <a:lnTo>
                    <a:pt x="5981" y="15785"/>
                  </a:lnTo>
                  <a:cubicBezTo>
                    <a:pt x="5954" y="15758"/>
                    <a:pt x="5922" y="15725"/>
                    <a:pt x="5883" y="15687"/>
                  </a:cubicBezTo>
                  <a:cubicBezTo>
                    <a:pt x="5465" y="15301"/>
                    <a:pt x="4565" y="14401"/>
                    <a:pt x="3569" y="13212"/>
                  </a:cubicBezTo>
                  <a:cubicBezTo>
                    <a:pt x="2926" y="12440"/>
                    <a:pt x="2154" y="11187"/>
                    <a:pt x="1543" y="9869"/>
                  </a:cubicBezTo>
                  <a:cubicBezTo>
                    <a:pt x="965" y="8551"/>
                    <a:pt x="547" y="7169"/>
                    <a:pt x="547" y="6172"/>
                  </a:cubicBezTo>
                  <a:cubicBezTo>
                    <a:pt x="547" y="5176"/>
                    <a:pt x="1029" y="3922"/>
                    <a:pt x="1511" y="2925"/>
                  </a:cubicBezTo>
                  <a:cubicBezTo>
                    <a:pt x="1768" y="2443"/>
                    <a:pt x="2026" y="1993"/>
                    <a:pt x="2186" y="1704"/>
                  </a:cubicBezTo>
                  <a:cubicBezTo>
                    <a:pt x="2283" y="1543"/>
                    <a:pt x="2379" y="1415"/>
                    <a:pt x="2411" y="1350"/>
                  </a:cubicBezTo>
                  <a:cubicBezTo>
                    <a:pt x="2447" y="1298"/>
                    <a:pt x="2472" y="1264"/>
                    <a:pt x="2488" y="1245"/>
                  </a:cubicBezTo>
                  <a:lnTo>
                    <a:pt x="2488" y="1245"/>
                  </a:lnTo>
                  <a:cubicBezTo>
                    <a:pt x="3405" y="758"/>
                    <a:pt x="4500" y="515"/>
                    <a:pt x="5626" y="515"/>
                  </a:cubicBezTo>
                  <a:close/>
                  <a:moveTo>
                    <a:pt x="5626" y="0"/>
                  </a:moveTo>
                  <a:cubicBezTo>
                    <a:pt x="4404" y="0"/>
                    <a:pt x="3183" y="257"/>
                    <a:pt x="2154" y="836"/>
                  </a:cubicBezTo>
                  <a:lnTo>
                    <a:pt x="2058" y="900"/>
                  </a:lnTo>
                  <a:cubicBezTo>
                    <a:pt x="2058" y="933"/>
                    <a:pt x="1543" y="1672"/>
                    <a:pt x="1029" y="2700"/>
                  </a:cubicBezTo>
                  <a:cubicBezTo>
                    <a:pt x="547" y="3697"/>
                    <a:pt x="1" y="5015"/>
                    <a:pt x="1" y="6172"/>
                  </a:cubicBezTo>
                  <a:cubicBezTo>
                    <a:pt x="1" y="7297"/>
                    <a:pt x="451" y="8711"/>
                    <a:pt x="1061" y="10094"/>
                  </a:cubicBezTo>
                  <a:cubicBezTo>
                    <a:pt x="1672" y="11444"/>
                    <a:pt x="2444" y="12730"/>
                    <a:pt x="3151" y="13565"/>
                  </a:cubicBezTo>
                  <a:cubicBezTo>
                    <a:pt x="4501" y="15173"/>
                    <a:pt x="5722" y="16265"/>
                    <a:pt x="5722" y="16265"/>
                  </a:cubicBezTo>
                  <a:cubicBezTo>
                    <a:pt x="5769" y="16313"/>
                    <a:pt x="5834" y="16342"/>
                    <a:pt x="5890" y="16342"/>
                  </a:cubicBezTo>
                  <a:cubicBezTo>
                    <a:pt x="5910" y="16342"/>
                    <a:pt x="5930" y="16338"/>
                    <a:pt x="5947" y="16330"/>
                  </a:cubicBezTo>
                  <a:lnTo>
                    <a:pt x="8583" y="15719"/>
                  </a:lnTo>
                  <a:lnTo>
                    <a:pt x="8712" y="17680"/>
                  </a:lnTo>
                  <a:cubicBezTo>
                    <a:pt x="8712" y="17808"/>
                    <a:pt x="8808" y="17905"/>
                    <a:pt x="8937" y="17937"/>
                  </a:cubicBezTo>
                  <a:cubicBezTo>
                    <a:pt x="8954" y="17943"/>
                    <a:pt x="8972" y="17945"/>
                    <a:pt x="8990" y="17945"/>
                  </a:cubicBezTo>
                  <a:cubicBezTo>
                    <a:pt x="9077" y="17945"/>
                    <a:pt x="9173" y="17888"/>
                    <a:pt x="9226" y="17808"/>
                  </a:cubicBezTo>
                  <a:cubicBezTo>
                    <a:pt x="9226" y="17776"/>
                    <a:pt x="9322" y="17648"/>
                    <a:pt x="9483" y="17519"/>
                  </a:cubicBezTo>
                  <a:cubicBezTo>
                    <a:pt x="9676" y="17391"/>
                    <a:pt x="9933" y="17262"/>
                    <a:pt x="10351" y="17262"/>
                  </a:cubicBezTo>
                  <a:cubicBezTo>
                    <a:pt x="10608" y="17262"/>
                    <a:pt x="10994" y="17326"/>
                    <a:pt x="11412" y="17519"/>
                  </a:cubicBezTo>
                  <a:cubicBezTo>
                    <a:pt x="12151" y="17841"/>
                    <a:pt x="12794" y="17969"/>
                    <a:pt x="13340" y="17969"/>
                  </a:cubicBezTo>
                  <a:cubicBezTo>
                    <a:pt x="13758" y="17969"/>
                    <a:pt x="14112" y="17873"/>
                    <a:pt x="14401" y="17744"/>
                  </a:cubicBezTo>
                  <a:cubicBezTo>
                    <a:pt x="14530" y="17680"/>
                    <a:pt x="14626" y="17616"/>
                    <a:pt x="14723" y="17519"/>
                  </a:cubicBezTo>
                  <a:cubicBezTo>
                    <a:pt x="14819" y="17423"/>
                    <a:pt x="14883" y="17294"/>
                    <a:pt x="14883" y="17133"/>
                  </a:cubicBezTo>
                  <a:lnTo>
                    <a:pt x="14883" y="17101"/>
                  </a:lnTo>
                  <a:cubicBezTo>
                    <a:pt x="14883" y="17037"/>
                    <a:pt x="14916" y="16876"/>
                    <a:pt x="14980" y="16683"/>
                  </a:cubicBezTo>
                  <a:cubicBezTo>
                    <a:pt x="15108" y="16040"/>
                    <a:pt x="15366" y="14883"/>
                    <a:pt x="15333" y="13276"/>
                  </a:cubicBezTo>
                  <a:cubicBezTo>
                    <a:pt x="15366" y="12119"/>
                    <a:pt x="15237" y="10769"/>
                    <a:pt x="14883" y="9162"/>
                  </a:cubicBezTo>
                  <a:cubicBezTo>
                    <a:pt x="14337" y="6815"/>
                    <a:pt x="13758" y="5401"/>
                    <a:pt x="13083" y="4372"/>
                  </a:cubicBezTo>
                  <a:cubicBezTo>
                    <a:pt x="12408" y="3343"/>
                    <a:pt x="11637" y="2668"/>
                    <a:pt x="10769" y="1800"/>
                  </a:cubicBezTo>
                  <a:cubicBezTo>
                    <a:pt x="9612" y="675"/>
                    <a:pt x="7619" y="0"/>
                    <a:pt x="562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6" name="Google Shape;4106;p47"/>
            <p:cNvSpPr/>
            <p:nvPr/>
          </p:nvSpPr>
          <p:spPr>
            <a:xfrm>
              <a:off x="2377950" y="2807100"/>
              <a:ext cx="307800" cy="365025"/>
            </a:xfrm>
            <a:custGeom>
              <a:rect b="b" l="l" r="r" t="t"/>
              <a:pathLst>
                <a:path extrusionOk="0" h="14601" w="12312">
                  <a:moveTo>
                    <a:pt x="2462" y="0"/>
                  </a:moveTo>
                  <a:cubicBezTo>
                    <a:pt x="2040" y="0"/>
                    <a:pt x="1701" y="90"/>
                    <a:pt x="1479" y="264"/>
                  </a:cubicBezTo>
                  <a:cubicBezTo>
                    <a:pt x="1479" y="264"/>
                    <a:pt x="0" y="2804"/>
                    <a:pt x="804" y="4829"/>
                  </a:cubicBezTo>
                  <a:cubicBezTo>
                    <a:pt x="1607" y="6822"/>
                    <a:pt x="4147" y="9232"/>
                    <a:pt x="6172" y="10968"/>
                  </a:cubicBezTo>
                  <a:cubicBezTo>
                    <a:pt x="8165" y="12736"/>
                    <a:pt x="10704" y="14601"/>
                    <a:pt x="10704" y="14601"/>
                  </a:cubicBezTo>
                  <a:cubicBezTo>
                    <a:pt x="10704" y="14601"/>
                    <a:pt x="12312" y="10454"/>
                    <a:pt x="9772" y="5632"/>
                  </a:cubicBezTo>
                  <a:cubicBezTo>
                    <a:pt x="7707" y="1710"/>
                    <a:pt x="4301" y="0"/>
                    <a:pt x="24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7" name="Google Shape;4107;p47"/>
            <p:cNvSpPr/>
            <p:nvPr/>
          </p:nvSpPr>
          <p:spPr>
            <a:xfrm>
              <a:off x="2385175" y="2800025"/>
              <a:ext cx="279675" cy="378875"/>
            </a:xfrm>
            <a:custGeom>
              <a:rect b="b" l="l" r="r" t="t"/>
              <a:pathLst>
                <a:path extrusionOk="0" h="15155" w="11187">
                  <a:moveTo>
                    <a:pt x="2186" y="547"/>
                  </a:moveTo>
                  <a:cubicBezTo>
                    <a:pt x="3022" y="547"/>
                    <a:pt x="4308" y="965"/>
                    <a:pt x="5594" y="1833"/>
                  </a:cubicBezTo>
                  <a:cubicBezTo>
                    <a:pt x="6912" y="2733"/>
                    <a:pt x="8229" y="4115"/>
                    <a:pt x="9258" y="6044"/>
                  </a:cubicBezTo>
                  <a:cubicBezTo>
                    <a:pt x="10351" y="8101"/>
                    <a:pt x="10640" y="10062"/>
                    <a:pt x="10640" y="11605"/>
                  </a:cubicBezTo>
                  <a:cubicBezTo>
                    <a:pt x="10640" y="12569"/>
                    <a:pt x="10544" y="13373"/>
                    <a:pt x="10415" y="13919"/>
                  </a:cubicBezTo>
                  <a:cubicBezTo>
                    <a:pt x="10368" y="14134"/>
                    <a:pt x="10320" y="14314"/>
                    <a:pt x="10285" y="14445"/>
                  </a:cubicBezTo>
                  <a:lnTo>
                    <a:pt x="10285" y="14445"/>
                  </a:lnTo>
                  <a:cubicBezTo>
                    <a:pt x="10246" y="14413"/>
                    <a:pt x="10204" y="14377"/>
                    <a:pt x="10158" y="14337"/>
                  </a:cubicBezTo>
                  <a:cubicBezTo>
                    <a:pt x="9355" y="13726"/>
                    <a:pt x="7554" y="12344"/>
                    <a:pt x="6044" y="11058"/>
                  </a:cubicBezTo>
                  <a:cubicBezTo>
                    <a:pt x="5047" y="10190"/>
                    <a:pt x="3922" y="9162"/>
                    <a:pt x="2926" y="8101"/>
                  </a:cubicBezTo>
                  <a:cubicBezTo>
                    <a:pt x="1961" y="7040"/>
                    <a:pt x="1126" y="5947"/>
                    <a:pt x="772" y="5015"/>
                  </a:cubicBezTo>
                  <a:cubicBezTo>
                    <a:pt x="611" y="4597"/>
                    <a:pt x="547" y="4179"/>
                    <a:pt x="547" y="3762"/>
                  </a:cubicBezTo>
                  <a:cubicBezTo>
                    <a:pt x="547" y="2990"/>
                    <a:pt x="740" y="2219"/>
                    <a:pt x="965" y="1640"/>
                  </a:cubicBezTo>
                  <a:cubicBezTo>
                    <a:pt x="1093" y="1351"/>
                    <a:pt x="1190" y="1094"/>
                    <a:pt x="1286" y="933"/>
                  </a:cubicBezTo>
                  <a:cubicBezTo>
                    <a:pt x="1316" y="873"/>
                    <a:pt x="1346" y="813"/>
                    <a:pt x="1376" y="753"/>
                  </a:cubicBezTo>
                  <a:lnTo>
                    <a:pt x="1376" y="753"/>
                  </a:lnTo>
                  <a:cubicBezTo>
                    <a:pt x="1541" y="634"/>
                    <a:pt x="1820" y="547"/>
                    <a:pt x="2186" y="547"/>
                  </a:cubicBezTo>
                  <a:close/>
                  <a:moveTo>
                    <a:pt x="2186" y="1"/>
                  </a:moveTo>
                  <a:cubicBezTo>
                    <a:pt x="1704" y="1"/>
                    <a:pt x="1318" y="97"/>
                    <a:pt x="1029" y="322"/>
                  </a:cubicBezTo>
                  <a:lnTo>
                    <a:pt x="965" y="419"/>
                  </a:lnTo>
                  <a:cubicBezTo>
                    <a:pt x="933" y="419"/>
                    <a:pt x="1" y="2026"/>
                    <a:pt x="1" y="3762"/>
                  </a:cubicBezTo>
                  <a:cubicBezTo>
                    <a:pt x="1" y="4244"/>
                    <a:pt x="65" y="4726"/>
                    <a:pt x="258" y="5208"/>
                  </a:cubicBezTo>
                  <a:cubicBezTo>
                    <a:pt x="676" y="6269"/>
                    <a:pt x="1543" y="7394"/>
                    <a:pt x="2540" y="8455"/>
                  </a:cubicBezTo>
                  <a:cubicBezTo>
                    <a:pt x="3536" y="9548"/>
                    <a:pt x="4694" y="10576"/>
                    <a:pt x="5690" y="11476"/>
                  </a:cubicBezTo>
                  <a:cubicBezTo>
                    <a:pt x="7715" y="13212"/>
                    <a:pt x="10255" y="15076"/>
                    <a:pt x="10255" y="15109"/>
                  </a:cubicBezTo>
                  <a:cubicBezTo>
                    <a:pt x="10300" y="15131"/>
                    <a:pt x="10362" y="15154"/>
                    <a:pt x="10428" y="15154"/>
                  </a:cubicBezTo>
                  <a:cubicBezTo>
                    <a:pt x="10455" y="15154"/>
                    <a:pt x="10483" y="15150"/>
                    <a:pt x="10512" y="15141"/>
                  </a:cubicBezTo>
                  <a:cubicBezTo>
                    <a:pt x="10576" y="15109"/>
                    <a:pt x="10640" y="15044"/>
                    <a:pt x="10672" y="14980"/>
                  </a:cubicBezTo>
                  <a:cubicBezTo>
                    <a:pt x="10672" y="14948"/>
                    <a:pt x="11187" y="13630"/>
                    <a:pt x="11187" y="11605"/>
                  </a:cubicBezTo>
                  <a:cubicBezTo>
                    <a:pt x="11187" y="9998"/>
                    <a:pt x="10865" y="7940"/>
                    <a:pt x="9708" y="5787"/>
                  </a:cubicBezTo>
                  <a:cubicBezTo>
                    <a:pt x="8680" y="3794"/>
                    <a:pt x="7265" y="2347"/>
                    <a:pt x="5883" y="1415"/>
                  </a:cubicBezTo>
                  <a:cubicBezTo>
                    <a:pt x="4533" y="451"/>
                    <a:pt x="3183" y="1"/>
                    <a:pt x="2186"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8" name="Google Shape;4108;p47"/>
            <p:cNvSpPr/>
            <p:nvPr/>
          </p:nvSpPr>
          <p:spPr>
            <a:xfrm>
              <a:off x="2394825" y="2509125"/>
              <a:ext cx="381725" cy="495850"/>
            </a:xfrm>
            <a:custGeom>
              <a:rect b="b" l="l" r="r" t="t"/>
              <a:pathLst>
                <a:path extrusionOk="0" h="19834" w="15269">
                  <a:moveTo>
                    <a:pt x="12440" y="0"/>
                  </a:moveTo>
                  <a:cubicBezTo>
                    <a:pt x="12440" y="0"/>
                    <a:pt x="8840" y="2154"/>
                    <a:pt x="7908" y="2540"/>
                  </a:cubicBezTo>
                  <a:cubicBezTo>
                    <a:pt x="6943" y="2958"/>
                    <a:pt x="2925" y="4822"/>
                    <a:pt x="2411" y="7233"/>
                  </a:cubicBezTo>
                  <a:cubicBezTo>
                    <a:pt x="1865" y="9644"/>
                    <a:pt x="515" y="12987"/>
                    <a:pt x="257" y="13790"/>
                  </a:cubicBezTo>
                  <a:cubicBezTo>
                    <a:pt x="0" y="14594"/>
                    <a:pt x="257" y="15655"/>
                    <a:pt x="1061" y="16748"/>
                  </a:cubicBezTo>
                  <a:cubicBezTo>
                    <a:pt x="1865" y="17808"/>
                    <a:pt x="6140" y="19834"/>
                    <a:pt x="7104" y="19834"/>
                  </a:cubicBezTo>
                  <a:cubicBezTo>
                    <a:pt x="8036" y="19834"/>
                    <a:pt x="8422" y="14208"/>
                    <a:pt x="8422" y="14208"/>
                  </a:cubicBezTo>
                  <a:lnTo>
                    <a:pt x="12183" y="14208"/>
                  </a:lnTo>
                  <a:cubicBezTo>
                    <a:pt x="13662" y="14208"/>
                    <a:pt x="13115" y="13405"/>
                    <a:pt x="13533" y="11637"/>
                  </a:cubicBezTo>
                  <a:cubicBezTo>
                    <a:pt x="13919" y="9901"/>
                    <a:pt x="13662" y="7233"/>
                    <a:pt x="13662" y="7233"/>
                  </a:cubicBezTo>
                  <a:cubicBezTo>
                    <a:pt x="13662" y="7233"/>
                    <a:pt x="14722" y="5497"/>
                    <a:pt x="14980" y="5079"/>
                  </a:cubicBezTo>
                  <a:cubicBezTo>
                    <a:pt x="15269" y="4693"/>
                    <a:pt x="13372" y="3601"/>
                    <a:pt x="13372" y="3601"/>
                  </a:cubicBezTo>
                  <a:lnTo>
                    <a:pt x="13372" y="2668"/>
                  </a:lnTo>
                  <a:cubicBezTo>
                    <a:pt x="13372" y="2283"/>
                    <a:pt x="12440" y="0"/>
                    <a:pt x="124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9" name="Google Shape;4109;p47"/>
            <p:cNvSpPr/>
            <p:nvPr/>
          </p:nvSpPr>
          <p:spPr>
            <a:xfrm>
              <a:off x="2392400" y="2502175"/>
              <a:ext cx="384950" cy="509225"/>
            </a:xfrm>
            <a:custGeom>
              <a:rect b="b" l="l" r="r" t="t"/>
              <a:pathLst>
                <a:path extrusionOk="0" h="20369" w="15398">
                  <a:moveTo>
                    <a:pt x="12410" y="657"/>
                  </a:moveTo>
                  <a:cubicBezTo>
                    <a:pt x="12420" y="680"/>
                    <a:pt x="12430" y="703"/>
                    <a:pt x="12441" y="728"/>
                  </a:cubicBezTo>
                  <a:cubicBezTo>
                    <a:pt x="12569" y="1050"/>
                    <a:pt x="12762" y="1564"/>
                    <a:pt x="12923" y="2014"/>
                  </a:cubicBezTo>
                  <a:cubicBezTo>
                    <a:pt x="13019" y="2239"/>
                    <a:pt x="13084" y="2464"/>
                    <a:pt x="13148" y="2625"/>
                  </a:cubicBezTo>
                  <a:cubicBezTo>
                    <a:pt x="13148" y="2721"/>
                    <a:pt x="13180" y="2786"/>
                    <a:pt x="13212" y="2850"/>
                  </a:cubicBezTo>
                  <a:cubicBezTo>
                    <a:pt x="13212" y="2914"/>
                    <a:pt x="13212" y="2946"/>
                    <a:pt x="13212" y="2946"/>
                  </a:cubicBezTo>
                  <a:cubicBezTo>
                    <a:pt x="13212" y="3364"/>
                    <a:pt x="13212" y="3879"/>
                    <a:pt x="13212" y="3879"/>
                  </a:cubicBezTo>
                  <a:cubicBezTo>
                    <a:pt x="13212" y="3975"/>
                    <a:pt x="13276" y="4071"/>
                    <a:pt x="13341" y="4136"/>
                  </a:cubicBezTo>
                  <a:lnTo>
                    <a:pt x="13405" y="4168"/>
                  </a:lnTo>
                  <a:cubicBezTo>
                    <a:pt x="13566" y="4264"/>
                    <a:pt x="13951" y="4489"/>
                    <a:pt x="14305" y="4746"/>
                  </a:cubicBezTo>
                  <a:cubicBezTo>
                    <a:pt x="14466" y="4875"/>
                    <a:pt x="14627" y="5004"/>
                    <a:pt x="14723" y="5100"/>
                  </a:cubicBezTo>
                  <a:cubicBezTo>
                    <a:pt x="14755" y="5164"/>
                    <a:pt x="14819" y="5196"/>
                    <a:pt x="14819" y="5261"/>
                  </a:cubicBezTo>
                  <a:lnTo>
                    <a:pt x="14826" y="5267"/>
                  </a:lnTo>
                  <a:lnTo>
                    <a:pt x="14826" y="5267"/>
                  </a:lnTo>
                  <a:cubicBezTo>
                    <a:pt x="14531" y="5718"/>
                    <a:pt x="13534" y="7350"/>
                    <a:pt x="13534" y="7350"/>
                  </a:cubicBezTo>
                  <a:cubicBezTo>
                    <a:pt x="13501" y="7414"/>
                    <a:pt x="13469" y="7479"/>
                    <a:pt x="13469" y="7543"/>
                  </a:cubicBezTo>
                  <a:cubicBezTo>
                    <a:pt x="13469" y="7543"/>
                    <a:pt x="13501" y="7575"/>
                    <a:pt x="13501" y="7672"/>
                  </a:cubicBezTo>
                  <a:cubicBezTo>
                    <a:pt x="13534" y="7961"/>
                    <a:pt x="13566" y="8668"/>
                    <a:pt x="13566" y="9440"/>
                  </a:cubicBezTo>
                  <a:cubicBezTo>
                    <a:pt x="13566" y="10243"/>
                    <a:pt x="13501" y="11143"/>
                    <a:pt x="13341" y="11850"/>
                  </a:cubicBezTo>
                  <a:cubicBezTo>
                    <a:pt x="13148" y="12783"/>
                    <a:pt x="13180" y="13425"/>
                    <a:pt x="13084" y="13779"/>
                  </a:cubicBezTo>
                  <a:cubicBezTo>
                    <a:pt x="13051" y="13972"/>
                    <a:pt x="12987" y="14036"/>
                    <a:pt x="12923" y="14100"/>
                  </a:cubicBezTo>
                  <a:cubicBezTo>
                    <a:pt x="12826" y="14165"/>
                    <a:pt x="12634" y="14197"/>
                    <a:pt x="12280" y="14197"/>
                  </a:cubicBezTo>
                  <a:lnTo>
                    <a:pt x="8519" y="14197"/>
                  </a:lnTo>
                  <a:cubicBezTo>
                    <a:pt x="8391" y="14197"/>
                    <a:pt x="8262" y="14326"/>
                    <a:pt x="8262" y="14454"/>
                  </a:cubicBezTo>
                  <a:cubicBezTo>
                    <a:pt x="8262" y="14454"/>
                    <a:pt x="8230" y="14808"/>
                    <a:pt x="8198" y="15322"/>
                  </a:cubicBezTo>
                  <a:cubicBezTo>
                    <a:pt x="8101" y="16093"/>
                    <a:pt x="7973" y="17283"/>
                    <a:pt x="7748" y="18247"/>
                  </a:cubicBezTo>
                  <a:cubicBezTo>
                    <a:pt x="7651" y="18729"/>
                    <a:pt x="7523" y="19179"/>
                    <a:pt x="7426" y="19469"/>
                  </a:cubicBezTo>
                  <a:cubicBezTo>
                    <a:pt x="7362" y="19629"/>
                    <a:pt x="7298" y="19726"/>
                    <a:pt x="7233" y="19790"/>
                  </a:cubicBezTo>
                  <a:lnTo>
                    <a:pt x="7171" y="19821"/>
                  </a:lnTo>
                  <a:lnTo>
                    <a:pt x="7171" y="19821"/>
                  </a:lnTo>
                  <a:cubicBezTo>
                    <a:pt x="7073" y="19816"/>
                    <a:pt x="6925" y="19787"/>
                    <a:pt x="6751" y="19758"/>
                  </a:cubicBezTo>
                  <a:cubicBezTo>
                    <a:pt x="6076" y="19565"/>
                    <a:pt x="4855" y="19051"/>
                    <a:pt x="3762" y="18472"/>
                  </a:cubicBezTo>
                  <a:cubicBezTo>
                    <a:pt x="3215" y="18183"/>
                    <a:pt x="2701" y="17894"/>
                    <a:pt x="2251" y="17604"/>
                  </a:cubicBezTo>
                  <a:cubicBezTo>
                    <a:pt x="1833" y="17315"/>
                    <a:pt x="1512" y="17026"/>
                    <a:pt x="1383" y="16865"/>
                  </a:cubicBezTo>
                  <a:cubicBezTo>
                    <a:pt x="804" y="16093"/>
                    <a:pt x="515" y="15322"/>
                    <a:pt x="515" y="14711"/>
                  </a:cubicBezTo>
                  <a:cubicBezTo>
                    <a:pt x="515" y="14518"/>
                    <a:pt x="547" y="14326"/>
                    <a:pt x="612" y="14165"/>
                  </a:cubicBezTo>
                  <a:cubicBezTo>
                    <a:pt x="740" y="13779"/>
                    <a:pt x="1158" y="12718"/>
                    <a:pt x="1576" y="11465"/>
                  </a:cubicBezTo>
                  <a:cubicBezTo>
                    <a:pt x="2026" y="10243"/>
                    <a:pt x="2476" y="8797"/>
                    <a:pt x="2765" y="7575"/>
                  </a:cubicBezTo>
                  <a:cubicBezTo>
                    <a:pt x="2990" y="6482"/>
                    <a:pt x="4083" y="5421"/>
                    <a:pt x="5240" y="4618"/>
                  </a:cubicBezTo>
                  <a:cubicBezTo>
                    <a:pt x="6398" y="3814"/>
                    <a:pt x="7651" y="3268"/>
                    <a:pt x="8101" y="3075"/>
                  </a:cubicBezTo>
                  <a:cubicBezTo>
                    <a:pt x="8358" y="2946"/>
                    <a:pt x="8744" y="2753"/>
                    <a:pt x="9226" y="2496"/>
                  </a:cubicBezTo>
                  <a:cubicBezTo>
                    <a:pt x="10336" y="1891"/>
                    <a:pt x="11821" y="1009"/>
                    <a:pt x="12410" y="657"/>
                  </a:cubicBezTo>
                  <a:close/>
                  <a:moveTo>
                    <a:pt x="12542" y="0"/>
                  </a:moveTo>
                  <a:cubicBezTo>
                    <a:pt x="12495" y="0"/>
                    <a:pt x="12446" y="16"/>
                    <a:pt x="12409" y="53"/>
                  </a:cubicBezTo>
                  <a:cubicBezTo>
                    <a:pt x="12409" y="53"/>
                    <a:pt x="12184" y="182"/>
                    <a:pt x="11830" y="375"/>
                  </a:cubicBezTo>
                  <a:cubicBezTo>
                    <a:pt x="11283" y="696"/>
                    <a:pt x="10480" y="1178"/>
                    <a:pt x="9708" y="1596"/>
                  </a:cubicBezTo>
                  <a:cubicBezTo>
                    <a:pt x="8937" y="2046"/>
                    <a:pt x="8198" y="2432"/>
                    <a:pt x="7876" y="2561"/>
                  </a:cubicBezTo>
                  <a:cubicBezTo>
                    <a:pt x="7394" y="2786"/>
                    <a:pt x="6140" y="3364"/>
                    <a:pt x="4951" y="4200"/>
                  </a:cubicBezTo>
                  <a:cubicBezTo>
                    <a:pt x="3730" y="5036"/>
                    <a:pt x="2540" y="6129"/>
                    <a:pt x="2251" y="7447"/>
                  </a:cubicBezTo>
                  <a:cubicBezTo>
                    <a:pt x="1962" y="8636"/>
                    <a:pt x="1512" y="10082"/>
                    <a:pt x="1062" y="11304"/>
                  </a:cubicBezTo>
                  <a:cubicBezTo>
                    <a:pt x="644" y="12525"/>
                    <a:pt x="226" y="13554"/>
                    <a:pt x="97" y="13972"/>
                  </a:cubicBezTo>
                  <a:cubicBezTo>
                    <a:pt x="33" y="14229"/>
                    <a:pt x="1" y="14454"/>
                    <a:pt x="1" y="14711"/>
                  </a:cubicBezTo>
                  <a:cubicBezTo>
                    <a:pt x="1" y="15483"/>
                    <a:pt x="322" y="16351"/>
                    <a:pt x="933" y="17186"/>
                  </a:cubicBezTo>
                  <a:cubicBezTo>
                    <a:pt x="1190" y="17508"/>
                    <a:pt x="1608" y="17829"/>
                    <a:pt x="2154" y="18183"/>
                  </a:cubicBezTo>
                  <a:cubicBezTo>
                    <a:pt x="2990" y="18697"/>
                    <a:pt x="4019" y="19244"/>
                    <a:pt x="4983" y="19661"/>
                  </a:cubicBezTo>
                  <a:cubicBezTo>
                    <a:pt x="5433" y="19854"/>
                    <a:pt x="5883" y="20047"/>
                    <a:pt x="6269" y="20144"/>
                  </a:cubicBezTo>
                  <a:cubicBezTo>
                    <a:pt x="6655" y="20272"/>
                    <a:pt x="6944" y="20369"/>
                    <a:pt x="7201" y="20369"/>
                  </a:cubicBezTo>
                  <a:cubicBezTo>
                    <a:pt x="7330" y="20369"/>
                    <a:pt x="7426" y="20304"/>
                    <a:pt x="7523" y="20240"/>
                  </a:cubicBezTo>
                  <a:cubicBezTo>
                    <a:pt x="7683" y="20112"/>
                    <a:pt x="7780" y="19951"/>
                    <a:pt x="7876" y="19726"/>
                  </a:cubicBezTo>
                  <a:cubicBezTo>
                    <a:pt x="8069" y="19340"/>
                    <a:pt x="8198" y="18858"/>
                    <a:pt x="8294" y="18279"/>
                  </a:cubicBezTo>
                  <a:cubicBezTo>
                    <a:pt x="8574" y="16982"/>
                    <a:pt x="8713" y="15363"/>
                    <a:pt x="8774" y="14743"/>
                  </a:cubicBezTo>
                  <a:lnTo>
                    <a:pt x="12280" y="14743"/>
                  </a:lnTo>
                  <a:cubicBezTo>
                    <a:pt x="12666" y="14743"/>
                    <a:pt x="12955" y="14679"/>
                    <a:pt x="13180" y="14551"/>
                  </a:cubicBezTo>
                  <a:cubicBezTo>
                    <a:pt x="13373" y="14422"/>
                    <a:pt x="13501" y="14261"/>
                    <a:pt x="13566" y="14100"/>
                  </a:cubicBezTo>
                  <a:cubicBezTo>
                    <a:pt x="13662" y="13843"/>
                    <a:pt x="13662" y="13554"/>
                    <a:pt x="13694" y="13200"/>
                  </a:cubicBezTo>
                  <a:cubicBezTo>
                    <a:pt x="13726" y="12847"/>
                    <a:pt x="13759" y="12461"/>
                    <a:pt x="13887" y="11979"/>
                  </a:cubicBezTo>
                  <a:cubicBezTo>
                    <a:pt x="14048" y="11207"/>
                    <a:pt x="14112" y="10275"/>
                    <a:pt x="14112" y="9440"/>
                  </a:cubicBezTo>
                  <a:cubicBezTo>
                    <a:pt x="14112" y="8582"/>
                    <a:pt x="14049" y="7830"/>
                    <a:pt x="14025" y="7573"/>
                  </a:cubicBezTo>
                  <a:lnTo>
                    <a:pt x="14025" y="7573"/>
                  </a:lnTo>
                  <a:cubicBezTo>
                    <a:pt x="14110" y="7436"/>
                    <a:pt x="14318" y="7106"/>
                    <a:pt x="14562" y="6739"/>
                  </a:cubicBezTo>
                  <a:cubicBezTo>
                    <a:pt x="14852" y="6257"/>
                    <a:pt x="15173" y="5711"/>
                    <a:pt x="15302" y="5518"/>
                  </a:cubicBezTo>
                  <a:cubicBezTo>
                    <a:pt x="15366" y="5454"/>
                    <a:pt x="15398" y="5357"/>
                    <a:pt x="15366" y="5261"/>
                  </a:cubicBezTo>
                  <a:cubicBezTo>
                    <a:pt x="15366" y="5132"/>
                    <a:pt x="15334" y="5036"/>
                    <a:pt x="15269" y="4939"/>
                  </a:cubicBezTo>
                  <a:cubicBezTo>
                    <a:pt x="15173" y="4779"/>
                    <a:pt x="15012" y="4650"/>
                    <a:pt x="14852" y="4489"/>
                  </a:cubicBezTo>
                  <a:cubicBezTo>
                    <a:pt x="14471" y="4181"/>
                    <a:pt x="13986" y="3872"/>
                    <a:pt x="13759" y="3732"/>
                  </a:cubicBezTo>
                  <a:lnTo>
                    <a:pt x="13759" y="3732"/>
                  </a:lnTo>
                  <a:lnTo>
                    <a:pt x="13759" y="2946"/>
                  </a:lnTo>
                  <a:cubicBezTo>
                    <a:pt x="13759" y="2850"/>
                    <a:pt x="13726" y="2753"/>
                    <a:pt x="13694" y="2657"/>
                  </a:cubicBezTo>
                  <a:cubicBezTo>
                    <a:pt x="13598" y="2271"/>
                    <a:pt x="13373" y="1661"/>
                    <a:pt x="13180" y="1146"/>
                  </a:cubicBezTo>
                  <a:cubicBezTo>
                    <a:pt x="12987" y="600"/>
                    <a:pt x="12794" y="182"/>
                    <a:pt x="12794" y="182"/>
                  </a:cubicBezTo>
                  <a:cubicBezTo>
                    <a:pt x="12762" y="85"/>
                    <a:pt x="12698" y="53"/>
                    <a:pt x="12634" y="21"/>
                  </a:cubicBezTo>
                  <a:cubicBezTo>
                    <a:pt x="12607" y="8"/>
                    <a:pt x="12575" y="0"/>
                    <a:pt x="12542"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0" name="Google Shape;4110;p47"/>
            <p:cNvSpPr/>
            <p:nvPr/>
          </p:nvSpPr>
          <p:spPr>
            <a:xfrm>
              <a:off x="2123200" y="2738050"/>
              <a:ext cx="231475" cy="220100"/>
            </a:xfrm>
            <a:custGeom>
              <a:rect b="b" l="l" r="r" t="t"/>
              <a:pathLst>
                <a:path extrusionOk="0" h="8804" w="9259">
                  <a:moveTo>
                    <a:pt x="4693" y="0"/>
                  </a:moveTo>
                  <a:cubicBezTo>
                    <a:pt x="4303" y="0"/>
                    <a:pt x="3939" y="20"/>
                    <a:pt x="3633" y="69"/>
                  </a:cubicBezTo>
                  <a:cubicBezTo>
                    <a:pt x="2026" y="358"/>
                    <a:pt x="0" y="2640"/>
                    <a:pt x="0" y="4891"/>
                  </a:cubicBezTo>
                  <a:cubicBezTo>
                    <a:pt x="0" y="7173"/>
                    <a:pt x="1736" y="8523"/>
                    <a:pt x="4565" y="8780"/>
                  </a:cubicBezTo>
                  <a:cubicBezTo>
                    <a:pt x="4721" y="8796"/>
                    <a:pt x="4874" y="8804"/>
                    <a:pt x="5024" y="8804"/>
                  </a:cubicBezTo>
                  <a:cubicBezTo>
                    <a:pt x="7567" y="8804"/>
                    <a:pt x="9258" y="6583"/>
                    <a:pt x="9258" y="5308"/>
                  </a:cubicBezTo>
                  <a:cubicBezTo>
                    <a:pt x="9258" y="3958"/>
                    <a:pt x="9129" y="2480"/>
                    <a:pt x="8454" y="358"/>
                  </a:cubicBezTo>
                  <a:cubicBezTo>
                    <a:pt x="8454" y="358"/>
                    <a:pt x="6348" y="0"/>
                    <a:pt x="4693"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1" name="Google Shape;4111;p47"/>
            <p:cNvSpPr/>
            <p:nvPr/>
          </p:nvSpPr>
          <p:spPr>
            <a:xfrm>
              <a:off x="2116775" y="2731725"/>
              <a:ext cx="244325" cy="233075"/>
            </a:xfrm>
            <a:custGeom>
              <a:rect b="b" l="l" r="r" t="t"/>
              <a:pathLst>
                <a:path extrusionOk="0" h="9323" w="9773">
                  <a:moveTo>
                    <a:pt x="5015" y="515"/>
                  </a:moveTo>
                  <a:cubicBezTo>
                    <a:pt x="5818" y="515"/>
                    <a:pt x="6718" y="611"/>
                    <a:pt x="7426" y="708"/>
                  </a:cubicBezTo>
                  <a:cubicBezTo>
                    <a:pt x="7779" y="740"/>
                    <a:pt x="8101" y="772"/>
                    <a:pt x="8326" y="804"/>
                  </a:cubicBezTo>
                  <a:cubicBezTo>
                    <a:pt x="8393" y="815"/>
                    <a:pt x="8453" y="827"/>
                    <a:pt x="8502" y="837"/>
                  </a:cubicBezTo>
                  <a:lnTo>
                    <a:pt x="8502" y="837"/>
                  </a:lnTo>
                  <a:cubicBezTo>
                    <a:pt x="9104" y="2871"/>
                    <a:pt x="9226" y="4277"/>
                    <a:pt x="9226" y="5561"/>
                  </a:cubicBezTo>
                  <a:cubicBezTo>
                    <a:pt x="9226" y="5819"/>
                    <a:pt x="9161" y="6172"/>
                    <a:pt x="8969" y="6526"/>
                  </a:cubicBezTo>
                  <a:cubicBezTo>
                    <a:pt x="8679" y="7072"/>
                    <a:pt x="8197" y="7619"/>
                    <a:pt x="7586" y="8069"/>
                  </a:cubicBezTo>
                  <a:cubicBezTo>
                    <a:pt x="6943" y="8487"/>
                    <a:pt x="6140" y="8776"/>
                    <a:pt x="5240" y="8776"/>
                  </a:cubicBezTo>
                  <a:lnTo>
                    <a:pt x="4854" y="8776"/>
                  </a:lnTo>
                  <a:cubicBezTo>
                    <a:pt x="3472" y="8647"/>
                    <a:pt x="2379" y="8262"/>
                    <a:pt x="1672" y="7651"/>
                  </a:cubicBezTo>
                  <a:cubicBezTo>
                    <a:pt x="932" y="7040"/>
                    <a:pt x="547" y="6236"/>
                    <a:pt x="547" y="5144"/>
                  </a:cubicBezTo>
                  <a:cubicBezTo>
                    <a:pt x="515" y="4083"/>
                    <a:pt x="997" y="2990"/>
                    <a:pt x="1672" y="2154"/>
                  </a:cubicBezTo>
                  <a:cubicBezTo>
                    <a:pt x="2347" y="1318"/>
                    <a:pt x="3215" y="708"/>
                    <a:pt x="3922" y="611"/>
                  </a:cubicBezTo>
                  <a:cubicBezTo>
                    <a:pt x="4211" y="547"/>
                    <a:pt x="4597" y="515"/>
                    <a:pt x="5015" y="515"/>
                  </a:cubicBezTo>
                  <a:close/>
                  <a:moveTo>
                    <a:pt x="5015" y="0"/>
                  </a:moveTo>
                  <a:cubicBezTo>
                    <a:pt x="4565" y="0"/>
                    <a:pt x="4179" y="0"/>
                    <a:pt x="3825" y="65"/>
                  </a:cubicBezTo>
                  <a:cubicBezTo>
                    <a:pt x="2925" y="225"/>
                    <a:pt x="1993" y="900"/>
                    <a:pt x="1254" y="1833"/>
                  </a:cubicBezTo>
                  <a:cubicBezTo>
                    <a:pt x="515" y="2765"/>
                    <a:pt x="0" y="3922"/>
                    <a:pt x="0" y="5144"/>
                  </a:cubicBezTo>
                  <a:cubicBezTo>
                    <a:pt x="0" y="6365"/>
                    <a:pt x="482" y="7361"/>
                    <a:pt x="1318" y="8069"/>
                  </a:cubicBezTo>
                  <a:cubicBezTo>
                    <a:pt x="2154" y="8744"/>
                    <a:pt x="3343" y="9162"/>
                    <a:pt x="4790" y="9290"/>
                  </a:cubicBezTo>
                  <a:cubicBezTo>
                    <a:pt x="4951" y="9322"/>
                    <a:pt x="5111" y="9322"/>
                    <a:pt x="5240" y="9322"/>
                  </a:cubicBezTo>
                  <a:cubicBezTo>
                    <a:pt x="6622" y="9322"/>
                    <a:pt x="7747" y="8744"/>
                    <a:pt x="8519" y="7972"/>
                  </a:cubicBezTo>
                  <a:cubicBezTo>
                    <a:pt x="8904" y="7586"/>
                    <a:pt x="9226" y="7169"/>
                    <a:pt x="9451" y="6751"/>
                  </a:cubicBezTo>
                  <a:cubicBezTo>
                    <a:pt x="9644" y="6333"/>
                    <a:pt x="9772" y="5947"/>
                    <a:pt x="9772" y="5561"/>
                  </a:cubicBezTo>
                  <a:cubicBezTo>
                    <a:pt x="9772" y="4211"/>
                    <a:pt x="9644" y="2701"/>
                    <a:pt x="8969" y="515"/>
                  </a:cubicBezTo>
                  <a:cubicBezTo>
                    <a:pt x="8936" y="418"/>
                    <a:pt x="8840" y="354"/>
                    <a:pt x="8744" y="322"/>
                  </a:cubicBezTo>
                  <a:cubicBezTo>
                    <a:pt x="8744" y="322"/>
                    <a:pt x="6686" y="0"/>
                    <a:pt x="5015"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2" name="Google Shape;4112;p47"/>
            <p:cNvSpPr/>
            <p:nvPr/>
          </p:nvSpPr>
          <p:spPr>
            <a:xfrm>
              <a:off x="2243750" y="2333400"/>
              <a:ext cx="502275" cy="521250"/>
            </a:xfrm>
            <a:custGeom>
              <a:rect b="b" l="l" r="r" t="t"/>
              <a:pathLst>
                <a:path extrusionOk="0" h="20850" w="20091">
                  <a:moveTo>
                    <a:pt x="13011" y="0"/>
                  </a:moveTo>
                  <a:cubicBezTo>
                    <a:pt x="11342" y="0"/>
                    <a:pt x="9372" y="221"/>
                    <a:pt x="6847" y="1147"/>
                  </a:cubicBezTo>
                  <a:cubicBezTo>
                    <a:pt x="2025" y="2883"/>
                    <a:pt x="0" y="8508"/>
                    <a:pt x="289" y="11433"/>
                  </a:cubicBezTo>
                  <a:cubicBezTo>
                    <a:pt x="547" y="14390"/>
                    <a:pt x="4950" y="20434"/>
                    <a:pt x="7233" y="20819"/>
                  </a:cubicBezTo>
                  <a:cubicBezTo>
                    <a:pt x="7345" y="20840"/>
                    <a:pt x="7453" y="20850"/>
                    <a:pt x="7555" y="20850"/>
                  </a:cubicBezTo>
                  <a:cubicBezTo>
                    <a:pt x="9515" y="20850"/>
                    <a:pt x="9515" y="17219"/>
                    <a:pt x="9515" y="17219"/>
                  </a:cubicBezTo>
                  <a:lnTo>
                    <a:pt x="11797" y="15869"/>
                  </a:lnTo>
                  <a:cubicBezTo>
                    <a:pt x="11797" y="15869"/>
                    <a:pt x="16876" y="10372"/>
                    <a:pt x="18483" y="7029"/>
                  </a:cubicBezTo>
                  <a:cubicBezTo>
                    <a:pt x="20090" y="3686"/>
                    <a:pt x="19576" y="183"/>
                    <a:pt x="17004" y="183"/>
                  </a:cubicBezTo>
                  <a:cubicBezTo>
                    <a:pt x="15795" y="183"/>
                    <a:pt x="14528" y="0"/>
                    <a:pt x="13011"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3" name="Google Shape;4113;p47"/>
            <p:cNvSpPr/>
            <p:nvPr/>
          </p:nvSpPr>
          <p:spPr>
            <a:xfrm>
              <a:off x="2242925" y="2326700"/>
              <a:ext cx="492650" cy="534425"/>
            </a:xfrm>
            <a:custGeom>
              <a:rect b="b" l="l" r="r" t="t"/>
              <a:pathLst>
                <a:path extrusionOk="0" h="21377" w="19706">
                  <a:moveTo>
                    <a:pt x="13019" y="547"/>
                  </a:moveTo>
                  <a:cubicBezTo>
                    <a:pt x="14530" y="547"/>
                    <a:pt x="15816" y="740"/>
                    <a:pt x="17037" y="740"/>
                  </a:cubicBezTo>
                  <a:cubicBezTo>
                    <a:pt x="17777" y="740"/>
                    <a:pt x="18259" y="1029"/>
                    <a:pt x="18613" y="1511"/>
                  </a:cubicBezTo>
                  <a:cubicBezTo>
                    <a:pt x="18966" y="2026"/>
                    <a:pt x="19159" y="2765"/>
                    <a:pt x="19159" y="3633"/>
                  </a:cubicBezTo>
                  <a:cubicBezTo>
                    <a:pt x="19159" y="4694"/>
                    <a:pt x="18870" y="5947"/>
                    <a:pt x="18291" y="7169"/>
                  </a:cubicBezTo>
                  <a:cubicBezTo>
                    <a:pt x="17488" y="8808"/>
                    <a:pt x="15848" y="11026"/>
                    <a:pt x="14370" y="12794"/>
                  </a:cubicBezTo>
                  <a:cubicBezTo>
                    <a:pt x="13630" y="13694"/>
                    <a:pt x="12955" y="14466"/>
                    <a:pt x="12441" y="15044"/>
                  </a:cubicBezTo>
                  <a:cubicBezTo>
                    <a:pt x="12184" y="15333"/>
                    <a:pt x="11991" y="15558"/>
                    <a:pt x="11862" y="15719"/>
                  </a:cubicBezTo>
                  <a:cubicBezTo>
                    <a:pt x="11702" y="15880"/>
                    <a:pt x="11637" y="15944"/>
                    <a:pt x="11637" y="15944"/>
                  </a:cubicBezTo>
                  <a:lnTo>
                    <a:pt x="11640" y="15947"/>
                  </a:lnTo>
                  <a:lnTo>
                    <a:pt x="11640" y="15947"/>
                  </a:lnTo>
                  <a:lnTo>
                    <a:pt x="9419" y="17230"/>
                  </a:lnTo>
                  <a:cubicBezTo>
                    <a:pt x="9323" y="17294"/>
                    <a:pt x="9291" y="17391"/>
                    <a:pt x="9291" y="17487"/>
                  </a:cubicBezTo>
                  <a:cubicBezTo>
                    <a:pt x="9291" y="17487"/>
                    <a:pt x="9291" y="17519"/>
                    <a:pt x="9291" y="17616"/>
                  </a:cubicBezTo>
                  <a:cubicBezTo>
                    <a:pt x="9259" y="17937"/>
                    <a:pt x="9194" y="18805"/>
                    <a:pt x="8937" y="19544"/>
                  </a:cubicBezTo>
                  <a:cubicBezTo>
                    <a:pt x="8809" y="19930"/>
                    <a:pt x="8648" y="20252"/>
                    <a:pt x="8423" y="20477"/>
                  </a:cubicBezTo>
                  <a:cubicBezTo>
                    <a:pt x="8198" y="20702"/>
                    <a:pt x="7941" y="20830"/>
                    <a:pt x="7587" y="20862"/>
                  </a:cubicBezTo>
                  <a:cubicBezTo>
                    <a:pt x="7491" y="20862"/>
                    <a:pt x="7426" y="20830"/>
                    <a:pt x="7330" y="20830"/>
                  </a:cubicBezTo>
                  <a:cubicBezTo>
                    <a:pt x="6848" y="20734"/>
                    <a:pt x="6173" y="20316"/>
                    <a:pt x="5433" y="19673"/>
                  </a:cubicBezTo>
                  <a:cubicBezTo>
                    <a:pt x="4373" y="18677"/>
                    <a:pt x="3183" y="17230"/>
                    <a:pt x="2251" y="15719"/>
                  </a:cubicBezTo>
                  <a:cubicBezTo>
                    <a:pt x="1319" y="14241"/>
                    <a:pt x="676" y="12698"/>
                    <a:pt x="580" y="11701"/>
                  </a:cubicBezTo>
                  <a:cubicBezTo>
                    <a:pt x="547" y="11508"/>
                    <a:pt x="547" y="11348"/>
                    <a:pt x="547" y="11155"/>
                  </a:cubicBezTo>
                  <a:cubicBezTo>
                    <a:pt x="547" y="9708"/>
                    <a:pt x="1062" y="7715"/>
                    <a:pt x="2090" y="5883"/>
                  </a:cubicBezTo>
                  <a:cubicBezTo>
                    <a:pt x="3151" y="4083"/>
                    <a:pt x="4758" y="2444"/>
                    <a:pt x="6976" y="1640"/>
                  </a:cubicBezTo>
                  <a:cubicBezTo>
                    <a:pt x="9451" y="772"/>
                    <a:pt x="11380" y="547"/>
                    <a:pt x="13019" y="547"/>
                  </a:cubicBezTo>
                  <a:close/>
                  <a:moveTo>
                    <a:pt x="13019" y="1"/>
                  </a:moveTo>
                  <a:cubicBezTo>
                    <a:pt x="11316" y="1"/>
                    <a:pt x="9323" y="226"/>
                    <a:pt x="6783" y="1158"/>
                  </a:cubicBezTo>
                  <a:cubicBezTo>
                    <a:pt x="4437" y="1994"/>
                    <a:pt x="2733" y="3729"/>
                    <a:pt x="1640" y="5626"/>
                  </a:cubicBezTo>
                  <a:cubicBezTo>
                    <a:pt x="547" y="7522"/>
                    <a:pt x="33" y="9580"/>
                    <a:pt x="1" y="11155"/>
                  </a:cubicBezTo>
                  <a:cubicBezTo>
                    <a:pt x="1" y="11380"/>
                    <a:pt x="33" y="11540"/>
                    <a:pt x="33" y="11733"/>
                  </a:cubicBezTo>
                  <a:cubicBezTo>
                    <a:pt x="130" y="12537"/>
                    <a:pt x="451" y="13469"/>
                    <a:pt x="933" y="14498"/>
                  </a:cubicBezTo>
                  <a:cubicBezTo>
                    <a:pt x="1705" y="15976"/>
                    <a:pt x="2798" y="17616"/>
                    <a:pt x="3923" y="18902"/>
                  </a:cubicBezTo>
                  <a:cubicBezTo>
                    <a:pt x="4501" y="19544"/>
                    <a:pt x="5080" y="20123"/>
                    <a:pt x="5658" y="20541"/>
                  </a:cubicBezTo>
                  <a:cubicBezTo>
                    <a:pt x="6205" y="20959"/>
                    <a:pt x="6719" y="21248"/>
                    <a:pt x="7233" y="21345"/>
                  </a:cubicBezTo>
                  <a:cubicBezTo>
                    <a:pt x="7362" y="21377"/>
                    <a:pt x="7458" y="21377"/>
                    <a:pt x="7587" y="21377"/>
                  </a:cubicBezTo>
                  <a:cubicBezTo>
                    <a:pt x="8166" y="21377"/>
                    <a:pt x="8616" y="21087"/>
                    <a:pt x="8937" y="20702"/>
                  </a:cubicBezTo>
                  <a:cubicBezTo>
                    <a:pt x="9387" y="20123"/>
                    <a:pt x="9612" y="19319"/>
                    <a:pt x="9709" y="18677"/>
                  </a:cubicBezTo>
                  <a:cubicBezTo>
                    <a:pt x="9774" y="18221"/>
                    <a:pt x="9795" y="17839"/>
                    <a:pt x="9802" y="17638"/>
                  </a:cubicBezTo>
                  <a:lnTo>
                    <a:pt x="9802" y="17638"/>
                  </a:lnTo>
                  <a:lnTo>
                    <a:pt x="11959" y="16362"/>
                  </a:lnTo>
                  <a:lnTo>
                    <a:pt x="12023" y="16330"/>
                  </a:lnTo>
                  <a:cubicBezTo>
                    <a:pt x="12023" y="16298"/>
                    <a:pt x="13309" y="14948"/>
                    <a:pt x="14787" y="13148"/>
                  </a:cubicBezTo>
                  <a:cubicBezTo>
                    <a:pt x="16266" y="11348"/>
                    <a:pt x="17938" y="9130"/>
                    <a:pt x="18773" y="7394"/>
                  </a:cubicBezTo>
                  <a:cubicBezTo>
                    <a:pt x="19384" y="6108"/>
                    <a:pt x="19705" y="4790"/>
                    <a:pt x="19705" y="3633"/>
                  </a:cubicBezTo>
                  <a:cubicBezTo>
                    <a:pt x="19705" y="2669"/>
                    <a:pt x="19480" y="1833"/>
                    <a:pt x="19063" y="1190"/>
                  </a:cubicBezTo>
                  <a:cubicBezTo>
                    <a:pt x="18613" y="579"/>
                    <a:pt x="17905" y="193"/>
                    <a:pt x="17037" y="193"/>
                  </a:cubicBezTo>
                  <a:cubicBezTo>
                    <a:pt x="15848" y="193"/>
                    <a:pt x="14562" y="1"/>
                    <a:pt x="13019"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4" name="Google Shape;4114;p47"/>
            <p:cNvSpPr/>
            <p:nvPr/>
          </p:nvSpPr>
          <p:spPr>
            <a:xfrm>
              <a:off x="2451875" y="2703050"/>
              <a:ext cx="116550" cy="119500"/>
            </a:xfrm>
            <a:custGeom>
              <a:rect b="b" l="l" r="r" t="t"/>
              <a:pathLst>
                <a:path extrusionOk="0" h="4780" w="4662">
                  <a:moveTo>
                    <a:pt x="2012" y="0"/>
                  </a:moveTo>
                  <a:cubicBezTo>
                    <a:pt x="1830" y="0"/>
                    <a:pt x="1641" y="46"/>
                    <a:pt x="1447" y="151"/>
                  </a:cubicBezTo>
                  <a:cubicBezTo>
                    <a:pt x="1" y="955"/>
                    <a:pt x="1318" y="3880"/>
                    <a:pt x="2251" y="4555"/>
                  </a:cubicBezTo>
                  <a:cubicBezTo>
                    <a:pt x="2483" y="4718"/>
                    <a:pt x="2744" y="4779"/>
                    <a:pt x="3006" y="4779"/>
                  </a:cubicBezTo>
                  <a:cubicBezTo>
                    <a:pt x="3829" y="4779"/>
                    <a:pt x="4661" y="4169"/>
                    <a:pt x="4661" y="4169"/>
                  </a:cubicBezTo>
                  <a:lnTo>
                    <a:pt x="4147" y="2015"/>
                  </a:lnTo>
                  <a:cubicBezTo>
                    <a:pt x="4147" y="2015"/>
                    <a:pt x="3224" y="0"/>
                    <a:pt x="20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5" name="Google Shape;4115;p47"/>
            <p:cNvSpPr/>
            <p:nvPr/>
          </p:nvSpPr>
          <p:spPr>
            <a:xfrm>
              <a:off x="2465525" y="2696375"/>
              <a:ext cx="110925" cy="132600"/>
            </a:xfrm>
            <a:custGeom>
              <a:rect b="b" l="l" r="r" t="t"/>
              <a:pathLst>
                <a:path extrusionOk="0" h="5304" w="4437">
                  <a:moveTo>
                    <a:pt x="1480" y="0"/>
                  </a:moveTo>
                  <a:cubicBezTo>
                    <a:pt x="1255" y="0"/>
                    <a:pt x="997" y="32"/>
                    <a:pt x="772" y="161"/>
                  </a:cubicBezTo>
                  <a:cubicBezTo>
                    <a:pt x="515" y="321"/>
                    <a:pt x="290" y="546"/>
                    <a:pt x="162" y="836"/>
                  </a:cubicBezTo>
                  <a:cubicBezTo>
                    <a:pt x="33" y="1093"/>
                    <a:pt x="1" y="1382"/>
                    <a:pt x="1" y="1704"/>
                  </a:cubicBezTo>
                  <a:cubicBezTo>
                    <a:pt x="1" y="2347"/>
                    <a:pt x="194" y="3054"/>
                    <a:pt x="515" y="3632"/>
                  </a:cubicBezTo>
                  <a:cubicBezTo>
                    <a:pt x="805" y="4243"/>
                    <a:pt x="1190" y="4757"/>
                    <a:pt x="1576" y="5047"/>
                  </a:cubicBezTo>
                  <a:cubicBezTo>
                    <a:pt x="1833" y="5240"/>
                    <a:pt x="2155" y="5304"/>
                    <a:pt x="2444" y="5304"/>
                  </a:cubicBezTo>
                  <a:cubicBezTo>
                    <a:pt x="2926" y="5304"/>
                    <a:pt x="3376" y="5143"/>
                    <a:pt x="3730" y="4982"/>
                  </a:cubicBezTo>
                  <a:cubicBezTo>
                    <a:pt x="4051" y="4822"/>
                    <a:pt x="4276" y="4661"/>
                    <a:pt x="4276" y="4629"/>
                  </a:cubicBezTo>
                  <a:cubicBezTo>
                    <a:pt x="4405" y="4565"/>
                    <a:pt x="4437" y="4404"/>
                    <a:pt x="4340" y="4275"/>
                  </a:cubicBezTo>
                  <a:cubicBezTo>
                    <a:pt x="4282" y="4197"/>
                    <a:pt x="4200" y="4155"/>
                    <a:pt x="4116" y="4155"/>
                  </a:cubicBezTo>
                  <a:cubicBezTo>
                    <a:pt x="4061" y="4155"/>
                    <a:pt x="4005" y="4173"/>
                    <a:pt x="3955" y="4211"/>
                  </a:cubicBezTo>
                  <a:cubicBezTo>
                    <a:pt x="3923" y="4243"/>
                    <a:pt x="3698" y="4404"/>
                    <a:pt x="3408" y="4532"/>
                  </a:cubicBezTo>
                  <a:cubicBezTo>
                    <a:pt x="3119" y="4661"/>
                    <a:pt x="2765" y="4790"/>
                    <a:pt x="2444" y="4790"/>
                  </a:cubicBezTo>
                  <a:cubicBezTo>
                    <a:pt x="2219" y="4790"/>
                    <a:pt x="2058" y="4725"/>
                    <a:pt x="1865" y="4597"/>
                  </a:cubicBezTo>
                  <a:cubicBezTo>
                    <a:pt x="1608" y="4436"/>
                    <a:pt x="1255" y="3954"/>
                    <a:pt x="997" y="3407"/>
                  </a:cubicBezTo>
                  <a:cubicBezTo>
                    <a:pt x="708" y="2861"/>
                    <a:pt x="515" y="2218"/>
                    <a:pt x="515" y="1704"/>
                  </a:cubicBezTo>
                  <a:cubicBezTo>
                    <a:pt x="515" y="1447"/>
                    <a:pt x="580" y="1222"/>
                    <a:pt x="644" y="1061"/>
                  </a:cubicBezTo>
                  <a:cubicBezTo>
                    <a:pt x="740" y="868"/>
                    <a:pt x="869" y="739"/>
                    <a:pt x="1030" y="643"/>
                  </a:cubicBezTo>
                  <a:cubicBezTo>
                    <a:pt x="1190" y="546"/>
                    <a:pt x="1351" y="514"/>
                    <a:pt x="1480" y="514"/>
                  </a:cubicBezTo>
                  <a:cubicBezTo>
                    <a:pt x="1705" y="514"/>
                    <a:pt x="1930" y="611"/>
                    <a:pt x="2155" y="804"/>
                  </a:cubicBezTo>
                  <a:cubicBezTo>
                    <a:pt x="2476" y="1029"/>
                    <a:pt x="2798" y="1447"/>
                    <a:pt x="3023" y="1800"/>
                  </a:cubicBezTo>
                  <a:cubicBezTo>
                    <a:pt x="3119" y="1961"/>
                    <a:pt x="3215" y="2122"/>
                    <a:pt x="3248" y="2218"/>
                  </a:cubicBezTo>
                  <a:cubicBezTo>
                    <a:pt x="3280" y="2282"/>
                    <a:pt x="3312" y="2314"/>
                    <a:pt x="3312" y="2347"/>
                  </a:cubicBezTo>
                  <a:lnTo>
                    <a:pt x="3344" y="2379"/>
                  </a:lnTo>
                  <a:cubicBezTo>
                    <a:pt x="3392" y="2498"/>
                    <a:pt x="3492" y="2564"/>
                    <a:pt x="3594" y="2564"/>
                  </a:cubicBezTo>
                  <a:cubicBezTo>
                    <a:pt x="3629" y="2564"/>
                    <a:pt x="3664" y="2556"/>
                    <a:pt x="3698" y="2539"/>
                  </a:cubicBezTo>
                  <a:cubicBezTo>
                    <a:pt x="3826" y="2475"/>
                    <a:pt x="3890" y="2314"/>
                    <a:pt x="3826" y="2186"/>
                  </a:cubicBezTo>
                  <a:cubicBezTo>
                    <a:pt x="3826" y="2154"/>
                    <a:pt x="3601" y="1639"/>
                    <a:pt x="3215" y="1125"/>
                  </a:cubicBezTo>
                  <a:cubicBezTo>
                    <a:pt x="2990" y="836"/>
                    <a:pt x="2765" y="579"/>
                    <a:pt x="2476" y="354"/>
                  </a:cubicBezTo>
                  <a:cubicBezTo>
                    <a:pt x="2187" y="161"/>
                    <a:pt x="1865" y="0"/>
                    <a:pt x="1480"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6" name="Google Shape;4116;p47"/>
            <p:cNvSpPr/>
            <p:nvPr/>
          </p:nvSpPr>
          <p:spPr>
            <a:xfrm>
              <a:off x="2691350" y="2592500"/>
              <a:ext cx="45825" cy="63900"/>
            </a:xfrm>
            <a:custGeom>
              <a:rect b="b" l="l" r="r" t="t"/>
              <a:pathLst>
                <a:path extrusionOk="0" h="2556" w="1833">
                  <a:moveTo>
                    <a:pt x="1530" y="0"/>
                  </a:moveTo>
                  <a:cubicBezTo>
                    <a:pt x="1406" y="0"/>
                    <a:pt x="1308" y="67"/>
                    <a:pt x="1254" y="201"/>
                  </a:cubicBezTo>
                  <a:lnTo>
                    <a:pt x="1254" y="266"/>
                  </a:lnTo>
                  <a:cubicBezTo>
                    <a:pt x="1190" y="426"/>
                    <a:pt x="1061" y="844"/>
                    <a:pt x="836" y="1230"/>
                  </a:cubicBezTo>
                  <a:cubicBezTo>
                    <a:pt x="740" y="1423"/>
                    <a:pt x="643" y="1616"/>
                    <a:pt x="515" y="1776"/>
                  </a:cubicBezTo>
                  <a:cubicBezTo>
                    <a:pt x="418" y="1905"/>
                    <a:pt x="290" y="2001"/>
                    <a:pt x="226" y="2033"/>
                  </a:cubicBezTo>
                  <a:cubicBezTo>
                    <a:pt x="65" y="2098"/>
                    <a:pt x="1" y="2259"/>
                    <a:pt x="65" y="2387"/>
                  </a:cubicBezTo>
                  <a:cubicBezTo>
                    <a:pt x="118" y="2494"/>
                    <a:pt x="238" y="2556"/>
                    <a:pt x="350" y="2556"/>
                  </a:cubicBezTo>
                  <a:cubicBezTo>
                    <a:pt x="373" y="2556"/>
                    <a:pt x="396" y="2553"/>
                    <a:pt x="418" y="2548"/>
                  </a:cubicBezTo>
                  <a:cubicBezTo>
                    <a:pt x="676" y="2419"/>
                    <a:pt x="836" y="2226"/>
                    <a:pt x="997" y="2001"/>
                  </a:cubicBezTo>
                  <a:cubicBezTo>
                    <a:pt x="1479" y="1358"/>
                    <a:pt x="1768" y="362"/>
                    <a:pt x="1768" y="362"/>
                  </a:cubicBezTo>
                  <a:cubicBezTo>
                    <a:pt x="1833" y="201"/>
                    <a:pt x="1736" y="73"/>
                    <a:pt x="1608" y="8"/>
                  </a:cubicBezTo>
                  <a:cubicBezTo>
                    <a:pt x="1581" y="3"/>
                    <a:pt x="1555" y="0"/>
                    <a:pt x="1530"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7" name="Google Shape;4117;p47"/>
            <p:cNvSpPr/>
            <p:nvPr/>
          </p:nvSpPr>
          <p:spPr>
            <a:xfrm>
              <a:off x="2938050" y="3199600"/>
              <a:ext cx="86025" cy="149600"/>
            </a:xfrm>
            <a:custGeom>
              <a:rect b="b" l="l" r="r" t="t"/>
              <a:pathLst>
                <a:path extrusionOk="0" h="5984" w="3441">
                  <a:moveTo>
                    <a:pt x="1221" y="1"/>
                  </a:moveTo>
                  <a:cubicBezTo>
                    <a:pt x="1011" y="1"/>
                    <a:pt x="823" y="104"/>
                    <a:pt x="772" y="444"/>
                  </a:cubicBezTo>
                  <a:cubicBezTo>
                    <a:pt x="675" y="1125"/>
                    <a:pt x="1223" y="1844"/>
                    <a:pt x="1495" y="2153"/>
                  </a:cubicBezTo>
                  <a:lnTo>
                    <a:pt x="1495" y="2153"/>
                  </a:lnTo>
                  <a:cubicBezTo>
                    <a:pt x="1252" y="1902"/>
                    <a:pt x="765" y="1437"/>
                    <a:pt x="489" y="1437"/>
                  </a:cubicBezTo>
                  <a:cubicBezTo>
                    <a:pt x="380" y="1437"/>
                    <a:pt x="305" y="1510"/>
                    <a:pt x="290" y="1697"/>
                  </a:cubicBezTo>
                  <a:cubicBezTo>
                    <a:pt x="226" y="2501"/>
                    <a:pt x="1029" y="3401"/>
                    <a:pt x="1029" y="3401"/>
                  </a:cubicBezTo>
                  <a:cubicBezTo>
                    <a:pt x="1029" y="3401"/>
                    <a:pt x="529" y="3166"/>
                    <a:pt x="226" y="3166"/>
                  </a:cubicBezTo>
                  <a:cubicBezTo>
                    <a:pt x="95" y="3166"/>
                    <a:pt x="1" y="3210"/>
                    <a:pt x="1" y="3337"/>
                  </a:cubicBezTo>
                  <a:cubicBezTo>
                    <a:pt x="1" y="3722"/>
                    <a:pt x="1447" y="5169"/>
                    <a:pt x="1512" y="5844"/>
                  </a:cubicBezTo>
                  <a:cubicBezTo>
                    <a:pt x="1520" y="5940"/>
                    <a:pt x="1552" y="5984"/>
                    <a:pt x="1601" y="5984"/>
                  </a:cubicBezTo>
                  <a:cubicBezTo>
                    <a:pt x="1914" y="5984"/>
                    <a:pt x="2929" y="4207"/>
                    <a:pt x="3151" y="2790"/>
                  </a:cubicBezTo>
                  <a:cubicBezTo>
                    <a:pt x="3440" y="1119"/>
                    <a:pt x="1930" y="251"/>
                    <a:pt x="1930" y="251"/>
                  </a:cubicBezTo>
                  <a:cubicBezTo>
                    <a:pt x="1930" y="251"/>
                    <a:pt x="1548" y="1"/>
                    <a:pt x="12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8" name="Google Shape;4118;p47"/>
            <p:cNvSpPr/>
            <p:nvPr/>
          </p:nvSpPr>
          <p:spPr>
            <a:xfrm>
              <a:off x="2931625" y="3193000"/>
              <a:ext cx="93250" cy="163150"/>
            </a:xfrm>
            <a:custGeom>
              <a:rect b="b" l="l" r="r" t="t"/>
              <a:pathLst>
                <a:path extrusionOk="0" h="6526" w="3730">
                  <a:moveTo>
                    <a:pt x="1479" y="515"/>
                  </a:moveTo>
                  <a:cubicBezTo>
                    <a:pt x="1576" y="515"/>
                    <a:pt x="1736" y="579"/>
                    <a:pt x="1833" y="611"/>
                  </a:cubicBezTo>
                  <a:cubicBezTo>
                    <a:pt x="1897" y="643"/>
                    <a:pt x="1962" y="675"/>
                    <a:pt x="1994" y="708"/>
                  </a:cubicBezTo>
                  <a:lnTo>
                    <a:pt x="2026" y="740"/>
                  </a:lnTo>
                  <a:lnTo>
                    <a:pt x="2058" y="740"/>
                  </a:lnTo>
                  <a:cubicBezTo>
                    <a:pt x="2122" y="772"/>
                    <a:pt x="2412" y="965"/>
                    <a:pt x="2669" y="1286"/>
                  </a:cubicBezTo>
                  <a:cubicBezTo>
                    <a:pt x="2926" y="1640"/>
                    <a:pt x="3183" y="2058"/>
                    <a:pt x="3183" y="2636"/>
                  </a:cubicBezTo>
                  <a:cubicBezTo>
                    <a:pt x="3183" y="2765"/>
                    <a:pt x="3183" y="2861"/>
                    <a:pt x="3151" y="2990"/>
                  </a:cubicBezTo>
                  <a:cubicBezTo>
                    <a:pt x="3054" y="3665"/>
                    <a:pt x="2733" y="4468"/>
                    <a:pt x="2412" y="5047"/>
                  </a:cubicBezTo>
                  <a:cubicBezTo>
                    <a:pt x="2283" y="5368"/>
                    <a:pt x="2122" y="5626"/>
                    <a:pt x="1994" y="5786"/>
                  </a:cubicBezTo>
                  <a:cubicBezTo>
                    <a:pt x="1987" y="5796"/>
                    <a:pt x="1981" y="5805"/>
                    <a:pt x="1975" y="5814"/>
                  </a:cubicBezTo>
                  <a:lnTo>
                    <a:pt x="1975" y="5814"/>
                  </a:lnTo>
                  <a:cubicBezTo>
                    <a:pt x="1923" y="5658"/>
                    <a:pt x="1836" y="5507"/>
                    <a:pt x="1736" y="5368"/>
                  </a:cubicBezTo>
                  <a:cubicBezTo>
                    <a:pt x="1511" y="4983"/>
                    <a:pt x="1190" y="4565"/>
                    <a:pt x="933" y="4243"/>
                  </a:cubicBezTo>
                  <a:cubicBezTo>
                    <a:pt x="804" y="4051"/>
                    <a:pt x="708" y="3890"/>
                    <a:pt x="644" y="3761"/>
                  </a:cubicBezTo>
                  <a:cubicBezTo>
                    <a:pt x="615" y="3747"/>
                    <a:pt x="599" y="3726"/>
                    <a:pt x="588" y="3705"/>
                  </a:cubicBezTo>
                  <a:lnTo>
                    <a:pt x="588" y="3705"/>
                  </a:lnTo>
                  <a:cubicBezTo>
                    <a:pt x="686" y="3718"/>
                    <a:pt x="810" y="3748"/>
                    <a:pt x="901" y="3793"/>
                  </a:cubicBezTo>
                  <a:cubicBezTo>
                    <a:pt x="997" y="3826"/>
                    <a:pt x="1061" y="3858"/>
                    <a:pt x="1094" y="3858"/>
                  </a:cubicBezTo>
                  <a:lnTo>
                    <a:pt x="1158" y="3890"/>
                  </a:lnTo>
                  <a:lnTo>
                    <a:pt x="1190" y="3890"/>
                  </a:lnTo>
                  <a:cubicBezTo>
                    <a:pt x="1224" y="3913"/>
                    <a:pt x="1266" y="3923"/>
                    <a:pt x="1310" y="3923"/>
                  </a:cubicBezTo>
                  <a:cubicBezTo>
                    <a:pt x="1388" y="3923"/>
                    <a:pt x="1470" y="3888"/>
                    <a:pt x="1511" y="3826"/>
                  </a:cubicBezTo>
                  <a:cubicBezTo>
                    <a:pt x="1576" y="3697"/>
                    <a:pt x="1576" y="3568"/>
                    <a:pt x="1479" y="3472"/>
                  </a:cubicBezTo>
                  <a:cubicBezTo>
                    <a:pt x="1447" y="3440"/>
                    <a:pt x="1286" y="3215"/>
                    <a:pt x="1126" y="2958"/>
                  </a:cubicBezTo>
                  <a:cubicBezTo>
                    <a:pt x="933" y="2668"/>
                    <a:pt x="804" y="2347"/>
                    <a:pt x="804" y="2058"/>
                  </a:cubicBezTo>
                  <a:lnTo>
                    <a:pt x="804" y="1971"/>
                  </a:lnTo>
                  <a:lnTo>
                    <a:pt x="804" y="1971"/>
                  </a:lnTo>
                  <a:cubicBezTo>
                    <a:pt x="849" y="1991"/>
                    <a:pt x="923" y="2040"/>
                    <a:pt x="997" y="2090"/>
                  </a:cubicBezTo>
                  <a:cubicBezTo>
                    <a:pt x="1158" y="2218"/>
                    <a:pt x="1351" y="2379"/>
                    <a:pt x="1479" y="2508"/>
                  </a:cubicBezTo>
                  <a:cubicBezTo>
                    <a:pt x="1515" y="2543"/>
                    <a:pt x="1550" y="2578"/>
                    <a:pt x="1580" y="2608"/>
                  </a:cubicBezTo>
                  <a:lnTo>
                    <a:pt x="1580" y="2608"/>
                  </a:lnTo>
                  <a:cubicBezTo>
                    <a:pt x="1672" y="2709"/>
                    <a:pt x="1736" y="2765"/>
                    <a:pt x="1736" y="2765"/>
                  </a:cubicBezTo>
                  <a:cubicBezTo>
                    <a:pt x="1785" y="2813"/>
                    <a:pt x="1849" y="2837"/>
                    <a:pt x="1913" y="2837"/>
                  </a:cubicBezTo>
                  <a:cubicBezTo>
                    <a:pt x="1978" y="2837"/>
                    <a:pt x="2042" y="2813"/>
                    <a:pt x="2090" y="2765"/>
                  </a:cubicBezTo>
                  <a:cubicBezTo>
                    <a:pt x="2187" y="2636"/>
                    <a:pt x="2219" y="2475"/>
                    <a:pt x="2122" y="2379"/>
                  </a:cubicBezTo>
                  <a:cubicBezTo>
                    <a:pt x="2122" y="2379"/>
                    <a:pt x="2111" y="2368"/>
                    <a:pt x="2090" y="2347"/>
                  </a:cubicBezTo>
                  <a:lnTo>
                    <a:pt x="2090" y="2347"/>
                  </a:lnTo>
                  <a:lnTo>
                    <a:pt x="2090" y="2347"/>
                  </a:lnTo>
                  <a:cubicBezTo>
                    <a:pt x="2087" y="2344"/>
                    <a:pt x="2083" y="2340"/>
                    <a:pt x="2078" y="2335"/>
                  </a:cubicBezTo>
                  <a:lnTo>
                    <a:pt x="2078" y="2335"/>
                  </a:lnTo>
                  <a:cubicBezTo>
                    <a:pt x="2049" y="2307"/>
                    <a:pt x="2007" y="2266"/>
                    <a:pt x="1957" y="2219"/>
                  </a:cubicBezTo>
                  <a:lnTo>
                    <a:pt x="1957" y="2219"/>
                  </a:lnTo>
                  <a:cubicBezTo>
                    <a:pt x="1868" y="2128"/>
                    <a:pt x="1749" y="1996"/>
                    <a:pt x="1640" y="1833"/>
                  </a:cubicBezTo>
                  <a:cubicBezTo>
                    <a:pt x="1447" y="1543"/>
                    <a:pt x="1286" y="1190"/>
                    <a:pt x="1286" y="868"/>
                  </a:cubicBezTo>
                  <a:lnTo>
                    <a:pt x="1286" y="772"/>
                  </a:lnTo>
                  <a:lnTo>
                    <a:pt x="1286" y="740"/>
                  </a:lnTo>
                  <a:cubicBezTo>
                    <a:pt x="1319" y="611"/>
                    <a:pt x="1351" y="579"/>
                    <a:pt x="1351" y="547"/>
                  </a:cubicBezTo>
                  <a:cubicBezTo>
                    <a:pt x="1383" y="547"/>
                    <a:pt x="1415" y="515"/>
                    <a:pt x="1479" y="515"/>
                  </a:cubicBezTo>
                  <a:close/>
                  <a:moveTo>
                    <a:pt x="2026" y="6076"/>
                  </a:moveTo>
                  <a:lnTo>
                    <a:pt x="2025" y="6076"/>
                  </a:lnTo>
                  <a:lnTo>
                    <a:pt x="2025" y="6076"/>
                  </a:lnTo>
                  <a:cubicBezTo>
                    <a:pt x="2025" y="6076"/>
                    <a:pt x="2025" y="6076"/>
                    <a:pt x="2025" y="6076"/>
                  </a:cubicBezTo>
                  <a:lnTo>
                    <a:pt x="2025" y="6076"/>
                  </a:lnTo>
                  <a:lnTo>
                    <a:pt x="2026" y="6076"/>
                  </a:lnTo>
                  <a:close/>
                  <a:moveTo>
                    <a:pt x="1479" y="0"/>
                  </a:moveTo>
                  <a:cubicBezTo>
                    <a:pt x="1319" y="0"/>
                    <a:pt x="1158" y="32"/>
                    <a:pt x="1029" y="161"/>
                  </a:cubicBezTo>
                  <a:cubicBezTo>
                    <a:pt x="869" y="290"/>
                    <a:pt x="804" y="450"/>
                    <a:pt x="772" y="675"/>
                  </a:cubicBezTo>
                  <a:cubicBezTo>
                    <a:pt x="740" y="740"/>
                    <a:pt x="740" y="804"/>
                    <a:pt x="740" y="868"/>
                  </a:cubicBezTo>
                  <a:cubicBezTo>
                    <a:pt x="740" y="1060"/>
                    <a:pt x="776" y="1246"/>
                    <a:pt x="834" y="1422"/>
                  </a:cubicBezTo>
                  <a:lnTo>
                    <a:pt x="834" y="1422"/>
                  </a:lnTo>
                  <a:cubicBezTo>
                    <a:pt x="803" y="1417"/>
                    <a:pt x="772" y="1415"/>
                    <a:pt x="740" y="1415"/>
                  </a:cubicBezTo>
                  <a:cubicBezTo>
                    <a:pt x="644" y="1415"/>
                    <a:pt x="483" y="1479"/>
                    <a:pt x="419" y="1575"/>
                  </a:cubicBezTo>
                  <a:cubicBezTo>
                    <a:pt x="322" y="1672"/>
                    <a:pt x="290" y="1800"/>
                    <a:pt x="290" y="1929"/>
                  </a:cubicBezTo>
                  <a:lnTo>
                    <a:pt x="258" y="2058"/>
                  </a:lnTo>
                  <a:cubicBezTo>
                    <a:pt x="258" y="2481"/>
                    <a:pt x="431" y="2854"/>
                    <a:pt x="604" y="3156"/>
                  </a:cubicBezTo>
                  <a:lnTo>
                    <a:pt x="604" y="3156"/>
                  </a:lnTo>
                  <a:cubicBezTo>
                    <a:pt x="564" y="3153"/>
                    <a:pt x="523" y="3150"/>
                    <a:pt x="483" y="3150"/>
                  </a:cubicBezTo>
                  <a:cubicBezTo>
                    <a:pt x="386" y="3150"/>
                    <a:pt x="290" y="3150"/>
                    <a:pt x="194" y="3247"/>
                  </a:cubicBezTo>
                  <a:cubicBezTo>
                    <a:pt x="65" y="3311"/>
                    <a:pt x="1" y="3472"/>
                    <a:pt x="1" y="3601"/>
                  </a:cubicBezTo>
                  <a:cubicBezTo>
                    <a:pt x="1" y="3729"/>
                    <a:pt x="33" y="3793"/>
                    <a:pt x="97" y="3890"/>
                  </a:cubicBezTo>
                  <a:cubicBezTo>
                    <a:pt x="258" y="4243"/>
                    <a:pt x="611" y="4661"/>
                    <a:pt x="933" y="5111"/>
                  </a:cubicBezTo>
                  <a:cubicBezTo>
                    <a:pt x="1061" y="5304"/>
                    <a:pt x="1222" y="5529"/>
                    <a:pt x="1319" y="5722"/>
                  </a:cubicBezTo>
                  <a:cubicBezTo>
                    <a:pt x="1447" y="5915"/>
                    <a:pt x="1511" y="6076"/>
                    <a:pt x="1511" y="6140"/>
                  </a:cubicBezTo>
                  <a:cubicBezTo>
                    <a:pt x="1511" y="6204"/>
                    <a:pt x="1544" y="6301"/>
                    <a:pt x="1576" y="6365"/>
                  </a:cubicBezTo>
                  <a:cubicBezTo>
                    <a:pt x="1640" y="6461"/>
                    <a:pt x="1769" y="6526"/>
                    <a:pt x="1865" y="6526"/>
                  </a:cubicBezTo>
                  <a:cubicBezTo>
                    <a:pt x="2026" y="6494"/>
                    <a:pt x="2090" y="6429"/>
                    <a:pt x="2187" y="6365"/>
                  </a:cubicBezTo>
                  <a:cubicBezTo>
                    <a:pt x="2315" y="6236"/>
                    <a:pt x="2444" y="6076"/>
                    <a:pt x="2604" y="5851"/>
                  </a:cubicBezTo>
                  <a:cubicBezTo>
                    <a:pt x="3022" y="5176"/>
                    <a:pt x="3504" y="4083"/>
                    <a:pt x="3665" y="3086"/>
                  </a:cubicBezTo>
                  <a:cubicBezTo>
                    <a:pt x="3697" y="2925"/>
                    <a:pt x="3729" y="2797"/>
                    <a:pt x="3729" y="2636"/>
                  </a:cubicBezTo>
                  <a:cubicBezTo>
                    <a:pt x="3729" y="1865"/>
                    <a:pt x="3376" y="1254"/>
                    <a:pt x="3022" y="868"/>
                  </a:cubicBezTo>
                  <a:cubicBezTo>
                    <a:pt x="2713" y="531"/>
                    <a:pt x="2429" y="341"/>
                    <a:pt x="2341" y="299"/>
                  </a:cubicBezTo>
                  <a:lnTo>
                    <a:pt x="2341" y="299"/>
                  </a:lnTo>
                  <a:lnTo>
                    <a:pt x="2347" y="290"/>
                  </a:lnTo>
                  <a:cubicBezTo>
                    <a:pt x="2315" y="290"/>
                    <a:pt x="2219" y="225"/>
                    <a:pt x="2058" y="129"/>
                  </a:cubicBezTo>
                  <a:cubicBezTo>
                    <a:pt x="1929" y="65"/>
                    <a:pt x="1704" y="0"/>
                    <a:pt x="147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9" name="Google Shape;4119;p47"/>
            <p:cNvSpPr/>
            <p:nvPr/>
          </p:nvSpPr>
          <p:spPr>
            <a:xfrm>
              <a:off x="2937250" y="3178425"/>
              <a:ext cx="143875" cy="321575"/>
            </a:xfrm>
            <a:custGeom>
              <a:rect b="b" l="l" r="r" t="t"/>
              <a:pathLst>
                <a:path extrusionOk="0" h="12863" w="5755">
                  <a:moveTo>
                    <a:pt x="2279" y="0"/>
                  </a:moveTo>
                  <a:cubicBezTo>
                    <a:pt x="2105" y="0"/>
                    <a:pt x="1925" y="42"/>
                    <a:pt x="1737" y="133"/>
                  </a:cubicBezTo>
                  <a:cubicBezTo>
                    <a:pt x="676" y="680"/>
                    <a:pt x="2926" y="2544"/>
                    <a:pt x="2412" y="3637"/>
                  </a:cubicBezTo>
                  <a:cubicBezTo>
                    <a:pt x="1865" y="4698"/>
                    <a:pt x="676" y="6562"/>
                    <a:pt x="676" y="7655"/>
                  </a:cubicBezTo>
                  <a:cubicBezTo>
                    <a:pt x="676" y="8716"/>
                    <a:pt x="1" y="11255"/>
                    <a:pt x="1" y="11255"/>
                  </a:cubicBezTo>
                  <a:lnTo>
                    <a:pt x="676" y="12863"/>
                  </a:lnTo>
                  <a:cubicBezTo>
                    <a:pt x="676" y="12863"/>
                    <a:pt x="1190" y="12605"/>
                    <a:pt x="1994" y="11802"/>
                  </a:cubicBezTo>
                  <a:cubicBezTo>
                    <a:pt x="2797" y="10998"/>
                    <a:pt x="4147" y="9134"/>
                    <a:pt x="4951" y="7366"/>
                  </a:cubicBezTo>
                  <a:cubicBezTo>
                    <a:pt x="5755" y="5630"/>
                    <a:pt x="5497" y="3091"/>
                    <a:pt x="4533" y="1901"/>
                  </a:cubicBezTo>
                  <a:cubicBezTo>
                    <a:pt x="3766" y="896"/>
                    <a:pt x="3086" y="0"/>
                    <a:pt x="22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0" name="Google Shape;4120;p47"/>
            <p:cNvSpPr/>
            <p:nvPr/>
          </p:nvSpPr>
          <p:spPr>
            <a:xfrm>
              <a:off x="2930025" y="3172100"/>
              <a:ext cx="149500" cy="334925"/>
            </a:xfrm>
            <a:custGeom>
              <a:rect b="b" l="l" r="r" t="t"/>
              <a:pathLst>
                <a:path extrusionOk="0" h="13397" w="5980">
                  <a:moveTo>
                    <a:pt x="2572" y="515"/>
                  </a:moveTo>
                  <a:cubicBezTo>
                    <a:pt x="2893" y="515"/>
                    <a:pt x="3183" y="708"/>
                    <a:pt x="3536" y="1029"/>
                  </a:cubicBezTo>
                  <a:cubicBezTo>
                    <a:pt x="3890" y="1351"/>
                    <a:pt x="4243" y="1801"/>
                    <a:pt x="4629" y="2315"/>
                  </a:cubicBezTo>
                  <a:cubicBezTo>
                    <a:pt x="5111" y="2958"/>
                    <a:pt x="5433" y="4083"/>
                    <a:pt x="5433" y="5240"/>
                  </a:cubicBezTo>
                  <a:cubicBezTo>
                    <a:pt x="5433" y="6044"/>
                    <a:pt x="5304" y="6847"/>
                    <a:pt x="4983" y="7522"/>
                  </a:cubicBezTo>
                  <a:cubicBezTo>
                    <a:pt x="4211" y="9226"/>
                    <a:pt x="2861" y="11090"/>
                    <a:pt x="2090" y="11862"/>
                  </a:cubicBezTo>
                  <a:cubicBezTo>
                    <a:pt x="1704" y="12248"/>
                    <a:pt x="1383" y="12505"/>
                    <a:pt x="1158" y="12666"/>
                  </a:cubicBezTo>
                  <a:cubicBezTo>
                    <a:pt x="1129" y="12695"/>
                    <a:pt x="1099" y="12718"/>
                    <a:pt x="1071" y="12737"/>
                  </a:cubicBezTo>
                  <a:lnTo>
                    <a:pt x="1071" y="12737"/>
                  </a:lnTo>
                  <a:lnTo>
                    <a:pt x="560" y="11520"/>
                  </a:lnTo>
                  <a:lnTo>
                    <a:pt x="560" y="11520"/>
                  </a:lnTo>
                  <a:cubicBezTo>
                    <a:pt x="601" y="11351"/>
                    <a:pt x="735" y="10799"/>
                    <a:pt x="868" y="10158"/>
                  </a:cubicBezTo>
                  <a:cubicBezTo>
                    <a:pt x="1061" y="9387"/>
                    <a:pt x="1222" y="8487"/>
                    <a:pt x="1222" y="7908"/>
                  </a:cubicBezTo>
                  <a:cubicBezTo>
                    <a:pt x="1222" y="7458"/>
                    <a:pt x="1479" y="6719"/>
                    <a:pt x="1865" y="6012"/>
                  </a:cubicBezTo>
                  <a:cubicBezTo>
                    <a:pt x="2218" y="5272"/>
                    <a:pt x="2668" y="4565"/>
                    <a:pt x="2926" y="3986"/>
                  </a:cubicBezTo>
                  <a:cubicBezTo>
                    <a:pt x="3022" y="3826"/>
                    <a:pt x="3054" y="3665"/>
                    <a:pt x="3054" y="3504"/>
                  </a:cubicBezTo>
                  <a:cubicBezTo>
                    <a:pt x="3022" y="2958"/>
                    <a:pt x="2733" y="2476"/>
                    <a:pt x="2476" y="1994"/>
                  </a:cubicBezTo>
                  <a:cubicBezTo>
                    <a:pt x="2347" y="1736"/>
                    <a:pt x="2218" y="1511"/>
                    <a:pt x="2122" y="1319"/>
                  </a:cubicBezTo>
                  <a:cubicBezTo>
                    <a:pt x="2058" y="1126"/>
                    <a:pt x="1993" y="965"/>
                    <a:pt x="1993" y="836"/>
                  </a:cubicBezTo>
                  <a:cubicBezTo>
                    <a:pt x="1993" y="804"/>
                    <a:pt x="1993" y="772"/>
                    <a:pt x="2026" y="740"/>
                  </a:cubicBezTo>
                  <a:cubicBezTo>
                    <a:pt x="2026" y="708"/>
                    <a:pt x="2058" y="676"/>
                    <a:pt x="2154" y="643"/>
                  </a:cubicBezTo>
                  <a:cubicBezTo>
                    <a:pt x="2315" y="547"/>
                    <a:pt x="2443" y="515"/>
                    <a:pt x="2572" y="515"/>
                  </a:cubicBezTo>
                  <a:close/>
                  <a:moveTo>
                    <a:pt x="2572" y="1"/>
                  </a:moveTo>
                  <a:cubicBezTo>
                    <a:pt x="2347" y="1"/>
                    <a:pt x="2122" y="33"/>
                    <a:pt x="1897" y="161"/>
                  </a:cubicBezTo>
                  <a:cubicBezTo>
                    <a:pt x="1768" y="226"/>
                    <a:pt x="1640" y="322"/>
                    <a:pt x="1575" y="451"/>
                  </a:cubicBezTo>
                  <a:cubicBezTo>
                    <a:pt x="1479" y="579"/>
                    <a:pt x="1447" y="708"/>
                    <a:pt x="1447" y="836"/>
                  </a:cubicBezTo>
                  <a:cubicBezTo>
                    <a:pt x="1447" y="1093"/>
                    <a:pt x="1543" y="1319"/>
                    <a:pt x="1640" y="1544"/>
                  </a:cubicBezTo>
                  <a:cubicBezTo>
                    <a:pt x="1800" y="1897"/>
                    <a:pt x="2026" y="2251"/>
                    <a:pt x="2218" y="2604"/>
                  </a:cubicBezTo>
                  <a:cubicBezTo>
                    <a:pt x="2379" y="2926"/>
                    <a:pt x="2508" y="3279"/>
                    <a:pt x="2508" y="3504"/>
                  </a:cubicBezTo>
                  <a:cubicBezTo>
                    <a:pt x="2508" y="3601"/>
                    <a:pt x="2476" y="3697"/>
                    <a:pt x="2443" y="3761"/>
                  </a:cubicBezTo>
                  <a:cubicBezTo>
                    <a:pt x="2186" y="4276"/>
                    <a:pt x="1768" y="5015"/>
                    <a:pt x="1383" y="5754"/>
                  </a:cubicBezTo>
                  <a:cubicBezTo>
                    <a:pt x="997" y="6526"/>
                    <a:pt x="675" y="7265"/>
                    <a:pt x="675" y="7908"/>
                  </a:cubicBezTo>
                  <a:cubicBezTo>
                    <a:pt x="675" y="8390"/>
                    <a:pt x="515" y="9290"/>
                    <a:pt x="354" y="10062"/>
                  </a:cubicBezTo>
                  <a:cubicBezTo>
                    <a:pt x="258" y="10448"/>
                    <a:pt x="193" y="10769"/>
                    <a:pt x="129" y="11026"/>
                  </a:cubicBezTo>
                  <a:cubicBezTo>
                    <a:pt x="65" y="11283"/>
                    <a:pt x="33" y="11444"/>
                    <a:pt x="33" y="11444"/>
                  </a:cubicBezTo>
                  <a:cubicBezTo>
                    <a:pt x="0" y="11508"/>
                    <a:pt x="0" y="11573"/>
                    <a:pt x="33" y="11605"/>
                  </a:cubicBezTo>
                  <a:lnTo>
                    <a:pt x="708" y="13212"/>
                  </a:lnTo>
                  <a:cubicBezTo>
                    <a:pt x="740" y="13308"/>
                    <a:pt x="772" y="13341"/>
                    <a:pt x="868" y="13373"/>
                  </a:cubicBezTo>
                  <a:cubicBezTo>
                    <a:pt x="900" y="13389"/>
                    <a:pt x="933" y="13397"/>
                    <a:pt x="965" y="13397"/>
                  </a:cubicBezTo>
                  <a:cubicBezTo>
                    <a:pt x="997" y="13397"/>
                    <a:pt x="1029" y="13389"/>
                    <a:pt x="1061" y="13373"/>
                  </a:cubicBezTo>
                  <a:cubicBezTo>
                    <a:pt x="1093" y="13341"/>
                    <a:pt x="1640" y="13051"/>
                    <a:pt x="2476" y="12248"/>
                  </a:cubicBezTo>
                  <a:cubicBezTo>
                    <a:pt x="3311" y="11412"/>
                    <a:pt x="4661" y="9515"/>
                    <a:pt x="5465" y="7747"/>
                  </a:cubicBezTo>
                  <a:cubicBezTo>
                    <a:pt x="5819" y="6976"/>
                    <a:pt x="5979" y="6108"/>
                    <a:pt x="5979" y="5240"/>
                  </a:cubicBezTo>
                  <a:cubicBezTo>
                    <a:pt x="5979" y="3986"/>
                    <a:pt x="5658" y="2765"/>
                    <a:pt x="5047" y="1961"/>
                  </a:cubicBezTo>
                  <a:cubicBezTo>
                    <a:pt x="4661" y="1479"/>
                    <a:pt x="4308" y="997"/>
                    <a:pt x="3922" y="643"/>
                  </a:cubicBezTo>
                  <a:cubicBezTo>
                    <a:pt x="3504" y="258"/>
                    <a:pt x="3086" y="1"/>
                    <a:pt x="2572"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1" name="Google Shape;4121;p47"/>
            <p:cNvSpPr/>
            <p:nvPr/>
          </p:nvSpPr>
          <p:spPr>
            <a:xfrm>
              <a:off x="2962175" y="3205825"/>
              <a:ext cx="55475" cy="189700"/>
            </a:xfrm>
            <a:custGeom>
              <a:rect b="b" l="l" r="r" t="t"/>
              <a:pathLst>
                <a:path extrusionOk="0" h="7588" w="2219">
                  <a:moveTo>
                    <a:pt x="1022" y="0"/>
                  </a:moveTo>
                  <a:cubicBezTo>
                    <a:pt x="986" y="0"/>
                    <a:pt x="965" y="2"/>
                    <a:pt x="965" y="2"/>
                  </a:cubicBezTo>
                  <a:cubicBezTo>
                    <a:pt x="965" y="2"/>
                    <a:pt x="0" y="2509"/>
                    <a:pt x="0" y="4213"/>
                  </a:cubicBezTo>
                  <a:lnTo>
                    <a:pt x="0" y="7588"/>
                  </a:lnTo>
                  <a:lnTo>
                    <a:pt x="2218" y="4502"/>
                  </a:lnTo>
                  <a:cubicBezTo>
                    <a:pt x="2218" y="4502"/>
                    <a:pt x="1800" y="2509"/>
                    <a:pt x="1993" y="1191"/>
                  </a:cubicBezTo>
                  <a:cubicBezTo>
                    <a:pt x="2189" y="73"/>
                    <a:pt x="1266" y="0"/>
                    <a:pt x="10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2" name="Google Shape;4122;p47"/>
            <p:cNvSpPr/>
            <p:nvPr/>
          </p:nvSpPr>
          <p:spPr>
            <a:xfrm>
              <a:off x="2955750" y="3198625"/>
              <a:ext cx="69125" cy="203325"/>
            </a:xfrm>
            <a:custGeom>
              <a:rect b="b" l="l" r="r" t="t"/>
              <a:pathLst>
                <a:path extrusionOk="0" h="8133" w="2765">
                  <a:moveTo>
                    <a:pt x="1286" y="0"/>
                  </a:moveTo>
                  <a:lnTo>
                    <a:pt x="1189" y="32"/>
                  </a:lnTo>
                  <a:cubicBezTo>
                    <a:pt x="1093" y="32"/>
                    <a:pt x="997" y="97"/>
                    <a:pt x="964" y="193"/>
                  </a:cubicBezTo>
                  <a:cubicBezTo>
                    <a:pt x="964" y="193"/>
                    <a:pt x="739" y="836"/>
                    <a:pt x="482" y="1672"/>
                  </a:cubicBezTo>
                  <a:cubicBezTo>
                    <a:pt x="257" y="2540"/>
                    <a:pt x="0" y="3601"/>
                    <a:pt x="0" y="4501"/>
                  </a:cubicBezTo>
                  <a:cubicBezTo>
                    <a:pt x="0" y="6172"/>
                    <a:pt x="0" y="7876"/>
                    <a:pt x="0" y="7876"/>
                  </a:cubicBezTo>
                  <a:cubicBezTo>
                    <a:pt x="0" y="8036"/>
                    <a:pt x="129" y="8133"/>
                    <a:pt x="257" y="8133"/>
                  </a:cubicBezTo>
                  <a:cubicBezTo>
                    <a:pt x="418" y="8133"/>
                    <a:pt x="546" y="8036"/>
                    <a:pt x="546" y="7876"/>
                  </a:cubicBezTo>
                  <a:lnTo>
                    <a:pt x="546" y="4501"/>
                  </a:lnTo>
                  <a:cubicBezTo>
                    <a:pt x="546" y="3697"/>
                    <a:pt x="771" y="2636"/>
                    <a:pt x="997" y="1833"/>
                  </a:cubicBezTo>
                  <a:cubicBezTo>
                    <a:pt x="1125" y="1415"/>
                    <a:pt x="1222" y="1061"/>
                    <a:pt x="1318" y="804"/>
                  </a:cubicBezTo>
                  <a:cubicBezTo>
                    <a:pt x="1362" y="716"/>
                    <a:pt x="1391" y="628"/>
                    <a:pt x="1415" y="561"/>
                  </a:cubicBezTo>
                  <a:lnTo>
                    <a:pt x="1415" y="561"/>
                  </a:lnTo>
                  <a:cubicBezTo>
                    <a:pt x="1511" y="576"/>
                    <a:pt x="1636" y="603"/>
                    <a:pt x="1736" y="643"/>
                  </a:cubicBezTo>
                  <a:cubicBezTo>
                    <a:pt x="1800" y="708"/>
                    <a:pt x="1864" y="772"/>
                    <a:pt x="1929" y="836"/>
                  </a:cubicBezTo>
                  <a:cubicBezTo>
                    <a:pt x="1961" y="933"/>
                    <a:pt x="2025" y="1029"/>
                    <a:pt x="2025" y="1222"/>
                  </a:cubicBezTo>
                  <a:cubicBezTo>
                    <a:pt x="2025" y="1286"/>
                    <a:pt x="2025" y="1383"/>
                    <a:pt x="1993" y="1447"/>
                  </a:cubicBezTo>
                  <a:cubicBezTo>
                    <a:pt x="1961" y="1736"/>
                    <a:pt x="1929" y="2025"/>
                    <a:pt x="1929" y="2347"/>
                  </a:cubicBezTo>
                  <a:cubicBezTo>
                    <a:pt x="1929" y="3536"/>
                    <a:pt x="2186" y="4822"/>
                    <a:pt x="2186" y="4854"/>
                  </a:cubicBezTo>
                  <a:cubicBezTo>
                    <a:pt x="2214" y="4966"/>
                    <a:pt x="2339" y="5053"/>
                    <a:pt x="2455" y="5053"/>
                  </a:cubicBezTo>
                  <a:cubicBezTo>
                    <a:pt x="2473" y="5053"/>
                    <a:pt x="2490" y="5051"/>
                    <a:pt x="2507" y="5047"/>
                  </a:cubicBezTo>
                  <a:cubicBezTo>
                    <a:pt x="2668" y="5015"/>
                    <a:pt x="2764" y="4886"/>
                    <a:pt x="2732" y="4726"/>
                  </a:cubicBezTo>
                  <a:cubicBezTo>
                    <a:pt x="2732" y="4726"/>
                    <a:pt x="2700" y="4661"/>
                    <a:pt x="2700" y="4533"/>
                  </a:cubicBezTo>
                  <a:cubicBezTo>
                    <a:pt x="2604" y="4115"/>
                    <a:pt x="2475" y="3183"/>
                    <a:pt x="2475" y="2347"/>
                  </a:cubicBezTo>
                  <a:cubicBezTo>
                    <a:pt x="2475" y="2058"/>
                    <a:pt x="2475" y="1768"/>
                    <a:pt x="2539" y="1543"/>
                  </a:cubicBezTo>
                  <a:cubicBezTo>
                    <a:pt x="2539" y="1415"/>
                    <a:pt x="2539" y="1318"/>
                    <a:pt x="2539" y="1222"/>
                  </a:cubicBezTo>
                  <a:cubicBezTo>
                    <a:pt x="2539" y="965"/>
                    <a:pt x="2475" y="740"/>
                    <a:pt x="2379" y="579"/>
                  </a:cubicBezTo>
                  <a:cubicBezTo>
                    <a:pt x="2218" y="290"/>
                    <a:pt x="1993" y="161"/>
                    <a:pt x="1768" y="97"/>
                  </a:cubicBezTo>
                  <a:cubicBezTo>
                    <a:pt x="1543" y="32"/>
                    <a:pt x="1382" y="0"/>
                    <a:pt x="128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3" name="Google Shape;4123;p47"/>
            <p:cNvSpPr/>
            <p:nvPr/>
          </p:nvSpPr>
          <p:spPr>
            <a:xfrm>
              <a:off x="2173825" y="3252475"/>
              <a:ext cx="853450" cy="753000"/>
            </a:xfrm>
            <a:custGeom>
              <a:rect b="b" l="l" r="r" t="t"/>
              <a:pathLst>
                <a:path extrusionOk="0" h="30120" w="34138">
                  <a:moveTo>
                    <a:pt x="7104" y="0"/>
                  </a:moveTo>
                  <a:lnTo>
                    <a:pt x="1865" y="3761"/>
                  </a:lnTo>
                  <a:cubicBezTo>
                    <a:pt x="1865" y="3761"/>
                    <a:pt x="1" y="6429"/>
                    <a:pt x="933" y="9386"/>
                  </a:cubicBezTo>
                  <a:cubicBezTo>
                    <a:pt x="1865" y="12311"/>
                    <a:pt x="15269" y="30119"/>
                    <a:pt x="17134" y="30119"/>
                  </a:cubicBezTo>
                  <a:cubicBezTo>
                    <a:pt x="18998" y="30119"/>
                    <a:pt x="32531" y="12601"/>
                    <a:pt x="33334" y="11508"/>
                  </a:cubicBezTo>
                  <a:cubicBezTo>
                    <a:pt x="34138" y="10447"/>
                    <a:pt x="30666" y="7779"/>
                    <a:pt x="30666" y="7779"/>
                  </a:cubicBezTo>
                  <a:lnTo>
                    <a:pt x="17134" y="20090"/>
                  </a:lnTo>
                  <a:cubicBezTo>
                    <a:pt x="17134" y="20090"/>
                    <a:pt x="13533" y="5625"/>
                    <a:pt x="12055" y="2957"/>
                  </a:cubicBezTo>
                  <a:cubicBezTo>
                    <a:pt x="10576" y="257"/>
                    <a:pt x="7104" y="0"/>
                    <a:pt x="71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4" name="Google Shape;4124;p47"/>
            <p:cNvSpPr/>
            <p:nvPr/>
          </p:nvSpPr>
          <p:spPr>
            <a:xfrm>
              <a:off x="2183475" y="3245900"/>
              <a:ext cx="833350" cy="766800"/>
            </a:xfrm>
            <a:custGeom>
              <a:rect b="b" l="l" r="r" t="t"/>
              <a:pathLst>
                <a:path extrusionOk="0" h="30672" w="33334">
                  <a:moveTo>
                    <a:pt x="6678" y="1"/>
                  </a:moveTo>
                  <a:cubicBezTo>
                    <a:pt x="6564" y="1"/>
                    <a:pt x="6458" y="116"/>
                    <a:pt x="6429" y="231"/>
                  </a:cubicBezTo>
                  <a:cubicBezTo>
                    <a:pt x="6429" y="392"/>
                    <a:pt x="6526" y="520"/>
                    <a:pt x="6686" y="520"/>
                  </a:cubicBezTo>
                  <a:lnTo>
                    <a:pt x="6718" y="520"/>
                  </a:lnTo>
                  <a:cubicBezTo>
                    <a:pt x="6879" y="552"/>
                    <a:pt x="7747" y="649"/>
                    <a:pt x="8711" y="1067"/>
                  </a:cubicBezTo>
                  <a:cubicBezTo>
                    <a:pt x="9708" y="1452"/>
                    <a:pt x="10769" y="2160"/>
                    <a:pt x="11412" y="3349"/>
                  </a:cubicBezTo>
                  <a:cubicBezTo>
                    <a:pt x="11765" y="3960"/>
                    <a:pt x="12279" y="5374"/>
                    <a:pt x="12826" y="7110"/>
                  </a:cubicBezTo>
                  <a:cubicBezTo>
                    <a:pt x="13629" y="9681"/>
                    <a:pt x="14562" y="13024"/>
                    <a:pt x="15269" y="15692"/>
                  </a:cubicBezTo>
                  <a:cubicBezTo>
                    <a:pt x="15622" y="17042"/>
                    <a:pt x="15944" y="18232"/>
                    <a:pt x="16137" y="19068"/>
                  </a:cubicBezTo>
                  <a:cubicBezTo>
                    <a:pt x="16362" y="19903"/>
                    <a:pt x="16490" y="20418"/>
                    <a:pt x="16490" y="20418"/>
                  </a:cubicBezTo>
                  <a:cubicBezTo>
                    <a:pt x="16522" y="20514"/>
                    <a:pt x="16587" y="20578"/>
                    <a:pt x="16683" y="20610"/>
                  </a:cubicBezTo>
                  <a:cubicBezTo>
                    <a:pt x="16700" y="20619"/>
                    <a:pt x="16720" y="20623"/>
                    <a:pt x="16741" y="20623"/>
                  </a:cubicBezTo>
                  <a:cubicBezTo>
                    <a:pt x="16799" y="20623"/>
                    <a:pt x="16870" y="20593"/>
                    <a:pt x="16940" y="20546"/>
                  </a:cubicBezTo>
                  <a:lnTo>
                    <a:pt x="30283" y="8379"/>
                  </a:lnTo>
                  <a:lnTo>
                    <a:pt x="30283" y="8379"/>
                  </a:lnTo>
                  <a:cubicBezTo>
                    <a:pt x="30597" y="8607"/>
                    <a:pt x="31190" y="9147"/>
                    <a:pt x="31727" y="9714"/>
                  </a:cubicBezTo>
                  <a:cubicBezTo>
                    <a:pt x="32048" y="10003"/>
                    <a:pt x="32305" y="10324"/>
                    <a:pt x="32498" y="10646"/>
                  </a:cubicBezTo>
                  <a:cubicBezTo>
                    <a:pt x="32691" y="10935"/>
                    <a:pt x="32820" y="11224"/>
                    <a:pt x="32820" y="11385"/>
                  </a:cubicBezTo>
                  <a:cubicBezTo>
                    <a:pt x="32820" y="11481"/>
                    <a:pt x="32788" y="11546"/>
                    <a:pt x="32755" y="11610"/>
                  </a:cubicBezTo>
                  <a:cubicBezTo>
                    <a:pt x="32338" y="12156"/>
                    <a:pt x="28769" y="16817"/>
                    <a:pt x="25041" y="21318"/>
                  </a:cubicBezTo>
                  <a:cubicBezTo>
                    <a:pt x="23176" y="23568"/>
                    <a:pt x="21312" y="25786"/>
                    <a:pt x="19769" y="27457"/>
                  </a:cubicBezTo>
                  <a:cubicBezTo>
                    <a:pt x="18998" y="28293"/>
                    <a:pt x="18323" y="28968"/>
                    <a:pt x="17776" y="29450"/>
                  </a:cubicBezTo>
                  <a:cubicBezTo>
                    <a:pt x="17519" y="29675"/>
                    <a:pt x="17262" y="29868"/>
                    <a:pt x="17101" y="29965"/>
                  </a:cubicBezTo>
                  <a:cubicBezTo>
                    <a:pt x="16908" y="30093"/>
                    <a:pt x="16780" y="30125"/>
                    <a:pt x="16748" y="30125"/>
                  </a:cubicBezTo>
                  <a:cubicBezTo>
                    <a:pt x="16748" y="30125"/>
                    <a:pt x="16587" y="30093"/>
                    <a:pt x="16426" y="29965"/>
                  </a:cubicBezTo>
                  <a:cubicBezTo>
                    <a:pt x="16072" y="29740"/>
                    <a:pt x="15558" y="29290"/>
                    <a:pt x="14947" y="28679"/>
                  </a:cubicBezTo>
                  <a:cubicBezTo>
                    <a:pt x="12826" y="26493"/>
                    <a:pt x="9451" y="22282"/>
                    <a:pt x="6558" y="18360"/>
                  </a:cubicBezTo>
                  <a:cubicBezTo>
                    <a:pt x="5079" y="16367"/>
                    <a:pt x="3729" y="14471"/>
                    <a:pt x="2700" y="12896"/>
                  </a:cubicBezTo>
                  <a:cubicBezTo>
                    <a:pt x="2186" y="12124"/>
                    <a:pt x="1768" y="11417"/>
                    <a:pt x="1447" y="10839"/>
                  </a:cubicBezTo>
                  <a:cubicBezTo>
                    <a:pt x="1093" y="10260"/>
                    <a:pt x="868" y="9810"/>
                    <a:pt x="804" y="9553"/>
                  </a:cubicBezTo>
                  <a:cubicBezTo>
                    <a:pt x="611" y="9006"/>
                    <a:pt x="547" y="8428"/>
                    <a:pt x="547" y="7913"/>
                  </a:cubicBezTo>
                  <a:cubicBezTo>
                    <a:pt x="547" y="6885"/>
                    <a:pt x="836" y="5920"/>
                    <a:pt x="1125" y="5245"/>
                  </a:cubicBezTo>
                  <a:cubicBezTo>
                    <a:pt x="1286" y="4892"/>
                    <a:pt x="1415" y="4635"/>
                    <a:pt x="1511" y="4442"/>
                  </a:cubicBezTo>
                  <a:cubicBezTo>
                    <a:pt x="1575" y="4345"/>
                    <a:pt x="1607" y="4281"/>
                    <a:pt x="1640" y="4217"/>
                  </a:cubicBezTo>
                  <a:lnTo>
                    <a:pt x="1704" y="4185"/>
                  </a:lnTo>
                  <a:lnTo>
                    <a:pt x="1704" y="4153"/>
                  </a:lnTo>
                  <a:cubicBezTo>
                    <a:pt x="1800" y="4056"/>
                    <a:pt x="1768" y="3863"/>
                    <a:pt x="1640" y="3799"/>
                  </a:cubicBezTo>
                  <a:cubicBezTo>
                    <a:pt x="1589" y="3761"/>
                    <a:pt x="1533" y="3743"/>
                    <a:pt x="1478" y="3743"/>
                  </a:cubicBezTo>
                  <a:cubicBezTo>
                    <a:pt x="1394" y="3743"/>
                    <a:pt x="1312" y="3785"/>
                    <a:pt x="1254" y="3863"/>
                  </a:cubicBezTo>
                  <a:cubicBezTo>
                    <a:pt x="1254" y="3863"/>
                    <a:pt x="0" y="5631"/>
                    <a:pt x="0" y="7913"/>
                  </a:cubicBezTo>
                  <a:cubicBezTo>
                    <a:pt x="0" y="8492"/>
                    <a:pt x="97" y="9103"/>
                    <a:pt x="290" y="9714"/>
                  </a:cubicBezTo>
                  <a:cubicBezTo>
                    <a:pt x="418" y="10131"/>
                    <a:pt x="740" y="10742"/>
                    <a:pt x="1190" y="11514"/>
                  </a:cubicBezTo>
                  <a:cubicBezTo>
                    <a:pt x="2829" y="14214"/>
                    <a:pt x="6236" y="18971"/>
                    <a:pt x="9483" y="23053"/>
                  </a:cubicBezTo>
                  <a:cubicBezTo>
                    <a:pt x="11090" y="25111"/>
                    <a:pt x="12665" y="26975"/>
                    <a:pt x="13919" y="28357"/>
                  </a:cubicBezTo>
                  <a:cubicBezTo>
                    <a:pt x="14562" y="29032"/>
                    <a:pt x="15108" y="29611"/>
                    <a:pt x="15590" y="29997"/>
                  </a:cubicBezTo>
                  <a:cubicBezTo>
                    <a:pt x="15815" y="30190"/>
                    <a:pt x="16008" y="30350"/>
                    <a:pt x="16201" y="30479"/>
                  </a:cubicBezTo>
                  <a:cubicBezTo>
                    <a:pt x="16394" y="30575"/>
                    <a:pt x="16555" y="30672"/>
                    <a:pt x="16748" y="30672"/>
                  </a:cubicBezTo>
                  <a:cubicBezTo>
                    <a:pt x="16973" y="30640"/>
                    <a:pt x="17165" y="30575"/>
                    <a:pt x="17390" y="30415"/>
                  </a:cubicBezTo>
                  <a:cubicBezTo>
                    <a:pt x="17776" y="30157"/>
                    <a:pt x="18323" y="29707"/>
                    <a:pt x="18933" y="29097"/>
                  </a:cubicBezTo>
                  <a:cubicBezTo>
                    <a:pt x="21119" y="26943"/>
                    <a:pt x="24494" y="22861"/>
                    <a:pt x="27419" y="19228"/>
                  </a:cubicBezTo>
                  <a:cubicBezTo>
                    <a:pt x="30377" y="15596"/>
                    <a:pt x="32820" y="12382"/>
                    <a:pt x="33173" y="11931"/>
                  </a:cubicBezTo>
                  <a:cubicBezTo>
                    <a:pt x="33302" y="11771"/>
                    <a:pt x="33334" y="11578"/>
                    <a:pt x="33334" y="11385"/>
                  </a:cubicBezTo>
                  <a:cubicBezTo>
                    <a:pt x="33334" y="10999"/>
                    <a:pt x="33141" y="10614"/>
                    <a:pt x="32852" y="10196"/>
                  </a:cubicBezTo>
                  <a:cubicBezTo>
                    <a:pt x="32016" y="9038"/>
                    <a:pt x="30441" y="7817"/>
                    <a:pt x="30441" y="7817"/>
                  </a:cubicBezTo>
                  <a:cubicBezTo>
                    <a:pt x="30397" y="7773"/>
                    <a:pt x="30341" y="7756"/>
                    <a:pt x="30283" y="7756"/>
                  </a:cubicBezTo>
                  <a:cubicBezTo>
                    <a:pt x="30213" y="7756"/>
                    <a:pt x="30140" y="7782"/>
                    <a:pt x="30087" y="7817"/>
                  </a:cubicBezTo>
                  <a:lnTo>
                    <a:pt x="16895" y="19850"/>
                  </a:lnTo>
                  <a:lnTo>
                    <a:pt x="16895" y="19850"/>
                  </a:lnTo>
                  <a:cubicBezTo>
                    <a:pt x="16623" y="18769"/>
                    <a:pt x="15878" y="15837"/>
                    <a:pt x="15012" y="12703"/>
                  </a:cubicBezTo>
                  <a:cubicBezTo>
                    <a:pt x="14465" y="10742"/>
                    <a:pt x="13887" y="8685"/>
                    <a:pt x="13340" y="6917"/>
                  </a:cubicBezTo>
                  <a:cubicBezTo>
                    <a:pt x="12794" y="5181"/>
                    <a:pt x="12279" y="3799"/>
                    <a:pt x="11894" y="3060"/>
                  </a:cubicBezTo>
                  <a:cubicBezTo>
                    <a:pt x="11122" y="1645"/>
                    <a:pt x="9804" y="906"/>
                    <a:pt x="8711" y="488"/>
                  </a:cubicBezTo>
                  <a:cubicBezTo>
                    <a:pt x="7618" y="70"/>
                    <a:pt x="6751" y="6"/>
                    <a:pt x="6718" y="6"/>
                  </a:cubicBezTo>
                  <a:cubicBezTo>
                    <a:pt x="6705" y="2"/>
                    <a:pt x="6691" y="1"/>
                    <a:pt x="6678"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5" name="Google Shape;4125;p47"/>
            <p:cNvSpPr/>
            <p:nvPr/>
          </p:nvSpPr>
          <p:spPr>
            <a:xfrm>
              <a:off x="3821225" y="1865575"/>
              <a:ext cx="186475" cy="152025"/>
            </a:xfrm>
            <a:custGeom>
              <a:rect b="b" l="l" r="r" t="t"/>
              <a:pathLst>
                <a:path extrusionOk="0" h="6081" w="7459">
                  <a:moveTo>
                    <a:pt x="5146" y="1"/>
                  </a:moveTo>
                  <a:cubicBezTo>
                    <a:pt x="4953" y="1"/>
                    <a:pt x="4749" y="20"/>
                    <a:pt x="4533" y="59"/>
                  </a:cubicBezTo>
                  <a:cubicBezTo>
                    <a:pt x="2604" y="445"/>
                    <a:pt x="740" y="2470"/>
                    <a:pt x="740" y="2470"/>
                  </a:cubicBezTo>
                  <a:cubicBezTo>
                    <a:pt x="740" y="2470"/>
                    <a:pt x="1" y="3113"/>
                    <a:pt x="483" y="4334"/>
                  </a:cubicBezTo>
                  <a:cubicBezTo>
                    <a:pt x="933" y="5523"/>
                    <a:pt x="2604" y="6006"/>
                    <a:pt x="3633" y="6070"/>
                  </a:cubicBezTo>
                  <a:cubicBezTo>
                    <a:pt x="3703" y="6077"/>
                    <a:pt x="3777" y="6080"/>
                    <a:pt x="3855" y="6080"/>
                  </a:cubicBezTo>
                  <a:cubicBezTo>
                    <a:pt x="4873" y="6080"/>
                    <a:pt x="6436" y="5456"/>
                    <a:pt x="6944" y="3306"/>
                  </a:cubicBezTo>
                  <a:cubicBezTo>
                    <a:pt x="7459" y="1246"/>
                    <a:pt x="6701" y="1"/>
                    <a:pt x="5146"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6" name="Google Shape;4126;p47"/>
            <p:cNvSpPr/>
            <p:nvPr/>
          </p:nvSpPr>
          <p:spPr>
            <a:xfrm>
              <a:off x="3822025" y="1859000"/>
              <a:ext cx="183250" cy="165575"/>
            </a:xfrm>
            <a:custGeom>
              <a:rect b="b" l="l" r="r" t="t"/>
              <a:pathLst>
                <a:path extrusionOk="0" h="6623" w="7330">
                  <a:moveTo>
                    <a:pt x="5144" y="547"/>
                  </a:moveTo>
                  <a:cubicBezTo>
                    <a:pt x="5690" y="547"/>
                    <a:pt x="6076" y="708"/>
                    <a:pt x="6365" y="997"/>
                  </a:cubicBezTo>
                  <a:cubicBezTo>
                    <a:pt x="6622" y="1318"/>
                    <a:pt x="6815" y="1768"/>
                    <a:pt x="6815" y="2411"/>
                  </a:cubicBezTo>
                  <a:cubicBezTo>
                    <a:pt x="6815" y="2733"/>
                    <a:pt x="6751" y="3086"/>
                    <a:pt x="6655" y="3504"/>
                  </a:cubicBezTo>
                  <a:cubicBezTo>
                    <a:pt x="6397" y="4533"/>
                    <a:pt x="5915" y="5176"/>
                    <a:pt x="5401" y="5561"/>
                  </a:cubicBezTo>
                  <a:cubicBezTo>
                    <a:pt x="4854" y="5947"/>
                    <a:pt x="4276" y="6076"/>
                    <a:pt x="3794" y="6076"/>
                  </a:cubicBezTo>
                  <a:lnTo>
                    <a:pt x="3601" y="6076"/>
                  </a:lnTo>
                  <a:cubicBezTo>
                    <a:pt x="3119" y="6044"/>
                    <a:pt x="2476" y="5915"/>
                    <a:pt x="1929" y="5658"/>
                  </a:cubicBezTo>
                  <a:cubicBezTo>
                    <a:pt x="1351" y="5369"/>
                    <a:pt x="869" y="5015"/>
                    <a:pt x="676" y="4501"/>
                  </a:cubicBezTo>
                  <a:cubicBezTo>
                    <a:pt x="579" y="4244"/>
                    <a:pt x="547" y="4019"/>
                    <a:pt x="547" y="3826"/>
                  </a:cubicBezTo>
                  <a:cubicBezTo>
                    <a:pt x="547" y="3536"/>
                    <a:pt x="644" y="3311"/>
                    <a:pt x="740" y="3151"/>
                  </a:cubicBezTo>
                  <a:cubicBezTo>
                    <a:pt x="772" y="3086"/>
                    <a:pt x="804" y="3022"/>
                    <a:pt x="836" y="2990"/>
                  </a:cubicBezTo>
                  <a:lnTo>
                    <a:pt x="869" y="2958"/>
                  </a:lnTo>
                  <a:lnTo>
                    <a:pt x="901" y="2926"/>
                  </a:lnTo>
                  <a:lnTo>
                    <a:pt x="933" y="2893"/>
                  </a:lnTo>
                  <a:cubicBezTo>
                    <a:pt x="1029" y="2797"/>
                    <a:pt x="1511" y="2283"/>
                    <a:pt x="2186" y="1768"/>
                  </a:cubicBezTo>
                  <a:cubicBezTo>
                    <a:pt x="2862" y="1254"/>
                    <a:pt x="3729" y="740"/>
                    <a:pt x="4565" y="579"/>
                  </a:cubicBezTo>
                  <a:cubicBezTo>
                    <a:pt x="4758" y="547"/>
                    <a:pt x="4951" y="547"/>
                    <a:pt x="5144" y="547"/>
                  </a:cubicBezTo>
                  <a:close/>
                  <a:moveTo>
                    <a:pt x="5144" y="0"/>
                  </a:moveTo>
                  <a:cubicBezTo>
                    <a:pt x="4919" y="0"/>
                    <a:pt x="4694" y="33"/>
                    <a:pt x="4469" y="65"/>
                  </a:cubicBezTo>
                  <a:cubicBezTo>
                    <a:pt x="3408" y="258"/>
                    <a:pt x="2444" y="901"/>
                    <a:pt x="1704" y="1447"/>
                  </a:cubicBezTo>
                  <a:cubicBezTo>
                    <a:pt x="1073" y="1963"/>
                    <a:pt x="621" y="2429"/>
                    <a:pt x="531" y="2545"/>
                  </a:cubicBezTo>
                  <a:lnTo>
                    <a:pt x="531" y="2545"/>
                  </a:lnTo>
                  <a:cubicBezTo>
                    <a:pt x="484" y="2572"/>
                    <a:pt x="371" y="2696"/>
                    <a:pt x="258" y="2893"/>
                  </a:cubicBezTo>
                  <a:cubicBezTo>
                    <a:pt x="129" y="3086"/>
                    <a:pt x="1" y="3408"/>
                    <a:pt x="1" y="3826"/>
                  </a:cubicBezTo>
                  <a:cubicBezTo>
                    <a:pt x="1" y="4083"/>
                    <a:pt x="65" y="4372"/>
                    <a:pt x="194" y="4694"/>
                  </a:cubicBezTo>
                  <a:cubicBezTo>
                    <a:pt x="451" y="5369"/>
                    <a:pt x="1061" y="5819"/>
                    <a:pt x="1704" y="6140"/>
                  </a:cubicBezTo>
                  <a:cubicBezTo>
                    <a:pt x="2315" y="6429"/>
                    <a:pt x="3022" y="6558"/>
                    <a:pt x="3569" y="6622"/>
                  </a:cubicBezTo>
                  <a:lnTo>
                    <a:pt x="3794" y="6622"/>
                  </a:lnTo>
                  <a:cubicBezTo>
                    <a:pt x="4372" y="6622"/>
                    <a:pt x="5079" y="6462"/>
                    <a:pt x="5722" y="5979"/>
                  </a:cubicBezTo>
                  <a:cubicBezTo>
                    <a:pt x="6365" y="5529"/>
                    <a:pt x="6912" y="4758"/>
                    <a:pt x="7169" y="3633"/>
                  </a:cubicBezTo>
                  <a:cubicBezTo>
                    <a:pt x="7297" y="3183"/>
                    <a:pt x="7330" y="2765"/>
                    <a:pt x="7330" y="2411"/>
                  </a:cubicBezTo>
                  <a:cubicBezTo>
                    <a:pt x="7330" y="1672"/>
                    <a:pt x="7137" y="1061"/>
                    <a:pt x="6751" y="643"/>
                  </a:cubicBezTo>
                  <a:cubicBezTo>
                    <a:pt x="6365" y="225"/>
                    <a:pt x="5787" y="0"/>
                    <a:pt x="5144"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7" name="Google Shape;4127;p47"/>
            <p:cNvSpPr/>
            <p:nvPr/>
          </p:nvSpPr>
          <p:spPr>
            <a:xfrm>
              <a:off x="3668550" y="1913650"/>
              <a:ext cx="247525" cy="173600"/>
            </a:xfrm>
            <a:custGeom>
              <a:rect b="b" l="l" r="r" t="t"/>
              <a:pathLst>
                <a:path extrusionOk="0" h="6944" w="9901">
                  <a:moveTo>
                    <a:pt x="7972" y="0"/>
                  </a:moveTo>
                  <a:cubicBezTo>
                    <a:pt x="7972" y="0"/>
                    <a:pt x="3986" y="547"/>
                    <a:pt x="3054" y="1190"/>
                  </a:cubicBezTo>
                  <a:cubicBezTo>
                    <a:pt x="2122" y="1833"/>
                    <a:pt x="0" y="5465"/>
                    <a:pt x="0" y="5915"/>
                  </a:cubicBezTo>
                  <a:cubicBezTo>
                    <a:pt x="0" y="6397"/>
                    <a:pt x="1286" y="6847"/>
                    <a:pt x="1961" y="6847"/>
                  </a:cubicBezTo>
                  <a:cubicBezTo>
                    <a:pt x="2604" y="6847"/>
                    <a:pt x="4275" y="4629"/>
                    <a:pt x="4275" y="4629"/>
                  </a:cubicBezTo>
                  <a:lnTo>
                    <a:pt x="4275" y="4629"/>
                  </a:lnTo>
                  <a:lnTo>
                    <a:pt x="3440" y="6943"/>
                  </a:lnTo>
                  <a:cubicBezTo>
                    <a:pt x="3440" y="6943"/>
                    <a:pt x="4275" y="6847"/>
                    <a:pt x="4340" y="6461"/>
                  </a:cubicBezTo>
                  <a:cubicBezTo>
                    <a:pt x="4436" y="6108"/>
                    <a:pt x="5754" y="3600"/>
                    <a:pt x="5754" y="3600"/>
                  </a:cubicBezTo>
                  <a:cubicBezTo>
                    <a:pt x="5754" y="3600"/>
                    <a:pt x="5806" y="3603"/>
                    <a:pt x="5896" y="3603"/>
                  </a:cubicBezTo>
                  <a:cubicBezTo>
                    <a:pt x="6422" y="3603"/>
                    <a:pt x="8259" y="3532"/>
                    <a:pt x="8808" y="2572"/>
                  </a:cubicBezTo>
                  <a:cubicBezTo>
                    <a:pt x="9451" y="1479"/>
                    <a:pt x="9901" y="740"/>
                    <a:pt x="79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8" name="Google Shape;4128;p47"/>
            <p:cNvSpPr/>
            <p:nvPr/>
          </p:nvSpPr>
          <p:spPr>
            <a:xfrm>
              <a:off x="3662100" y="1907225"/>
              <a:ext cx="247550" cy="186675"/>
            </a:xfrm>
            <a:custGeom>
              <a:rect b="b" l="l" r="r" t="t"/>
              <a:pathLst>
                <a:path extrusionOk="0" h="7467" w="9902">
                  <a:moveTo>
                    <a:pt x="8178" y="532"/>
                  </a:moveTo>
                  <a:lnTo>
                    <a:pt x="8178" y="532"/>
                  </a:lnTo>
                  <a:cubicBezTo>
                    <a:pt x="8635" y="717"/>
                    <a:pt x="8943" y="874"/>
                    <a:pt x="9130" y="1061"/>
                  </a:cubicBezTo>
                  <a:cubicBezTo>
                    <a:pt x="9291" y="1222"/>
                    <a:pt x="9355" y="1350"/>
                    <a:pt x="9355" y="1511"/>
                  </a:cubicBezTo>
                  <a:cubicBezTo>
                    <a:pt x="9355" y="1768"/>
                    <a:pt x="9130" y="2186"/>
                    <a:pt x="8841" y="2700"/>
                  </a:cubicBezTo>
                  <a:cubicBezTo>
                    <a:pt x="8616" y="3086"/>
                    <a:pt x="8101" y="3311"/>
                    <a:pt x="7523" y="3440"/>
                  </a:cubicBezTo>
                  <a:cubicBezTo>
                    <a:pt x="6944" y="3568"/>
                    <a:pt x="6366" y="3600"/>
                    <a:pt x="6141" y="3600"/>
                  </a:cubicBezTo>
                  <a:lnTo>
                    <a:pt x="6012" y="3600"/>
                  </a:lnTo>
                  <a:cubicBezTo>
                    <a:pt x="5916" y="3600"/>
                    <a:pt x="5819" y="3632"/>
                    <a:pt x="5755" y="3729"/>
                  </a:cubicBezTo>
                  <a:cubicBezTo>
                    <a:pt x="5755" y="3729"/>
                    <a:pt x="5433" y="4372"/>
                    <a:pt x="5112" y="5047"/>
                  </a:cubicBezTo>
                  <a:cubicBezTo>
                    <a:pt x="4919" y="5368"/>
                    <a:pt x="4758" y="5722"/>
                    <a:pt x="4630" y="6011"/>
                  </a:cubicBezTo>
                  <a:cubicBezTo>
                    <a:pt x="4565" y="6172"/>
                    <a:pt x="4501" y="6300"/>
                    <a:pt x="4437" y="6397"/>
                  </a:cubicBezTo>
                  <a:cubicBezTo>
                    <a:pt x="4405" y="6525"/>
                    <a:pt x="4373" y="6590"/>
                    <a:pt x="4340" y="6654"/>
                  </a:cubicBezTo>
                  <a:lnTo>
                    <a:pt x="4340" y="6686"/>
                  </a:lnTo>
                  <a:cubicBezTo>
                    <a:pt x="4317" y="6732"/>
                    <a:pt x="4211" y="6779"/>
                    <a:pt x="4093" y="6825"/>
                  </a:cubicBezTo>
                  <a:lnTo>
                    <a:pt x="4093" y="6825"/>
                  </a:lnTo>
                  <a:lnTo>
                    <a:pt x="4758" y="4983"/>
                  </a:lnTo>
                  <a:cubicBezTo>
                    <a:pt x="4823" y="4854"/>
                    <a:pt x="4758" y="4725"/>
                    <a:pt x="4662" y="4661"/>
                  </a:cubicBezTo>
                  <a:cubicBezTo>
                    <a:pt x="4616" y="4638"/>
                    <a:pt x="4567" y="4628"/>
                    <a:pt x="4519" y="4628"/>
                  </a:cubicBezTo>
                  <a:cubicBezTo>
                    <a:pt x="4432" y="4628"/>
                    <a:pt x="4350" y="4663"/>
                    <a:pt x="4308" y="4725"/>
                  </a:cubicBezTo>
                  <a:cubicBezTo>
                    <a:pt x="4308" y="4725"/>
                    <a:pt x="4276" y="4758"/>
                    <a:pt x="4244" y="4822"/>
                  </a:cubicBezTo>
                  <a:cubicBezTo>
                    <a:pt x="4083" y="5015"/>
                    <a:pt x="3665" y="5561"/>
                    <a:pt x="3215" y="6011"/>
                  </a:cubicBezTo>
                  <a:cubicBezTo>
                    <a:pt x="2990" y="6236"/>
                    <a:pt x="2765" y="6461"/>
                    <a:pt x="2572" y="6622"/>
                  </a:cubicBezTo>
                  <a:cubicBezTo>
                    <a:pt x="2476" y="6686"/>
                    <a:pt x="2412" y="6750"/>
                    <a:pt x="2315" y="6783"/>
                  </a:cubicBezTo>
                  <a:cubicBezTo>
                    <a:pt x="2251" y="6815"/>
                    <a:pt x="2219" y="6847"/>
                    <a:pt x="2219" y="6847"/>
                  </a:cubicBezTo>
                  <a:cubicBezTo>
                    <a:pt x="1930" y="6847"/>
                    <a:pt x="1480" y="6718"/>
                    <a:pt x="1094" y="6558"/>
                  </a:cubicBezTo>
                  <a:cubicBezTo>
                    <a:pt x="901" y="6493"/>
                    <a:pt x="740" y="6397"/>
                    <a:pt x="644" y="6300"/>
                  </a:cubicBezTo>
                  <a:cubicBezTo>
                    <a:pt x="580" y="6268"/>
                    <a:pt x="547" y="6236"/>
                    <a:pt x="547" y="6204"/>
                  </a:cubicBezTo>
                  <a:lnTo>
                    <a:pt x="515" y="6172"/>
                  </a:lnTo>
                  <a:cubicBezTo>
                    <a:pt x="547" y="6140"/>
                    <a:pt x="580" y="6011"/>
                    <a:pt x="644" y="5883"/>
                  </a:cubicBezTo>
                  <a:cubicBezTo>
                    <a:pt x="869" y="5368"/>
                    <a:pt x="1415" y="4436"/>
                    <a:pt x="1962" y="3568"/>
                  </a:cubicBezTo>
                  <a:cubicBezTo>
                    <a:pt x="2251" y="3118"/>
                    <a:pt x="2540" y="2700"/>
                    <a:pt x="2798" y="2379"/>
                  </a:cubicBezTo>
                  <a:cubicBezTo>
                    <a:pt x="3055" y="2025"/>
                    <a:pt x="3312" y="1768"/>
                    <a:pt x="3473" y="1672"/>
                  </a:cubicBezTo>
                  <a:cubicBezTo>
                    <a:pt x="3633" y="1543"/>
                    <a:pt x="4051" y="1382"/>
                    <a:pt x="4533" y="1254"/>
                  </a:cubicBezTo>
                  <a:cubicBezTo>
                    <a:pt x="5273" y="1029"/>
                    <a:pt x="6205" y="868"/>
                    <a:pt x="6976" y="739"/>
                  </a:cubicBezTo>
                  <a:cubicBezTo>
                    <a:pt x="7330" y="675"/>
                    <a:pt x="7651" y="611"/>
                    <a:pt x="7876" y="579"/>
                  </a:cubicBezTo>
                  <a:cubicBezTo>
                    <a:pt x="8013" y="562"/>
                    <a:pt x="8114" y="545"/>
                    <a:pt x="8178" y="532"/>
                  </a:cubicBezTo>
                  <a:close/>
                  <a:moveTo>
                    <a:pt x="8198" y="0"/>
                  </a:moveTo>
                  <a:cubicBezTo>
                    <a:pt x="8198" y="0"/>
                    <a:pt x="7169" y="129"/>
                    <a:pt x="6076" y="354"/>
                  </a:cubicBezTo>
                  <a:cubicBezTo>
                    <a:pt x="5498" y="450"/>
                    <a:pt x="4919" y="579"/>
                    <a:pt x="4405" y="739"/>
                  </a:cubicBezTo>
                  <a:cubicBezTo>
                    <a:pt x="3890" y="900"/>
                    <a:pt x="3440" y="1029"/>
                    <a:pt x="3151" y="1222"/>
                  </a:cubicBezTo>
                  <a:cubicBezTo>
                    <a:pt x="2894" y="1447"/>
                    <a:pt x="2572" y="1800"/>
                    <a:pt x="2219" y="2250"/>
                  </a:cubicBezTo>
                  <a:cubicBezTo>
                    <a:pt x="1737" y="2925"/>
                    <a:pt x="1190" y="3761"/>
                    <a:pt x="740" y="4533"/>
                  </a:cubicBezTo>
                  <a:cubicBezTo>
                    <a:pt x="547" y="4886"/>
                    <a:pt x="355" y="5240"/>
                    <a:pt x="226" y="5497"/>
                  </a:cubicBezTo>
                  <a:cubicBezTo>
                    <a:pt x="162" y="5658"/>
                    <a:pt x="97" y="5786"/>
                    <a:pt x="65" y="5883"/>
                  </a:cubicBezTo>
                  <a:cubicBezTo>
                    <a:pt x="33" y="5979"/>
                    <a:pt x="1" y="6075"/>
                    <a:pt x="1" y="6172"/>
                  </a:cubicBezTo>
                  <a:cubicBezTo>
                    <a:pt x="1" y="6300"/>
                    <a:pt x="33" y="6397"/>
                    <a:pt x="97" y="6493"/>
                  </a:cubicBezTo>
                  <a:cubicBezTo>
                    <a:pt x="194" y="6654"/>
                    <a:pt x="322" y="6750"/>
                    <a:pt x="483" y="6879"/>
                  </a:cubicBezTo>
                  <a:cubicBezTo>
                    <a:pt x="740" y="7008"/>
                    <a:pt x="1062" y="7136"/>
                    <a:pt x="1351" y="7233"/>
                  </a:cubicBezTo>
                  <a:cubicBezTo>
                    <a:pt x="1640" y="7329"/>
                    <a:pt x="1962" y="7361"/>
                    <a:pt x="2219" y="7361"/>
                  </a:cubicBezTo>
                  <a:cubicBezTo>
                    <a:pt x="2347" y="7361"/>
                    <a:pt x="2476" y="7329"/>
                    <a:pt x="2637" y="7233"/>
                  </a:cubicBezTo>
                  <a:cubicBezTo>
                    <a:pt x="2862" y="7104"/>
                    <a:pt x="3087" y="6911"/>
                    <a:pt x="3312" y="6686"/>
                  </a:cubicBezTo>
                  <a:cubicBezTo>
                    <a:pt x="3462" y="6542"/>
                    <a:pt x="3613" y="6385"/>
                    <a:pt x="3757" y="6228"/>
                  </a:cubicBezTo>
                  <a:lnTo>
                    <a:pt x="3757" y="6228"/>
                  </a:lnTo>
                  <a:lnTo>
                    <a:pt x="3440" y="7104"/>
                  </a:lnTo>
                  <a:cubicBezTo>
                    <a:pt x="3408" y="7200"/>
                    <a:pt x="3408" y="7297"/>
                    <a:pt x="3473" y="7361"/>
                  </a:cubicBezTo>
                  <a:cubicBezTo>
                    <a:pt x="3525" y="7414"/>
                    <a:pt x="3599" y="7466"/>
                    <a:pt x="3677" y="7466"/>
                  </a:cubicBezTo>
                  <a:cubicBezTo>
                    <a:pt x="3694" y="7466"/>
                    <a:pt x="3712" y="7464"/>
                    <a:pt x="3730" y="7458"/>
                  </a:cubicBezTo>
                  <a:cubicBezTo>
                    <a:pt x="3730" y="7458"/>
                    <a:pt x="3955" y="7426"/>
                    <a:pt x="4180" y="7361"/>
                  </a:cubicBezTo>
                  <a:cubicBezTo>
                    <a:pt x="4308" y="7329"/>
                    <a:pt x="4437" y="7265"/>
                    <a:pt x="4565" y="7200"/>
                  </a:cubicBezTo>
                  <a:cubicBezTo>
                    <a:pt x="4694" y="7104"/>
                    <a:pt x="4823" y="6975"/>
                    <a:pt x="4887" y="6815"/>
                  </a:cubicBezTo>
                  <a:cubicBezTo>
                    <a:pt x="4887" y="6783"/>
                    <a:pt x="4887" y="6718"/>
                    <a:pt x="4951" y="6622"/>
                  </a:cubicBezTo>
                  <a:cubicBezTo>
                    <a:pt x="5080" y="6268"/>
                    <a:pt x="5433" y="5593"/>
                    <a:pt x="5690" y="5047"/>
                  </a:cubicBezTo>
                  <a:cubicBezTo>
                    <a:pt x="5879" y="4671"/>
                    <a:pt x="6053" y="4335"/>
                    <a:pt x="6152" y="4147"/>
                  </a:cubicBezTo>
                  <a:lnTo>
                    <a:pt x="6152" y="4147"/>
                  </a:lnTo>
                  <a:cubicBezTo>
                    <a:pt x="6416" y="4146"/>
                    <a:pt x="7018" y="4113"/>
                    <a:pt x="7651" y="3986"/>
                  </a:cubicBezTo>
                  <a:cubicBezTo>
                    <a:pt x="8262" y="3825"/>
                    <a:pt x="8937" y="3568"/>
                    <a:pt x="9291" y="2990"/>
                  </a:cubicBezTo>
                  <a:cubicBezTo>
                    <a:pt x="9580" y="2475"/>
                    <a:pt x="9869" y="2025"/>
                    <a:pt x="9869" y="1511"/>
                  </a:cubicBezTo>
                  <a:cubicBezTo>
                    <a:pt x="9901" y="1189"/>
                    <a:pt x="9741" y="900"/>
                    <a:pt x="9484" y="675"/>
                  </a:cubicBezTo>
                  <a:cubicBezTo>
                    <a:pt x="9226" y="418"/>
                    <a:pt x="8873" y="193"/>
                    <a:pt x="832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9" name="Google Shape;4129;p47"/>
            <p:cNvSpPr/>
            <p:nvPr/>
          </p:nvSpPr>
          <p:spPr>
            <a:xfrm>
              <a:off x="4006850" y="1760950"/>
              <a:ext cx="176825" cy="613200"/>
            </a:xfrm>
            <a:custGeom>
              <a:rect b="b" l="l" r="r" t="t"/>
              <a:pathLst>
                <a:path extrusionOk="0" h="24528" w="7073">
                  <a:moveTo>
                    <a:pt x="2412" y="1"/>
                  </a:moveTo>
                  <a:cubicBezTo>
                    <a:pt x="2412" y="1"/>
                    <a:pt x="1319" y="3730"/>
                    <a:pt x="1319" y="6076"/>
                  </a:cubicBezTo>
                  <a:cubicBezTo>
                    <a:pt x="1319" y="8391"/>
                    <a:pt x="2926" y="15880"/>
                    <a:pt x="2926" y="15880"/>
                  </a:cubicBezTo>
                  <a:cubicBezTo>
                    <a:pt x="2926" y="15880"/>
                    <a:pt x="2637" y="17905"/>
                    <a:pt x="1319" y="19320"/>
                  </a:cubicBezTo>
                  <a:cubicBezTo>
                    <a:pt x="1" y="20766"/>
                    <a:pt x="387" y="22663"/>
                    <a:pt x="997" y="23273"/>
                  </a:cubicBezTo>
                  <a:cubicBezTo>
                    <a:pt x="1470" y="23746"/>
                    <a:pt x="2310" y="24528"/>
                    <a:pt x="2858" y="24528"/>
                  </a:cubicBezTo>
                  <a:cubicBezTo>
                    <a:pt x="3018" y="24528"/>
                    <a:pt x="3153" y="24462"/>
                    <a:pt x="3247" y="24302"/>
                  </a:cubicBezTo>
                  <a:cubicBezTo>
                    <a:pt x="3633" y="23595"/>
                    <a:pt x="3344" y="22277"/>
                    <a:pt x="3730" y="21763"/>
                  </a:cubicBezTo>
                  <a:cubicBezTo>
                    <a:pt x="4148" y="21248"/>
                    <a:pt x="5658" y="20445"/>
                    <a:pt x="5883" y="18934"/>
                  </a:cubicBezTo>
                  <a:cubicBezTo>
                    <a:pt x="6076" y="17423"/>
                    <a:pt x="5755" y="12762"/>
                    <a:pt x="5755" y="10223"/>
                  </a:cubicBezTo>
                  <a:cubicBezTo>
                    <a:pt x="5755" y="7683"/>
                    <a:pt x="7073" y="3922"/>
                    <a:pt x="5658" y="1319"/>
                  </a:cubicBezTo>
                  <a:lnTo>
                    <a:pt x="24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0" name="Google Shape;4130;p47"/>
            <p:cNvSpPr/>
            <p:nvPr/>
          </p:nvSpPr>
          <p:spPr>
            <a:xfrm>
              <a:off x="4010875" y="1754025"/>
              <a:ext cx="160750" cy="626550"/>
            </a:xfrm>
            <a:custGeom>
              <a:rect b="b" l="l" r="r" t="t"/>
              <a:pathLst>
                <a:path extrusionOk="0" h="25062" w="6430">
                  <a:moveTo>
                    <a:pt x="2246" y="0"/>
                  </a:moveTo>
                  <a:cubicBezTo>
                    <a:pt x="2133" y="0"/>
                    <a:pt x="2044" y="81"/>
                    <a:pt x="1994" y="181"/>
                  </a:cubicBezTo>
                  <a:cubicBezTo>
                    <a:pt x="1994" y="181"/>
                    <a:pt x="1736" y="1146"/>
                    <a:pt x="1447" y="2367"/>
                  </a:cubicBezTo>
                  <a:cubicBezTo>
                    <a:pt x="1158" y="3621"/>
                    <a:pt x="869" y="5132"/>
                    <a:pt x="869" y="6353"/>
                  </a:cubicBezTo>
                  <a:cubicBezTo>
                    <a:pt x="901" y="7542"/>
                    <a:pt x="1286" y="10018"/>
                    <a:pt x="1704" y="12171"/>
                  </a:cubicBezTo>
                  <a:cubicBezTo>
                    <a:pt x="2062" y="14200"/>
                    <a:pt x="2448" y="15951"/>
                    <a:pt x="2502" y="16193"/>
                  </a:cubicBezTo>
                  <a:lnTo>
                    <a:pt x="2502" y="16193"/>
                  </a:lnTo>
                  <a:cubicBezTo>
                    <a:pt x="2442" y="16514"/>
                    <a:pt x="2070" y="18239"/>
                    <a:pt x="965" y="19436"/>
                  </a:cubicBezTo>
                  <a:cubicBezTo>
                    <a:pt x="258" y="20175"/>
                    <a:pt x="1" y="21043"/>
                    <a:pt x="1" y="21847"/>
                  </a:cubicBezTo>
                  <a:cubicBezTo>
                    <a:pt x="1" y="22650"/>
                    <a:pt x="258" y="23358"/>
                    <a:pt x="643" y="23743"/>
                  </a:cubicBezTo>
                  <a:cubicBezTo>
                    <a:pt x="901" y="24000"/>
                    <a:pt x="1222" y="24322"/>
                    <a:pt x="1576" y="24579"/>
                  </a:cubicBezTo>
                  <a:cubicBezTo>
                    <a:pt x="1769" y="24708"/>
                    <a:pt x="1929" y="24836"/>
                    <a:pt x="2122" y="24901"/>
                  </a:cubicBezTo>
                  <a:cubicBezTo>
                    <a:pt x="2315" y="24997"/>
                    <a:pt x="2476" y="25061"/>
                    <a:pt x="2701" y="25061"/>
                  </a:cubicBezTo>
                  <a:cubicBezTo>
                    <a:pt x="2797" y="25061"/>
                    <a:pt x="2926" y="25061"/>
                    <a:pt x="3054" y="24997"/>
                  </a:cubicBezTo>
                  <a:cubicBezTo>
                    <a:pt x="3151" y="24933"/>
                    <a:pt x="3247" y="24836"/>
                    <a:pt x="3311" y="24708"/>
                  </a:cubicBezTo>
                  <a:cubicBezTo>
                    <a:pt x="3569" y="24258"/>
                    <a:pt x="3569" y="23743"/>
                    <a:pt x="3601" y="23261"/>
                  </a:cubicBezTo>
                  <a:cubicBezTo>
                    <a:pt x="3601" y="23004"/>
                    <a:pt x="3633" y="22779"/>
                    <a:pt x="3665" y="22586"/>
                  </a:cubicBezTo>
                  <a:cubicBezTo>
                    <a:pt x="3697" y="22425"/>
                    <a:pt x="3729" y="22265"/>
                    <a:pt x="3794" y="22200"/>
                  </a:cubicBezTo>
                  <a:cubicBezTo>
                    <a:pt x="3858" y="22104"/>
                    <a:pt x="4019" y="21975"/>
                    <a:pt x="4244" y="21815"/>
                  </a:cubicBezTo>
                  <a:cubicBezTo>
                    <a:pt x="4533" y="21557"/>
                    <a:pt x="4919" y="21236"/>
                    <a:pt x="5272" y="20818"/>
                  </a:cubicBezTo>
                  <a:cubicBezTo>
                    <a:pt x="5594" y="20400"/>
                    <a:pt x="5883" y="19886"/>
                    <a:pt x="5979" y="19243"/>
                  </a:cubicBezTo>
                  <a:cubicBezTo>
                    <a:pt x="6044" y="18825"/>
                    <a:pt x="6044" y="18247"/>
                    <a:pt x="6044" y="17572"/>
                  </a:cubicBezTo>
                  <a:cubicBezTo>
                    <a:pt x="6044" y="15482"/>
                    <a:pt x="5883" y="12396"/>
                    <a:pt x="5883" y="10500"/>
                  </a:cubicBezTo>
                  <a:cubicBezTo>
                    <a:pt x="5883" y="8893"/>
                    <a:pt x="6429" y="6739"/>
                    <a:pt x="6429" y="4649"/>
                  </a:cubicBezTo>
                  <a:cubicBezTo>
                    <a:pt x="6429" y="3524"/>
                    <a:pt x="6269" y="2432"/>
                    <a:pt x="5754" y="1467"/>
                  </a:cubicBezTo>
                  <a:cubicBezTo>
                    <a:pt x="5684" y="1373"/>
                    <a:pt x="5579" y="1313"/>
                    <a:pt x="5477" y="1313"/>
                  </a:cubicBezTo>
                  <a:cubicBezTo>
                    <a:pt x="5440" y="1313"/>
                    <a:pt x="5403" y="1321"/>
                    <a:pt x="5369" y="1339"/>
                  </a:cubicBezTo>
                  <a:cubicBezTo>
                    <a:pt x="5240" y="1403"/>
                    <a:pt x="5208" y="1564"/>
                    <a:pt x="5272" y="1724"/>
                  </a:cubicBezTo>
                  <a:cubicBezTo>
                    <a:pt x="5722" y="2560"/>
                    <a:pt x="5883" y="3589"/>
                    <a:pt x="5883" y="4649"/>
                  </a:cubicBezTo>
                  <a:cubicBezTo>
                    <a:pt x="5883" y="6642"/>
                    <a:pt x="5337" y="8796"/>
                    <a:pt x="5337" y="10500"/>
                  </a:cubicBezTo>
                  <a:cubicBezTo>
                    <a:pt x="5337" y="12396"/>
                    <a:pt x="5497" y="15514"/>
                    <a:pt x="5497" y="17572"/>
                  </a:cubicBezTo>
                  <a:cubicBezTo>
                    <a:pt x="5497" y="18247"/>
                    <a:pt x="5497" y="18825"/>
                    <a:pt x="5433" y="19179"/>
                  </a:cubicBezTo>
                  <a:cubicBezTo>
                    <a:pt x="5369" y="19854"/>
                    <a:pt x="4983" y="20368"/>
                    <a:pt x="4533" y="20818"/>
                  </a:cubicBezTo>
                  <a:cubicBezTo>
                    <a:pt x="4308" y="21043"/>
                    <a:pt x="4083" y="21236"/>
                    <a:pt x="3890" y="21397"/>
                  </a:cubicBezTo>
                  <a:cubicBezTo>
                    <a:pt x="3665" y="21557"/>
                    <a:pt x="3504" y="21718"/>
                    <a:pt x="3376" y="21879"/>
                  </a:cubicBezTo>
                  <a:cubicBezTo>
                    <a:pt x="3215" y="22072"/>
                    <a:pt x="3151" y="22265"/>
                    <a:pt x="3119" y="22522"/>
                  </a:cubicBezTo>
                  <a:cubicBezTo>
                    <a:pt x="3054" y="22843"/>
                    <a:pt x="3054" y="23229"/>
                    <a:pt x="3054" y="23583"/>
                  </a:cubicBezTo>
                  <a:cubicBezTo>
                    <a:pt x="3022" y="23936"/>
                    <a:pt x="2958" y="24258"/>
                    <a:pt x="2829" y="24450"/>
                  </a:cubicBezTo>
                  <a:lnTo>
                    <a:pt x="2765" y="24515"/>
                  </a:lnTo>
                  <a:lnTo>
                    <a:pt x="2701" y="24547"/>
                  </a:lnTo>
                  <a:cubicBezTo>
                    <a:pt x="2604" y="24547"/>
                    <a:pt x="2508" y="24515"/>
                    <a:pt x="2347" y="24450"/>
                  </a:cubicBezTo>
                  <a:cubicBezTo>
                    <a:pt x="1929" y="24225"/>
                    <a:pt x="1383" y="23711"/>
                    <a:pt x="1029" y="23358"/>
                  </a:cubicBezTo>
                  <a:cubicBezTo>
                    <a:pt x="804" y="23133"/>
                    <a:pt x="547" y="22522"/>
                    <a:pt x="547" y="21847"/>
                  </a:cubicBezTo>
                  <a:cubicBezTo>
                    <a:pt x="547" y="21172"/>
                    <a:pt x="772" y="20432"/>
                    <a:pt x="1351" y="19790"/>
                  </a:cubicBezTo>
                  <a:cubicBezTo>
                    <a:pt x="2733" y="18279"/>
                    <a:pt x="3022" y="16222"/>
                    <a:pt x="3022" y="16222"/>
                  </a:cubicBezTo>
                  <a:lnTo>
                    <a:pt x="3022" y="16125"/>
                  </a:lnTo>
                  <a:cubicBezTo>
                    <a:pt x="3022" y="16125"/>
                    <a:pt x="2926" y="15643"/>
                    <a:pt x="2765" y="14904"/>
                  </a:cubicBezTo>
                  <a:cubicBezTo>
                    <a:pt x="2540" y="13811"/>
                    <a:pt x="2219" y="12075"/>
                    <a:pt x="1929" y="10435"/>
                  </a:cubicBezTo>
                  <a:cubicBezTo>
                    <a:pt x="1640" y="8764"/>
                    <a:pt x="1415" y="7189"/>
                    <a:pt x="1415" y="6353"/>
                  </a:cubicBezTo>
                  <a:cubicBezTo>
                    <a:pt x="1415" y="5228"/>
                    <a:pt x="1704" y="3717"/>
                    <a:pt x="1961" y="2496"/>
                  </a:cubicBezTo>
                  <a:cubicBezTo>
                    <a:pt x="2122" y="1885"/>
                    <a:pt x="2251" y="1339"/>
                    <a:pt x="2347" y="953"/>
                  </a:cubicBezTo>
                  <a:cubicBezTo>
                    <a:pt x="2444" y="567"/>
                    <a:pt x="2508" y="342"/>
                    <a:pt x="2508" y="342"/>
                  </a:cubicBezTo>
                  <a:cubicBezTo>
                    <a:pt x="2572" y="214"/>
                    <a:pt x="2476" y="53"/>
                    <a:pt x="2347" y="21"/>
                  </a:cubicBezTo>
                  <a:cubicBezTo>
                    <a:pt x="2312" y="7"/>
                    <a:pt x="2278" y="0"/>
                    <a:pt x="224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1" name="Google Shape;4131;p47"/>
            <p:cNvSpPr/>
            <p:nvPr/>
          </p:nvSpPr>
          <p:spPr>
            <a:xfrm>
              <a:off x="4006850" y="2125825"/>
              <a:ext cx="149500" cy="248325"/>
            </a:xfrm>
            <a:custGeom>
              <a:rect b="b" l="l" r="r" t="t"/>
              <a:pathLst>
                <a:path extrusionOk="0" h="9933" w="5980">
                  <a:moveTo>
                    <a:pt x="4967" y="1"/>
                  </a:moveTo>
                  <a:cubicBezTo>
                    <a:pt x="3893" y="1"/>
                    <a:pt x="3245" y="446"/>
                    <a:pt x="2862" y="932"/>
                  </a:cubicBezTo>
                  <a:cubicBezTo>
                    <a:pt x="2894" y="1157"/>
                    <a:pt x="2926" y="1285"/>
                    <a:pt x="2926" y="1285"/>
                  </a:cubicBezTo>
                  <a:cubicBezTo>
                    <a:pt x="2926" y="1285"/>
                    <a:pt x="2637" y="3310"/>
                    <a:pt x="1319" y="4725"/>
                  </a:cubicBezTo>
                  <a:cubicBezTo>
                    <a:pt x="1" y="6171"/>
                    <a:pt x="387" y="8068"/>
                    <a:pt x="997" y="8678"/>
                  </a:cubicBezTo>
                  <a:cubicBezTo>
                    <a:pt x="1470" y="9151"/>
                    <a:pt x="2310" y="9933"/>
                    <a:pt x="2858" y="9933"/>
                  </a:cubicBezTo>
                  <a:cubicBezTo>
                    <a:pt x="3018" y="9933"/>
                    <a:pt x="3153" y="9867"/>
                    <a:pt x="3247" y="9707"/>
                  </a:cubicBezTo>
                  <a:cubicBezTo>
                    <a:pt x="3633" y="9000"/>
                    <a:pt x="3344" y="7682"/>
                    <a:pt x="3730" y="7168"/>
                  </a:cubicBezTo>
                  <a:cubicBezTo>
                    <a:pt x="4148" y="6653"/>
                    <a:pt x="5658" y="5850"/>
                    <a:pt x="5883" y="4339"/>
                  </a:cubicBezTo>
                  <a:cubicBezTo>
                    <a:pt x="5980" y="3535"/>
                    <a:pt x="5948" y="1864"/>
                    <a:pt x="5883" y="96"/>
                  </a:cubicBezTo>
                  <a:cubicBezTo>
                    <a:pt x="5548" y="30"/>
                    <a:pt x="5244" y="1"/>
                    <a:pt x="4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2" name="Google Shape;4132;p47"/>
            <p:cNvSpPr/>
            <p:nvPr/>
          </p:nvSpPr>
          <p:spPr>
            <a:xfrm>
              <a:off x="4010875" y="2119375"/>
              <a:ext cx="151100" cy="261200"/>
            </a:xfrm>
            <a:custGeom>
              <a:rect b="b" l="l" r="r" t="t"/>
              <a:pathLst>
                <a:path extrusionOk="0" h="10448" w="6044">
                  <a:moveTo>
                    <a:pt x="4822" y="515"/>
                  </a:moveTo>
                  <a:cubicBezTo>
                    <a:pt x="5020" y="515"/>
                    <a:pt x="5237" y="534"/>
                    <a:pt x="5472" y="572"/>
                  </a:cubicBezTo>
                  <a:lnTo>
                    <a:pt x="5472" y="572"/>
                  </a:lnTo>
                  <a:cubicBezTo>
                    <a:pt x="5497" y="1426"/>
                    <a:pt x="5497" y="2246"/>
                    <a:pt x="5497" y="2958"/>
                  </a:cubicBezTo>
                  <a:cubicBezTo>
                    <a:pt x="5497" y="3633"/>
                    <a:pt x="5497" y="4211"/>
                    <a:pt x="5433" y="4565"/>
                  </a:cubicBezTo>
                  <a:cubicBezTo>
                    <a:pt x="5369" y="5240"/>
                    <a:pt x="4983" y="5754"/>
                    <a:pt x="4533" y="6204"/>
                  </a:cubicBezTo>
                  <a:cubicBezTo>
                    <a:pt x="4308" y="6429"/>
                    <a:pt x="4083" y="6622"/>
                    <a:pt x="3890" y="6783"/>
                  </a:cubicBezTo>
                  <a:cubicBezTo>
                    <a:pt x="3665" y="6943"/>
                    <a:pt x="3504" y="7104"/>
                    <a:pt x="3376" y="7265"/>
                  </a:cubicBezTo>
                  <a:cubicBezTo>
                    <a:pt x="3215" y="7458"/>
                    <a:pt x="3151" y="7651"/>
                    <a:pt x="3119" y="7908"/>
                  </a:cubicBezTo>
                  <a:cubicBezTo>
                    <a:pt x="3054" y="8229"/>
                    <a:pt x="3054" y="8615"/>
                    <a:pt x="3054" y="8969"/>
                  </a:cubicBezTo>
                  <a:cubicBezTo>
                    <a:pt x="3022" y="9322"/>
                    <a:pt x="2958" y="9644"/>
                    <a:pt x="2829" y="9836"/>
                  </a:cubicBezTo>
                  <a:lnTo>
                    <a:pt x="2765" y="9901"/>
                  </a:lnTo>
                  <a:lnTo>
                    <a:pt x="2701" y="9933"/>
                  </a:lnTo>
                  <a:cubicBezTo>
                    <a:pt x="2604" y="9933"/>
                    <a:pt x="2508" y="9901"/>
                    <a:pt x="2347" y="9836"/>
                  </a:cubicBezTo>
                  <a:cubicBezTo>
                    <a:pt x="1929" y="9611"/>
                    <a:pt x="1383" y="9097"/>
                    <a:pt x="1029" y="8744"/>
                  </a:cubicBezTo>
                  <a:cubicBezTo>
                    <a:pt x="804" y="8519"/>
                    <a:pt x="547" y="7908"/>
                    <a:pt x="547" y="7233"/>
                  </a:cubicBezTo>
                  <a:cubicBezTo>
                    <a:pt x="547" y="6558"/>
                    <a:pt x="772" y="5818"/>
                    <a:pt x="1351" y="5176"/>
                  </a:cubicBezTo>
                  <a:cubicBezTo>
                    <a:pt x="2733" y="3665"/>
                    <a:pt x="3022" y="1608"/>
                    <a:pt x="3022" y="1608"/>
                  </a:cubicBezTo>
                  <a:lnTo>
                    <a:pt x="3022" y="1511"/>
                  </a:lnTo>
                  <a:cubicBezTo>
                    <a:pt x="3022" y="1511"/>
                    <a:pt x="3002" y="1410"/>
                    <a:pt x="2978" y="1256"/>
                  </a:cubicBezTo>
                  <a:lnTo>
                    <a:pt x="2978" y="1256"/>
                  </a:lnTo>
                  <a:cubicBezTo>
                    <a:pt x="3333" y="876"/>
                    <a:pt x="3872" y="544"/>
                    <a:pt x="4822" y="515"/>
                  </a:cubicBezTo>
                  <a:close/>
                  <a:moveTo>
                    <a:pt x="4822" y="0"/>
                  </a:moveTo>
                  <a:cubicBezTo>
                    <a:pt x="3665" y="0"/>
                    <a:pt x="2894" y="482"/>
                    <a:pt x="2476" y="1029"/>
                  </a:cubicBezTo>
                  <a:cubicBezTo>
                    <a:pt x="2444" y="1093"/>
                    <a:pt x="2411" y="1157"/>
                    <a:pt x="2444" y="1254"/>
                  </a:cubicBezTo>
                  <a:cubicBezTo>
                    <a:pt x="2467" y="1418"/>
                    <a:pt x="2490" y="1531"/>
                    <a:pt x="2501" y="1580"/>
                  </a:cubicBezTo>
                  <a:lnTo>
                    <a:pt x="2501" y="1580"/>
                  </a:lnTo>
                  <a:cubicBezTo>
                    <a:pt x="2442" y="1902"/>
                    <a:pt x="2069" y="3626"/>
                    <a:pt x="965" y="4822"/>
                  </a:cubicBezTo>
                  <a:cubicBezTo>
                    <a:pt x="258" y="5561"/>
                    <a:pt x="1" y="6429"/>
                    <a:pt x="1" y="7233"/>
                  </a:cubicBezTo>
                  <a:cubicBezTo>
                    <a:pt x="1" y="8036"/>
                    <a:pt x="258" y="8744"/>
                    <a:pt x="643" y="9129"/>
                  </a:cubicBezTo>
                  <a:cubicBezTo>
                    <a:pt x="901" y="9386"/>
                    <a:pt x="1222" y="9708"/>
                    <a:pt x="1576" y="9965"/>
                  </a:cubicBezTo>
                  <a:cubicBezTo>
                    <a:pt x="1769" y="10094"/>
                    <a:pt x="1929" y="10222"/>
                    <a:pt x="2122" y="10287"/>
                  </a:cubicBezTo>
                  <a:cubicBezTo>
                    <a:pt x="2315" y="10383"/>
                    <a:pt x="2476" y="10447"/>
                    <a:pt x="2701" y="10447"/>
                  </a:cubicBezTo>
                  <a:cubicBezTo>
                    <a:pt x="2797" y="10447"/>
                    <a:pt x="2926" y="10447"/>
                    <a:pt x="3054" y="10383"/>
                  </a:cubicBezTo>
                  <a:cubicBezTo>
                    <a:pt x="3151" y="10319"/>
                    <a:pt x="3247" y="10222"/>
                    <a:pt x="3311" y="10094"/>
                  </a:cubicBezTo>
                  <a:cubicBezTo>
                    <a:pt x="3569" y="9644"/>
                    <a:pt x="3569" y="9129"/>
                    <a:pt x="3601" y="8647"/>
                  </a:cubicBezTo>
                  <a:cubicBezTo>
                    <a:pt x="3601" y="8390"/>
                    <a:pt x="3633" y="8165"/>
                    <a:pt x="3665" y="7972"/>
                  </a:cubicBezTo>
                  <a:cubicBezTo>
                    <a:pt x="3697" y="7811"/>
                    <a:pt x="3729" y="7651"/>
                    <a:pt x="3794" y="7586"/>
                  </a:cubicBezTo>
                  <a:cubicBezTo>
                    <a:pt x="3858" y="7490"/>
                    <a:pt x="4019" y="7361"/>
                    <a:pt x="4244" y="7201"/>
                  </a:cubicBezTo>
                  <a:cubicBezTo>
                    <a:pt x="4533" y="6943"/>
                    <a:pt x="4919" y="6622"/>
                    <a:pt x="5272" y="6204"/>
                  </a:cubicBezTo>
                  <a:cubicBezTo>
                    <a:pt x="5594" y="5786"/>
                    <a:pt x="5883" y="5272"/>
                    <a:pt x="5979" y="4629"/>
                  </a:cubicBezTo>
                  <a:cubicBezTo>
                    <a:pt x="6044" y="4211"/>
                    <a:pt x="6044" y="3633"/>
                    <a:pt x="6044" y="2958"/>
                  </a:cubicBezTo>
                  <a:cubicBezTo>
                    <a:pt x="6044" y="2186"/>
                    <a:pt x="6012" y="1286"/>
                    <a:pt x="5979" y="354"/>
                  </a:cubicBezTo>
                  <a:cubicBezTo>
                    <a:pt x="5979" y="225"/>
                    <a:pt x="5915" y="129"/>
                    <a:pt x="5787" y="97"/>
                  </a:cubicBezTo>
                  <a:cubicBezTo>
                    <a:pt x="5433" y="32"/>
                    <a:pt x="5112" y="0"/>
                    <a:pt x="4822"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3" name="Google Shape;4133;p47"/>
            <p:cNvSpPr/>
            <p:nvPr/>
          </p:nvSpPr>
          <p:spPr>
            <a:xfrm>
              <a:off x="3981150" y="2125000"/>
              <a:ext cx="481375" cy="450850"/>
            </a:xfrm>
            <a:custGeom>
              <a:rect b="b" l="l" r="r" t="t"/>
              <a:pathLst>
                <a:path extrusionOk="0" h="18034" w="19255">
                  <a:moveTo>
                    <a:pt x="9740" y="0"/>
                  </a:moveTo>
                  <a:lnTo>
                    <a:pt x="0" y="11058"/>
                  </a:lnTo>
                  <a:lnTo>
                    <a:pt x="9836" y="18033"/>
                  </a:lnTo>
                  <a:lnTo>
                    <a:pt x="19255" y="6076"/>
                  </a:lnTo>
                  <a:lnTo>
                    <a:pt x="97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4" name="Google Shape;4134;p47"/>
            <p:cNvSpPr/>
            <p:nvPr/>
          </p:nvSpPr>
          <p:spPr>
            <a:xfrm>
              <a:off x="3974725" y="2118525"/>
              <a:ext cx="495050" cy="464350"/>
            </a:xfrm>
            <a:custGeom>
              <a:rect b="b" l="l" r="r" t="t"/>
              <a:pathLst>
                <a:path extrusionOk="0" h="18574" w="19802">
                  <a:moveTo>
                    <a:pt x="10044" y="617"/>
                  </a:moveTo>
                  <a:lnTo>
                    <a:pt x="19126" y="6431"/>
                  </a:lnTo>
                  <a:lnTo>
                    <a:pt x="10029" y="17939"/>
                  </a:lnTo>
                  <a:lnTo>
                    <a:pt x="675" y="11253"/>
                  </a:lnTo>
                  <a:lnTo>
                    <a:pt x="10044" y="617"/>
                  </a:lnTo>
                  <a:close/>
                  <a:moveTo>
                    <a:pt x="10006" y="1"/>
                  </a:moveTo>
                  <a:cubicBezTo>
                    <a:pt x="9927" y="1"/>
                    <a:pt x="9846" y="36"/>
                    <a:pt x="9804" y="99"/>
                  </a:cubicBezTo>
                  <a:lnTo>
                    <a:pt x="64" y="11124"/>
                  </a:lnTo>
                  <a:cubicBezTo>
                    <a:pt x="32" y="11188"/>
                    <a:pt x="0" y="11253"/>
                    <a:pt x="0" y="11349"/>
                  </a:cubicBezTo>
                  <a:cubicBezTo>
                    <a:pt x="0" y="11413"/>
                    <a:pt x="64" y="11478"/>
                    <a:pt x="129" y="11542"/>
                  </a:cubicBezTo>
                  <a:lnTo>
                    <a:pt x="9933" y="18517"/>
                  </a:lnTo>
                  <a:cubicBezTo>
                    <a:pt x="9983" y="18555"/>
                    <a:pt x="10039" y="18573"/>
                    <a:pt x="10094" y="18573"/>
                  </a:cubicBezTo>
                  <a:cubicBezTo>
                    <a:pt x="10178" y="18573"/>
                    <a:pt x="10260" y="18531"/>
                    <a:pt x="10318" y="18453"/>
                  </a:cubicBezTo>
                  <a:lnTo>
                    <a:pt x="19737" y="6527"/>
                  </a:lnTo>
                  <a:cubicBezTo>
                    <a:pt x="19769" y="6463"/>
                    <a:pt x="19801" y="6367"/>
                    <a:pt x="19769" y="6302"/>
                  </a:cubicBezTo>
                  <a:cubicBezTo>
                    <a:pt x="19769" y="6238"/>
                    <a:pt x="19705" y="6174"/>
                    <a:pt x="19672" y="6110"/>
                  </a:cubicBezTo>
                  <a:lnTo>
                    <a:pt x="10126" y="34"/>
                  </a:lnTo>
                  <a:cubicBezTo>
                    <a:pt x="10091" y="12"/>
                    <a:pt x="10049" y="1"/>
                    <a:pt x="10006"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5" name="Google Shape;4135;p47"/>
            <p:cNvSpPr/>
            <p:nvPr/>
          </p:nvSpPr>
          <p:spPr>
            <a:xfrm>
              <a:off x="4117750" y="2193300"/>
              <a:ext cx="56275" cy="160075"/>
            </a:xfrm>
            <a:custGeom>
              <a:rect b="b" l="l" r="r" t="t"/>
              <a:pathLst>
                <a:path extrusionOk="0" h="6403" w="2251">
                  <a:moveTo>
                    <a:pt x="1447" y="1"/>
                  </a:moveTo>
                  <a:lnTo>
                    <a:pt x="1" y="1833"/>
                  </a:lnTo>
                  <a:cubicBezTo>
                    <a:pt x="1" y="1833"/>
                    <a:pt x="129" y="5272"/>
                    <a:pt x="129" y="5787"/>
                  </a:cubicBezTo>
                  <a:cubicBezTo>
                    <a:pt x="129" y="6079"/>
                    <a:pt x="483" y="6403"/>
                    <a:pt x="806" y="6403"/>
                  </a:cubicBezTo>
                  <a:cubicBezTo>
                    <a:pt x="1050" y="6403"/>
                    <a:pt x="1277" y="6217"/>
                    <a:pt x="1319" y="5690"/>
                  </a:cubicBezTo>
                  <a:cubicBezTo>
                    <a:pt x="1447" y="4469"/>
                    <a:pt x="1447" y="3954"/>
                    <a:pt x="1544" y="3665"/>
                  </a:cubicBezTo>
                  <a:cubicBezTo>
                    <a:pt x="1640" y="3344"/>
                    <a:pt x="2251" y="1447"/>
                    <a:pt x="14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6" name="Google Shape;4136;p47"/>
            <p:cNvSpPr/>
            <p:nvPr/>
          </p:nvSpPr>
          <p:spPr>
            <a:xfrm>
              <a:off x="4111325" y="2186875"/>
              <a:ext cx="59500" cy="172800"/>
            </a:xfrm>
            <a:custGeom>
              <a:rect b="b" l="l" r="r" t="t"/>
              <a:pathLst>
                <a:path extrusionOk="0" h="6912" w="2380">
                  <a:moveTo>
                    <a:pt x="1686" y="0"/>
                  </a:moveTo>
                  <a:cubicBezTo>
                    <a:pt x="1636" y="0"/>
                    <a:pt x="1586" y="11"/>
                    <a:pt x="1544" y="33"/>
                  </a:cubicBezTo>
                  <a:cubicBezTo>
                    <a:pt x="1415" y="97"/>
                    <a:pt x="1383" y="290"/>
                    <a:pt x="1447" y="418"/>
                  </a:cubicBezTo>
                  <a:cubicBezTo>
                    <a:pt x="1736" y="900"/>
                    <a:pt x="1833" y="1479"/>
                    <a:pt x="1833" y="2026"/>
                  </a:cubicBezTo>
                  <a:cubicBezTo>
                    <a:pt x="1833" y="2893"/>
                    <a:pt x="1608" y="3665"/>
                    <a:pt x="1544" y="3826"/>
                  </a:cubicBezTo>
                  <a:cubicBezTo>
                    <a:pt x="1415" y="4211"/>
                    <a:pt x="1415" y="4694"/>
                    <a:pt x="1319" y="5915"/>
                  </a:cubicBezTo>
                  <a:cubicBezTo>
                    <a:pt x="1319" y="6140"/>
                    <a:pt x="1254" y="6269"/>
                    <a:pt x="1190" y="6333"/>
                  </a:cubicBezTo>
                  <a:cubicBezTo>
                    <a:pt x="1158" y="6365"/>
                    <a:pt x="1126" y="6397"/>
                    <a:pt x="1061" y="6397"/>
                  </a:cubicBezTo>
                  <a:cubicBezTo>
                    <a:pt x="997" y="6397"/>
                    <a:pt x="869" y="6333"/>
                    <a:pt x="772" y="6269"/>
                  </a:cubicBezTo>
                  <a:cubicBezTo>
                    <a:pt x="676" y="6172"/>
                    <a:pt x="644" y="6076"/>
                    <a:pt x="644" y="6044"/>
                  </a:cubicBezTo>
                  <a:cubicBezTo>
                    <a:pt x="644" y="5529"/>
                    <a:pt x="547" y="2090"/>
                    <a:pt x="547" y="2090"/>
                  </a:cubicBezTo>
                  <a:cubicBezTo>
                    <a:pt x="547" y="1929"/>
                    <a:pt x="419" y="1833"/>
                    <a:pt x="258" y="1833"/>
                  </a:cubicBezTo>
                  <a:cubicBezTo>
                    <a:pt x="129" y="1833"/>
                    <a:pt x="1" y="1961"/>
                    <a:pt x="1" y="2090"/>
                  </a:cubicBezTo>
                  <a:cubicBezTo>
                    <a:pt x="1" y="2090"/>
                    <a:pt x="33" y="2958"/>
                    <a:pt x="65" y="3890"/>
                  </a:cubicBezTo>
                  <a:cubicBezTo>
                    <a:pt x="97" y="4822"/>
                    <a:pt x="97" y="5786"/>
                    <a:pt x="97" y="6044"/>
                  </a:cubicBezTo>
                  <a:cubicBezTo>
                    <a:pt x="97" y="6301"/>
                    <a:pt x="258" y="6494"/>
                    <a:pt x="419" y="6654"/>
                  </a:cubicBezTo>
                  <a:cubicBezTo>
                    <a:pt x="579" y="6815"/>
                    <a:pt x="804" y="6911"/>
                    <a:pt x="1061" y="6911"/>
                  </a:cubicBezTo>
                  <a:cubicBezTo>
                    <a:pt x="1254" y="6911"/>
                    <a:pt x="1479" y="6847"/>
                    <a:pt x="1608" y="6654"/>
                  </a:cubicBezTo>
                  <a:cubicBezTo>
                    <a:pt x="1769" y="6494"/>
                    <a:pt x="1833" y="6269"/>
                    <a:pt x="1865" y="5979"/>
                  </a:cubicBezTo>
                  <a:cubicBezTo>
                    <a:pt x="1961" y="4758"/>
                    <a:pt x="1961" y="4211"/>
                    <a:pt x="2058" y="4018"/>
                  </a:cubicBezTo>
                  <a:cubicBezTo>
                    <a:pt x="2122" y="3793"/>
                    <a:pt x="2379" y="2990"/>
                    <a:pt x="2379" y="2026"/>
                  </a:cubicBezTo>
                  <a:cubicBezTo>
                    <a:pt x="2379" y="1415"/>
                    <a:pt x="2283" y="740"/>
                    <a:pt x="1929" y="129"/>
                  </a:cubicBezTo>
                  <a:cubicBezTo>
                    <a:pt x="1886" y="43"/>
                    <a:pt x="1786" y="0"/>
                    <a:pt x="168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7" name="Google Shape;4137;p47"/>
            <p:cNvSpPr/>
            <p:nvPr/>
          </p:nvSpPr>
          <p:spPr>
            <a:xfrm>
              <a:off x="4286825" y="1530325"/>
              <a:ext cx="624125" cy="906500"/>
            </a:xfrm>
            <a:custGeom>
              <a:rect b="b" l="l" r="r" t="t"/>
              <a:pathLst>
                <a:path extrusionOk="0" h="36260" w="24965">
                  <a:moveTo>
                    <a:pt x="23839" y="0"/>
                  </a:moveTo>
                  <a:lnTo>
                    <a:pt x="20593" y="1511"/>
                  </a:lnTo>
                  <a:cubicBezTo>
                    <a:pt x="20593" y="1511"/>
                    <a:pt x="17860" y="4565"/>
                    <a:pt x="16542" y="7394"/>
                  </a:cubicBezTo>
                  <a:cubicBezTo>
                    <a:pt x="15225" y="10222"/>
                    <a:pt x="14228" y="17519"/>
                    <a:pt x="14228" y="17519"/>
                  </a:cubicBezTo>
                  <a:cubicBezTo>
                    <a:pt x="14228" y="17519"/>
                    <a:pt x="8956" y="26134"/>
                    <a:pt x="8249" y="26841"/>
                  </a:cubicBezTo>
                  <a:cubicBezTo>
                    <a:pt x="7542" y="27548"/>
                    <a:pt x="7928" y="27452"/>
                    <a:pt x="6224" y="28255"/>
                  </a:cubicBezTo>
                  <a:cubicBezTo>
                    <a:pt x="4488" y="29059"/>
                    <a:pt x="2270" y="29477"/>
                    <a:pt x="1949" y="29991"/>
                  </a:cubicBezTo>
                  <a:cubicBezTo>
                    <a:pt x="1660" y="30473"/>
                    <a:pt x="535" y="32916"/>
                    <a:pt x="245" y="33206"/>
                  </a:cubicBezTo>
                  <a:cubicBezTo>
                    <a:pt x="1" y="33450"/>
                    <a:pt x="369" y="33861"/>
                    <a:pt x="730" y="33861"/>
                  </a:cubicBezTo>
                  <a:cubicBezTo>
                    <a:pt x="843" y="33861"/>
                    <a:pt x="956" y="33820"/>
                    <a:pt x="1049" y="33720"/>
                  </a:cubicBezTo>
                  <a:cubicBezTo>
                    <a:pt x="1467" y="33334"/>
                    <a:pt x="2881" y="31695"/>
                    <a:pt x="2881" y="31695"/>
                  </a:cubicBezTo>
                  <a:lnTo>
                    <a:pt x="2881" y="31695"/>
                  </a:lnTo>
                  <a:lnTo>
                    <a:pt x="1145" y="35745"/>
                  </a:lnTo>
                  <a:cubicBezTo>
                    <a:pt x="1145" y="35745"/>
                    <a:pt x="1145" y="36259"/>
                    <a:pt x="1756" y="36259"/>
                  </a:cubicBezTo>
                  <a:cubicBezTo>
                    <a:pt x="2367" y="36259"/>
                    <a:pt x="3878" y="35552"/>
                    <a:pt x="3878" y="35552"/>
                  </a:cubicBezTo>
                  <a:cubicBezTo>
                    <a:pt x="3878" y="35552"/>
                    <a:pt x="5613" y="35134"/>
                    <a:pt x="6224" y="34331"/>
                  </a:cubicBezTo>
                  <a:cubicBezTo>
                    <a:pt x="6835" y="33527"/>
                    <a:pt x="9053" y="29155"/>
                    <a:pt x="9053" y="29155"/>
                  </a:cubicBezTo>
                  <a:cubicBezTo>
                    <a:pt x="9053" y="29155"/>
                    <a:pt x="14935" y="25427"/>
                    <a:pt x="17057" y="22887"/>
                  </a:cubicBezTo>
                  <a:cubicBezTo>
                    <a:pt x="19178" y="20348"/>
                    <a:pt x="20593" y="17230"/>
                    <a:pt x="20914" y="16201"/>
                  </a:cubicBezTo>
                  <a:cubicBezTo>
                    <a:pt x="21203" y="15205"/>
                    <a:pt x="24964" y="3954"/>
                    <a:pt x="24868" y="2122"/>
                  </a:cubicBezTo>
                  <a:cubicBezTo>
                    <a:pt x="24771" y="290"/>
                    <a:pt x="23839" y="0"/>
                    <a:pt x="238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8" name="Google Shape;4138;p47"/>
            <p:cNvSpPr/>
            <p:nvPr/>
          </p:nvSpPr>
          <p:spPr>
            <a:xfrm>
              <a:off x="4284100" y="1523375"/>
              <a:ext cx="630875" cy="919875"/>
            </a:xfrm>
            <a:custGeom>
              <a:rect b="b" l="l" r="r" t="t"/>
              <a:pathLst>
                <a:path extrusionOk="0" h="36795" w="25235">
                  <a:moveTo>
                    <a:pt x="23944" y="1"/>
                  </a:moveTo>
                  <a:cubicBezTo>
                    <a:pt x="23831" y="1"/>
                    <a:pt x="23741" y="82"/>
                    <a:pt x="23691" y="182"/>
                  </a:cubicBezTo>
                  <a:cubicBezTo>
                    <a:pt x="23661" y="334"/>
                    <a:pt x="23716" y="457"/>
                    <a:pt x="23858" y="524"/>
                  </a:cubicBezTo>
                  <a:lnTo>
                    <a:pt x="23858" y="524"/>
                  </a:lnTo>
                  <a:lnTo>
                    <a:pt x="23852" y="536"/>
                  </a:lnTo>
                  <a:cubicBezTo>
                    <a:pt x="23884" y="536"/>
                    <a:pt x="24045" y="600"/>
                    <a:pt x="24238" y="857"/>
                  </a:cubicBezTo>
                  <a:cubicBezTo>
                    <a:pt x="24430" y="1146"/>
                    <a:pt x="24655" y="1596"/>
                    <a:pt x="24688" y="2400"/>
                  </a:cubicBezTo>
                  <a:lnTo>
                    <a:pt x="24688" y="2464"/>
                  </a:lnTo>
                  <a:cubicBezTo>
                    <a:pt x="24688" y="2689"/>
                    <a:pt x="24655" y="3075"/>
                    <a:pt x="24559" y="3557"/>
                  </a:cubicBezTo>
                  <a:cubicBezTo>
                    <a:pt x="24205" y="5293"/>
                    <a:pt x="23305" y="8282"/>
                    <a:pt x="22502" y="10950"/>
                  </a:cubicBezTo>
                  <a:cubicBezTo>
                    <a:pt x="21666" y="13618"/>
                    <a:pt x="20895" y="15965"/>
                    <a:pt x="20766" y="16415"/>
                  </a:cubicBezTo>
                  <a:cubicBezTo>
                    <a:pt x="20605" y="16865"/>
                    <a:pt x="20187" y="17926"/>
                    <a:pt x="19544" y="19115"/>
                  </a:cubicBezTo>
                  <a:cubicBezTo>
                    <a:pt x="18902" y="20337"/>
                    <a:pt x="18002" y="21751"/>
                    <a:pt x="16973" y="23005"/>
                  </a:cubicBezTo>
                  <a:cubicBezTo>
                    <a:pt x="15944" y="24226"/>
                    <a:pt x="13951" y="25801"/>
                    <a:pt x="12216" y="27023"/>
                  </a:cubicBezTo>
                  <a:cubicBezTo>
                    <a:pt x="11348" y="27665"/>
                    <a:pt x="10544" y="28212"/>
                    <a:pt x="9965" y="28598"/>
                  </a:cubicBezTo>
                  <a:cubicBezTo>
                    <a:pt x="9676" y="28791"/>
                    <a:pt x="9451" y="28951"/>
                    <a:pt x="9258" y="29048"/>
                  </a:cubicBezTo>
                  <a:cubicBezTo>
                    <a:pt x="9098" y="29176"/>
                    <a:pt x="9033" y="29208"/>
                    <a:pt x="9033" y="29208"/>
                  </a:cubicBezTo>
                  <a:lnTo>
                    <a:pt x="8937" y="29337"/>
                  </a:lnTo>
                  <a:cubicBezTo>
                    <a:pt x="8937" y="29337"/>
                    <a:pt x="8776" y="29594"/>
                    <a:pt x="8583" y="30012"/>
                  </a:cubicBezTo>
                  <a:cubicBezTo>
                    <a:pt x="8230" y="30655"/>
                    <a:pt x="7747" y="31619"/>
                    <a:pt x="7265" y="32487"/>
                  </a:cubicBezTo>
                  <a:cubicBezTo>
                    <a:pt x="7008" y="32937"/>
                    <a:pt x="6783" y="33355"/>
                    <a:pt x="6590" y="33709"/>
                  </a:cubicBezTo>
                  <a:cubicBezTo>
                    <a:pt x="6397" y="34030"/>
                    <a:pt x="6205" y="34319"/>
                    <a:pt x="6108" y="34448"/>
                  </a:cubicBezTo>
                  <a:cubicBezTo>
                    <a:pt x="5883" y="34769"/>
                    <a:pt x="5337" y="35091"/>
                    <a:pt x="4822" y="35284"/>
                  </a:cubicBezTo>
                  <a:cubicBezTo>
                    <a:pt x="4597" y="35380"/>
                    <a:pt x="4372" y="35444"/>
                    <a:pt x="4212" y="35509"/>
                  </a:cubicBezTo>
                  <a:cubicBezTo>
                    <a:pt x="4115" y="35509"/>
                    <a:pt x="4051" y="35541"/>
                    <a:pt x="4019" y="35541"/>
                  </a:cubicBezTo>
                  <a:lnTo>
                    <a:pt x="3922" y="35573"/>
                  </a:lnTo>
                  <a:lnTo>
                    <a:pt x="3890" y="35573"/>
                  </a:lnTo>
                  <a:cubicBezTo>
                    <a:pt x="3890" y="35573"/>
                    <a:pt x="3794" y="35637"/>
                    <a:pt x="3633" y="35702"/>
                  </a:cubicBezTo>
                  <a:cubicBezTo>
                    <a:pt x="3408" y="35798"/>
                    <a:pt x="3054" y="35927"/>
                    <a:pt x="2733" y="36055"/>
                  </a:cubicBezTo>
                  <a:cubicBezTo>
                    <a:pt x="2379" y="36184"/>
                    <a:pt x="2026" y="36280"/>
                    <a:pt x="1865" y="36280"/>
                  </a:cubicBezTo>
                  <a:cubicBezTo>
                    <a:pt x="1769" y="36280"/>
                    <a:pt x="1704" y="36248"/>
                    <a:pt x="1640" y="36216"/>
                  </a:cubicBezTo>
                  <a:cubicBezTo>
                    <a:pt x="1576" y="36184"/>
                    <a:pt x="1576" y="36152"/>
                    <a:pt x="1544" y="36087"/>
                  </a:cubicBezTo>
                  <a:lnTo>
                    <a:pt x="1544" y="36055"/>
                  </a:lnTo>
                  <a:lnTo>
                    <a:pt x="1544" y="36044"/>
                  </a:lnTo>
                  <a:lnTo>
                    <a:pt x="3247" y="32069"/>
                  </a:lnTo>
                  <a:cubicBezTo>
                    <a:pt x="3279" y="31973"/>
                    <a:pt x="3247" y="31812"/>
                    <a:pt x="3119" y="31748"/>
                  </a:cubicBezTo>
                  <a:cubicBezTo>
                    <a:pt x="3085" y="31725"/>
                    <a:pt x="3042" y="31714"/>
                    <a:pt x="2999" y="31714"/>
                  </a:cubicBezTo>
                  <a:cubicBezTo>
                    <a:pt x="2920" y="31714"/>
                    <a:pt x="2839" y="31750"/>
                    <a:pt x="2797" y="31812"/>
                  </a:cubicBezTo>
                  <a:cubicBezTo>
                    <a:pt x="2797" y="31812"/>
                    <a:pt x="2776" y="31836"/>
                    <a:pt x="2737" y="31878"/>
                  </a:cubicBezTo>
                  <a:lnTo>
                    <a:pt x="2737" y="31878"/>
                  </a:lnTo>
                  <a:lnTo>
                    <a:pt x="2733" y="31876"/>
                  </a:lnTo>
                  <a:lnTo>
                    <a:pt x="2729" y="31887"/>
                  </a:lnTo>
                  <a:lnTo>
                    <a:pt x="2729" y="31887"/>
                  </a:lnTo>
                  <a:cubicBezTo>
                    <a:pt x="2606" y="32020"/>
                    <a:pt x="2333" y="32317"/>
                    <a:pt x="2026" y="32648"/>
                  </a:cubicBezTo>
                  <a:cubicBezTo>
                    <a:pt x="1608" y="33130"/>
                    <a:pt x="1158" y="33612"/>
                    <a:pt x="965" y="33805"/>
                  </a:cubicBezTo>
                  <a:cubicBezTo>
                    <a:pt x="933" y="33869"/>
                    <a:pt x="901" y="33869"/>
                    <a:pt x="836" y="33869"/>
                  </a:cubicBezTo>
                  <a:cubicBezTo>
                    <a:pt x="772" y="33869"/>
                    <a:pt x="676" y="33837"/>
                    <a:pt x="611" y="33773"/>
                  </a:cubicBezTo>
                  <a:lnTo>
                    <a:pt x="547" y="33709"/>
                  </a:lnTo>
                  <a:lnTo>
                    <a:pt x="547" y="33676"/>
                  </a:lnTo>
                  <a:cubicBezTo>
                    <a:pt x="611" y="33612"/>
                    <a:pt x="676" y="33548"/>
                    <a:pt x="740" y="33419"/>
                  </a:cubicBezTo>
                  <a:cubicBezTo>
                    <a:pt x="965" y="33066"/>
                    <a:pt x="1286" y="32423"/>
                    <a:pt x="1576" y="31812"/>
                  </a:cubicBezTo>
                  <a:cubicBezTo>
                    <a:pt x="1897" y="31201"/>
                    <a:pt x="2187" y="30591"/>
                    <a:pt x="2315" y="30398"/>
                  </a:cubicBezTo>
                  <a:cubicBezTo>
                    <a:pt x="2315" y="30398"/>
                    <a:pt x="2347" y="30333"/>
                    <a:pt x="2412" y="30301"/>
                  </a:cubicBezTo>
                  <a:cubicBezTo>
                    <a:pt x="2540" y="30205"/>
                    <a:pt x="2765" y="30108"/>
                    <a:pt x="3054" y="30012"/>
                  </a:cubicBezTo>
                  <a:cubicBezTo>
                    <a:pt x="3922" y="29691"/>
                    <a:pt x="5272" y="29337"/>
                    <a:pt x="6430" y="28791"/>
                  </a:cubicBezTo>
                  <a:cubicBezTo>
                    <a:pt x="7297" y="28373"/>
                    <a:pt x="7651" y="28180"/>
                    <a:pt x="7876" y="27987"/>
                  </a:cubicBezTo>
                  <a:cubicBezTo>
                    <a:pt x="8005" y="27890"/>
                    <a:pt x="8101" y="27794"/>
                    <a:pt x="8198" y="27698"/>
                  </a:cubicBezTo>
                  <a:cubicBezTo>
                    <a:pt x="8262" y="27601"/>
                    <a:pt x="8358" y="27473"/>
                    <a:pt x="8551" y="27312"/>
                  </a:cubicBezTo>
                  <a:cubicBezTo>
                    <a:pt x="8648" y="27183"/>
                    <a:pt x="8808" y="26990"/>
                    <a:pt x="9033" y="26669"/>
                  </a:cubicBezTo>
                  <a:cubicBezTo>
                    <a:pt x="10544" y="24515"/>
                    <a:pt x="14562" y="17926"/>
                    <a:pt x="14562" y="17926"/>
                  </a:cubicBezTo>
                  <a:lnTo>
                    <a:pt x="14594" y="17829"/>
                  </a:lnTo>
                  <a:cubicBezTo>
                    <a:pt x="14594" y="17829"/>
                    <a:pt x="14659" y="17379"/>
                    <a:pt x="14787" y="16640"/>
                  </a:cubicBezTo>
                  <a:cubicBezTo>
                    <a:pt x="14948" y="15579"/>
                    <a:pt x="15237" y="13875"/>
                    <a:pt x="15591" y="12172"/>
                  </a:cubicBezTo>
                  <a:cubicBezTo>
                    <a:pt x="15976" y="10500"/>
                    <a:pt x="16426" y="8797"/>
                    <a:pt x="16909" y="7768"/>
                  </a:cubicBezTo>
                  <a:cubicBezTo>
                    <a:pt x="17552" y="6386"/>
                    <a:pt x="18548" y="4939"/>
                    <a:pt x="19384" y="3814"/>
                  </a:cubicBezTo>
                  <a:cubicBezTo>
                    <a:pt x="19802" y="3268"/>
                    <a:pt x="20187" y="2818"/>
                    <a:pt x="20477" y="2496"/>
                  </a:cubicBezTo>
                  <a:cubicBezTo>
                    <a:pt x="20605" y="2336"/>
                    <a:pt x="20702" y="2207"/>
                    <a:pt x="20798" y="2111"/>
                  </a:cubicBezTo>
                  <a:cubicBezTo>
                    <a:pt x="20862" y="2014"/>
                    <a:pt x="20895" y="1982"/>
                    <a:pt x="20895" y="1982"/>
                  </a:cubicBezTo>
                  <a:cubicBezTo>
                    <a:pt x="21023" y="1853"/>
                    <a:pt x="20991" y="1693"/>
                    <a:pt x="20895" y="1596"/>
                  </a:cubicBezTo>
                  <a:cubicBezTo>
                    <a:pt x="20835" y="1552"/>
                    <a:pt x="20768" y="1528"/>
                    <a:pt x="20704" y="1528"/>
                  </a:cubicBezTo>
                  <a:cubicBezTo>
                    <a:pt x="20631" y="1528"/>
                    <a:pt x="20560" y="1560"/>
                    <a:pt x="20509" y="1628"/>
                  </a:cubicBezTo>
                  <a:cubicBezTo>
                    <a:pt x="20509" y="1628"/>
                    <a:pt x="17777" y="4650"/>
                    <a:pt x="16426" y="7543"/>
                  </a:cubicBezTo>
                  <a:cubicBezTo>
                    <a:pt x="15751" y="9022"/>
                    <a:pt x="15173" y="11561"/>
                    <a:pt x="14723" y="13747"/>
                  </a:cubicBezTo>
                  <a:cubicBezTo>
                    <a:pt x="14349" y="15701"/>
                    <a:pt x="14130" y="17372"/>
                    <a:pt x="14088" y="17705"/>
                  </a:cubicBezTo>
                  <a:lnTo>
                    <a:pt x="14088" y="17705"/>
                  </a:lnTo>
                  <a:cubicBezTo>
                    <a:pt x="14000" y="17835"/>
                    <a:pt x="13684" y="18312"/>
                    <a:pt x="13276" y="19019"/>
                  </a:cubicBezTo>
                  <a:cubicBezTo>
                    <a:pt x="12505" y="20240"/>
                    <a:pt x="11348" y="22104"/>
                    <a:pt x="10319" y="23712"/>
                  </a:cubicBezTo>
                  <a:cubicBezTo>
                    <a:pt x="9805" y="24515"/>
                    <a:pt x="9323" y="25255"/>
                    <a:pt x="8937" y="25833"/>
                  </a:cubicBezTo>
                  <a:cubicBezTo>
                    <a:pt x="8744" y="26123"/>
                    <a:pt x="8583" y="26380"/>
                    <a:pt x="8455" y="26573"/>
                  </a:cubicBezTo>
                  <a:cubicBezTo>
                    <a:pt x="8326" y="26765"/>
                    <a:pt x="8198" y="26894"/>
                    <a:pt x="8165" y="26926"/>
                  </a:cubicBezTo>
                  <a:cubicBezTo>
                    <a:pt x="7972" y="27119"/>
                    <a:pt x="7876" y="27248"/>
                    <a:pt x="7780" y="27344"/>
                  </a:cubicBezTo>
                  <a:cubicBezTo>
                    <a:pt x="7651" y="27505"/>
                    <a:pt x="7587" y="27569"/>
                    <a:pt x="7394" y="27698"/>
                  </a:cubicBezTo>
                  <a:cubicBezTo>
                    <a:pt x="7201" y="27826"/>
                    <a:pt x="6847" y="27987"/>
                    <a:pt x="6205" y="28276"/>
                  </a:cubicBezTo>
                  <a:cubicBezTo>
                    <a:pt x="5369" y="28694"/>
                    <a:pt x="4404" y="28983"/>
                    <a:pt x="3601" y="29241"/>
                  </a:cubicBezTo>
                  <a:cubicBezTo>
                    <a:pt x="3183" y="29401"/>
                    <a:pt x="2797" y="29498"/>
                    <a:pt x="2508" y="29626"/>
                  </a:cubicBezTo>
                  <a:cubicBezTo>
                    <a:pt x="2379" y="29691"/>
                    <a:pt x="2251" y="29787"/>
                    <a:pt x="2122" y="29851"/>
                  </a:cubicBezTo>
                  <a:cubicBezTo>
                    <a:pt x="2026" y="29916"/>
                    <a:pt x="1929" y="30012"/>
                    <a:pt x="1833" y="30108"/>
                  </a:cubicBezTo>
                  <a:cubicBezTo>
                    <a:pt x="1769" y="30269"/>
                    <a:pt x="1640" y="30494"/>
                    <a:pt x="1479" y="30816"/>
                  </a:cubicBezTo>
                  <a:cubicBezTo>
                    <a:pt x="1254" y="31266"/>
                    <a:pt x="965" y="31844"/>
                    <a:pt x="708" y="32359"/>
                  </a:cubicBezTo>
                  <a:cubicBezTo>
                    <a:pt x="579" y="32584"/>
                    <a:pt x="451" y="32809"/>
                    <a:pt x="354" y="33001"/>
                  </a:cubicBezTo>
                  <a:cubicBezTo>
                    <a:pt x="322" y="33098"/>
                    <a:pt x="258" y="33162"/>
                    <a:pt x="226" y="33226"/>
                  </a:cubicBezTo>
                  <a:cubicBezTo>
                    <a:pt x="194" y="33259"/>
                    <a:pt x="161" y="33291"/>
                    <a:pt x="161" y="33323"/>
                  </a:cubicBezTo>
                  <a:cubicBezTo>
                    <a:pt x="65" y="33387"/>
                    <a:pt x="1" y="33548"/>
                    <a:pt x="1" y="33676"/>
                  </a:cubicBezTo>
                  <a:cubicBezTo>
                    <a:pt x="1" y="33902"/>
                    <a:pt x="129" y="34062"/>
                    <a:pt x="290" y="34191"/>
                  </a:cubicBezTo>
                  <a:cubicBezTo>
                    <a:pt x="419" y="34319"/>
                    <a:pt x="611" y="34416"/>
                    <a:pt x="836" y="34416"/>
                  </a:cubicBezTo>
                  <a:cubicBezTo>
                    <a:pt x="1029" y="34416"/>
                    <a:pt x="1190" y="34352"/>
                    <a:pt x="1351" y="34191"/>
                  </a:cubicBezTo>
                  <a:cubicBezTo>
                    <a:pt x="1518" y="34024"/>
                    <a:pt x="1808" y="33716"/>
                    <a:pt x="2104" y="33371"/>
                  </a:cubicBezTo>
                  <a:lnTo>
                    <a:pt x="2104" y="33371"/>
                  </a:lnTo>
                  <a:lnTo>
                    <a:pt x="1029" y="35927"/>
                  </a:lnTo>
                  <a:lnTo>
                    <a:pt x="997" y="36023"/>
                  </a:lnTo>
                  <a:cubicBezTo>
                    <a:pt x="997" y="36055"/>
                    <a:pt x="997" y="36216"/>
                    <a:pt x="1094" y="36409"/>
                  </a:cubicBezTo>
                  <a:cubicBezTo>
                    <a:pt x="1158" y="36505"/>
                    <a:pt x="1254" y="36634"/>
                    <a:pt x="1383" y="36698"/>
                  </a:cubicBezTo>
                  <a:cubicBezTo>
                    <a:pt x="1511" y="36762"/>
                    <a:pt x="1672" y="36795"/>
                    <a:pt x="1865" y="36795"/>
                  </a:cubicBezTo>
                  <a:cubicBezTo>
                    <a:pt x="2058" y="36795"/>
                    <a:pt x="2283" y="36762"/>
                    <a:pt x="2540" y="36698"/>
                  </a:cubicBezTo>
                  <a:cubicBezTo>
                    <a:pt x="3157" y="36502"/>
                    <a:pt x="3895" y="36184"/>
                    <a:pt x="4075" y="36084"/>
                  </a:cubicBezTo>
                  <a:lnTo>
                    <a:pt x="4075" y="36084"/>
                  </a:lnTo>
                  <a:cubicBezTo>
                    <a:pt x="4175" y="36065"/>
                    <a:pt x="4560" y="35967"/>
                    <a:pt x="5047" y="35766"/>
                  </a:cubicBezTo>
                  <a:cubicBezTo>
                    <a:pt x="5562" y="35573"/>
                    <a:pt x="6172" y="35252"/>
                    <a:pt x="6526" y="34769"/>
                  </a:cubicBezTo>
                  <a:cubicBezTo>
                    <a:pt x="6719" y="34544"/>
                    <a:pt x="6976" y="34127"/>
                    <a:pt x="7265" y="33580"/>
                  </a:cubicBezTo>
                  <a:cubicBezTo>
                    <a:pt x="8039" y="32176"/>
                    <a:pt x="9119" y="30082"/>
                    <a:pt x="9345" y="29644"/>
                  </a:cubicBezTo>
                  <a:lnTo>
                    <a:pt x="9345" y="29644"/>
                  </a:lnTo>
                  <a:cubicBezTo>
                    <a:pt x="9532" y="29523"/>
                    <a:pt x="10896" y="28636"/>
                    <a:pt x="12537" y="27473"/>
                  </a:cubicBezTo>
                  <a:cubicBezTo>
                    <a:pt x="14273" y="26219"/>
                    <a:pt x="16266" y="24644"/>
                    <a:pt x="17359" y="23326"/>
                  </a:cubicBezTo>
                  <a:cubicBezTo>
                    <a:pt x="18452" y="22040"/>
                    <a:pt x="19352" y="20626"/>
                    <a:pt x="19994" y="19372"/>
                  </a:cubicBezTo>
                  <a:cubicBezTo>
                    <a:pt x="20670" y="18151"/>
                    <a:pt x="21120" y="17090"/>
                    <a:pt x="21280" y="16543"/>
                  </a:cubicBezTo>
                  <a:cubicBezTo>
                    <a:pt x="21409" y="16061"/>
                    <a:pt x="22405" y="13072"/>
                    <a:pt x="23370" y="9954"/>
                  </a:cubicBezTo>
                  <a:cubicBezTo>
                    <a:pt x="23820" y="8379"/>
                    <a:pt x="24302" y="6804"/>
                    <a:pt x="24655" y="5454"/>
                  </a:cubicBezTo>
                  <a:cubicBezTo>
                    <a:pt x="24816" y="4779"/>
                    <a:pt x="24977" y="4168"/>
                    <a:pt x="25073" y="3686"/>
                  </a:cubicBezTo>
                  <a:cubicBezTo>
                    <a:pt x="25170" y="3171"/>
                    <a:pt x="25234" y="2786"/>
                    <a:pt x="25234" y="2464"/>
                  </a:cubicBezTo>
                  <a:lnTo>
                    <a:pt x="25234" y="2400"/>
                  </a:lnTo>
                  <a:cubicBezTo>
                    <a:pt x="25170" y="1436"/>
                    <a:pt x="24913" y="825"/>
                    <a:pt x="24623" y="471"/>
                  </a:cubicBezTo>
                  <a:cubicBezTo>
                    <a:pt x="24366" y="150"/>
                    <a:pt x="24077" y="21"/>
                    <a:pt x="24045" y="21"/>
                  </a:cubicBezTo>
                  <a:cubicBezTo>
                    <a:pt x="24009" y="7"/>
                    <a:pt x="23976" y="1"/>
                    <a:pt x="23944"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9" name="Google Shape;4139;p47"/>
            <p:cNvSpPr/>
            <p:nvPr/>
          </p:nvSpPr>
          <p:spPr>
            <a:xfrm>
              <a:off x="4286825" y="2209375"/>
              <a:ext cx="250450" cy="227450"/>
            </a:xfrm>
            <a:custGeom>
              <a:rect b="b" l="l" r="r" t="t"/>
              <a:pathLst>
                <a:path extrusionOk="0" h="9098" w="10018">
                  <a:moveTo>
                    <a:pt x="7928" y="0"/>
                  </a:moveTo>
                  <a:cubicBezTo>
                    <a:pt x="7606" y="386"/>
                    <a:pt x="7606" y="450"/>
                    <a:pt x="6224" y="1093"/>
                  </a:cubicBezTo>
                  <a:cubicBezTo>
                    <a:pt x="4488" y="1897"/>
                    <a:pt x="2270" y="2315"/>
                    <a:pt x="1949" y="2829"/>
                  </a:cubicBezTo>
                  <a:cubicBezTo>
                    <a:pt x="1660" y="3311"/>
                    <a:pt x="535" y="5754"/>
                    <a:pt x="245" y="6044"/>
                  </a:cubicBezTo>
                  <a:cubicBezTo>
                    <a:pt x="1" y="6288"/>
                    <a:pt x="369" y="6699"/>
                    <a:pt x="730" y="6699"/>
                  </a:cubicBezTo>
                  <a:cubicBezTo>
                    <a:pt x="843" y="6699"/>
                    <a:pt x="956" y="6658"/>
                    <a:pt x="1049" y="6558"/>
                  </a:cubicBezTo>
                  <a:cubicBezTo>
                    <a:pt x="1467" y="6172"/>
                    <a:pt x="2881" y="4533"/>
                    <a:pt x="2881" y="4533"/>
                  </a:cubicBezTo>
                  <a:lnTo>
                    <a:pt x="2881" y="4533"/>
                  </a:lnTo>
                  <a:lnTo>
                    <a:pt x="1145" y="8583"/>
                  </a:lnTo>
                  <a:cubicBezTo>
                    <a:pt x="1145" y="8583"/>
                    <a:pt x="1145" y="9097"/>
                    <a:pt x="1756" y="9097"/>
                  </a:cubicBezTo>
                  <a:cubicBezTo>
                    <a:pt x="2367" y="9097"/>
                    <a:pt x="3878" y="8390"/>
                    <a:pt x="3878" y="8390"/>
                  </a:cubicBezTo>
                  <a:cubicBezTo>
                    <a:pt x="3878" y="8390"/>
                    <a:pt x="5613" y="7972"/>
                    <a:pt x="6224" y="7169"/>
                  </a:cubicBezTo>
                  <a:cubicBezTo>
                    <a:pt x="6835" y="6365"/>
                    <a:pt x="9053" y="1993"/>
                    <a:pt x="9053" y="1993"/>
                  </a:cubicBezTo>
                  <a:cubicBezTo>
                    <a:pt x="9053" y="1993"/>
                    <a:pt x="9439" y="1768"/>
                    <a:pt x="10017" y="1383"/>
                  </a:cubicBezTo>
                  <a:cubicBezTo>
                    <a:pt x="9406" y="611"/>
                    <a:pt x="8603" y="193"/>
                    <a:pt x="79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0" name="Google Shape;4140;p47"/>
            <p:cNvSpPr/>
            <p:nvPr/>
          </p:nvSpPr>
          <p:spPr>
            <a:xfrm>
              <a:off x="4284100" y="2202625"/>
              <a:ext cx="259600" cy="240625"/>
            </a:xfrm>
            <a:custGeom>
              <a:rect b="b" l="l" r="r" t="t"/>
              <a:pathLst>
                <a:path extrusionOk="0" h="9625" w="10384">
                  <a:moveTo>
                    <a:pt x="8130" y="581"/>
                  </a:moveTo>
                  <a:cubicBezTo>
                    <a:pt x="8643" y="763"/>
                    <a:pt x="9240" y="1079"/>
                    <a:pt x="9717" y="1596"/>
                  </a:cubicBezTo>
                  <a:lnTo>
                    <a:pt x="9717" y="1596"/>
                  </a:lnTo>
                  <a:cubicBezTo>
                    <a:pt x="9544" y="1713"/>
                    <a:pt x="9402" y="1811"/>
                    <a:pt x="9290" y="1878"/>
                  </a:cubicBezTo>
                  <a:cubicBezTo>
                    <a:pt x="9098" y="2006"/>
                    <a:pt x="9033" y="2038"/>
                    <a:pt x="9033" y="2038"/>
                  </a:cubicBezTo>
                  <a:lnTo>
                    <a:pt x="8937" y="2167"/>
                  </a:lnTo>
                  <a:cubicBezTo>
                    <a:pt x="8937" y="2167"/>
                    <a:pt x="8776" y="2424"/>
                    <a:pt x="8583" y="2842"/>
                  </a:cubicBezTo>
                  <a:cubicBezTo>
                    <a:pt x="8230" y="3485"/>
                    <a:pt x="7747" y="4449"/>
                    <a:pt x="7265" y="5317"/>
                  </a:cubicBezTo>
                  <a:cubicBezTo>
                    <a:pt x="7008" y="5767"/>
                    <a:pt x="6783" y="6185"/>
                    <a:pt x="6590" y="6539"/>
                  </a:cubicBezTo>
                  <a:cubicBezTo>
                    <a:pt x="6397" y="6860"/>
                    <a:pt x="6205" y="7149"/>
                    <a:pt x="6108" y="7278"/>
                  </a:cubicBezTo>
                  <a:cubicBezTo>
                    <a:pt x="5883" y="7599"/>
                    <a:pt x="5337" y="7921"/>
                    <a:pt x="4822" y="8114"/>
                  </a:cubicBezTo>
                  <a:cubicBezTo>
                    <a:pt x="4597" y="8210"/>
                    <a:pt x="4372" y="8274"/>
                    <a:pt x="4212" y="8339"/>
                  </a:cubicBezTo>
                  <a:cubicBezTo>
                    <a:pt x="4115" y="8339"/>
                    <a:pt x="4051" y="8371"/>
                    <a:pt x="4019" y="8371"/>
                  </a:cubicBezTo>
                  <a:lnTo>
                    <a:pt x="3922" y="8403"/>
                  </a:lnTo>
                  <a:lnTo>
                    <a:pt x="3890" y="8403"/>
                  </a:lnTo>
                  <a:cubicBezTo>
                    <a:pt x="3890" y="8403"/>
                    <a:pt x="3794" y="8467"/>
                    <a:pt x="3633" y="8532"/>
                  </a:cubicBezTo>
                  <a:cubicBezTo>
                    <a:pt x="3408" y="8628"/>
                    <a:pt x="3054" y="8757"/>
                    <a:pt x="2733" y="8885"/>
                  </a:cubicBezTo>
                  <a:cubicBezTo>
                    <a:pt x="2379" y="9014"/>
                    <a:pt x="2026" y="9110"/>
                    <a:pt x="1865" y="9110"/>
                  </a:cubicBezTo>
                  <a:cubicBezTo>
                    <a:pt x="1769" y="9110"/>
                    <a:pt x="1704" y="9078"/>
                    <a:pt x="1640" y="9046"/>
                  </a:cubicBezTo>
                  <a:cubicBezTo>
                    <a:pt x="1576" y="9014"/>
                    <a:pt x="1576" y="8982"/>
                    <a:pt x="1544" y="8917"/>
                  </a:cubicBezTo>
                  <a:lnTo>
                    <a:pt x="1544" y="8885"/>
                  </a:lnTo>
                  <a:lnTo>
                    <a:pt x="1544" y="8874"/>
                  </a:lnTo>
                  <a:lnTo>
                    <a:pt x="3247" y="4899"/>
                  </a:lnTo>
                  <a:cubicBezTo>
                    <a:pt x="3279" y="4803"/>
                    <a:pt x="3247" y="4642"/>
                    <a:pt x="3119" y="4578"/>
                  </a:cubicBezTo>
                  <a:cubicBezTo>
                    <a:pt x="3085" y="4555"/>
                    <a:pt x="3042" y="4544"/>
                    <a:pt x="2999" y="4544"/>
                  </a:cubicBezTo>
                  <a:cubicBezTo>
                    <a:pt x="2920" y="4544"/>
                    <a:pt x="2839" y="4580"/>
                    <a:pt x="2797" y="4642"/>
                  </a:cubicBezTo>
                  <a:cubicBezTo>
                    <a:pt x="2797" y="4642"/>
                    <a:pt x="2776" y="4666"/>
                    <a:pt x="2737" y="4708"/>
                  </a:cubicBezTo>
                  <a:lnTo>
                    <a:pt x="2737" y="4708"/>
                  </a:lnTo>
                  <a:lnTo>
                    <a:pt x="2733" y="4706"/>
                  </a:lnTo>
                  <a:lnTo>
                    <a:pt x="2729" y="4717"/>
                  </a:lnTo>
                  <a:lnTo>
                    <a:pt x="2729" y="4717"/>
                  </a:lnTo>
                  <a:cubicBezTo>
                    <a:pt x="2606" y="4850"/>
                    <a:pt x="2333" y="5147"/>
                    <a:pt x="2026" y="5478"/>
                  </a:cubicBezTo>
                  <a:cubicBezTo>
                    <a:pt x="1608" y="5960"/>
                    <a:pt x="1158" y="6442"/>
                    <a:pt x="965" y="6635"/>
                  </a:cubicBezTo>
                  <a:cubicBezTo>
                    <a:pt x="933" y="6699"/>
                    <a:pt x="901" y="6699"/>
                    <a:pt x="836" y="6699"/>
                  </a:cubicBezTo>
                  <a:cubicBezTo>
                    <a:pt x="772" y="6699"/>
                    <a:pt x="676" y="6667"/>
                    <a:pt x="611" y="6603"/>
                  </a:cubicBezTo>
                  <a:lnTo>
                    <a:pt x="547" y="6539"/>
                  </a:lnTo>
                  <a:lnTo>
                    <a:pt x="547" y="6506"/>
                  </a:lnTo>
                  <a:cubicBezTo>
                    <a:pt x="611" y="6442"/>
                    <a:pt x="676" y="6378"/>
                    <a:pt x="740" y="6249"/>
                  </a:cubicBezTo>
                  <a:cubicBezTo>
                    <a:pt x="965" y="5896"/>
                    <a:pt x="1286" y="5253"/>
                    <a:pt x="1576" y="4642"/>
                  </a:cubicBezTo>
                  <a:cubicBezTo>
                    <a:pt x="1897" y="4031"/>
                    <a:pt x="2187" y="3421"/>
                    <a:pt x="2315" y="3228"/>
                  </a:cubicBezTo>
                  <a:cubicBezTo>
                    <a:pt x="2315" y="3228"/>
                    <a:pt x="2347" y="3163"/>
                    <a:pt x="2412" y="3131"/>
                  </a:cubicBezTo>
                  <a:cubicBezTo>
                    <a:pt x="2540" y="3035"/>
                    <a:pt x="2765" y="2938"/>
                    <a:pt x="3054" y="2842"/>
                  </a:cubicBezTo>
                  <a:cubicBezTo>
                    <a:pt x="3922" y="2521"/>
                    <a:pt x="5272" y="2167"/>
                    <a:pt x="6430" y="1621"/>
                  </a:cubicBezTo>
                  <a:cubicBezTo>
                    <a:pt x="7137" y="1267"/>
                    <a:pt x="7490" y="1106"/>
                    <a:pt x="7747" y="945"/>
                  </a:cubicBezTo>
                  <a:cubicBezTo>
                    <a:pt x="7876" y="849"/>
                    <a:pt x="7940" y="785"/>
                    <a:pt x="8037" y="688"/>
                  </a:cubicBezTo>
                  <a:cubicBezTo>
                    <a:pt x="8067" y="658"/>
                    <a:pt x="8097" y="621"/>
                    <a:pt x="8130" y="581"/>
                  </a:cubicBezTo>
                  <a:close/>
                  <a:moveTo>
                    <a:pt x="8051" y="1"/>
                  </a:moveTo>
                  <a:cubicBezTo>
                    <a:pt x="7972" y="1"/>
                    <a:pt x="7891" y="31"/>
                    <a:pt x="7844" y="78"/>
                  </a:cubicBezTo>
                  <a:cubicBezTo>
                    <a:pt x="7780" y="206"/>
                    <a:pt x="7715" y="270"/>
                    <a:pt x="7651" y="335"/>
                  </a:cubicBezTo>
                  <a:cubicBezTo>
                    <a:pt x="7555" y="399"/>
                    <a:pt x="7490" y="463"/>
                    <a:pt x="7265" y="592"/>
                  </a:cubicBezTo>
                  <a:cubicBezTo>
                    <a:pt x="7072" y="720"/>
                    <a:pt x="6751" y="881"/>
                    <a:pt x="6205" y="1106"/>
                  </a:cubicBezTo>
                  <a:cubicBezTo>
                    <a:pt x="5369" y="1524"/>
                    <a:pt x="4404" y="1813"/>
                    <a:pt x="3601" y="2071"/>
                  </a:cubicBezTo>
                  <a:cubicBezTo>
                    <a:pt x="3183" y="2231"/>
                    <a:pt x="2797" y="2328"/>
                    <a:pt x="2508" y="2456"/>
                  </a:cubicBezTo>
                  <a:cubicBezTo>
                    <a:pt x="2379" y="2521"/>
                    <a:pt x="2251" y="2617"/>
                    <a:pt x="2122" y="2681"/>
                  </a:cubicBezTo>
                  <a:cubicBezTo>
                    <a:pt x="2026" y="2746"/>
                    <a:pt x="1929" y="2842"/>
                    <a:pt x="1833" y="2938"/>
                  </a:cubicBezTo>
                  <a:cubicBezTo>
                    <a:pt x="1769" y="3099"/>
                    <a:pt x="1640" y="3324"/>
                    <a:pt x="1479" y="3646"/>
                  </a:cubicBezTo>
                  <a:cubicBezTo>
                    <a:pt x="1254" y="4096"/>
                    <a:pt x="965" y="4674"/>
                    <a:pt x="708" y="5189"/>
                  </a:cubicBezTo>
                  <a:cubicBezTo>
                    <a:pt x="579" y="5414"/>
                    <a:pt x="451" y="5639"/>
                    <a:pt x="354" y="5831"/>
                  </a:cubicBezTo>
                  <a:cubicBezTo>
                    <a:pt x="322" y="5928"/>
                    <a:pt x="258" y="5992"/>
                    <a:pt x="226" y="6056"/>
                  </a:cubicBezTo>
                  <a:cubicBezTo>
                    <a:pt x="194" y="6089"/>
                    <a:pt x="161" y="6121"/>
                    <a:pt x="161" y="6153"/>
                  </a:cubicBezTo>
                  <a:cubicBezTo>
                    <a:pt x="65" y="6217"/>
                    <a:pt x="1" y="6378"/>
                    <a:pt x="1" y="6506"/>
                  </a:cubicBezTo>
                  <a:cubicBezTo>
                    <a:pt x="1" y="6732"/>
                    <a:pt x="129" y="6892"/>
                    <a:pt x="290" y="7021"/>
                  </a:cubicBezTo>
                  <a:cubicBezTo>
                    <a:pt x="419" y="7149"/>
                    <a:pt x="611" y="7246"/>
                    <a:pt x="836" y="7246"/>
                  </a:cubicBezTo>
                  <a:cubicBezTo>
                    <a:pt x="1029" y="7246"/>
                    <a:pt x="1190" y="7182"/>
                    <a:pt x="1351" y="7021"/>
                  </a:cubicBezTo>
                  <a:cubicBezTo>
                    <a:pt x="1518" y="6854"/>
                    <a:pt x="1808" y="6546"/>
                    <a:pt x="2104" y="6201"/>
                  </a:cubicBezTo>
                  <a:lnTo>
                    <a:pt x="2104" y="6201"/>
                  </a:lnTo>
                  <a:lnTo>
                    <a:pt x="1029" y="8757"/>
                  </a:lnTo>
                  <a:lnTo>
                    <a:pt x="997" y="8853"/>
                  </a:lnTo>
                  <a:cubicBezTo>
                    <a:pt x="997" y="8885"/>
                    <a:pt x="997" y="9046"/>
                    <a:pt x="1126" y="9239"/>
                  </a:cubicBezTo>
                  <a:cubicBezTo>
                    <a:pt x="1158" y="9335"/>
                    <a:pt x="1254" y="9464"/>
                    <a:pt x="1383" y="9528"/>
                  </a:cubicBezTo>
                  <a:cubicBezTo>
                    <a:pt x="1511" y="9592"/>
                    <a:pt x="1672" y="9625"/>
                    <a:pt x="1865" y="9625"/>
                  </a:cubicBezTo>
                  <a:cubicBezTo>
                    <a:pt x="2058" y="9625"/>
                    <a:pt x="2283" y="9592"/>
                    <a:pt x="2540" y="9528"/>
                  </a:cubicBezTo>
                  <a:cubicBezTo>
                    <a:pt x="3157" y="9332"/>
                    <a:pt x="3895" y="9014"/>
                    <a:pt x="4075" y="8914"/>
                  </a:cubicBezTo>
                  <a:lnTo>
                    <a:pt x="4075" y="8914"/>
                  </a:lnTo>
                  <a:cubicBezTo>
                    <a:pt x="4175" y="8895"/>
                    <a:pt x="4560" y="8797"/>
                    <a:pt x="5047" y="8596"/>
                  </a:cubicBezTo>
                  <a:cubicBezTo>
                    <a:pt x="5562" y="8403"/>
                    <a:pt x="6172" y="8082"/>
                    <a:pt x="6526" y="7599"/>
                  </a:cubicBezTo>
                  <a:cubicBezTo>
                    <a:pt x="6719" y="7374"/>
                    <a:pt x="6976" y="6957"/>
                    <a:pt x="7265" y="6410"/>
                  </a:cubicBezTo>
                  <a:cubicBezTo>
                    <a:pt x="8039" y="5006"/>
                    <a:pt x="9119" y="2913"/>
                    <a:pt x="9344" y="2474"/>
                  </a:cubicBezTo>
                  <a:lnTo>
                    <a:pt x="9344" y="2474"/>
                  </a:lnTo>
                  <a:cubicBezTo>
                    <a:pt x="9430" y="2420"/>
                    <a:pt x="9760" y="2207"/>
                    <a:pt x="10255" y="1878"/>
                  </a:cubicBezTo>
                  <a:cubicBezTo>
                    <a:pt x="10319" y="1846"/>
                    <a:pt x="10383" y="1781"/>
                    <a:pt x="10383" y="1685"/>
                  </a:cubicBezTo>
                  <a:cubicBezTo>
                    <a:pt x="10383" y="1621"/>
                    <a:pt x="10383" y="1556"/>
                    <a:pt x="10319" y="1492"/>
                  </a:cubicBezTo>
                  <a:cubicBezTo>
                    <a:pt x="9708" y="656"/>
                    <a:pt x="8808" y="238"/>
                    <a:pt x="8133" y="13"/>
                  </a:cubicBezTo>
                  <a:cubicBezTo>
                    <a:pt x="8107" y="5"/>
                    <a:pt x="8079" y="1"/>
                    <a:pt x="8051"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1" name="Google Shape;4141;p47"/>
            <p:cNvSpPr/>
            <p:nvPr/>
          </p:nvSpPr>
          <p:spPr>
            <a:xfrm>
              <a:off x="4783150" y="2218225"/>
              <a:ext cx="904075" cy="420950"/>
            </a:xfrm>
            <a:custGeom>
              <a:rect b="b" l="l" r="r" t="t"/>
              <a:pathLst>
                <a:path extrusionOk="0" h="16838" w="36163">
                  <a:moveTo>
                    <a:pt x="34427" y="0"/>
                  </a:moveTo>
                  <a:lnTo>
                    <a:pt x="28287" y="2829"/>
                  </a:lnTo>
                  <a:cubicBezTo>
                    <a:pt x="28287" y="2829"/>
                    <a:pt x="26037" y="7072"/>
                    <a:pt x="25619" y="8711"/>
                  </a:cubicBezTo>
                  <a:cubicBezTo>
                    <a:pt x="25202" y="10383"/>
                    <a:pt x="24559" y="12183"/>
                    <a:pt x="24559" y="12183"/>
                  </a:cubicBezTo>
                  <a:cubicBezTo>
                    <a:pt x="24559" y="12183"/>
                    <a:pt x="20412" y="11540"/>
                    <a:pt x="16844" y="11122"/>
                  </a:cubicBezTo>
                  <a:cubicBezTo>
                    <a:pt x="13276" y="10704"/>
                    <a:pt x="8229" y="9804"/>
                    <a:pt x="6976" y="9547"/>
                  </a:cubicBezTo>
                  <a:cubicBezTo>
                    <a:pt x="5999" y="9347"/>
                    <a:pt x="4379" y="8912"/>
                    <a:pt x="3468" y="8912"/>
                  </a:cubicBezTo>
                  <a:cubicBezTo>
                    <a:pt x="3209" y="8912"/>
                    <a:pt x="3007" y="8947"/>
                    <a:pt x="2893" y="9033"/>
                  </a:cubicBezTo>
                  <a:cubicBezTo>
                    <a:pt x="2411" y="9451"/>
                    <a:pt x="2733" y="9386"/>
                    <a:pt x="3311" y="9611"/>
                  </a:cubicBezTo>
                  <a:cubicBezTo>
                    <a:pt x="3568" y="9726"/>
                    <a:pt x="3895" y="9757"/>
                    <a:pt x="4179" y="9757"/>
                  </a:cubicBezTo>
                  <a:cubicBezTo>
                    <a:pt x="4534" y="9757"/>
                    <a:pt x="4822" y="9708"/>
                    <a:pt x="4822" y="9708"/>
                  </a:cubicBezTo>
                  <a:lnTo>
                    <a:pt x="4822" y="9708"/>
                  </a:lnTo>
                  <a:cubicBezTo>
                    <a:pt x="4822" y="9708"/>
                    <a:pt x="3986" y="9965"/>
                    <a:pt x="3086" y="10286"/>
                  </a:cubicBezTo>
                  <a:cubicBezTo>
                    <a:pt x="2154" y="10608"/>
                    <a:pt x="515" y="11186"/>
                    <a:pt x="258" y="11540"/>
                  </a:cubicBezTo>
                  <a:cubicBezTo>
                    <a:pt x="0" y="11861"/>
                    <a:pt x="579" y="13019"/>
                    <a:pt x="1511" y="13019"/>
                  </a:cubicBezTo>
                  <a:cubicBezTo>
                    <a:pt x="2111" y="13019"/>
                    <a:pt x="2611" y="12990"/>
                    <a:pt x="3021" y="12990"/>
                  </a:cubicBezTo>
                  <a:cubicBezTo>
                    <a:pt x="3226" y="12990"/>
                    <a:pt x="3408" y="12997"/>
                    <a:pt x="3568" y="13019"/>
                  </a:cubicBezTo>
                  <a:cubicBezTo>
                    <a:pt x="4083" y="13115"/>
                    <a:pt x="4308" y="13597"/>
                    <a:pt x="5979" y="13597"/>
                  </a:cubicBezTo>
                  <a:cubicBezTo>
                    <a:pt x="7619" y="13597"/>
                    <a:pt x="9965" y="12279"/>
                    <a:pt x="9965" y="12279"/>
                  </a:cubicBezTo>
                  <a:cubicBezTo>
                    <a:pt x="9965" y="12279"/>
                    <a:pt x="17744" y="15847"/>
                    <a:pt x="22148" y="16587"/>
                  </a:cubicBezTo>
                  <a:cubicBezTo>
                    <a:pt x="23180" y="16760"/>
                    <a:pt x="24005" y="16838"/>
                    <a:pt x="24688" y="16838"/>
                  </a:cubicBezTo>
                  <a:cubicBezTo>
                    <a:pt x="26918" y="16838"/>
                    <a:pt x="27624" y="16006"/>
                    <a:pt x="29027" y="14947"/>
                  </a:cubicBezTo>
                  <a:cubicBezTo>
                    <a:pt x="30859" y="13533"/>
                    <a:pt x="36163" y="4822"/>
                    <a:pt x="35745" y="3086"/>
                  </a:cubicBezTo>
                  <a:cubicBezTo>
                    <a:pt x="35327" y="1350"/>
                    <a:pt x="34427" y="0"/>
                    <a:pt x="34427"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2" name="Google Shape;4142;p47"/>
            <p:cNvSpPr/>
            <p:nvPr/>
          </p:nvSpPr>
          <p:spPr>
            <a:xfrm>
              <a:off x="4781550" y="2211775"/>
              <a:ext cx="902475" cy="433975"/>
            </a:xfrm>
            <a:custGeom>
              <a:rect b="b" l="l" r="r" t="t"/>
              <a:pathLst>
                <a:path extrusionOk="0" h="17359" w="36099">
                  <a:moveTo>
                    <a:pt x="34465" y="1"/>
                  </a:moveTo>
                  <a:cubicBezTo>
                    <a:pt x="34420" y="1"/>
                    <a:pt x="34373" y="12"/>
                    <a:pt x="34330" y="33"/>
                  </a:cubicBezTo>
                  <a:cubicBezTo>
                    <a:pt x="34202" y="129"/>
                    <a:pt x="34170" y="290"/>
                    <a:pt x="34266" y="419"/>
                  </a:cubicBezTo>
                  <a:lnTo>
                    <a:pt x="34298" y="483"/>
                  </a:lnTo>
                  <a:cubicBezTo>
                    <a:pt x="34459" y="740"/>
                    <a:pt x="35198" y="1930"/>
                    <a:pt x="35552" y="3408"/>
                  </a:cubicBezTo>
                  <a:cubicBezTo>
                    <a:pt x="35552" y="3440"/>
                    <a:pt x="35552" y="3505"/>
                    <a:pt x="35552" y="3569"/>
                  </a:cubicBezTo>
                  <a:cubicBezTo>
                    <a:pt x="35552" y="3794"/>
                    <a:pt x="35487" y="4115"/>
                    <a:pt x="35359" y="4533"/>
                  </a:cubicBezTo>
                  <a:cubicBezTo>
                    <a:pt x="34877" y="6012"/>
                    <a:pt x="33623" y="8358"/>
                    <a:pt x="32337" y="10448"/>
                  </a:cubicBezTo>
                  <a:cubicBezTo>
                    <a:pt x="31662" y="11509"/>
                    <a:pt x="30987" y="12505"/>
                    <a:pt x="30409" y="13309"/>
                  </a:cubicBezTo>
                  <a:cubicBezTo>
                    <a:pt x="29798" y="14112"/>
                    <a:pt x="29251" y="14723"/>
                    <a:pt x="28930" y="14980"/>
                  </a:cubicBezTo>
                  <a:cubicBezTo>
                    <a:pt x="28223" y="15527"/>
                    <a:pt x="27709" y="16009"/>
                    <a:pt x="27098" y="16330"/>
                  </a:cubicBezTo>
                  <a:cubicBezTo>
                    <a:pt x="26519" y="16652"/>
                    <a:pt x="25844" y="16845"/>
                    <a:pt x="24751" y="16845"/>
                  </a:cubicBezTo>
                  <a:cubicBezTo>
                    <a:pt x="24076" y="16845"/>
                    <a:pt x="23273" y="16748"/>
                    <a:pt x="22244" y="16587"/>
                  </a:cubicBezTo>
                  <a:cubicBezTo>
                    <a:pt x="20090" y="16234"/>
                    <a:pt x="17037" y="15141"/>
                    <a:pt x="14561" y="14177"/>
                  </a:cubicBezTo>
                  <a:cubicBezTo>
                    <a:pt x="13308" y="13662"/>
                    <a:pt x="12215" y="13212"/>
                    <a:pt x="11411" y="12859"/>
                  </a:cubicBezTo>
                  <a:cubicBezTo>
                    <a:pt x="11026" y="12698"/>
                    <a:pt x="10704" y="12537"/>
                    <a:pt x="10479" y="12441"/>
                  </a:cubicBezTo>
                  <a:cubicBezTo>
                    <a:pt x="10254" y="12344"/>
                    <a:pt x="10126" y="12280"/>
                    <a:pt x="10126" y="12280"/>
                  </a:cubicBezTo>
                  <a:cubicBezTo>
                    <a:pt x="10099" y="12267"/>
                    <a:pt x="10067" y="12259"/>
                    <a:pt x="10034" y="12259"/>
                  </a:cubicBezTo>
                  <a:cubicBezTo>
                    <a:pt x="9987" y="12259"/>
                    <a:pt x="9938" y="12275"/>
                    <a:pt x="9901" y="12312"/>
                  </a:cubicBezTo>
                  <a:cubicBezTo>
                    <a:pt x="9901" y="12312"/>
                    <a:pt x="9868" y="12312"/>
                    <a:pt x="9804" y="12344"/>
                  </a:cubicBezTo>
                  <a:cubicBezTo>
                    <a:pt x="9547" y="12473"/>
                    <a:pt x="8968" y="12794"/>
                    <a:pt x="8261" y="13084"/>
                  </a:cubicBezTo>
                  <a:cubicBezTo>
                    <a:pt x="7522" y="13341"/>
                    <a:pt x="6718" y="13598"/>
                    <a:pt x="6043" y="13598"/>
                  </a:cubicBezTo>
                  <a:cubicBezTo>
                    <a:pt x="5240" y="13598"/>
                    <a:pt x="4790" y="13469"/>
                    <a:pt x="4500" y="13341"/>
                  </a:cubicBezTo>
                  <a:cubicBezTo>
                    <a:pt x="4340" y="13309"/>
                    <a:pt x="4243" y="13244"/>
                    <a:pt x="4115" y="13180"/>
                  </a:cubicBezTo>
                  <a:cubicBezTo>
                    <a:pt x="3986" y="13116"/>
                    <a:pt x="3857" y="13052"/>
                    <a:pt x="3665" y="13019"/>
                  </a:cubicBezTo>
                  <a:cubicBezTo>
                    <a:pt x="3504" y="12987"/>
                    <a:pt x="3279" y="12987"/>
                    <a:pt x="3086" y="12987"/>
                  </a:cubicBezTo>
                  <a:cubicBezTo>
                    <a:pt x="2668" y="12987"/>
                    <a:pt x="2154" y="13019"/>
                    <a:pt x="1575" y="13019"/>
                  </a:cubicBezTo>
                  <a:cubicBezTo>
                    <a:pt x="1286" y="13019"/>
                    <a:pt x="1029" y="12859"/>
                    <a:pt x="836" y="12634"/>
                  </a:cubicBezTo>
                  <a:cubicBezTo>
                    <a:pt x="643" y="12409"/>
                    <a:pt x="514" y="12119"/>
                    <a:pt x="514" y="11991"/>
                  </a:cubicBezTo>
                  <a:lnTo>
                    <a:pt x="547" y="11959"/>
                  </a:lnTo>
                  <a:cubicBezTo>
                    <a:pt x="547" y="11959"/>
                    <a:pt x="579" y="11927"/>
                    <a:pt x="611" y="11862"/>
                  </a:cubicBezTo>
                  <a:cubicBezTo>
                    <a:pt x="836" y="11734"/>
                    <a:pt x="1286" y="11541"/>
                    <a:pt x="1800" y="11348"/>
                  </a:cubicBezTo>
                  <a:cubicBezTo>
                    <a:pt x="2282" y="11123"/>
                    <a:pt x="2829" y="10930"/>
                    <a:pt x="3215" y="10801"/>
                  </a:cubicBezTo>
                  <a:cubicBezTo>
                    <a:pt x="3697" y="10641"/>
                    <a:pt x="4115" y="10480"/>
                    <a:pt x="4436" y="10384"/>
                  </a:cubicBezTo>
                  <a:cubicBezTo>
                    <a:pt x="4757" y="10287"/>
                    <a:pt x="4950" y="10223"/>
                    <a:pt x="4950" y="10223"/>
                  </a:cubicBezTo>
                  <a:cubicBezTo>
                    <a:pt x="5079" y="10191"/>
                    <a:pt x="5175" y="10030"/>
                    <a:pt x="5143" y="9901"/>
                  </a:cubicBezTo>
                  <a:cubicBezTo>
                    <a:pt x="5115" y="9790"/>
                    <a:pt x="5015" y="9702"/>
                    <a:pt x="4883" y="9702"/>
                  </a:cubicBezTo>
                  <a:cubicBezTo>
                    <a:pt x="4863" y="9702"/>
                    <a:pt x="4843" y="9704"/>
                    <a:pt x="4822" y="9709"/>
                  </a:cubicBezTo>
                  <a:lnTo>
                    <a:pt x="4790" y="9709"/>
                  </a:lnTo>
                  <a:cubicBezTo>
                    <a:pt x="4790" y="9709"/>
                    <a:pt x="4786" y="9710"/>
                    <a:pt x="4780" y="9712"/>
                  </a:cubicBezTo>
                  <a:lnTo>
                    <a:pt x="4780" y="9712"/>
                  </a:lnTo>
                  <a:cubicBezTo>
                    <a:pt x="4678" y="9741"/>
                    <a:pt x="4460" y="9741"/>
                    <a:pt x="4211" y="9741"/>
                  </a:cubicBezTo>
                  <a:cubicBezTo>
                    <a:pt x="3954" y="9741"/>
                    <a:pt x="3697" y="9709"/>
                    <a:pt x="3504" y="9644"/>
                  </a:cubicBezTo>
                  <a:cubicBezTo>
                    <a:pt x="3369" y="9587"/>
                    <a:pt x="3258" y="9541"/>
                    <a:pt x="3163" y="9506"/>
                  </a:cubicBezTo>
                  <a:lnTo>
                    <a:pt x="3163" y="9506"/>
                  </a:lnTo>
                  <a:cubicBezTo>
                    <a:pt x="3179" y="9494"/>
                    <a:pt x="3215" y="9473"/>
                    <a:pt x="3279" y="9451"/>
                  </a:cubicBezTo>
                  <a:lnTo>
                    <a:pt x="3568" y="9451"/>
                  </a:lnTo>
                  <a:cubicBezTo>
                    <a:pt x="3986" y="9451"/>
                    <a:pt x="4597" y="9548"/>
                    <a:pt x="5240" y="9676"/>
                  </a:cubicBezTo>
                  <a:cubicBezTo>
                    <a:pt x="5850" y="9805"/>
                    <a:pt x="6493" y="9966"/>
                    <a:pt x="6975" y="10062"/>
                  </a:cubicBezTo>
                  <a:cubicBezTo>
                    <a:pt x="8229" y="10319"/>
                    <a:pt x="13276" y="11219"/>
                    <a:pt x="16876" y="11637"/>
                  </a:cubicBezTo>
                  <a:cubicBezTo>
                    <a:pt x="18644" y="11862"/>
                    <a:pt x="20572" y="12119"/>
                    <a:pt x="22051" y="12344"/>
                  </a:cubicBezTo>
                  <a:cubicBezTo>
                    <a:pt x="22790" y="12441"/>
                    <a:pt x="23433" y="12537"/>
                    <a:pt x="23851" y="12602"/>
                  </a:cubicBezTo>
                  <a:cubicBezTo>
                    <a:pt x="24301" y="12666"/>
                    <a:pt x="24558" y="12730"/>
                    <a:pt x="24558" y="12730"/>
                  </a:cubicBezTo>
                  <a:cubicBezTo>
                    <a:pt x="24687" y="12730"/>
                    <a:pt x="24816" y="12666"/>
                    <a:pt x="24848" y="12537"/>
                  </a:cubicBezTo>
                  <a:cubicBezTo>
                    <a:pt x="24848" y="12537"/>
                    <a:pt x="25523" y="10705"/>
                    <a:pt x="25941" y="9034"/>
                  </a:cubicBezTo>
                  <a:cubicBezTo>
                    <a:pt x="26133" y="8262"/>
                    <a:pt x="26808" y="6783"/>
                    <a:pt x="27419" y="5530"/>
                  </a:cubicBezTo>
                  <a:cubicBezTo>
                    <a:pt x="27709" y="4887"/>
                    <a:pt x="27998" y="4308"/>
                    <a:pt x="28223" y="3890"/>
                  </a:cubicBezTo>
                  <a:cubicBezTo>
                    <a:pt x="28448" y="3473"/>
                    <a:pt x="28576" y="3215"/>
                    <a:pt x="28576" y="3215"/>
                  </a:cubicBezTo>
                  <a:cubicBezTo>
                    <a:pt x="28641" y="3087"/>
                    <a:pt x="28609" y="2926"/>
                    <a:pt x="28480" y="2862"/>
                  </a:cubicBezTo>
                  <a:cubicBezTo>
                    <a:pt x="28437" y="2830"/>
                    <a:pt x="28387" y="2815"/>
                    <a:pt x="28337" y="2815"/>
                  </a:cubicBezTo>
                  <a:cubicBezTo>
                    <a:pt x="28237" y="2815"/>
                    <a:pt x="28137" y="2872"/>
                    <a:pt x="28094" y="2958"/>
                  </a:cubicBezTo>
                  <a:cubicBezTo>
                    <a:pt x="28094" y="2958"/>
                    <a:pt x="27548" y="4019"/>
                    <a:pt x="26937" y="5305"/>
                  </a:cubicBezTo>
                  <a:cubicBezTo>
                    <a:pt x="26326" y="6558"/>
                    <a:pt x="25651" y="8037"/>
                    <a:pt x="25426" y="8905"/>
                  </a:cubicBezTo>
                  <a:cubicBezTo>
                    <a:pt x="25233" y="9741"/>
                    <a:pt x="24944" y="10609"/>
                    <a:pt x="24751" y="11251"/>
                  </a:cubicBezTo>
                  <a:cubicBezTo>
                    <a:pt x="24623" y="11573"/>
                    <a:pt x="24526" y="11862"/>
                    <a:pt x="24462" y="12055"/>
                  </a:cubicBezTo>
                  <a:cubicBezTo>
                    <a:pt x="24451" y="12089"/>
                    <a:pt x="24441" y="12120"/>
                    <a:pt x="24431" y="12149"/>
                  </a:cubicBezTo>
                  <a:lnTo>
                    <a:pt x="24431" y="12149"/>
                  </a:lnTo>
                  <a:cubicBezTo>
                    <a:pt x="23524" y="12011"/>
                    <a:pt x="20017" y="11483"/>
                    <a:pt x="16940" y="11123"/>
                  </a:cubicBezTo>
                  <a:cubicBezTo>
                    <a:pt x="13372" y="10705"/>
                    <a:pt x="8325" y="9773"/>
                    <a:pt x="7072" y="9548"/>
                  </a:cubicBezTo>
                  <a:cubicBezTo>
                    <a:pt x="6622" y="9451"/>
                    <a:pt x="5979" y="9291"/>
                    <a:pt x="5336" y="9162"/>
                  </a:cubicBezTo>
                  <a:cubicBezTo>
                    <a:pt x="4693" y="9034"/>
                    <a:pt x="4050" y="8905"/>
                    <a:pt x="3568" y="8905"/>
                  </a:cubicBezTo>
                  <a:cubicBezTo>
                    <a:pt x="3407" y="8905"/>
                    <a:pt x="3279" y="8905"/>
                    <a:pt x="3150" y="8937"/>
                  </a:cubicBezTo>
                  <a:cubicBezTo>
                    <a:pt x="3022" y="8969"/>
                    <a:pt x="2893" y="9001"/>
                    <a:pt x="2797" y="9098"/>
                  </a:cubicBezTo>
                  <a:cubicBezTo>
                    <a:pt x="2700" y="9162"/>
                    <a:pt x="2636" y="9226"/>
                    <a:pt x="2572" y="9291"/>
                  </a:cubicBezTo>
                  <a:cubicBezTo>
                    <a:pt x="2539" y="9355"/>
                    <a:pt x="2475" y="9451"/>
                    <a:pt x="2475" y="9580"/>
                  </a:cubicBezTo>
                  <a:cubicBezTo>
                    <a:pt x="2475" y="9644"/>
                    <a:pt x="2475" y="9741"/>
                    <a:pt x="2539" y="9773"/>
                  </a:cubicBezTo>
                  <a:cubicBezTo>
                    <a:pt x="2604" y="9869"/>
                    <a:pt x="2668" y="9901"/>
                    <a:pt x="2700" y="9934"/>
                  </a:cubicBezTo>
                  <a:cubicBezTo>
                    <a:pt x="2797" y="9966"/>
                    <a:pt x="2861" y="9998"/>
                    <a:pt x="2957" y="10030"/>
                  </a:cubicBezTo>
                  <a:cubicBezTo>
                    <a:pt x="3054" y="10062"/>
                    <a:pt x="3182" y="10094"/>
                    <a:pt x="3279" y="10126"/>
                  </a:cubicBezTo>
                  <a:cubicBezTo>
                    <a:pt x="3317" y="10142"/>
                    <a:pt x="3355" y="10155"/>
                    <a:pt x="3393" y="10168"/>
                  </a:cubicBezTo>
                  <a:lnTo>
                    <a:pt x="3393" y="10168"/>
                  </a:lnTo>
                  <a:cubicBezTo>
                    <a:pt x="3282" y="10206"/>
                    <a:pt x="3168" y="10246"/>
                    <a:pt x="3054" y="10287"/>
                  </a:cubicBezTo>
                  <a:cubicBezTo>
                    <a:pt x="2604" y="10448"/>
                    <a:pt x="1961" y="10705"/>
                    <a:pt x="1382" y="10930"/>
                  </a:cubicBezTo>
                  <a:cubicBezTo>
                    <a:pt x="1093" y="11026"/>
                    <a:pt x="836" y="11155"/>
                    <a:pt x="611" y="11251"/>
                  </a:cubicBezTo>
                  <a:cubicBezTo>
                    <a:pt x="514" y="11316"/>
                    <a:pt x="418" y="11380"/>
                    <a:pt x="322" y="11444"/>
                  </a:cubicBezTo>
                  <a:cubicBezTo>
                    <a:pt x="225" y="11509"/>
                    <a:pt x="161" y="11541"/>
                    <a:pt x="96" y="11637"/>
                  </a:cubicBezTo>
                  <a:cubicBezTo>
                    <a:pt x="32" y="11734"/>
                    <a:pt x="0" y="11894"/>
                    <a:pt x="0" y="11991"/>
                  </a:cubicBezTo>
                  <a:cubicBezTo>
                    <a:pt x="0" y="12344"/>
                    <a:pt x="161" y="12666"/>
                    <a:pt x="418" y="12987"/>
                  </a:cubicBezTo>
                  <a:cubicBezTo>
                    <a:pt x="675" y="13309"/>
                    <a:pt x="1093" y="13566"/>
                    <a:pt x="1575" y="13566"/>
                  </a:cubicBezTo>
                  <a:cubicBezTo>
                    <a:pt x="2186" y="13566"/>
                    <a:pt x="2668" y="13502"/>
                    <a:pt x="3086" y="13502"/>
                  </a:cubicBezTo>
                  <a:cubicBezTo>
                    <a:pt x="3279" y="13502"/>
                    <a:pt x="3440" y="13534"/>
                    <a:pt x="3600" y="13534"/>
                  </a:cubicBezTo>
                  <a:cubicBezTo>
                    <a:pt x="3665" y="13566"/>
                    <a:pt x="3761" y="13598"/>
                    <a:pt x="3857" y="13662"/>
                  </a:cubicBezTo>
                  <a:cubicBezTo>
                    <a:pt x="4050" y="13727"/>
                    <a:pt x="4275" y="13855"/>
                    <a:pt x="4597" y="13952"/>
                  </a:cubicBezTo>
                  <a:cubicBezTo>
                    <a:pt x="4950" y="14048"/>
                    <a:pt x="5400" y="14144"/>
                    <a:pt x="6043" y="14144"/>
                  </a:cubicBezTo>
                  <a:cubicBezTo>
                    <a:pt x="6943" y="14144"/>
                    <a:pt x="7940" y="13791"/>
                    <a:pt x="8743" y="13437"/>
                  </a:cubicBezTo>
                  <a:cubicBezTo>
                    <a:pt x="9312" y="13210"/>
                    <a:pt x="9784" y="12966"/>
                    <a:pt x="10012" y="12843"/>
                  </a:cubicBezTo>
                  <a:lnTo>
                    <a:pt x="10012" y="12843"/>
                  </a:lnTo>
                  <a:cubicBezTo>
                    <a:pt x="10459" y="13040"/>
                    <a:pt x="12212" y="13802"/>
                    <a:pt x="14369" y="14659"/>
                  </a:cubicBezTo>
                  <a:cubicBezTo>
                    <a:pt x="16876" y="15655"/>
                    <a:pt x="19930" y="16716"/>
                    <a:pt x="22148" y="17102"/>
                  </a:cubicBezTo>
                  <a:cubicBezTo>
                    <a:pt x="23208" y="17295"/>
                    <a:pt x="24044" y="17359"/>
                    <a:pt x="24751" y="17359"/>
                  </a:cubicBezTo>
                  <a:cubicBezTo>
                    <a:pt x="25908" y="17359"/>
                    <a:pt x="26680" y="17166"/>
                    <a:pt x="27355" y="16780"/>
                  </a:cubicBezTo>
                  <a:cubicBezTo>
                    <a:pt x="28030" y="16427"/>
                    <a:pt x="28576" y="15945"/>
                    <a:pt x="29251" y="15398"/>
                  </a:cubicBezTo>
                  <a:cubicBezTo>
                    <a:pt x="29734" y="15012"/>
                    <a:pt x="30377" y="14241"/>
                    <a:pt x="31084" y="13277"/>
                  </a:cubicBezTo>
                  <a:cubicBezTo>
                    <a:pt x="32177" y="11766"/>
                    <a:pt x="33430" y="9773"/>
                    <a:pt x="34395" y="7941"/>
                  </a:cubicBezTo>
                  <a:cubicBezTo>
                    <a:pt x="34877" y="7041"/>
                    <a:pt x="35295" y="6173"/>
                    <a:pt x="35616" y="5401"/>
                  </a:cubicBezTo>
                  <a:cubicBezTo>
                    <a:pt x="35905" y="4662"/>
                    <a:pt x="36098" y="4051"/>
                    <a:pt x="36098" y="3569"/>
                  </a:cubicBezTo>
                  <a:cubicBezTo>
                    <a:pt x="36098" y="3473"/>
                    <a:pt x="36098" y="3376"/>
                    <a:pt x="36066" y="3280"/>
                  </a:cubicBezTo>
                  <a:cubicBezTo>
                    <a:pt x="35648" y="1480"/>
                    <a:pt x="34716" y="129"/>
                    <a:pt x="34684" y="129"/>
                  </a:cubicBezTo>
                  <a:cubicBezTo>
                    <a:pt x="34641" y="44"/>
                    <a:pt x="34555" y="1"/>
                    <a:pt x="34465"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3" name="Google Shape;4143;p47"/>
            <p:cNvSpPr/>
            <p:nvPr/>
          </p:nvSpPr>
          <p:spPr>
            <a:xfrm>
              <a:off x="4783150" y="2441025"/>
              <a:ext cx="293350" cy="117150"/>
            </a:xfrm>
            <a:custGeom>
              <a:rect b="b" l="l" r="r" t="t"/>
              <a:pathLst>
                <a:path extrusionOk="0" h="4686" w="11734">
                  <a:moveTo>
                    <a:pt x="3468" y="0"/>
                  </a:moveTo>
                  <a:cubicBezTo>
                    <a:pt x="3209" y="0"/>
                    <a:pt x="3007" y="35"/>
                    <a:pt x="2893" y="121"/>
                  </a:cubicBezTo>
                  <a:cubicBezTo>
                    <a:pt x="2411" y="539"/>
                    <a:pt x="2733" y="474"/>
                    <a:pt x="3311" y="699"/>
                  </a:cubicBezTo>
                  <a:cubicBezTo>
                    <a:pt x="3568" y="814"/>
                    <a:pt x="3895" y="845"/>
                    <a:pt x="4179" y="845"/>
                  </a:cubicBezTo>
                  <a:cubicBezTo>
                    <a:pt x="4534" y="845"/>
                    <a:pt x="4822" y="796"/>
                    <a:pt x="4822" y="796"/>
                  </a:cubicBezTo>
                  <a:lnTo>
                    <a:pt x="4822" y="796"/>
                  </a:lnTo>
                  <a:cubicBezTo>
                    <a:pt x="4822" y="796"/>
                    <a:pt x="3986" y="1053"/>
                    <a:pt x="3086" y="1374"/>
                  </a:cubicBezTo>
                  <a:cubicBezTo>
                    <a:pt x="2154" y="1696"/>
                    <a:pt x="515" y="2274"/>
                    <a:pt x="258" y="2628"/>
                  </a:cubicBezTo>
                  <a:cubicBezTo>
                    <a:pt x="0" y="2949"/>
                    <a:pt x="579" y="4107"/>
                    <a:pt x="1511" y="4107"/>
                  </a:cubicBezTo>
                  <a:cubicBezTo>
                    <a:pt x="2111" y="4107"/>
                    <a:pt x="2611" y="4078"/>
                    <a:pt x="3021" y="4078"/>
                  </a:cubicBezTo>
                  <a:cubicBezTo>
                    <a:pt x="3226" y="4078"/>
                    <a:pt x="3408" y="4085"/>
                    <a:pt x="3568" y="4107"/>
                  </a:cubicBezTo>
                  <a:cubicBezTo>
                    <a:pt x="4083" y="4203"/>
                    <a:pt x="4308" y="4685"/>
                    <a:pt x="5979" y="4685"/>
                  </a:cubicBezTo>
                  <a:cubicBezTo>
                    <a:pt x="7619" y="4685"/>
                    <a:pt x="9965" y="3367"/>
                    <a:pt x="9965" y="3367"/>
                  </a:cubicBezTo>
                  <a:cubicBezTo>
                    <a:pt x="9965" y="3367"/>
                    <a:pt x="10576" y="3657"/>
                    <a:pt x="11540" y="4074"/>
                  </a:cubicBezTo>
                  <a:lnTo>
                    <a:pt x="11733" y="1471"/>
                  </a:lnTo>
                  <a:cubicBezTo>
                    <a:pt x="9579" y="1117"/>
                    <a:pt x="7683" y="764"/>
                    <a:pt x="6976" y="635"/>
                  </a:cubicBezTo>
                  <a:cubicBezTo>
                    <a:pt x="5999" y="435"/>
                    <a:pt x="4379" y="0"/>
                    <a:pt x="34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4" name="Google Shape;4144;p47"/>
            <p:cNvSpPr/>
            <p:nvPr/>
          </p:nvSpPr>
          <p:spPr>
            <a:xfrm>
              <a:off x="4781550" y="2434375"/>
              <a:ext cx="302175" cy="131025"/>
            </a:xfrm>
            <a:custGeom>
              <a:rect b="b" l="l" r="r" t="t"/>
              <a:pathLst>
                <a:path extrusionOk="0" h="5241" w="12087">
                  <a:moveTo>
                    <a:pt x="3568" y="547"/>
                  </a:moveTo>
                  <a:cubicBezTo>
                    <a:pt x="3986" y="547"/>
                    <a:pt x="4597" y="644"/>
                    <a:pt x="5240" y="772"/>
                  </a:cubicBezTo>
                  <a:cubicBezTo>
                    <a:pt x="5850" y="901"/>
                    <a:pt x="6493" y="1062"/>
                    <a:pt x="6975" y="1158"/>
                  </a:cubicBezTo>
                  <a:cubicBezTo>
                    <a:pt x="7656" y="1282"/>
                    <a:pt x="9439" y="1614"/>
                    <a:pt x="11521" y="1954"/>
                  </a:cubicBezTo>
                  <a:lnTo>
                    <a:pt x="11521" y="1954"/>
                  </a:lnTo>
                  <a:lnTo>
                    <a:pt x="11374" y="3947"/>
                  </a:lnTo>
                  <a:lnTo>
                    <a:pt x="11374" y="3947"/>
                  </a:lnTo>
                  <a:cubicBezTo>
                    <a:pt x="11041" y="3803"/>
                    <a:pt x="10764" y="3667"/>
                    <a:pt x="10543" y="3569"/>
                  </a:cubicBezTo>
                  <a:cubicBezTo>
                    <a:pt x="10286" y="3473"/>
                    <a:pt x="10126" y="3376"/>
                    <a:pt x="10126" y="3376"/>
                  </a:cubicBezTo>
                  <a:cubicBezTo>
                    <a:pt x="10099" y="3363"/>
                    <a:pt x="10067" y="3355"/>
                    <a:pt x="10034" y="3355"/>
                  </a:cubicBezTo>
                  <a:cubicBezTo>
                    <a:pt x="9987" y="3355"/>
                    <a:pt x="9938" y="3371"/>
                    <a:pt x="9901" y="3408"/>
                  </a:cubicBezTo>
                  <a:cubicBezTo>
                    <a:pt x="9901" y="3408"/>
                    <a:pt x="9868" y="3408"/>
                    <a:pt x="9804" y="3440"/>
                  </a:cubicBezTo>
                  <a:cubicBezTo>
                    <a:pt x="9547" y="3569"/>
                    <a:pt x="8968" y="3890"/>
                    <a:pt x="8261" y="4180"/>
                  </a:cubicBezTo>
                  <a:cubicBezTo>
                    <a:pt x="7522" y="4437"/>
                    <a:pt x="6718" y="4694"/>
                    <a:pt x="6043" y="4694"/>
                  </a:cubicBezTo>
                  <a:cubicBezTo>
                    <a:pt x="5240" y="4694"/>
                    <a:pt x="4790" y="4565"/>
                    <a:pt x="4500" y="4437"/>
                  </a:cubicBezTo>
                  <a:cubicBezTo>
                    <a:pt x="4340" y="4405"/>
                    <a:pt x="4243" y="4340"/>
                    <a:pt x="4115" y="4276"/>
                  </a:cubicBezTo>
                  <a:cubicBezTo>
                    <a:pt x="3986" y="4212"/>
                    <a:pt x="3857" y="4148"/>
                    <a:pt x="3665" y="4115"/>
                  </a:cubicBezTo>
                  <a:cubicBezTo>
                    <a:pt x="3504" y="4083"/>
                    <a:pt x="3279" y="4083"/>
                    <a:pt x="3086" y="4083"/>
                  </a:cubicBezTo>
                  <a:cubicBezTo>
                    <a:pt x="2668" y="4083"/>
                    <a:pt x="2154" y="4115"/>
                    <a:pt x="1575" y="4115"/>
                  </a:cubicBezTo>
                  <a:cubicBezTo>
                    <a:pt x="1286" y="4115"/>
                    <a:pt x="1029" y="3955"/>
                    <a:pt x="836" y="3730"/>
                  </a:cubicBezTo>
                  <a:cubicBezTo>
                    <a:pt x="643" y="3505"/>
                    <a:pt x="514" y="3215"/>
                    <a:pt x="514" y="3087"/>
                  </a:cubicBezTo>
                  <a:lnTo>
                    <a:pt x="547" y="3055"/>
                  </a:lnTo>
                  <a:cubicBezTo>
                    <a:pt x="547" y="3055"/>
                    <a:pt x="579" y="3023"/>
                    <a:pt x="611" y="2958"/>
                  </a:cubicBezTo>
                  <a:cubicBezTo>
                    <a:pt x="836" y="2830"/>
                    <a:pt x="1286" y="2637"/>
                    <a:pt x="1800" y="2444"/>
                  </a:cubicBezTo>
                  <a:cubicBezTo>
                    <a:pt x="2282" y="2219"/>
                    <a:pt x="2829" y="2026"/>
                    <a:pt x="3215" y="1897"/>
                  </a:cubicBezTo>
                  <a:cubicBezTo>
                    <a:pt x="3697" y="1737"/>
                    <a:pt x="4115" y="1576"/>
                    <a:pt x="4436" y="1480"/>
                  </a:cubicBezTo>
                  <a:cubicBezTo>
                    <a:pt x="4757" y="1383"/>
                    <a:pt x="4950" y="1319"/>
                    <a:pt x="4950" y="1319"/>
                  </a:cubicBezTo>
                  <a:cubicBezTo>
                    <a:pt x="5079" y="1287"/>
                    <a:pt x="5175" y="1126"/>
                    <a:pt x="5143" y="997"/>
                  </a:cubicBezTo>
                  <a:cubicBezTo>
                    <a:pt x="5115" y="886"/>
                    <a:pt x="5015" y="798"/>
                    <a:pt x="4883" y="798"/>
                  </a:cubicBezTo>
                  <a:cubicBezTo>
                    <a:pt x="4863" y="798"/>
                    <a:pt x="4843" y="800"/>
                    <a:pt x="4822" y="805"/>
                  </a:cubicBezTo>
                  <a:lnTo>
                    <a:pt x="4790" y="805"/>
                  </a:lnTo>
                  <a:cubicBezTo>
                    <a:pt x="4790" y="805"/>
                    <a:pt x="4786" y="806"/>
                    <a:pt x="4780" y="808"/>
                  </a:cubicBezTo>
                  <a:lnTo>
                    <a:pt x="4780" y="808"/>
                  </a:lnTo>
                  <a:cubicBezTo>
                    <a:pt x="4678" y="837"/>
                    <a:pt x="4460" y="837"/>
                    <a:pt x="4211" y="837"/>
                  </a:cubicBezTo>
                  <a:cubicBezTo>
                    <a:pt x="3954" y="837"/>
                    <a:pt x="3697" y="805"/>
                    <a:pt x="3504" y="740"/>
                  </a:cubicBezTo>
                  <a:cubicBezTo>
                    <a:pt x="3369" y="683"/>
                    <a:pt x="3258" y="637"/>
                    <a:pt x="3163" y="602"/>
                  </a:cubicBezTo>
                  <a:lnTo>
                    <a:pt x="3163" y="602"/>
                  </a:lnTo>
                  <a:cubicBezTo>
                    <a:pt x="3179" y="590"/>
                    <a:pt x="3215" y="569"/>
                    <a:pt x="3279" y="547"/>
                  </a:cubicBezTo>
                  <a:close/>
                  <a:moveTo>
                    <a:pt x="3568" y="1"/>
                  </a:moveTo>
                  <a:cubicBezTo>
                    <a:pt x="3407" y="1"/>
                    <a:pt x="3279" y="1"/>
                    <a:pt x="3150" y="33"/>
                  </a:cubicBezTo>
                  <a:cubicBezTo>
                    <a:pt x="3022" y="65"/>
                    <a:pt x="2893" y="97"/>
                    <a:pt x="2797" y="194"/>
                  </a:cubicBezTo>
                  <a:cubicBezTo>
                    <a:pt x="2700" y="258"/>
                    <a:pt x="2636" y="322"/>
                    <a:pt x="2572" y="387"/>
                  </a:cubicBezTo>
                  <a:cubicBezTo>
                    <a:pt x="2539" y="451"/>
                    <a:pt x="2475" y="547"/>
                    <a:pt x="2475" y="676"/>
                  </a:cubicBezTo>
                  <a:cubicBezTo>
                    <a:pt x="2475" y="740"/>
                    <a:pt x="2475" y="837"/>
                    <a:pt x="2539" y="869"/>
                  </a:cubicBezTo>
                  <a:cubicBezTo>
                    <a:pt x="2604" y="965"/>
                    <a:pt x="2668" y="997"/>
                    <a:pt x="2700" y="1030"/>
                  </a:cubicBezTo>
                  <a:cubicBezTo>
                    <a:pt x="2797" y="1062"/>
                    <a:pt x="2861" y="1094"/>
                    <a:pt x="2957" y="1126"/>
                  </a:cubicBezTo>
                  <a:cubicBezTo>
                    <a:pt x="3054" y="1158"/>
                    <a:pt x="3182" y="1190"/>
                    <a:pt x="3279" y="1222"/>
                  </a:cubicBezTo>
                  <a:cubicBezTo>
                    <a:pt x="3317" y="1238"/>
                    <a:pt x="3355" y="1251"/>
                    <a:pt x="3393" y="1264"/>
                  </a:cubicBezTo>
                  <a:lnTo>
                    <a:pt x="3393" y="1264"/>
                  </a:lnTo>
                  <a:cubicBezTo>
                    <a:pt x="3282" y="1302"/>
                    <a:pt x="3168" y="1342"/>
                    <a:pt x="3054" y="1383"/>
                  </a:cubicBezTo>
                  <a:cubicBezTo>
                    <a:pt x="2604" y="1544"/>
                    <a:pt x="1961" y="1801"/>
                    <a:pt x="1382" y="2026"/>
                  </a:cubicBezTo>
                  <a:cubicBezTo>
                    <a:pt x="1093" y="2122"/>
                    <a:pt x="836" y="2251"/>
                    <a:pt x="611" y="2347"/>
                  </a:cubicBezTo>
                  <a:cubicBezTo>
                    <a:pt x="514" y="2412"/>
                    <a:pt x="418" y="2476"/>
                    <a:pt x="322" y="2540"/>
                  </a:cubicBezTo>
                  <a:cubicBezTo>
                    <a:pt x="225" y="2605"/>
                    <a:pt x="161" y="2637"/>
                    <a:pt x="96" y="2733"/>
                  </a:cubicBezTo>
                  <a:cubicBezTo>
                    <a:pt x="32" y="2830"/>
                    <a:pt x="0" y="2990"/>
                    <a:pt x="0" y="3087"/>
                  </a:cubicBezTo>
                  <a:cubicBezTo>
                    <a:pt x="0" y="3440"/>
                    <a:pt x="161" y="3762"/>
                    <a:pt x="418" y="4083"/>
                  </a:cubicBezTo>
                  <a:cubicBezTo>
                    <a:pt x="675" y="4405"/>
                    <a:pt x="1093" y="4662"/>
                    <a:pt x="1575" y="4662"/>
                  </a:cubicBezTo>
                  <a:cubicBezTo>
                    <a:pt x="2186" y="4662"/>
                    <a:pt x="2668" y="4598"/>
                    <a:pt x="3086" y="4598"/>
                  </a:cubicBezTo>
                  <a:cubicBezTo>
                    <a:pt x="3279" y="4598"/>
                    <a:pt x="3440" y="4630"/>
                    <a:pt x="3600" y="4630"/>
                  </a:cubicBezTo>
                  <a:cubicBezTo>
                    <a:pt x="3665" y="4662"/>
                    <a:pt x="3761" y="4694"/>
                    <a:pt x="3857" y="4758"/>
                  </a:cubicBezTo>
                  <a:cubicBezTo>
                    <a:pt x="4050" y="4823"/>
                    <a:pt x="4275" y="4951"/>
                    <a:pt x="4597" y="5048"/>
                  </a:cubicBezTo>
                  <a:cubicBezTo>
                    <a:pt x="4950" y="5144"/>
                    <a:pt x="5400" y="5240"/>
                    <a:pt x="6043" y="5240"/>
                  </a:cubicBezTo>
                  <a:cubicBezTo>
                    <a:pt x="6943" y="5240"/>
                    <a:pt x="7940" y="4887"/>
                    <a:pt x="8743" y="4533"/>
                  </a:cubicBezTo>
                  <a:cubicBezTo>
                    <a:pt x="9314" y="4305"/>
                    <a:pt x="9787" y="4061"/>
                    <a:pt x="10014" y="3938"/>
                  </a:cubicBezTo>
                  <a:lnTo>
                    <a:pt x="10014" y="3938"/>
                  </a:lnTo>
                  <a:cubicBezTo>
                    <a:pt x="10234" y="4031"/>
                    <a:pt x="10763" y="4253"/>
                    <a:pt x="11508" y="4565"/>
                  </a:cubicBezTo>
                  <a:cubicBezTo>
                    <a:pt x="11540" y="4582"/>
                    <a:pt x="11580" y="4590"/>
                    <a:pt x="11620" y="4590"/>
                  </a:cubicBezTo>
                  <a:cubicBezTo>
                    <a:pt x="11660" y="4590"/>
                    <a:pt x="11701" y="4582"/>
                    <a:pt x="11733" y="4565"/>
                  </a:cubicBezTo>
                  <a:cubicBezTo>
                    <a:pt x="11797" y="4501"/>
                    <a:pt x="11861" y="4437"/>
                    <a:pt x="11861" y="4340"/>
                  </a:cubicBezTo>
                  <a:lnTo>
                    <a:pt x="12086" y="1769"/>
                  </a:lnTo>
                  <a:cubicBezTo>
                    <a:pt x="12086" y="1608"/>
                    <a:pt x="11990" y="1512"/>
                    <a:pt x="11861" y="1480"/>
                  </a:cubicBezTo>
                  <a:cubicBezTo>
                    <a:pt x="9676" y="1126"/>
                    <a:pt x="7779" y="772"/>
                    <a:pt x="7104" y="644"/>
                  </a:cubicBezTo>
                  <a:cubicBezTo>
                    <a:pt x="6622" y="547"/>
                    <a:pt x="5979" y="387"/>
                    <a:pt x="5336" y="258"/>
                  </a:cubicBezTo>
                  <a:cubicBezTo>
                    <a:pt x="4693" y="130"/>
                    <a:pt x="4050" y="1"/>
                    <a:pt x="3568"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5" name="Google Shape;4145;p47"/>
            <p:cNvSpPr/>
            <p:nvPr/>
          </p:nvSpPr>
          <p:spPr>
            <a:xfrm>
              <a:off x="4674150" y="1969900"/>
              <a:ext cx="309925" cy="357350"/>
            </a:xfrm>
            <a:custGeom>
              <a:rect b="b" l="l" r="r" t="t"/>
              <a:pathLst>
                <a:path extrusionOk="0" h="14294" w="12397">
                  <a:moveTo>
                    <a:pt x="10757" y="0"/>
                  </a:moveTo>
                  <a:cubicBezTo>
                    <a:pt x="10757" y="0"/>
                    <a:pt x="6868" y="1897"/>
                    <a:pt x="5357" y="3215"/>
                  </a:cubicBezTo>
                  <a:cubicBezTo>
                    <a:pt x="3878" y="4565"/>
                    <a:pt x="149" y="12922"/>
                    <a:pt x="53" y="13501"/>
                  </a:cubicBezTo>
                  <a:cubicBezTo>
                    <a:pt x="1" y="13972"/>
                    <a:pt x="1904" y="14293"/>
                    <a:pt x="2790" y="14293"/>
                  </a:cubicBezTo>
                  <a:cubicBezTo>
                    <a:pt x="2993" y="14293"/>
                    <a:pt x="3143" y="14276"/>
                    <a:pt x="3203" y="14240"/>
                  </a:cubicBezTo>
                  <a:cubicBezTo>
                    <a:pt x="3525" y="14080"/>
                    <a:pt x="9439" y="7297"/>
                    <a:pt x="10918" y="6140"/>
                  </a:cubicBezTo>
                  <a:cubicBezTo>
                    <a:pt x="12396" y="4983"/>
                    <a:pt x="11754" y="3568"/>
                    <a:pt x="11754" y="3568"/>
                  </a:cubicBezTo>
                  <a:lnTo>
                    <a:pt x="10757"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6" name="Google Shape;4146;p47"/>
            <p:cNvSpPr/>
            <p:nvPr/>
          </p:nvSpPr>
          <p:spPr>
            <a:xfrm>
              <a:off x="4669025" y="1962850"/>
              <a:ext cx="309425" cy="371100"/>
            </a:xfrm>
            <a:custGeom>
              <a:rect b="b" l="l" r="r" t="t"/>
              <a:pathLst>
                <a:path extrusionOk="0" h="14844" w="12377">
                  <a:moveTo>
                    <a:pt x="10941" y="0"/>
                  </a:moveTo>
                  <a:cubicBezTo>
                    <a:pt x="10905" y="0"/>
                    <a:pt x="10868" y="8"/>
                    <a:pt x="10834" y="25"/>
                  </a:cubicBezTo>
                  <a:cubicBezTo>
                    <a:pt x="10834" y="25"/>
                    <a:pt x="9869" y="507"/>
                    <a:pt x="8680" y="1150"/>
                  </a:cubicBezTo>
                  <a:cubicBezTo>
                    <a:pt x="7523" y="1825"/>
                    <a:pt x="6173" y="2629"/>
                    <a:pt x="5401" y="3304"/>
                  </a:cubicBezTo>
                  <a:cubicBezTo>
                    <a:pt x="5176" y="3497"/>
                    <a:pt x="4951" y="3786"/>
                    <a:pt x="4694" y="4172"/>
                  </a:cubicBezTo>
                  <a:cubicBezTo>
                    <a:pt x="3826" y="5426"/>
                    <a:pt x="2669" y="7676"/>
                    <a:pt x="1737" y="9669"/>
                  </a:cubicBezTo>
                  <a:cubicBezTo>
                    <a:pt x="1254" y="10697"/>
                    <a:pt x="837" y="11629"/>
                    <a:pt x="547" y="12337"/>
                  </a:cubicBezTo>
                  <a:cubicBezTo>
                    <a:pt x="387" y="12690"/>
                    <a:pt x="258" y="13012"/>
                    <a:pt x="162" y="13237"/>
                  </a:cubicBezTo>
                  <a:cubicBezTo>
                    <a:pt x="129" y="13365"/>
                    <a:pt x="65" y="13462"/>
                    <a:pt x="65" y="13558"/>
                  </a:cubicBezTo>
                  <a:cubicBezTo>
                    <a:pt x="33" y="13622"/>
                    <a:pt x="1" y="13687"/>
                    <a:pt x="1" y="13751"/>
                  </a:cubicBezTo>
                  <a:lnTo>
                    <a:pt x="1" y="13815"/>
                  </a:lnTo>
                  <a:cubicBezTo>
                    <a:pt x="1" y="13976"/>
                    <a:pt x="65" y="14105"/>
                    <a:pt x="162" y="14169"/>
                  </a:cubicBezTo>
                  <a:cubicBezTo>
                    <a:pt x="322" y="14330"/>
                    <a:pt x="515" y="14394"/>
                    <a:pt x="740" y="14490"/>
                  </a:cubicBezTo>
                  <a:cubicBezTo>
                    <a:pt x="1415" y="14715"/>
                    <a:pt x="2444" y="14844"/>
                    <a:pt x="3022" y="14844"/>
                  </a:cubicBezTo>
                  <a:lnTo>
                    <a:pt x="3312" y="14844"/>
                  </a:lnTo>
                  <a:cubicBezTo>
                    <a:pt x="3376" y="14812"/>
                    <a:pt x="3440" y="14812"/>
                    <a:pt x="3537" y="14780"/>
                  </a:cubicBezTo>
                  <a:cubicBezTo>
                    <a:pt x="3569" y="14747"/>
                    <a:pt x="3601" y="14715"/>
                    <a:pt x="3633" y="14715"/>
                  </a:cubicBezTo>
                  <a:cubicBezTo>
                    <a:pt x="3730" y="14619"/>
                    <a:pt x="3890" y="14458"/>
                    <a:pt x="4115" y="14233"/>
                  </a:cubicBezTo>
                  <a:cubicBezTo>
                    <a:pt x="4887" y="13430"/>
                    <a:pt x="6365" y="11758"/>
                    <a:pt x="7812" y="10183"/>
                  </a:cubicBezTo>
                  <a:cubicBezTo>
                    <a:pt x="8551" y="9379"/>
                    <a:pt x="9258" y="8608"/>
                    <a:pt x="9869" y="7965"/>
                  </a:cubicBezTo>
                  <a:cubicBezTo>
                    <a:pt x="10480" y="7354"/>
                    <a:pt x="10994" y="6840"/>
                    <a:pt x="11284" y="6615"/>
                  </a:cubicBezTo>
                  <a:cubicBezTo>
                    <a:pt x="12151" y="5972"/>
                    <a:pt x="12376" y="5168"/>
                    <a:pt x="12376" y="4590"/>
                  </a:cubicBezTo>
                  <a:cubicBezTo>
                    <a:pt x="12376" y="4108"/>
                    <a:pt x="12216" y="3754"/>
                    <a:pt x="12184" y="3722"/>
                  </a:cubicBezTo>
                  <a:cubicBezTo>
                    <a:pt x="12137" y="3628"/>
                    <a:pt x="12038" y="3568"/>
                    <a:pt x="11938" y="3568"/>
                  </a:cubicBezTo>
                  <a:cubicBezTo>
                    <a:pt x="11901" y="3568"/>
                    <a:pt x="11864" y="3576"/>
                    <a:pt x="11830" y="3593"/>
                  </a:cubicBezTo>
                  <a:cubicBezTo>
                    <a:pt x="11701" y="3658"/>
                    <a:pt x="11637" y="3818"/>
                    <a:pt x="11701" y="3947"/>
                  </a:cubicBezTo>
                  <a:cubicBezTo>
                    <a:pt x="11701" y="3979"/>
                    <a:pt x="11830" y="4236"/>
                    <a:pt x="11830" y="4590"/>
                  </a:cubicBezTo>
                  <a:cubicBezTo>
                    <a:pt x="11830" y="5040"/>
                    <a:pt x="11669" y="5618"/>
                    <a:pt x="10962" y="6197"/>
                  </a:cubicBezTo>
                  <a:cubicBezTo>
                    <a:pt x="10544" y="6518"/>
                    <a:pt x="9901" y="7161"/>
                    <a:pt x="9130" y="7965"/>
                  </a:cubicBezTo>
                  <a:cubicBezTo>
                    <a:pt x="7973" y="9186"/>
                    <a:pt x="6558" y="10729"/>
                    <a:pt x="5401" y="12015"/>
                  </a:cubicBezTo>
                  <a:cubicBezTo>
                    <a:pt x="4823" y="12658"/>
                    <a:pt x="4308" y="13237"/>
                    <a:pt x="3922" y="13655"/>
                  </a:cubicBezTo>
                  <a:cubicBezTo>
                    <a:pt x="3730" y="13847"/>
                    <a:pt x="3569" y="14008"/>
                    <a:pt x="3440" y="14137"/>
                  </a:cubicBezTo>
                  <a:cubicBezTo>
                    <a:pt x="3408" y="14201"/>
                    <a:pt x="3344" y="14233"/>
                    <a:pt x="3312" y="14265"/>
                  </a:cubicBezTo>
                  <a:lnTo>
                    <a:pt x="3280" y="14297"/>
                  </a:lnTo>
                  <a:lnTo>
                    <a:pt x="3022" y="14297"/>
                  </a:lnTo>
                  <a:cubicBezTo>
                    <a:pt x="2637" y="14297"/>
                    <a:pt x="1930" y="14233"/>
                    <a:pt x="1383" y="14105"/>
                  </a:cubicBezTo>
                  <a:cubicBezTo>
                    <a:pt x="1094" y="14040"/>
                    <a:pt x="837" y="13976"/>
                    <a:pt x="676" y="13880"/>
                  </a:cubicBezTo>
                  <a:cubicBezTo>
                    <a:pt x="618" y="13850"/>
                    <a:pt x="560" y="13821"/>
                    <a:pt x="525" y="13792"/>
                  </a:cubicBezTo>
                  <a:lnTo>
                    <a:pt x="525" y="13792"/>
                  </a:lnTo>
                  <a:cubicBezTo>
                    <a:pt x="560" y="13707"/>
                    <a:pt x="624" y="13498"/>
                    <a:pt x="740" y="13237"/>
                  </a:cubicBezTo>
                  <a:cubicBezTo>
                    <a:pt x="1158" y="12176"/>
                    <a:pt x="2090" y="10086"/>
                    <a:pt x="3119" y="8094"/>
                  </a:cubicBezTo>
                  <a:cubicBezTo>
                    <a:pt x="3601" y="7097"/>
                    <a:pt x="4115" y="6133"/>
                    <a:pt x="4565" y="5329"/>
                  </a:cubicBezTo>
                  <a:cubicBezTo>
                    <a:pt x="5048" y="4558"/>
                    <a:pt x="5465" y="3947"/>
                    <a:pt x="5755" y="3722"/>
                  </a:cubicBezTo>
                  <a:cubicBezTo>
                    <a:pt x="6462" y="3079"/>
                    <a:pt x="7812" y="2275"/>
                    <a:pt x="8937" y="1632"/>
                  </a:cubicBezTo>
                  <a:cubicBezTo>
                    <a:pt x="9516" y="1311"/>
                    <a:pt x="10062" y="1022"/>
                    <a:pt x="10448" y="829"/>
                  </a:cubicBezTo>
                  <a:cubicBezTo>
                    <a:pt x="10834" y="636"/>
                    <a:pt x="11059" y="507"/>
                    <a:pt x="11059" y="507"/>
                  </a:cubicBezTo>
                  <a:cubicBezTo>
                    <a:pt x="11219" y="443"/>
                    <a:pt x="11251" y="282"/>
                    <a:pt x="11187" y="154"/>
                  </a:cubicBezTo>
                  <a:cubicBezTo>
                    <a:pt x="11140" y="60"/>
                    <a:pt x="11041" y="0"/>
                    <a:pt x="10941"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7" name="Google Shape;4147;p47"/>
            <p:cNvSpPr/>
            <p:nvPr/>
          </p:nvSpPr>
          <p:spPr>
            <a:xfrm>
              <a:off x="4536450" y="2239600"/>
              <a:ext cx="249125" cy="205200"/>
            </a:xfrm>
            <a:custGeom>
              <a:rect b="b" l="l" r="r" t="t"/>
              <a:pathLst>
                <a:path extrusionOk="0" h="8208" w="9965">
                  <a:moveTo>
                    <a:pt x="8969" y="1"/>
                  </a:moveTo>
                  <a:cubicBezTo>
                    <a:pt x="8187" y="1"/>
                    <a:pt x="6975" y="977"/>
                    <a:pt x="6975" y="977"/>
                  </a:cubicBezTo>
                  <a:cubicBezTo>
                    <a:pt x="6975" y="977"/>
                    <a:pt x="4307" y="1556"/>
                    <a:pt x="3311" y="1974"/>
                  </a:cubicBezTo>
                  <a:cubicBezTo>
                    <a:pt x="2347" y="2392"/>
                    <a:pt x="0" y="5381"/>
                    <a:pt x="579" y="5542"/>
                  </a:cubicBezTo>
                  <a:cubicBezTo>
                    <a:pt x="602" y="5548"/>
                    <a:pt x="627" y="5551"/>
                    <a:pt x="654" y="5551"/>
                  </a:cubicBezTo>
                  <a:cubicBezTo>
                    <a:pt x="1283" y="5551"/>
                    <a:pt x="2732" y="3807"/>
                    <a:pt x="2732" y="3806"/>
                  </a:cubicBezTo>
                  <a:lnTo>
                    <a:pt x="2732" y="3806"/>
                  </a:lnTo>
                  <a:cubicBezTo>
                    <a:pt x="2732" y="3807"/>
                    <a:pt x="1511" y="5606"/>
                    <a:pt x="1350" y="6281"/>
                  </a:cubicBezTo>
                  <a:cubicBezTo>
                    <a:pt x="1172" y="6903"/>
                    <a:pt x="1022" y="8207"/>
                    <a:pt x="1527" y="8207"/>
                  </a:cubicBezTo>
                  <a:cubicBezTo>
                    <a:pt x="1571" y="8207"/>
                    <a:pt x="1618" y="8198"/>
                    <a:pt x="1672" y="8178"/>
                  </a:cubicBezTo>
                  <a:cubicBezTo>
                    <a:pt x="2347" y="7953"/>
                    <a:pt x="3664" y="6120"/>
                    <a:pt x="3664" y="6120"/>
                  </a:cubicBezTo>
                  <a:cubicBezTo>
                    <a:pt x="3664" y="6120"/>
                    <a:pt x="5304" y="5124"/>
                    <a:pt x="6654" y="5124"/>
                  </a:cubicBezTo>
                  <a:cubicBezTo>
                    <a:pt x="7972" y="5124"/>
                    <a:pt x="8872" y="2649"/>
                    <a:pt x="8872" y="2649"/>
                  </a:cubicBezTo>
                  <a:cubicBezTo>
                    <a:pt x="8872" y="2649"/>
                    <a:pt x="9965" y="1556"/>
                    <a:pt x="9547" y="399"/>
                  </a:cubicBezTo>
                  <a:cubicBezTo>
                    <a:pt x="9442" y="109"/>
                    <a:pt x="9229" y="1"/>
                    <a:pt x="89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8" name="Google Shape;4148;p47"/>
            <p:cNvSpPr/>
            <p:nvPr/>
          </p:nvSpPr>
          <p:spPr>
            <a:xfrm>
              <a:off x="4542075" y="2232675"/>
              <a:ext cx="241900" cy="219425"/>
            </a:xfrm>
            <a:custGeom>
              <a:rect b="b" l="l" r="r" t="t"/>
              <a:pathLst>
                <a:path extrusionOk="0" h="8777" w="9676">
                  <a:moveTo>
                    <a:pt x="8743" y="547"/>
                  </a:moveTo>
                  <a:cubicBezTo>
                    <a:pt x="8840" y="547"/>
                    <a:pt x="8904" y="579"/>
                    <a:pt x="8936" y="579"/>
                  </a:cubicBezTo>
                  <a:cubicBezTo>
                    <a:pt x="9000" y="611"/>
                    <a:pt x="9033" y="676"/>
                    <a:pt x="9065" y="772"/>
                  </a:cubicBezTo>
                  <a:cubicBezTo>
                    <a:pt x="9129" y="933"/>
                    <a:pt x="9129" y="1061"/>
                    <a:pt x="9129" y="1222"/>
                  </a:cubicBezTo>
                  <a:cubicBezTo>
                    <a:pt x="9161" y="1608"/>
                    <a:pt x="8968" y="1994"/>
                    <a:pt x="8808" y="2283"/>
                  </a:cubicBezTo>
                  <a:cubicBezTo>
                    <a:pt x="8711" y="2411"/>
                    <a:pt x="8647" y="2540"/>
                    <a:pt x="8583" y="2604"/>
                  </a:cubicBezTo>
                  <a:lnTo>
                    <a:pt x="8486" y="2701"/>
                  </a:lnTo>
                  <a:lnTo>
                    <a:pt x="8486" y="2733"/>
                  </a:lnTo>
                  <a:lnTo>
                    <a:pt x="8454" y="2733"/>
                  </a:lnTo>
                  <a:lnTo>
                    <a:pt x="8390" y="2829"/>
                  </a:lnTo>
                  <a:lnTo>
                    <a:pt x="8390" y="2862"/>
                  </a:lnTo>
                  <a:cubicBezTo>
                    <a:pt x="8358" y="2958"/>
                    <a:pt x="8100" y="3569"/>
                    <a:pt x="7747" y="4115"/>
                  </a:cubicBezTo>
                  <a:cubicBezTo>
                    <a:pt x="7554" y="4404"/>
                    <a:pt x="7329" y="4662"/>
                    <a:pt x="7104" y="4854"/>
                  </a:cubicBezTo>
                  <a:cubicBezTo>
                    <a:pt x="6879" y="5047"/>
                    <a:pt x="6654" y="5144"/>
                    <a:pt x="6429" y="5144"/>
                  </a:cubicBezTo>
                  <a:cubicBezTo>
                    <a:pt x="5690" y="5144"/>
                    <a:pt x="4918" y="5401"/>
                    <a:pt x="4307" y="5658"/>
                  </a:cubicBezTo>
                  <a:cubicBezTo>
                    <a:pt x="3729" y="5915"/>
                    <a:pt x="3311" y="6172"/>
                    <a:pt x="3311" y="6172"/>
                  </a:cubicBezTo>
                  <a:lnTo>
                    <a:pt x="3214" y="6237"/>
                  </a:lnTo>
                  <a:cubicBezTo>
                    <a:pt x="3214" y="6237"/>
                    <a:pt x="3150" y="6333"/>
                    <a:pt x="2989" y="6526"/>
                  </a:cubicBezTo>
                  <a:cubicBezTo>
                    <a:pt x="2797" y="6783"/>
                    <a:pt x="2475" y="7169"/>
                    <a:pt x="2154" y="7522"/>
                  </a:cubicBezTo>
                  <a:cubicBezTo>
                    <a:pt x="1993" y="7683"/>
                    <a:pt x="1832" y="7844"/>
                    <a:pt x="1704" y="7972"/>
                  </a:cubicBezTo>
                  <a:cubicBezTo>
                    <a:pt x="1543" y="8101"/>
                    <a:pt x="1414" y="8198"/>
                    <a:pt x="1350" y="8230"/>
                  </a:cubicBezTo>
                  <a:lnTo>
                    <a:pt x="1318" y="8230"/>
                  </a:lnTo>
                  <a:lnTo>
                    <a:pt x="1286" y="8198"/>
                  </a:lnTo>
                  <a:cubicBezTo>
                    <a:pt x="1254" y="8133"/>
                    <a:pt x="1222" y="7940"/>
                    <a:pt x="1222" y="7715"/>
                  </a:cubicBezTo>
                  <a:cubicBezTo>
                    <a:pt x="1222" y="7362"/>
                    <a:pt x="1286" y="6912"/>
                    <a:pt x="1382" y="6622"/>
                  </a:cubicBezTo>
                  <a:cubicBezTo>
                    <a:pt x="1414" y="6494"/>
                    <a:pt x="1511" y="6269"/>
                    <a:pt x="1639" y="6012"/>
                  </a:cubicBezTo>
                  <a:cubicBezTo>
                    <a:pt x="1832" y="5626"/>
                    <a:pt x="2122" y="5176"/>
                    <a:pt x="2347" y="4822"/>
                  </a:cubicBezTo>
                  <a:cubicBezTo>
                    <a:pt x="2443" y="4662"/>
                    <a:pt x="2572" y="4501"/>
                    <a:pt x="2636" y="4404"/>
                  </a:cubicBezTo>
                  <a:cubicBezTo>
                    <a:pt x="2659" y="4359"/>
                    <a:pt x="2677" y="4321"/>
                    <a:pt x="2692" y="4292"/>
                  </a:cubicBezTo>
                  <a:lnTo>
                    <a:pt x="2692" y="4292"/>
                  </a:lnTo>
                  <a:cubicBezTo>
                    <a:pt x="2718" y="4261"/>
                    <a:pt x="2732" y="4244"/>
                    <a:pt x="2732" y="4244"/>
                  </a:cubicBezTo>
                  <a:lnTo>
                    <a:pt x="2720" y="4235"/>
                  </a:lnTo>
                  <a:lnTo>
                    <a:pt x="2720" y="4235"/>
                  </a:lnTo>
                  <a:cubicBezTo>
                    <a:pt x="2728" y="4219"/>
                    <a:pt x="2732" y="4212"/>
                    <a:pt x="2732" y="4212"/>
                  </a:cubicBezTo>
                  <a:cubicBezTo>
                    <a:pt x="2829" y="4115"/>
                    <a:pt x="2797" y="3954"/>
                    <a:pt x="2668" y="3858"/>
                  </a:cubicBezTo>
                  <a:cubicBezTo>
                    <a:pt x="2628" y="3818"/>
                    <a:pt x="2576" y="3800"/>
                    <a:pt x="2522" y="3800"/>
                  </a:cubicBezTo>
                  <a:cubicBezTo>
                    <a:pt x="2448" y="3800"/>
                    <a:pt x="2370" y="3834"/>
                    <a:pt x="2314" y="3890"/>
                  </a:cubicBezTo>
                  <a:lnTo>
                    <a:pt x="2250" y="3987"/>
                  </a:lnTo>
                  <a:cubicBezTo>
                    <a:pt x="2122" y="4147"/>
                    <a:pt x="1768" y="4565"/>
                    <a:pt x="1350" y="4919"/>
                  </a:cubicBezTo>
                  <a:cubicBezTo>
                    <a:pt x="1157" y="5112"/>
                    <a:pt x="964" y="5272"/>
                    <a:pt x="804" y="5401"/>
                  </a:cubicBezTo>
                  <a:cubicBezTo>
                    <a:pt x="725" y="5448"/>
                    <a:pt x="646" y="5488"/>
                    <a:pt x="582" y="5516"/>
                  </a:cubicBezTo>
                  <a:lnTo>
                    <a:pt x="582" y="5516"/>
                  </a:lnTo>
                  <a:cubicBezTo>
                    <a:pt x="590" y="5499"/>
                    <a:pt x="599" y="5482"/>
                    <a:pt x="611" y="5465"/>
                  </a:cubicBezTo>
                  <a:cubicBezTo>
                    <a:pt x="772" y="5079"/>
                    <a:pt x="1254" y="4372"/>
                    <a:pt x="1800" y="3762"/>
                  </a:cubicBezTo>
                  <a:cubicBezTo>
                    <a:pt x="2057" y="3472"/>
                    <a:pt x="2314" y="3183"/>
                    <a:pt x="2572" y="2958"/>
                  </a:cubicBezTo>
                  <a:cubicBezTo>
                    <a:pt x="2829" y="2733"/>
                    <a:pt x="3054" y="2540"/>
                    <a:pt x="3214" y="2508"/>
                  </a:cubicBezTo>
                  <a:cubicBezTo>
                    <a:pt x="3664" y="2315"/>
                    <a:pt x="4597" y="2058"/>
                    <a:pt x="5368" y="1865"/>
                  </a:cubicBezTo>
                  <a:cubicBezTo>
                    <a:pt x="5754" y="1769"/>
                    <a:pt x="6107" y="1672"/>
                    <a:pt x="6365" y="1608"/>
                  </a:cubicBezTo>
                  <a:cubicBezTo>
                    <a:pt x="6654" y="1544"/>
                    <a:pt x="6815" y="1511"/>
                    <a:pt x="6815" y="1511"/>
                  </a:cubicBezTo>
                  <a:lnTo>
                    <a:pt x="6911" y="1479"/>
                  </a:lnTo>
                  <a:lnTo>
                    <a:pt x="6975" y="1415"/>
                  </a:lnTo>
                  <a:cubicBezTo>
                    <a:pt x="7072" y="1351"/>
                    <a:pt x="7393" y="1094"/>
                    <a:pt x="7747" y="901"/>
                  </a:cubicBezTo>
                  <a:cubicBezTo>
                    <a:pt x="8100" y="708"/>
                    <a:pt x="8486" y="547"/>
                    <a:pt x="8743" y="547"/>
                  </a:cubicBezTo>
                  <a:close/>
                  <a:moveTo>
                    <a:pt x="8743" y="1"/>
                  </a:moveTo>
                  <a:cubicBezTo>
                    <a:pt x="8486" y="1"/>
                    <a:pt x="8229" y="97"/>
                    <a:pt x="8004" y="194"/>
                  </a:cubicBezTo>
                  <a:cubicBezTo>
                    <a:pt x="7389" y="434"/>
                    <a:pt x="6818" y="853"/>
                    <a:pt x="6644" y="1005"/>
                  </a:cubicBezTo>
                  <a:lnTo>
                    <a:pt x="6644" y="1005"/>
                  </a:lnTo>
                  <a:cubicBezTo>
                    <a:pt x="6485" y="1037"/>
                    <a:pt x="5897" y="1159"/>
                    <a:pt x="5240" y="1351"/>
                  </a:cubicBezTo>
                  <a:cubicBezTo>
                    <a:pt x="4436" y="1544"/>
                    <a:pt x="3536" y="1769"/>
                    <a:pt x="2989" y="1994"/>
                  </a:cubicBezTo>
                  <a:cubicBezTo>
                    <a:pt x="2732" y="2122"/>
                    <a:pt x="2411" y="2347"/>
                    <a:pt x="2089" y="2669"/>
                  </a:cubicBezTo>
                  <a:cubicBezTo>
                    <a:pt x="1639" y="3119"/>
                    <a:pt x="1125" y="3697"/>
                    <a:pt x="707" y="4244"/>
                  </a:cubicBezTo>
                  <a:cubicBezTo>
                    <a:pt x="514" y="4533"/>
                    <a:pt x="354" y="4790"/>
                    <a:pt x="225" y="5015"/>
                  </a:cubicBezTo>
                  <a:cubicBezTo>
                    <a:pt x="161" y="5144"/>
                    <a:pt x="96" y="5240"/>
                    <a:pt x="64" y="5369"/>
                  </a:cubicBezTo>
                  <a:cubicBezTo>
                    <a:pt x="32" y="5465"/>
                    <a:pt x="0" y="5562"/>
                    <a:pt x="0" y="5658"/>
                  </a:cubicBezTo>
                  <a:cubicBezTo>
                    <a:pt x="0" y="5755"/>
                    <a:pt x="32" y="5819"/>
                    <a:pt x="64" y="5915"/>
                  </a:cubicBezTo>
                  <a:cubicBezTo>
                    <a:pt x="129" y="5980"/>
                    <a:pt x="193" y="6044"/>
                    <a:pt x="289" y="6076"/>
                  </a:cubicBezTo>
                  <a:cubicBezTo>
                    <a:pt x="354" y="6076"/>
                    <a:pt x="386" y="6108"/>
                    <a:pt x="450" y="6108"/>
                  </a:cubicBezTo>
                  <a:cubicBezTo>
                    <a:pt x="579" y="6108"/>
                    <a:pt x="707" y="6044"/>
                    <a:pt x="836" y="5980"/>
                  </a:cubicBezTo>
                  <a:cubicBezTo>
                    <a:pt x="933" y="5935"/>
                    <a:pt x="1033" y="5877"/>
                    <a:pt x="1132" y="5811"/>
                  </a:cubicBezTo>
                  <a:lnTo>
                    <a:pt x="1132" y="5811"/>
                  </a:lnTo>
                  <a:cubicBezTo>
                    <a:pt x="1012" y="6077"/>
                    <a:pt x="896" y="6314"/>
                    <a:pt x="836" y="6494"/>
                  </a:cubicBezTo>
                  <a:cubicBezTo>
                    <a:pt x="772" y="6815"/>
                    <a:pt x="707" y="7297"/>
                    <a:pt x="707" y="7715"/>
                  </a:cubicBezTo>
                  <a:cubicBezTo>
                    <a:pt x="707" y="7940"/>
                    <a:pt x="707" y="8165"/>
                    <a:pt x="772" y="8358"/>
                  </a:cubicBezTo>
                  <a:cubicBezTo>
                    <a:pt x="836" y="8455"/>
                    <a:pt x="868" y="8551"/>
                    <a:pt x="964" y="8648"/>
                  </a:cubicBezTo>
                  <a:cubicBezTo>
                    <a:pt x="1061" y="8712"/>
                    <a:pt x="1189" y="8776"/>
                    <a:pt x="1318" y="8776"/>
                  </a:cubicBezTo>
                  <a:cubicBezTo>
                    <a:pt x="1382" y="8776"/>
                    <a:pt x="1447" y="8744"/>
                    <a:pt x="1543" y="8712"/>
                  </a:cubicBezTo>
                  <a:cubicBezTo>
                    <a:pt x="1768" y="8615"/>
                    <a:pt x="1993" y="8455"/>
                    <a:pt x="2218" y="8230"/>
                  </a:cubicBezTo>
                  <a:cubicBezTo>
                    <a:pt x="2822" y="7654"/>
                    <a:pt x="3478" y="6770"/>
                    <a:pt x="3632" y="6591"/>
                  </a:cubicBezTo>
                  <a:lnTo>
                    <a:pt x="3632" y="6591"/>
                  </a:lnTo>
                  <a:lnTo>
                    <a:pt x="3632" y="6590"/>
                  </a:lnTo>
                  <a:cubicBezTo>
                    <a:pt x="3793" y="6494"/>
                    <a:pt x="4243" y="6269"/>
                    <a:pt x="4757" y="6044"/>
                  </a:cubicBezTo>
                  <a:cubicBezTo>
                    <a:pt x="5272" y="5851"/>
                    <a:pt x="5882" y="5658"/>
                    <a:pt x="6429" y="5658"/>
                  </a:cubicBezTo>
                  <a:cubicBezTo>
                    <a:pt x="6847" y="5658"/>
                    <a:pt x="7200" y="5465"/>
                    <a:pt x="7490" y="5208"/>
                  </a:cubicBezTo>
                  <a:cubicBezTo>
                    <a:pt x="7940" y="4822"/>
                    <a:pt x="8293" y="4276"/>
                    <a:pt x="8518" y="3826"/>
                  </a:cubicBezTo>
                  <a:cubicBezTo>
                    <a:pt x="8718" y="3476"/>
                    <a:pt x="8840" y="3185"/>
                    <a:pt x="8885" y="3057"/>
                  </a:cubicBezTo>
                  <a:lnTo>
                    <a:pt x="8885" y="3057"/>
                  </a:lnTo>
                  <a:cubicBezTo>
                    <a:pt x="8960" y="2972"/>
                    <a:pt x="9117" y="2806"/>
                    <a:pt x="9258" y="2572"/>
                  </a:cubicBezTo>
                  <a:cubicBezTo>
                    <a:pt x="9450" y="2219"/>
                    <a:pt x="9675" y="1769"/>
                    <a:pt x="9675" y="1222"/>
                  </a:cubicBezTo>
                  <a:cubicBezTo>
                    <a:pt x="9675" y="1029"/>
                    <a:pt x="9643" y="804"/>
                    <a:pt x="9579" y="579"/>
                  </a:cubicBezTo>
                  <a:cubicBezTo>
                    <a:pt x="9515" y="386"/>
                    <a:pt x="9386" y="226"/>
                    <a:pt x="9225" y="129"/>
                  </a:cubicBezTo>
                  <a:cubicBezTo>
                    <a:pt x="9065" y="33"/>
                    <a:pt x="8904" y="1"/>
                    <a:pt x="8743"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9" name="Google Shape;4149;p47"/>
            <p:cNvSpPr/>
            <p:nvPr/>
          </p:nvSpPr>
          <p:spPr>
            <a:xfrm>
              <a:off x="4681900" y="2220000"/>
              <a:ext cx="85200" cy="103700"/>
            </a:xfrm>
            <a:custGeom>
              <a:rect b="b" l="l" r="r" t="t"/>
              <a:pathLst>
                <a:path extrusionOk="0" h="4148" w="3408">
                  <a:moveTo>
                    <a:pt x="1137" y="1"/>
                  </a:moveTo>
                  <a:cubicBezTo>
                    <a:pt x="788" y="1"/>
                    <a:pt x="579" y="592"/>
                    <a:pt x="579" y="1183"/>
                  </a:cubicBezTo>
                  <a:cubicBezTo>
                    <a:pt x="579" y="2018"/>
                    <a:pt x="1415" y="2276"/>
                    <a:pt x="1415" y="2276"/>
                  </a:cubicBezTo>
                  <a:cubicBezTo>
                    <a:pt x="1415" y="2276"/>
                    <a:pt x="0" y="3594"/>
                    <a:pt x="836" y="4011"/>
                  </a:cubicBezTo>
                  <a:cubicBezTo>
                    <a:pt x="1026" y="4110"/>
                    <a:pt x="1218" y="4148"/>
                    <a:pt x="1400" y="4148"/>
                  </a:cubicBezTo>
                  <a:cubicBezTo>
                    <a:pt x="1988" y="4148"/>
                    <a:pt x="2475" y="3754"/>
                    <a:pt x="2475" y="3754"/>
                  </a:cubicBezTo>
                  <a:lnTo>
                    <a:pt x="3407" y="1086"/>
                  </a:lnTo>
                  <a:lnTo>
                    <a:pt x="3407" y="1086"/>
                  </a:lnTo>
                  <a:cubicBezTo>
                    <a:pt x="3407" y="1086"/>
                    <a:pt x="3369" y="1090"/>
                    <a:pt x="3302" y="1090"/>
                  </a:cubicBezTo>
                  <a:cubicBezTo>
                    <a:pt x="3012" y="1090"/>
                    <a:pt x="2188" y="1026"/>
                    <a:pt x="1640" y="347"/>
                  </a:cubicBezTo>
                  <a:cubicBezTo>
                    <a:pt x="1451" y="102"/>
                    <a:pt x="1282" y="1"/>
                    <a:pt x="11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0" name="Google Shape;4150;p47"/>
            <p:cNvSpPr/>
            <p:nvPr/>
          </p:nvSpPr>
          <p:spPr>
            <a:xfrm>
              <a:off x="4689125" y="2213400"/>
              <a:ext cx="84400" cy="116550"/>
            </a:xfrm>
            <a:custGeom>
              <a:rect b="b" l="l" r="r" t="t"/>
              <a:pathLst>
                <a:path extrusionOk="0" h="4662" w="3376">
                  <a:moveTo>
                    <a:pt x="836" y="0"/>
                  </a:moveTo>
                  <a:cubicBezTo>
                    <a:pt x="675" y="0"/>
                    <a:pt x="547" y="64"/>
                    <a:pt x="418" y="193"/>
                  </a:cubicBezTo>
                  <a:cubicBezTo>
                    <a:pt x="258" y="322"/>
                    <a:pt x="193" y="514"/>
                    <a:pt x="129" y="740"/>
                  </a:cubicBezTo>
                  <a:cubicBezTo>
                    <a:pt x="65" y="965"/>
                    <a:pt x="33" y="1190"/>
                    <a:pt x="33" y="1447"/>
                  </a:cubicBezTo>
                  <a:cubicBezTo>
                    <a:pt x="0" y="1961"/>
                    <a:pt x="290" y="2315"/>
                    <a:pt x="547" y="2507"/>
                  </a:cubicBezTo>
                  <a:cubicBezTo>
                    <a:pt x="589" y="2543"/>
                    <a:pt x="632" y="2575"/>
                    <a:pt x="674" y="2602"/>
                  </a:cubicBezTo>
                  <a:lnTo>
                    <a:pt x="674" y="2602"/>
                  </a:lnTo>
                  <a:cubicBezTo>
                    <a:pt x="614" y="2669"/>
                    <a:pt x="548" y="2745"/>
                    <a:pt x="483" y="2829"/>
                  </a:cubicBezTo>
                  <a:cubicBezTo>
                    <a:pt x="386" y="2957"/>
                    <a:pt x="258" y="3118"/>
                    <a:pt x="161" y="3311"/>
                  </a:cubicBezTo>
                  <a:cubicBezTo>
                    <a:pt x="65" y="3472"/>
                    <a:pt x="0" y="3665"/>
                    <a:pt x="0" y="3858"/>
                  </a:cubicBezTo>
                  <a:cubicBezTo>
                    <a:pt x="0" y="3986"/>
                    <a:pt x="33" y="4115"/>
                    <a:pt x="97" y="4243"/>
                  </a:cubicBezTo>
                  <a:cubicBezTo>
                    <a:pt x="161" y="4340"/>
                    <a:pt x="290" y="4436"/>
                    <a:pt x="418" y="4500"/>
                  </a:cubicBezTo>
                  <a:cubicBezTo>
                    <a:pt x="643" y="4629"/>
                    <a:pt x="901" y="4661"/>
                    <a:pt x="1126" y="4661"/>
                  </a:cubicBezTo>
                  <a:cubicBezTo>
                    <a:pt x="1833" y="4661"/>
                    <a:pt x="2347" y="4243"/>
                    <a:pt x="2347" y="4211"/>
                  </a:cubicBezTo>
                  <a:cubicBezTo>
                    <a:pt x="2476" y="4147"/>
                    <a:pt x="2508" y="3954"/>
                    <a:pt x="2411" y="3858"/>
                  </a:cubicBezTo>
                  <a:cubicBezTo>
                    <a:pt x="2355" y="3782"/>
                    <a:pt x="2276" y="3751"/>
                    <a:pt x="2195" y="3751"/>
                  </a:cubicBezTo>
                  <a:cubicBezTo>
                    <a:pt x="2138" y="3751"/>
                    <a:pt x="2079" y="3767"/>
                    <a:pt x="2026" y="3793"/>
                  </a:cubicBezTo>
                  <a:cubicBezTo>
                    <a:pt x="1993" y="3825"/>
                    <a:pt x="1576" y="4147"/>
                    <a:pt x="1126" y="4147"/>
                  </a:cubicBezTo>
                  <a:cubicBezTo>
                    <a:pt x="965" y="4147"/>
                    <a:pt x="804" y="4115"/>
                    <a:pt x="643" y="4018"/>
                  </a:cubicBezTo>
                  <a:cubicBezTo>
                    <a:pt x="579" y="3986"/>
                    <a:pt x="579" y="3954"/>
                    <a:pt x="547" y="3954"/>
                  </a:cubicBezTo>
                  <a:lnTo>
                    <a:pt x="547" y="3858"/>
                  </a:lnTo>
                  <a:cubicBezTo>
                    <a:pt x="547" y="3793"/>
                    <a:pt x="579" y="3665"/>
                    <a:pt x="643" y="3536"/>
                  </a:cubicBezTo>
                  <a:cubicBezTo>
                    <a:pt x="740" y="3343"/>
                    <a:pt x="901" y="3150"/>
                    <a:pt x="1061" y="2990"/>
                  </a:cubicBezTo>
                  <a:cubicBezTo>
                    <a:pt x="1126" y="2893"/>
                    <a:pt x="1190" y="2829"/>
                    <a:pt x="1222" y="2797"/>
                  </a:cubicBezTo>
                  <a:lnTo>
                    <a:pt x="1286" y="2732"/>
                  </a:lnTo>
                  <a:cubicBezTo>
                    <a:pt x="1383" y="2668"/>
                    <a:pt x="1383" y="2572"/>
                    <a:pt x="1383" y="2475"/>
                  </a:cubicBezTo>
                  <a:cubicBezTo>
                    <a:pt x="1351" y="2379"/>
                    <a:pt x="1286" y="2282"/>
                    <a:pt x="1190" y="2282"/>
                  </a:cubicBezTo>
                  <a:cubicBezTo>
                    <a:pt x="1190" y="2282"/>
                    <a:pt x="997" y="2218"/>
                    <a:pt x="868" y="2090"/>
                  </a:cubicBezTo>
                  <a:cubicBezTo>
                    <a:pt x="708" y="1929"/>
                    <a:pt x="547" y="1768"/>
                    <a:pt x="547" y="1447"/>
                  </a:cubicBezTo>
                  <a:cubicBezTo>
                    <a:pt x="547" y="1190"/>
                    <a:pt x="611" y="932"/>
                    <a:pt x="675" y="740"/>
                  </a:cubicBezTo>
                  <a:cubicBezTo>
                    <a:pt x="708" y="675"/>
                    <a:pt x="772" y="611"/>
                    <a:pt x="804" y="579"/>
                  </a:cubicBezTo>
                  <a:lnTo>
                    <a:pt x="836" y="547"/>
                  </a:lnTo>
                  <a:cubicBezTo>
                    <a:pt x="868" y="547"/>
                    <a:pt x="901" y="547"/>
                    <a:pt x="933" y="579"/>
                  </a:cubicBezTo>
                  <a:cubicBezTo>
                    <a:pt x="997" y="611"/>
                    <a:pt x="1061" y="675"/>
                    <a:pt x="1158" y="772"/>
                  </a:cubicBezTo>
                  <a:cubicBezTo>
                    <a:pt x="1479" y="1190"/>
                    <a:pt x="1865" y="1382"/>
                    <a:pt x="2218" y="1511"/>
                  </a:cubicBezTo>
                  <a:cubicBezTo>
                    <a:pt x="2572" y="1607"/>
                    <a:pt x="2861" y="1640"/>
                    <a:pt x="3022" y="1640"/>
                  </a:cubicBezTo>
                  <a:lnTo>
                    <a:pt x="3118" y="1640"/>
                  </a:lnTo>
                  <a:cubicBezTo>
                    <a:pt x="3279" y="1607"/>
                    <a:pt x="3376" y="1479"/>
                    <a:pt x="3376" y="1350"/>
                  </a:cubicBezTo>
                  <a:cubicBezTo>
                    <a:pt x="3376" y="1190"/>
                    <a:pt x="3247" y="1093"/>
                    <a:pt x="3086" y="1093"/>
                  </a:cubicBezTo>
                  <a:lnTo>
                    <a:pt x="3022" y="1093"/>
                  </a:lnTo>
                  <a:cubicBezTo>
                    <a:pt x="2893" y="1093"/>
                    <a:pt x="2668" y="1093"/>
                    <a:pt x="2379" y="997"/>
                  </a:cubicBezTo>
                  <a:cubicBezTo>
                    <a:pt x="2122" y="900"/>
                    <a:pt x="1801" y="740"/>
                    <a:pt x="1576" y="450"/>
                  </a:cubicBezTo>
                  <a:cubicBezTo>
                    <a:pt x="1447" y="322"/>
                    <a:pt x="1351" y="193"/>
                    <a:pt x="1222" y="129"/>
                  </a:cubicBezTo>
                  <a:cubicBezTo>
                    <a:pt x="1126" y="64"/>
                    <a:pt x="997" y="0"/>
                    <a:pt x="83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1" name="Google Shape;4151;p47"/>
            <p:cNvSpPr/>
            <p:nvPr/>
          </p:nvSpPr>
          <p:spPr>
            <a:xfrm>
              <a:off x="5131100" y="2759925"/>
              <a:ext cx="513550" cy="155050"/>
            </a:xfrm>
            <a:custGeom>
              <a:rect b="b" l="l" r="r" t="t"/>
              <a:pathLst>
                <a:path extrusionOk="0" h="6202" w="20542">
                  <a:moveTo>
                    <a:pt x="8655" y="1"/>
                  </a:moveTo>
                  <a:cubicBezTo>
                    <a:pt x="6886" y="1"/>
                    <a:pt x="2639" y="1734"/>
                    <a:pt x="1351" y="2183"/>
                  </a:cubicBezTo>
                  <a:cubicBezTo>
                    <a:pt x="1" y="2665"/>
                    <a:pt x="1351" y="3051"/>
                    <a:pt x="2830" y="3340"/>
                  </a:cubicBezTo>
                  <a:cubicBezTo>
                    <a:pt x="3125" y="3398"/>
                    <a:pt x="3479" y="3421"/>
                    <a:pt x="3855" y="3421"/>
                  </a:cubicBezTo>
                  <a:cubicBezTo>
                    <a:pt x="5361" y="3421"/>
                    <a:pt x="7233" y="3051"/>
                    <a:pt x="7233" y="3051"/>
                  </a:cubicBezTo>
                  <a:lnTo>
                    <a:pt x="7233" y="3051"/>
                  </a:lnTo>
                  <a:cubicBezTo>
                    <a:pt x="7233" y="3051"/>
                    <a:pt x="4019" y="4433"/>
                    <a:pt x="4790" y="4626"/>
                  </a:cubicBezTo>
                  <a:cubicBezTo>
                    <a:pt x="4941" y="4664"/>
                    <a:pt x="5122" y="4680"/>
                    <a:pt x="5327" y="4680"/>
                  </a:cubicBezTo>
                  <a:cubicBezTo>
                    <a:pt x="6170" y="4680"/>
                    <a:pt x="7407" y="4415"/>
                    <a:pt x="8519" y="4337"/>
                  </a:cubicBezTo>
                  <a:cubicBezTo>
                    <a:pt x="9869" y="4241"/>
                    <a:pt x="11251" y="2955"/>
                    <a:pt x="11251" y="2955"/>
                  </a:cubicBezTo>
                  <a:cubicBezTo>
                    <a:pt x="11251" y="2955"/>
                    <a:pt x="17809" y="6201"/>
                    <a:pt x="18580" y="6201"/>
                  </a:cubicBezTo>
                  <a:cubicBezTo>
                    <a:pt x="19352" y="6201"/>
                    <a:pt x="20541" y="3855"/>
                    <a:pt x="18870" y="2858"/>
                  </a:cubicBezTo>
                  <a:cubicBezTo>
                    <a:pt x="17198" y="1894"/>
                    <a:pt x="14562" y="1090"/>
                    <a:pt x="14562" y="1090"/>
                  </a:cubicBezTo>
                  <a:cubicBezTo>
                    <a:pt x="14562" y="1090"/>
                    <a:pt x="10448" y="319"/>
                    <a:pt x="9001" y="30"/>
                  </a:cubicBezTo>
                  <a:cubicBezTo>
                    <a:pt x="8901" y="10"/>
                    <a:pt x="8784" y="1"/>
                    <a:pt x="86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2" name="Google Shape;4152;p47"/>
            <p:cNvSpPr/>
            <p:nvPr/>
          </p:nvSpPr>
          <p:spPr>
            <a:xfrm>
              <a:off x="5143975" y="2753425"/>
              <a:ext cx="487000" cy="167975"/>
            </a:xfrm>
            <a:custGeom>
              <a:rect b="b" l="l" r="r" t="t"/>
              <a:pathLst>
                <a:path extrusionOk="0" h="6719" w="19480">
                  <a:moveTo>
                    <a:pt x="8133" y="515"/>
                  </a:moveTo>
                  <a:cubicBezTo>
                    <a:pt x="8261" y="515"/>
                    <a:pt x="8358" y="547"/>
                    <a:pt x="8422" y="547"/>
                  </a:cubicBezTo>
                  <a:cubicBezTo>
                    <a:pt x="9901" y="836"/>
                    <a:pt x="14015" y="1640"/>
                    <a:pt x="14015" y="1640"/>
                  </a:cubicBezTo>
                  <a:lnTo>
                    <a:pt x="14017" y="1621"/>
                  </a:lnTo>
                  <a:lnTo>
                    <a:pt x="14017" y="1621"/>
                  </a:lnTo>
                  <a:cubicBezTo>
                    <a:pt x="14077" y="1645"/>
                    <a:pt x="14213" y="1698"/>
                    <a:pt x="14401" y="1768"/>
                  </a:cubicBezTo>
                  <a:cubicBezTo>
                    <a:pt x="15237" y="2025"/>
                    <a:pt x="17005" y="2636"/>
                    <a:pt x="18226" y="3343"/>
                  </a:cubicBezTo>
                  <a:cubicBezTo>
                    <a:pt x="18772" y="3665"/>
                    <a:pt x="18933" y="4115"/>
                    <a:pt x="18933" y="4597"/>
                  </a:cubicBezTo>
                  <a:cubicBezTo>
                    <a:pt x="18933" y="4983"/>
                    <a:pt x="18805" y="5433"/>
                    <a:pt x="18580" y="5722"/>
                  </a:cubicBezTo>
                  <a:cubicBezTo>
                    <a:pt x="18483" y="5883"/>
                    <a:pt x="18387" y="6011"/>
                    <a:pt x="18290" y="6076"/>
                  </a:cubicBezTo>
                  <a:cubicBezTo>
                    <a:pt x="18194" y="6172"/>
                    <a:pt x="18097" y="6172"/>
                    <a:pt x="18065" y="6172"/>
                  </a:cubicBezTo>
                  <a:cubicBezTo>
                    <a:pt x="18065" y="6172"/>
                    <a:pt x="18001" y="6172"/>
                    <a:pt x="17937" y="6140"/>
                  </a:cubicBezTo>
                  <a:cubicBezTo>
                    <a:pt x="17615" y="6076"/>
                    <a:pt x="17005" y="5818"/>
                    <a:pt x="16265" y="5529"/>
                  </a:cubicBezTo>
                  <a:cubicBezTo>
                    <a:pt x="15172" y="5047"/>
                    <a:pt x="13822" y="4404"/>
                    <a:pt x="12729" y="3890"/>
                  </a:cubicBezTo>
                  <a:cubicBezTo>
                    <a:pt x="12183" y="3633"/>
                    <a:pt x="11733" y="3408"/>
                    <a:pt x="11379" y="3247"/>
                  </a:cubicBezTo>
                  <a:cubicBezTo>
                    <a:pt x="11058" y="3086"/>
                    <a:pt x="10865" y="2990"/>
                    <a:pt x="10833" y="2990"/>
                  </a:cubicBezTo>
                  <a:cubicBezTo>
                    <a:pt x="10796" y="2965"/>
                    <a:pt x="10759" y="2955"/>
                    <a:pt x="10722" y="2955"/>
                  </a:cubicBezTo>
                  <a:cubicBezTo>
                    <a:pt x="10663" y="2955"/>
                    <a:pt x="10603" y="2982"/>
                    <a:pt x="10544" y="3022"/>
                  </a:cubicBezTo>
                  <a:cubicBezTo>
                    <a:pt x="10479" y="3086"/>
                    <a:pt x="10126" y="3408"/>
                    <a:pt x="9643" y="3697"/>
                  </a:cubicBezTo>
                  <a:cubicBezTo>
                    <a:pt x="9161" y="3986"/>
                    <a:pt x="8551" y="4276"/>
                    <a:pt x="7972" y="4308"/>
                  </a:cubicBezTo>
                  <a:cubicBezTo>
                    <a:pt x="6847" y="4404"/>
                    <a:pt x="5593" y="4661"/>
                    <a:pt x="4822" y="4661"/>
                  </a:cubicBezTo>
                  <a:cubicBezTo>
                    <a:pt x="4752" y="4661"/>
                    <a:pt x="4687" y="4661"/>
                    <a:pt x="4626" y="4660"/>
                  </a:cubicBezTo>
                  <a:lnTo>
                    <a:pt x="4626" y="4660"/>
                  </a:lnTo>
                  <a:cubicBezTo>
                    <a:pt x="4918" y="4465"/>
                    <a:pt x="5452" y="4187"/>
                    <a:pt x="5883" y="3986"/>
                  </a:cubicBezTo>
                  <a:cubicBezTo>
                    <a:pt x="6140" y="3858"/>
                    <a:pt x="6365" y="3761"/>
                    <a:pt x="6558" y="3697"/>
                  </a:cubicBezTo>
                  <a:cubicBezTo>
                    <a:pt x="6718" y="3600"/>
                    <a:pt x="6815" y="3568"/>
                    <a:pt x="6815" y="3568"/>
                  </a:cubicBezTo>
                  <a:cubicBezTo>
                    <a:pt x="6943" y="3504"/>
                    <a:pt x="7008" y="3375"/>
                    <a:pt x="6976" y="3247"/>
                  </a:cubicBezTo>
                  <a:cubicBezTo>
                    <a:pt x="6948" y="3135"/>
                    <a:pt x="6847" y="3048"/>
                    <a:pt x="6716" y="3048"/>
                  </a:cubicBezTo>
                  <a:cubicBezTo>
                    <a:pt x="6696" y="3048"/>
                    <a:pt x="6675" y="3050"/>
                    <a:pt x="6654" y="3054"/>
                  </a:cubicBezTo>
                  <a:cubicBezTo>
                    <a:pt x="6654" y="3054"/>
                    <a:pt x="6558" y="3086"/>
                    <a:pt x="6365" y="3118"/>
                  </a:cubicBezTo>
                  <a:cubicBezTo>
                    <a:pt x="5754" y="3215"/>
                    <a:pt x="4436" y="3440"/>
                    <a:pt x="3343" y="3440"/>
                  </a:cubicBezTo>
                  <a:cubicBezTo>
                    <a:pt x="2957" y="3440"/>
                    <a:pt x="2636" y="3408"/>
                    <a:pt x="2379" y="3343"/>
                  </a:cubicBezTo>
                  <a:cubicBezTo>
                    <a:pt x="1865" y="3247"/>
                    <a:pt x="1350" y="3118"/>
                    <a:pt x="997" y="3022"/>
                  </a:cubicBezTo>
                  <a:cubicBezTo>
                    <a:pt x="804" y="2958"/>
                    <a:pt x="676" y="2894"/>
                    <a:pt x="611" y="2829"/>
                  </a:cubicBezTo>
                  <a:lnTo>
                    <a:pt x="611" y="2829"/>
                  </a:lnTo>
                  <a:cubicBezTo>
                    <a:pt x="684" y="2795"/>
                    <a:pt x="791" y="2748"/>
                    <a:pt x="932" y="2700"/>
                  </a:cubicBezTo>
                  <a:cubicBezTo>
                    <a:pt x="1575" y="2443"/>
                    <a:pt x="2957" y="1929"/>
                    <a:pt x="4404" y="1415"/>
                  </a:cubicBezTo>
                  <a:cubicBezTo>
                    <a:pt x="5111" y="1190"/>
                    <a:pt x="5850" y="965"/>
                    <a:pt x="6493" y="804"/>
                  </a:cubicBezTo>
                  <a:cubicBezTo>
                    <a:pt x="7136" y="611"/>
                    <a:pt x="7715" y="515"/>
                    <a:pt x="8133" y="515"/>
                  </a:cubicBezTo>
                  <a:close/>
                  <a:moveTo>
                    <a:pt x="8133" y="0"/>
                  </a:moveTo>
                  <a:cubicBezTo>
                    <a:pt x="7651" y="0"/>
                    <a:pt x="7040" y="97"/>
                    <a:pt x="6365" y="257"/>
                  </a:cubicBezTo>
                  <a:cubicBezTo>
                    <a:pt x="4340" y="772"/>
                    <a:pt x="1704" y="1833"/>
                    <a:pt x="772" y="2186"/>
                  </a:cubicBezTo>
                  <a:cubicBezTo>
                    <a:pt x="547" y="2250"/>
                    <a:pt x="386" y="2347"/>
                    <a:pt x="257" y="2443"/>
                  </a:cubicBezTo>
                  <a:cubicBezTo>
                    <a:pt x="193" y="2475"/>
                    <a:pt x="129" y="2540"/>
                    <a:pt x="97" y="2604"/>
                  </a:cubicBezTo>
                  <a:cubicBezTo>
                    <a:pt x="32" y="2668"/>
                    <a:pt x="0" y="2733"/>
                    <a:pt x="0" y="2829"/>
                  </a:cubicBezTo>
                  <a:cubicBezTo>
                    <a:pt x="0" y="2958"/>
                    <a:pt x="64" y="3054"/>
                    <a:pt x="129" y="3118"/>
                  </a:cubicBezTo>
                  <a:cubicBezTo>
                    <a:pt x="225" y="3247"/>
                    <a:pt x="354" y="3311"/>
                    <a:pt x="482" y="3375"/>
                  </a:cubicBezTo>
                  <a:cubicBezTo>
                    <a:pt x="900" y="3568"/>
                    <a:pt x="1575" y="3729"/>
                    <a:pt x="2250" y="3890"/>
                  </a:cubicBezTo>
                  <a:cubicBezTo>
                    <a:pt x="2572" y="3954"/>
                    <a:pt x="2957" y="3954"/>
                    <a:pt x="3343" y="3954"/>
                  </a:cubicBezTo>
                  <a:cubicBezTo>
                    <a:pt x="3873" y="3954"/>
                    <a:pt x="4440" y="3909"/>
                    <a:pt x="4958" y="3849"/>
                  </a:cubicBezTo>
                  <a:lnTo>
                    <a:pt x="4958" y="3849"/>
                  </a:lnTo>
                  <a:cubicBezTo>
                    <a:pt x="4758" y="3961"/>
                    <a:pt x="4568" y="4077"/>
                    <a:pt x="4404" y="4179"/>
                  </a:cubicBezTo>
                  <a:cubicBezTo>
                    <a:pt x="4275" y="4243"/>
                    <a:pt x="4179" y="4340"/>
                    <a:pt x="4083" y="4404"/>
                  </a:cubicBezTo>
                  <a:cubicBezTo>
                    <a:pt x="4018" y="4468"/>
                    <a:pt x="3986" y="4501"/>
                    <a:pt x="3954" y="4565"/>
                  </a:cubicBezTo>
                  <a:cubicBezTo>
                    <a:pt x="3922" y="4597"/>
                    <a:pt x="3890" y="4693"/>
                    <a:pt x="3890" y="4790"/>
                  </a:cubicBezTo>
                  <a:cubicBezTo>
                    <a:pt x="3890" y="4886"/>
                    <a:pt x="3922" y="4983"/>
                    <a:pt x="4018" y="5047"/>
                  </a:cubicBezTo>
                  <a:cubicBezTo>
                    <a:pt x="4083" y="5111"/>
                    <a:pt x="4147" y="5111"/>
                    <a:pt x="4211" y="5143"/>
                  </a:cubicBezTo>
                  <a:cubicBezTo>
                    <a:pt x="4404" y="5176"/>
                    <a:pt x="4597" y="5208"/>
                    <a:pt x="4822" y="5208"/>
                  </a:cubicBezTo>
                  <a:cubicBezTo>
                    <a:pt x="5722" y="5208"/>
                    <a:pt x="6943" y="4918"/>
                    <a:pt x="8004" y="4854"/>
                  </a:cubicBezTo>
                  <a:cubicBezTo>
                    <a:pt x="8776" y="4790"/>
                    <a:pt x="9483" y="4436"/>
                    <a:pt x="10029" y="4083"/>
                  </a:cubicBezTo>
                  <a:cubicBezTo>
                    <a:pt x="10353" y="3880"/>
                    <a:pt x="10614" y="3677"/>
                    <a:pt x="10762" y="3547"/>
                  </a:cubicBezTo>
                  <a:lnTo>
                    <a:pt x="10762" y="3547"/>
                  </a:lnTo>
                  <a:cubicBezTo>
                    <a:pt x="11209" y="3765"/>
                    <a:pt x="12564" y="4422"/>
                    <a:pt x="13983" y="5079"/>
                  </a:cubicBezTo>
                  <a:cubicBezTo>
                    <a:pt x="14851" y="5497"/>
                    <a:pt x="15751" y="5883"/>
                    <a:pt x="16490" y="6204"/>
                  </a:cubicBezTo>
                  <a:cubicBezTo>
                    <a:pt x="16844" y="6333"/>
                    <a:pt x="17165" y="6461"/>
                    <a:pt x="17455" y="6558"/>
                  </a:cubicBezTo>
                  <a:cubicBezTo>
                    <a:pt x="17583" y="6622"/>
                    <a:pt x="17680" y="6654"/>
                    <a:pt x="17776" y="6686"/>
                  </a:cubicBezTo>
                  <a:cubicBezTo>
                    <a:pt x="17905" y="6686"/>
                    <a:pt x="17969" y="6718"/>
                    <a:pt x="18065" y="6718"/>
                  </a:cubicBezTo>
                  <a:cubicBezTo>
                    <a:pt x="18290" y="6718"/>
                    <a:pt x="18451" y="6622"/>
                    <a:pt x="18612" y="6493"/>
                  </a:cubicBezTo>
                  <a:cubicBezTo>
                    <a:pt x="18869" y="6301"/>
                    <a:pt x="19062" y="6043"/>
                    <a:pt x="19223" y="5690"/>
                  </a:cubicBezTo>
                  <a:cubicBezTo>
                    <a:pt x="19383" y="5368"/>
                    <a:pt x="19480" y="4983"/>
                    <a:pt x="19480" y="4597"/>
                  </a:cubicBezTo>
                  <a:cubicBezTo>
                    <a:pt x="19480" y="3954"/>
                    <a:pt x="19190" y="3311"/>
                    <a:pt x="18483" y="2893"/>
                  </a:cubicBezTo>
                  <a:cubicBezTo>
                    <a:pt x="16780" y="1897"/>
                    <a:pt x="14144" y="1125"/>
                    <a:pt x="14144" y="1093"/>
                  </a:cubicBezTo>
                  <a:lnTo>
                    <a:pt x="14112" y="1093"/>
                  </a:lnTo>
                  <a:cubicBezTo>
                    <a:pt x="14112" y="1093"/>
                    <a:pt x="13083" y="900"/>
                    <a:pt x="11861" y="675"/>
                  </a:cubicBezTo>
                  <a:cubicBezTo>
                    <a:pt x="10672" y="450"/>
                    <a:pt x="9258" y="161"/>
                    <a:pt x="8518" y="32"/>
                  </a:cubicBezTo>
                  <a:cubicBezTo>
                    <a:pt x="8422" y="0"/>
                    <a:pt x="8261" y="0"/>
                    <a:pt x="8133"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3" name="Google Shape;4153;p47"/>
            <p:cNvSpPr/>
            <p:nvPr/>
          </p:nvSpPr>
          <p:spPr>
            <a:xfrm>
              <a:off x="5279775" y="2826825"/>
              <a:ext cx="540850" cy="800375"/>
            </a:xfrm>
            <a:custGeom>
              <a:rect b="b" l="l" r="r" t="t"/>
              <a:pathLst>
                <a:path extrusionOk="0" h="32015" w="21634">
                  <a:moveTo>
                    <a:pt x="13743" y="0"/>
                  </a:moveTo>
                  <a:cubicBezTo>
                    <a:pt x="11830" y="0"/>
                    <a:pt x="10094" y="2047"/>
                    <a:pt x="10094" y="2047"/>
                  </a:cubicBezTo>
                  <a:cubicBezTo>
                    <a:pt x="10094" y="2047"/>
                    <a:pt x="6172" y="4875"/>
                    <a:pt x="3344" y="8893"/>
                  </a:cubicBezTo>
                  <a:cubicBezTo>
                    <a:pt x="515" y="12912"/>
                    <a:pt x="1" y="21012"/>
                    <a:pt x="611" y="23358"/>
                  </a:cubicBezTo>
                  <a:cubicBezTo>
                    <a:pt x="1190" y="25705"/>
                    <a:pt x="1576" y="28469"/>
                    <a:pt x="4404" y="30302"/>
                  </a:cubicBezTo>
                  <a:cubicBezTo>
                    <a:pt x="5959" y="31315"/>
                    <a:pt x="7276" y="32015"/>
                    <a:pt x="8938" y="32015"/>
                  </a:cubicBezTo>
                  <a:cubicBezTo>
                    <a:pt x="10336" y="32015"/>
                    <a:pt x="11977" y="31520"/>
                    <a:pt x="14208" y="30302"/>
                  </a:cubicBezTo>
                  <a:cubicBezTo>
                    <a:pt x="19094" y="27666"/>
                    <a:pt x="21634" y="18858"/>
                    <a:pt x="21152" y="12108"/>
                  </a:cubicBezTo>
                  <a:cubicBezTo>
                    <a:pt x="20669" y="5358"/>
                    <a:pt x="16555" y="664"/>
                    <a:pt x="14401" y="86"/>
                  </a:cubicBezTo>
                  <a:cubicBezTo>
                    <a:pt x="14181" y="27"/>
                    <a:pt x="13961" y="0"/>
                    <a:pt x="137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4" name="Google Shape;4154;p47"/>
            <p:cNvSpPr/>
            <p:nvPr/>
          </p:nvSpPr>
          <p:spPr>
            <a:xfrm>
              <a:off x="5283000" y="2820125"/>
              <a:ext cx="533625" cy="814075"/>
            </a:xfrm>
            <a:custGeom>
              <a:rect b="b" l="l" r="r" t="t"/>
              <a:pathLst>
                <a:path extrusionOk="0" h="32563" w="21345">
                  <a:moveTo>
                    <a:pt x="9810" y="2098"/>
                  </a:moveTo>
                  <a:cubicBezTo>
                    <a:pt x="9810" y="2098"/>
                    <a:pt x="9810" y="2098"/>
                    <a:pt x="9810" y="2098"/>
                  </a:cubicBezTo>
                  <a:lnTo>
                    <a:pt x="9810" y="2098"/>
                  </a:lnTo>
                  <a:lnTo>
                    <a:pt x="9810" y="2098"/>
                  </a:lnTo>
                  <a:close/>
                  <a:moveTo>
                    <a:pt x="13597" y="547"/>
                  </a:moveTo>
                  <a:cubicBezTo>
                    <a:pt x="13790" y="547"/>
                    <a:pt x="13983" y="547"/>
                    <a:pt x="14208" y="611"/>
                  </a:cubicBezTo>
                  <a:cubicBezTo>
                    <a:pt x="14658" y="740"/>
                    <a:pt x="15301" y="1125"/>
                    <a:pt x="15976" y="1736"/>
                  </a:cubicBezTo>
                  <a:cubicBezTo>
                    <a:pt x="18001" y="3568"/>
                    <a:pt x="20380" y="7426"/>
                    <a:pt x="20765" y="12408"/>
                  </a:cubicBezTo>
                  <a:cubicBezTo>
                    <a:pt x="20798" y="12955"/>
                    <a:pt x="20798" y="13501"/>
                    <a:pt x="20798" y="14080"/>
                  </a:cubicBezTo>
                  <a:cubicBezTo>
                    <a:pt x="20798" y="17262"/>
                    <a:pt x="20187" y="20766"/>
                    <a:pt x="18997" y="23755"/>
                  </a:cubicBezTo>
                  <a:cubicBezTo>
                    <a:pt x="17840" y="26712"/>
                    <a:pt x="16104" y="29187"/>
                    <a:pt x="13951" y="30345"/>
                  </a:cubicBezTo>
                  <a:cubicBezTo>
                    <a:pt x="11733" y="31534"/>
                    <a:pt x="10126" y="32016"/>
                    <a:pt x="8808" y="32016"/>
                  </a:cubicBezTo>
                  <a:cubicBezTo>
                    <a:pt x="7233" y="32016"/>
                    <a:pt x="5979" y="31373"/>
                    <a:pt x="4436" y="30377"/>
                  </a:cubicBezTo>
                  <a:cubicBezTo>
                    <a:pt x="3054" y="29477"/>
                    <a:pt x="2282" y="28352"/>
                    <a:pt x="1768" y="27195"/>
                  </a:cubicBezTo>
                  <a:cubicBezTo>
                    <a:pt x="1286" y="26005"/>
                    <a:pt x="1029" y="24752"/>
                    <a:pt x="739" y="23562"/>
                  </a:cubicBezTo>
                  <a:cubicBezTo>
                    <a:pt x="611" y="23048"/>
                    <a:pt x="514" y="22180"/>
                    <a:pt x="514" y="21087"/>
                  </a:cubicBezTo>
                  <a:cubicBezTo>
                    <a:pt x="514" y="19383"/>
                    <a:pt x="707" y="17198"/>
                    <a:pt x="1189" y="15044"/>
                  </a:cubicBezTo>
                  <a:cubicBezTo>
                    <a:pt x="1640" y="12890"/>
                    <a:pt x="2379" y="10801"/>
                    <a:pt x="3440" y="9322"/>
                  </a:cubicBezTo>
                  <a:cubicBezTo>
                    <a:pt x="4822" y="7329"/>
                    <a:pt x="6493" y="5626"/>
                    <a:pt x="7843" y="4436"/>
                  </a:cubicBezTo>
                  <a:cubicBezTo>
                    <a:pt x="8486" y="3825"/>
                    <a:pt x="9065" y="3343"/>
                    <a:pt x="9483" y="3022"/>
                  </a:cubicBezTo>
                  <a:cubicBezTo>
                    <a:pt x="9676" y="2861"/>
                    <a:pt x="9836" y="2733"/>
                    <a:pt x="9965" y="2668"/>
                  </a:cubicBezTo>
                  <a:cubicBezTo>
                    <a:pt x="10061" y="2572"/>
                    <a:pt x="10126" y="2540"/>
                    <a:pt x="10126" y="2540"/>
                  </a:cubicBezTo>
                  <a:lnTo>
                    <a:pt x="10158" y="2475"/>
                  </a:lnTo>
                  <a:lnTo>
                    <a:pt x="10190" y="2475"/>
                  </a:lnTo>
                  <a:cubicBezTo>
                    <a:pt x="10286" y="2379"/>
                    <a:pt x="10704" y="1865"/>
                    <a:pt x="11347" y="1415"/>
                  </a:cubicBezTo>
                  <a:cubicBezTo>
                    <a:pt x="11990" y="965"/>
                    <a:pt x="12794" y="547"/>
                    <a:pt x="13597" y="547"/>
                  </a:cubicBezTo>
                  <a:close/>
                  <a:moveTo>
                    <a:pt x="13597" y="0"/>
                  </a:moveTo>
                  <a:cubicBezTo>
                    <a:pt x="12536" y="0"/>
                    <a:pt x="11604" y="547"/>
                    <a:pt x="10897" y="1093"/>
                  </a:cubicBezTo>
                  <a:cubicBezTo>
                    <a:pt x="10337" y="1520"/>
                    <a:pt x="9932" y="1947"/>
                    <a:pt x="9810" y="2098"/>
                  </a:cubicBezTo>
                  <a:lnTo>
                    <a:pt x="9810" y="2098"/>
                  </a:lnTo>
                  <a:lnTo>
                    <a:pt x="9804" y="2090"/>
                  </a:lnTo>
                  <a:cubicBezTo>
                    <a:pt x="9804" y="2122"/>
                    <a:pt x="5850" y="4951"/>
                    <a:pt x="2990" y="9001"/>
                  </a:cubicBezTo>
                  <a:cubicBezTo>
                    <a:pt x="1897" y="10576"/>
                    <a:pt x="1125" y="12730"/>
                    <a:pt x="675" y="14915"/>
                  </a:cubicBezTo>
                  <a:cubicBezTo>
                    <a:pt x="193" y="17101"/>
                    <a:pt x="0" y="19351"/>
                    <a:pt x="0" y="21087"/>
                  </a:cubicBezTo>
                  <a:cubicBezTo>
                    <a:pt x="0" y="22212"/>
                    <a:pt x="64" y="23112"/>
                    <a:pt x="225" y="23691"/>
                  </a:cubicBezTo>
                  <a:cubicBezTo>
                    <a:pt x="514" y="24880"/>
                    <a:pt x="739" y="26166"/>
                    <a:pt x="1286" y="27387"/>
                  </a:cubicBezTo>
                  <a:cubicBezTo>
                    <a:pt x="1832" y="28641"/>
                    <a:pt x="2668" y="29863"/>
                    <a:pt x="4147" y="30795"/>
                  </a:cubicBezTo>
                  <a:cubicBezTo>
                    <a:pt x="5690" y="31823"/>
                    <a:pt x="7040" y="32563"/>
                    <a:pt x="8808" y="32563"/>
                  </a:cubicBezTo>
                  <a:cubicBezTo>
                    <a:pt x="10254" y="32563"/>
                    <a:pt x="11926" y="32048"/>
                    <a:pt x="14208" y="30827"/>
                  </a:cubicBezTo>
                  <a:cubicBezTo>
                    <a:pt x="16522" y="29573"/>
                    <a:pt x="18290" y="27002"/>
                    <a:pt x="19512" y="23948"/>
                  </a:cubicBezTo>
                  <a:cubicBezTo>
                    <a:pt x="20701" y="20894"/>
                    <a:pt x="21344" y="17326"/>
                    <a:pt x="21344" y="14080"/>
                  </a:cubicBezTo>
                  <a:cubicBezTo>
                    <a:pt x="21344" y="13501"/>
                    <a:pt x="21312" y="12922"/>
                    <a:pt x="21280" y="12376"/>
                  </a:cubicBezTo>
                  <a:cubicBezTo>
                    <a:pt x="21023" y="8936"/>
                    <a:pt x="19865" y="6043"/>
                    <a:pt x="18483" y="3922"/>
                  </a:cubicBezTo>
                  <a:cubicBezTo>
                    <a:pt x="17808" y="2861"/>
                    <a:pt x="17069" y="1993"/>
                    <a:pt x="16330" y="1350"/>
                  </a:cubicBezTo>
                  <a:cubicBezTo>
                    <a:pt x="15622" y="675"/>
                    <a:pt x="14947" y="257"/>
                    <a:pt x="14337" y="97"/>
                  </a:cubicBezTo>
                  <a:cubicBezTo>
                    <a:pt x="14079" y="32"/>
                    <a:pt x="13854" y="0"/>
                    <a:pt x="13597"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5" name="Google Shape;4155;p47"/>
            <p:cNvSpPr/>
            <p:nvPr/>
          </p:nvSpPr>
          <p:spPr>
            <a:xfrm>
              <a:off x="5438900" y="2899100"/>
              <a:ext cx="237875" cy="221725"/>
            </a:xfrm>
            <a:custGeom>
              <a:rect b="b" l="l" r="r" t="t"/>
              <a:pathLst>
                <a:path extrusionOk="0" h="8869" w="9515">
                  <a:moveTo>
                    <a:pt x="6904" y="0"/>
                  </a:moveTo>
                  <a:cubicBezTo>
                    <a:pt x="5656" y="0"/>
                    <a:pt x="4018" y="441"/>
                    <a:pt x="4018" y="441"/>
                  </a:cubicBezTo>
                  <a:cubicBezTo>
                    <a:pt x="4018" y="441"/>
                    <a:pt x="2250" y="634"/>
                    <a:pt x="1382" y="1792"/>
                  </a:cubicBezTo>
                  <a:cubicBezTo>
                    <a:pt x="514" y="2981"/>
                    <a:pt x="804" y="3367"/>
                    <a:pt x="1382" y="3656"/>
                  </a:cubicBezTo>
                  <a:cubicBezTo>
                    <a:pt x="1961" y="3945"/>
                    <a:pt x="2057" y="4717"/>
                    <a:pt x="2057" y="4717"/>
                  </a:cubicBezTo>
                  <a:cubicBezTo>
                    <a:pt x="2057" y="4717"/>
                    <a:pt x="0" y="8060"/>
                    <a:pt x="1093" y="8735"/>
                  </a:cubicBezTo>
                  <a:cubicBezTo>
                    <a:pt x="1231" y="8826"/>
                    <a:pt x="1431" y="8868"/>
                    <a:pt x="1678" y="8868"/>
                  </a:cubicBezTo>
                  <a:cubicBezTo>
                    <a:pt x="3336" y="8868"/>
                    <a:pt x="7110" y="6975"/>
                    <a:pt x="8229" y="5520"/>
                  </a:cubicBezTo>
                  <a:cubicBezTo>
                    <a:pt x="9515" y="3849"/>
                    <a:pt x="8904" y="1117"/>
                    <a:pt x="8133" y="313"/>
                  </a:cubicBezTo>
                  <a:cubicBezTo>
                    <a:pt x="7901" y="81"/>
                    <a:pt x="7438" y="0"/>
                    <a:pt x="69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6" name="Google Shape;4156;p47"/>
            <p:cNvSpPr/>
            <p:nvPr/>
          </p:nvSpPr>
          <p:spPr>
            <a:xfrm>
              <a:off x="5451750" y="2892450"/>
              <a:ext cx="217800" cy="234675"/>
            </a:xfrm>
            <a:custGeom>
              <a:rect b="b" l="l" r="r" t="t"/>
              <a:pathLst>
                <a:path extrusionOk="0" h="9387" w="8712">
                  <a:moveTo>
                    <a:pt x="6333" y="547"/>
                  </a:moveTo>
                  <a:cubicBezTo>
                    <a:pt x="6590" y="547"/>
                    <a:pt x="6847" y="547"/>
                    <a:pt x="7040" y="611"/>
                  </a:cubicBezTo>
                  <a:cubicBezTo>
                    <a:pt x="7233" y="643"/>
                    <a:pt x="7362" y="707"/>
                    <a:pt x="7426" y="772"/>
                  </a:cubicBezTo>
                  <a:cubicBezTo>
                    <a:pt x="7619" y="965"/>
                    <a:pt x="7812" y="1318"/>
                    <a:pt x="7940" y="1768"/>
                  </a:cubicBezTo>
                  <a:cubicBezTo>
                    <a:pt x="8101" y="2218"/>
                    <a:pt x="8197" y="2765"/>
                    <a:pt x="8197" y="3343"/>
                  </a:cubicBezTo>
                  <a:cubicBezTo>
                    <a:pt x="8197" y="4147"/>
                    <a:pt x="8004" y="4983"/>
                    <a:pt x="7490" y="5626"/>
                  </a:cubicBezTo>
                  <a:cubicBezTo>
                    <a:pt x="7008" y="6268"/>
                    <a:pt x="5786" y="7104"/>
                    <a:pt x="4501" y="7747"/>
                  </a:cubicBezTo>
                  <a:cubicBezTo>
                    <a:pt x="3890" y="8101"/>
                    <a:pt x="3215" y="8358"/>
                    <a:pt x="2636" y="8551"/>
                  </a:cubicBezTo>
                  <a:cubicBezTo>
                    <a:pt x="2026" y="8744"/>
                    <a:pt x="1511" y="8872"/>
                    <a:pt x="1158" y="8872"/>
                  </a:cubicBezTo>
                  <a:cubicBezTo>
                    <a:pt x="933" y="8872"/>
                    <a:pt x="772" y="8840"/>
                    <a:pt x="708" y="8776"/>
                  </a:cubicBezTo>
                  <a:cubicBezTo>
                    <a:pt x="643" y="8744"/>
                    <a:pt x="611" y="8679"/>
                    <a:pt x="579" y="8615"/>
                  </a:cubicBezTo>
                  <a:cubicBezTo>
                    <a:pt x="547" y="8551"/>
                    <a:pt x="515" y="8422"/>
                    <a:pt x="515" y="8294"/>
                  </a:cubicBezTo>
                  <a:cubicBezTo>
                    <a:pt x="515" y="7779"/>
                    <a:pt x="836" y="6976"/>
                    <a:pt x="1158" y="6301"/>
                  </a:cubicBezTo>
                  <a:cubicBezTo>
                    <a:pt x="1318" y="5979"/>
                    <a:pt x="1447" y="5690"/>
                    <a:pt x="1576" y="5465"/>
                  </a:cubicBezTo>
                  <a:cubicBezTo>
                    <a:pt x="1640" y="5368"/>
                    <a:pt x="1704" y="5272"/>
                    <a:pt x="1736" y="5240"/>
                  </a:cubicBezTo>
                  <a:cubicBezTo>
                    <a:pt x="1768" y="5176"/>
                    <a:pt x="1768" y="5143"/>
                    <a:pt x="1768" y="5143"/>
                  </a:cubicBezTo>
                  <a:cubicBezTo>
                    <a:pt x="1801" y="5079"/>
                    <a:pt x="1833" y="5015"/>
                    <a:pt x="1801" y="4951"/>
                  </a:cubicBezTo>
                  <a:cubicBezTo>
                    <a:pt x="1801" y="4951"/>
                    <a:pt x="1801" y="4726"/>
                    <a:pt x="1672" y="4468"/>
                  </a:cubicBezTo>
                  <a:cubicBezTo>
                    <a:pt x="1576" y="4211"/>
                    <a:pt x="1351" y="3858"/>
                    <a:pt x="997" y="3697"/>
                  </a:cubicBezTo>
                  <a:cubicBezTo>
                    <a:pt x="836" y="3600"/>
                    <a:pt x="740" y="3536"/>
                    <a:pt x="676" y="3472"/>
                  </a:cubicBezTo>
                  <a:cubicBezTo>
                    <a:pt x="611" y="3408"/>
                    <a:pt x="579" y="3343"/>
                    <a:pt x="579" y="3247"/>
                  </a:cubicBezTo>
                  <a:cubicBezTo>
                    <a:pt x="579" y="3054"/>
                    <a:pt x="708" y="2733"/>
                    <a:pt x="1093" y="2218"/>
                  </a:cubicBezTo>
                  <a:cubicBezTo>
                    <a:pt x="1479" y="1704"/>
                    <a:pt x="2090" y="1383"/>
                    <a:pt x="2604" y="1190"/>
                  </a:cubicBezTo>
                  <a:cubicBezTo>
                    <a:pt x="2861" y="1093"/>
                    <a:pt x="3086" y="1029"/>
                    <a:pt x="3279" y="997"/>
                  </a:cubicBezTo>
                  <a:cubicBezTo>
                    <a:pt x="3343" y="997"/>
                    <a:pt x="3408" y="965"/>
                    <a:pt x="3472" y="965"/>
                  </a:cubicBezTo>
                  <a:lnTo>
                    <a:pt x="3569" y="965"/>
                  </a:lnTo>
                  <a:cubicBezTo>
                    <a:pt x="3569" y="965"/>
                    <a:pt x="3665" y="932"/>
                    <a:pt x="3826" y="900"/>
                  </a:cubicBezTo>
                  <a:cubicBezTo>
                    <a:pt x="4340" y="772"/>
                    <a:pt x="5465" y="547"/>
                    <a:pt x="6333" y="547"/>
                  </a:cubicBezTo>
                  <a:close/>
                  <a:moveTo>
                    <a:pt x="6333" y="0"/>
                  </a:moveTo>
                  <a:cubicBezTo>
                    <a:pt x="5047" y="0"/>
                    <a:pt x="3440" y="418"/>
                    <a:pt x="3440" y="418"/>
                  </a:cubicBezTo>
                  <a:lnTo>
                    <a:pt x="3441" y="423"/>
                  </a:lnTo>
                  <a:lnTo>
                    <a:pt x="3441" y="423"/>
                  </a:lnTo>
                  <a:cubicBezTo>
                    <a:pt x="3326" y="440"/>
                    <a:pt x="2903" y="511"/>
                    <a:pt x="2411" y="675"/>
                  </a:cubicBezTo>
                  <a:cubicBezTo>
                    <a:pt x="1833" y="900"/>
                    <a:pt x="1126" y="1254"/>
                    <a:pt x="643" y="1897"/>
                  </a:cubicBezTo>
                  <a:cubicBezTo>
                    <a:pt x="225" y="2443"/>
                    <a:pt x="33" y="2861"/>
                    <a:pt x="33" y="3247"/>
                  </a:cubicBezTo>
                  <a:cubicBezTo>
                    <a:pt x="33" y="3472"/>
                    <a:pt x="129" y="3665"/>
                    <a:pt x="258" y="3825"/>
                  </a:cubicBezTo>
                  <a:cubicBezTo>
                    <a:pt x="386" y="3986"/>
                    <a:pt x="579" y="4083"/>
                    <a:pt x="740" y="4147"/>
                  </a:cubicBezTo>
                  <a:cubicBezTo>
                    <a:pt x="965" y="4276"/>
                    <a:pt x="1093" y="4468"/>
                    <a:pt x="1190" y="4661"/>
                  </a:cubicBezTo>
                  <a:cubicBezTo>
                    <a:pt x="1222" y="4758"/>
                    <a:pt x="1254" y="4854"/>
                    <a:pt x="1254" y="4918"/>
                  </a:cubicBezTo>
                  <a:lnTo>
                    <a:pt x="1264" y="4948"/>
                  </a:lnTo>
                  <a:lnTo>
                    <a:pt x="1264" y="4948"/>
                  </a:lnTo>
                  <a:cubicBezTo>
                    <a:pt x="1159" y="5133"/>
                    <a:pt x="917" y="5568"/>
                    <a:pt x="676" y="6076"/>
                  </a:cubicBezTo>
                  <a:cubicBezTo>
                    <a:pt x="322" y="6783"/>
                    <a:pt x="0" y="7586"/>
                    <a:pt x="0" y="8294"/>
                  </a:cubicBezTo>
                  <a:cubicBezTo>
                    <a:pt x="0" y="8486"/>
                    <a:pt x="0" y="8647"/>
                    <a:pt x="97" y="8808"/>
                  </a:cubicBezTo>
                  <a:cubicBezTo>
                    <a:pt x="161" y="8969"/>
                    <a:pt x="258" y="9129"/>
                    <a:pt x="418" y="9226"/>
                  </a:cubicBezTo>
                  <a:cubicBezTo>
                    <a:pt x="643" y="9354"/>
                    <a:pt x="868" y="9386"/>
                    <a:pt x="1158" y="9386"/>
                  </a:cubicBezTo>
                  <a:cubicBezTo>
                    <a:pt x="1608" y="9386"/>
                    <a:pt x="2186" y="9258"/>
                    <a:pt x="2797" y="9065"/>
                  </a:cubicBezTo>
                  <a:cubicBezTo>
                    <a:pt x="3729" y="8744"/>
                    <a:pt x="4790" y="8261"/>
                    <a:pt x="5722" y="7715"/>
                  </a:cubicBezTo>
                  <a:cubicBezTo>
                    <a:pt x="6654" y="7136"/>
                    <a:pt x="7458" y="6526"/>
                    <a:pt x="7940" y="5947"/>
                  </a:cubicBezTo>
                  <a:cubicBezTo>
                    <a:pt x="8519" y="5176"/>
                    <a:pt x="8712" y="4211"/>
                    <a:pt x="8712" y="3343"/>
                  </a:cubicBezTo>
                  <a:cubicBezTo>
                    <a:pt x="8712" y="2700"/>
                    <a:pt x="8615" y="2122"/>
                    <a:pt x="8454" y="1608"/>
                  </a:cubicBezTo>
                  <a:cubicBezTo>
                    <a:pt x="8294" y="1093"/>
                    <a:pt x="8069" y="675"/>
                    <a:pt x="7812" y="418"/>
                  </a:cubicBezTo>
                  <a:cubicBezTo>
                    <a:pt x="7619" y="225"/>
                    <a:pt x="7394" y="129"/>
                    <a:pt x="7169" y="97"/>
                  </a:cubicBezTo>
                  <a:cubicBezTo>
                    <a:pt x="6912" y="32"/>
                    <a:pt x="6622" y="0"/>
                    <a:pt x="6333"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7" name="Google Shape;4157;p47"/>
            <p:cNvSpPr/>
            <p:nvPr/>
          </p:nvSpPr>
          <p:spPr>
            <a:xfrm>
              <a:off x="5417200" y="2584950"/>
              <a:ext cx="305400" cy="460675"/>
            </a:xfrm>
            <a:custGeom>
              <a:rect b="b" l="l" r="r" t="t"/>
              <a:pathLst>
                <a:path extrusionOk="0" h="18427" w="12216">
                  <a:moveTo>
                    <a:pt x="5587" y="0"/>
                  </a:moveTo>
                  <a:cubicBezTo>
                    <a:pt x="4508" y="0"/>
                    <a:pt x="3729" y="278"/>
                    <a:pt x="3729" y="278"/>
                  </a:cubicBezTo>
                  <a:cubicBezTo>
                    <a:pt x="3729" y="278"/>
                    <a:pt x="2540" y="1628"/>
                    <a:pt x="1768" y="2046"/>
                  </a:cubicBezTo>
                  <a:cubicBezTo>
                    <a:pt x="965" y="2432"/>
                    <a:pt x="0" y="2818"/>
                    <a:pt x="772" y="3396"/>
                  </a:cubicBezTo>
                  <a:cubicBezTo>
                    <a:pt x="1575" y="4007"/>
                    <a:pt x="2058" y="4489"/>
                    <a:pt x="2058" y="4489"/>
                  </a:cubicBezTo>
                  <a:cubicBezTo>
                    <a:pt x="2058" y="4489"/>
                    <a:pt x="1061" y="7704"/>
                    <a:pt x="1479" y="9568"/>
                  </a:cubicBezTo>
                  <a:cubicBezTo>
                    <a:pt x="1733" y="10797"/>
                    <a:pt x="2588" y="11006"/>
                    <a:pt x="3141" y="11006"/>
                  </a:cubicBezTo>
                  <a:cubicBezTo>
                    <a:pt x="3427" y="11006"/>
                    <a:pt x="3633" y="10950"/>
                    <a:pt x="3633" y="10950"/>
                  </a:cubicBezTo>
                  <a:lnTo>
                    <a:pt x="3633" y="10950"/>
                  </a:lnTo>
                  <a:cubicBezTo>
                    <a:pt x="3633" y="10950"/>
                    <a:pt x="3311" y="15836"/>
                    <a:pt x="2925" y="17283"/>
                  </a:cubicBezTo>
                  <a:cubicBezTo>
                    <a:pt x="2715" y="18089"/>
                    <a:pt x="3174" y="18427"/>
                    <a:pt x="3869" y="18427"/>
                  </a:cubicBezTo>
                  <a:cubicBezTo>
                    <a:pt x="4448" y="18427"/>
                    <a:pt x="5193" y="18192"/>
                    <a:pt x="5851" y="17797"/>
                  </a:cubicBezTo>
                  <a:cubicBezTo>
                    <a:pt x="7329" y="16897"/>
                    <a:pt x="7522" y="13297"/>
                    <a:pt x="8101" y="10629"/>
                  </a:cubicBezTo>
                  <a:cubicBezTo>
                    <a:pt x="8711" y="7993"/>
                    <a:pt x="12215" y="4875"/>
                    <a:pt x="9772" y="1950"/>
                  </a:cubicBezTo>
                  <a:cubicBezTo>
                    <a:pt x="8465" y="368"/>
                    <a:pt x="6828" y="0"/>
                    <a:pt x="55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8" name="Google Shape;4158;p47"/>
            <p:cNvSpPr/>
            <p:nvPr/>
          </p:nvSpPr>
          <p:spPr>
            <a:xfrm>
              <a:off x="5422825" y="2578225"/>
              <a:ext cx="266825" cy="474175"/>
            </a:xfrm>
            <a:custGeom>
              <a:rect b="b" l="l" r="r" t="t"/>
              <a:pathLst>
                <a:path extrusionOk="0" h="18967" w="10673">
                  <a:moveTo>
                    <a:pt x="5336" y="547"/>
                  </a:moveTo>
                  <a:cubicBezTo>
                    <a:pt x="6558" y="547"/>
                    <a:pt x="8101" y="869"/>
                    <a:pt x="9354" y="2379"/>
                  </a:cubicBezTo>
                  <a:cubicBezTo>
                    <a:pt x="9933" y="3087"/>
                    <a:pt x="10126" y="3762"/>
                    <a:pt x="10126" y="4469"/>
                  </a:cubicBezTo>
                  <a:cubicBezTo>
                    <a:pt x="10158" y="5497"/>
                    <a:pt x="9644" y="6590"/>
                    <a:pt x="9065" y="7651"/>
                  </a:cubicBezTo>
                  <a:cubicBezTo>
                    <a:pt x="8519" y="8744"/>
                    <a:pt x="7876" y="9805"/>
                    <a:pt x="7618" y="10866"/>
                  </a:cubicBezTo>
                  <a:cubicBezTo>
                    <a:pt x="7329" y="12184"/>
                    <a:pt x="7136" y="13759"/>
                    <a:pt x="6847" y="15077"/>
                  </a:cubicBezTo>
                  <a:cubicBezTo>
                    <a:pt x="6686" y="15752"/>
                    <a:pt x="6493" y="16362"/>
                    <a:pt x="6301" y="16812"/>
                  </a:cubicBezTo>
                  <a:cubicBezTo>
                    <a:pt x="6076" y="17295"/>
                    <a:pt x="5786" y="17648"/>
                    <a:pt x="5497" y="17809"/>
                  </a:cubicBezTo>
                  <a:cubicBezTo>
                    <a:pt x="4854" y="18195"/>
                    <a:pt x="4147" y="18420"/>
                    <a:pt x="3633" y="18420"/>
                  </a:cubicBezTo>
                  <a:cubicBezTo>
                    <a:pt x="3375" y="18420"/>
                    <a:pt x="3183" y="18387"/>
                    <a:pt x="3086" y="18291"/>
                  </a:cubicBezTo>
                  <a:cubicBezTo>
                    <a:pt x="2990" y="18227"/>
                    <a:pt x="2925" y="18130"/>
                    <a:pt x="2925" y="17937"/>
                  </a:cubicBezTo>
                  <a:cubicBezTo>
                    <a:pt x="2925" y="17841"/>
                    <a:pt x="2925" y="17745"/>
                    <a:pt x="2958" y="17648"/>
                  </a:cubicBezTo>
                  <a:cubicBezTo>
                    <a:pt x="3054" y="17230"/>
                    <a:pt x="3150" y="16652"/>
                    <a:pt x="3247" y="15977"/>
                  </a:cubicBezTo>
                  <a:cubicBezTo>
                    <a:pt x="3504" y="13984"/>
                    <a:pt x="3665" y="11219"/>
                    <a:pt x="3665" y="11219"/>
                  </a:cubicBezTo>
                  <a:cubicBezTo>
                    <a:pt x="3665" y="11123"/>
                    <a:pt x="3633" y="11058"/>
                    <a:pt x="3568" y="10994"/>
                  </a:cubicBezTo>
                  <a:cubicBezTo>
                    <a:pt x="3531" y="10957"/>
                    <a:pt x="3482" y="10941"/>
                    <a:pt x="3429" y="10941"/>
                  </a:cubicBezTo>
                  <a:cubicBezTo>
                    <a:pt x="3391" y="10941"/>
                    <a:pt x="3351" y="10949"/>
                    <a:pt x="3311" y="10962"/>
                  </a:cubicBezTo>
                  <a:cubicBezTo>
                    <a:pt x="3279" y="10962"/>
                    <a:pt x="3118" y="10994"/>
                    <a:pt x="2893" y="10994"/>
                  </a:cubicBezTo>
                  <a:cubicBezTo>
                    <a:pt x="2636" y="10994"/>
                    <a:pt x="2347" y="10962"/>
                    <a:pt x="2090" y="10769"/>
                  </a:cubicBezTo>
                  <a:cubicBezTo>
                    <a:pt x="1865" y="10608"/>
                    <a:pt x="1607" y="10351"/>
                    <a:pt x="1511" y="9773"/>
                  </a:cubicBezTo>
                  <a:cubicBezTo>
                    <a:pt x="1447" y="9483"/>
                    <a:pt x="1415" y="9162"/>
                    <a:pt x="1415" y="8808"/>
                  </a:cubicBezTo>
                  <a:cubicBezTo>
                    <a:pt x="1415" y="7940"/>
                    <a:pt x="1575" y="6944"/>
                    <a:pt x="1736" y="6140"/>
                  </a:cubicBezTo>
                  <a:cubicBezTo>
                    <a:pt x="1833" y="5755"/>
                    <a:pt x="1929" y="5433"/>
                    <a:pt x="1993" y="5208"/>
                  </a:cubicBezTo>
                  <a:cubicBezTo>
                    <a:pt x="2025" y="5080"/>
                    <a:pt x="2025" y="4983"/>
                    <a:pt x="2058" y="4919"/>
                  </a:cubicBezTo>
                  <a:cubicBezTo>
                    <a:pt x="2058" y="4855"/>
                    <a:pt x="2090" y="4822"/>
                    <a:pt x="2090" y="4822"/>
                  </a:cubicBezTo>
                  <a:cubicBezTo>
                    <a:pt x="2122" y="4726"/>
                    <a:pt x="2090" y="4630"/>
                    <a:pt x="2025" y="4565"/>
                  </a:cubicBezTo>
                  <a:cubicBezTo>
                    <a:pt x="1993" y="4565"/>
                    <a:pt x="1511" y="4051"/>
                    <a:pt x="707" y="3472"/>
                  </a:cubicBezTo>
                  <a:cubicBezTo>
                    <a:pt x="643" y="3408"/>
                    <a:pt x="579" y="3344"/>
                    <a:pt x="547" y="3312"/>
                  </a:cubicBezTo>
                  <a:lnTo>
                    <a:pt x="547" y="3247"/>
                  </a:lnTo>
                  <a:cubicBezTo>
                    <a:pt x="547" y="3247"/>
                    <a:pt x="547" y="3215"/>
                    <a:pt x="579" y="3151"/>
                  </a:cubicBezTo>
                  <a:cubicBezTo>
                    <a:pt x="643" y="3087"/>
                    <a:pt x="804" y="2990"/>
                    <a:pt x="997" y="2862"/>
                  </a:cubicBezTo>
                  <a:cubicBezTo>
                    <a:pt x="1190" y="2765"/>
                    <a:pt x="1447" y="2669"/>
                    <a:pt x="1640" y="2540"/>
                  </a:cubicBezTo>
                  <a:cubicBezTo>
                    <a:pt x="2090" y="2315"/>
                    <a:pt x="2604" y="1865"/>
                    <a:pt x="2990" y="1479"/>
                  </a:cubicBezTo>
                  <a:cubicBezTo>
                    <a:pt x="3311" y="1158"/>
                    <a:pt x="3557" y="874"/>
                    <a:pt x="3653" y="761"/>
                  </a:cubicBezTo>
                  <a:lnTo>
                    <a:pt x="3653" y="761"/>
                  </a:lnTo>
                  <a:cubicBezTo>
                    <a:pt x="3878" y="709"/>
                    <a:pt x="4513" y="547"/>
                    <a:pt x="5336" y="547"/>
                  </a:cubicBezTo>
                  <a:close/>
                  <a:moveTo>
                    <a:pt x="5336" y="1"/>
                  </a:moveTo>
                  <a:cubicBezTo>
                    <a:pt x="4211" y="1"/>
                    <a:pt x="3408" y="290"/>
                    <a:pt x="3408" y="290"/>
                  </a:cubicBezTo>
                  <a:lnTo>
                    <a:pt x="3279" y="354"/>
                  </a:lnTo>
                  <a:cubicBezTo>
                    <a:pt x="3279" y="354"/>
                    <a:pt x="3215" y="451"/>
                    <a:pt x="3086" y="579"/>
                  </a:cubicBezTo>
                  <a:cubicBezTo>
                    <a:pt x="2925" y="772"/>
                    <a:pt x="2636" y="1094"/>
                    <a:pt x="2315" y="1383"/>
                  </a:cubicBezTo>
                  <a:cubicBezTo>
                    <a:pt x="1993" y="1672"/>
                    <a:pt x="1672" y="1929"/>
                    <a:pt x="1415" y="2058"/>
                  </a:cubicBezTo>
                  <a:cubicBezTo>
                    <a:pt x="1125" y="2219"/>
                    <a:pt x="804" y="2347"/>
                    <a:pt x="547" y="2508"/>
                  </a:cubicBezTo>
                  <a:cubicBezTo>
                    <a:pt x="418" y="2604"/>
                    <a:pt x="290" y="2701"/>
                    <a:pt x="193" y="2797"/>
                  </a:cubicBezTo>
                  <a:cubicBezTo>
                    <a:pt x="97" y="2926"/>
                    <a:pt x="0" y="3087"/>
                    <a:pt x="0" y="3247"/>
                  </a:cubicBezTo>
                  <a:cubicBezTo>
                    <a:pt x="0" y="3376"/>
                    <a:pt x="32" y="3505"/>
                    <a:pt x="97" y="3601"/>
                  </a:cubicBezTo>
                  <a:cubicBezTo>
                    <a:pt x="193" y="3697"/>
                    <a:pt x="290" y="3794"/>
                    <a:pt x="386" y="3890"/>
                  </a:cubicBezTo>
                  <a:cubicBezTo>
                    <a:pt x="772" y="4180"/>
                    <a:pt x="1093" y="4437"/>
                    <a:pt x="1318" y="4630"/>
                  </a:cubicBezTo>
                  <a:cubicBezTo>
                    <a:pt x="1403" y="4714"/>
                    <a:pt x="1487" y="4774"/>
                    <a:pt x="1529" y="4831"/>
                  </a:cubicBezTo>
                  <a:lnTo>
                    <a:pt x="1529" y="4831"/>
                  </a:lnTo>
                  <a:cubicBezTo>
                    <a:pt x="1371" y="5391"/>
                    <a:pt x="868" y="7237"/>
                    <a:pt x="868" y="8808"/>
                  </a:cubicBezTo>
                  <a:cubicBezTo>
                    <a:pt x="868" y="9194"/>
                    <a:pt x="900" y="9548"/>
                    <a:pt x="965" y="9901"/>
                  </a:cubicBezTo>
                  <a:cubicBezTo>
                    <a:pt x="1125" y="10544"/>
                    <a:pt x="1447" y="10994"/>
                    <a:pt x="1800" y="11219"/>
                  </a:cubicBezTo>
                  <a:cubicBezTo>
                    <a:pt x="2186" y="11476"/>
                    <a:pt x="2572" y="11541"/>
                    <a:pt x="2893" y="11541"/>
                  </a:cubicBezTo>
                  <a:cubicBezTo>
                    <a:pt x="2972" y="11541"/>
                    <a:pt x="3045" y="11537"/>
                    <a:pt x="3110" y="11531"/>
                  </a:cubicBezTo>
                  <a:lnTo>
                    <a:pt x="3110" y="11531"/>
                  </a:lnTo>
                  <a:cubicBezTo>
                    <a:pt x="3105" y="11657"/>
                    <a:pt x="3098" y="11813"/>
                    <a:pt x="3086" y="11991"/>
                  </a:cubicBezTo>
                  <a:cubicBezTo>
                    <a:pt x="3022" y="12698"/>
                    <a:pt x="2925" y="13823"/>
                    <a:pt x="2829" y="14884"/>
                  </a:cubicBezTo>
                  <a:cubicBezTo>
                    <a:pt x="2733" y="15944"/>
                    <a:pt x="2572" y="16973"/>
                    <a:pt x="2443" y="17487"/>
                  </a:cubicBezTo>
                  <a:cubicBezTo>
                    <a:pt x="2411" y="17648"/>
                    <a:pt x="2379" y="17809"/>
                    <a:pt x="2379" y="17937"/>
                  </a:cubicBezTo>
                  <a:cubicBezTo>
                    <a:pt x="2379" y="18259"/>
                    <a:pt x="2540" y="18548"/>
                    <a:pt x="2765" y="18741"/>
                  </a:cubicBezTo>
                  <a:cubicBezTo>
                    <a:pt x="3022" y="18902"/>
                    <a:pt x="3311" y="18966"/>
                    <a:pt x="3633" y="18966"/>
                  </a:cubicBezTo>
                  <a:cubicBezTo>
                    <a:pt x="4275" y="18966"/>
                    <a:pt x="5079" y="18709"/>
                    <a:pt x="5786" y="18291"/>
                  </a:cubicBezTo>
                  <a:cubicBezTo>
                    <a:pt x="6204" y="18034"/>
                    <a:pt x="6526" y="17584"/>
                    <a:pt x="6783" y="17037"/>
                  </a:cubicBezTo>
                  <a:cubicBezTo>
                    <a:pt x="7136" y="16266"/>
                    <a:pt x="7361" y="15237"/>
                    <a:pt x="7586" y="14144"/>
                  </a:cubicBezTo>
                  <a:cubicBezTo>
                    <a:pt x="7779" y="13084"/>
                    <a:pt x="7940" y="11959"/>
                    <a:pt x="8165" y="10962"/>
                  </a:cubicBezTo>
                  <a:cubicBezTo>
                    <a:pt x="8358" y="10062"/>
                    <a:pt x="8969" y="9001"/>
                    <a:pt x="9547" y="7908"/>
                  </a:cubicBezTo>
                  <a:cubicBezTo>
                    <a:pt x="10126" y="6815"/>
                    <a:pt x="10672" y="5658"/>
                    <a:pt x="10672" y="4469"/>
                  </a:cubicBezTo>
                  <a:cubicBezTo>
                    <a:pt x="10672" y="3633"/>
                    <a:pt x="10415" y="2830"/>
                    <a:pt x="9772" y="2026"/>
                  </a:cubicBezTo>
                  <a:cubicBezTo>
                    <a:pt x="8390" y="387"/>
                    <a:pt x="6654" y="1"/>
                    <a:pt x="5336"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9" name="Google Shape;4159;p47"/>
            <p:cNvSpPr/>
            <p:nvPr/>
          </p:nvSpPr>
          <p:spPr>
            <a:xfrm>
              <a:off x="5456575" y="2429500"/>
              <a:ext cx="532825" cy="629075"/>
            </a:xfrm>
            <a:custGeom>
              <a:rect b="b" l="l" r="r" t="t"/>
              <a:pathLst>
                <a:path extrusionOk="0" h="25163" w="21313">
                  <a:moveTo>
                    <a:pt x="0" y="22215"/>
                  </a:moveTo>
                  <a:cubicBezTo>
                    <a:pt x="1" y="22215"/>
                    <a:pt x="1" y="22215"/>
                    <a:pt x="1" y="22215"/>
                  </a:cubicBezTo>
                  <a:lnTo>
                    <a:pt x="1" y="22215"/>
                  </a:lnTo>
                  <a:cubicBezTo>
                    <a:pt x="1" y="22215"/>
                    <a:pt x="0" y="22215"/>
                    <a:pt x="0" y="22215"/>
                  </a:cubicBezTo>
                  <a:close/>
                  <a:moveTo>
                    <a:pt x="4328" y="0"/>
                  </a:moveTo>
                  <a:cubicBezTo>
                    <a:pt x="3989" y="0"/>
                    <a:pt x="3665" y="20"/>
                    <a:pt x="3376" y="67"/>
                  </a:cubicBezTo>
                  <a:cubicBezTo>
                    <a:pt x="1640" y="357"/>
                    <a:pt x="965" y="5403"/>
                    <a:pt x="2058" y="8264"/>
                  </a:cubicBezTo>
                  <a:cubicBezTo>
                    <a:pt x="2508" y="9454"/>
                    <a:pt x="3311" y="10193"/>
                    <a:pt x="4083" y="10643"/>
                  </a:cubicBezTo>
                  <a:cubicBezTo>
                    <a:pt x="3922" y="10482"/>
                    <a:pt x="2861" y="9486"/>
                    <a:pt x="3890" y="8714"/>
                  </a:cubicBezTo>
                  <a:cubicBezTo>
                    <a:pt x="4983" y="7879"/>
                    <a:pt x="5947" y="7750"/>
                    <a:pt x="5947" y="7750"/>
                  </a:cubicBezTo>
                  <a:lnTo>
                    <a:pt x="5947" y="7750"/>
                  </a:lnTo>
                  <a:cubicBezTo>
                    <a:pt x="5947" y="7750"/>
                    <a:pt x="5079" y="10546"/>
                    <a:pt x="5465" y="11029"/>
                  </a:cubicBezTo>
                  <a:cubicBezTo>
                    <a:pt x="6931" y="13005"/>
                    <a:pt x="371" y="22217"/>
                    <a:pt x="8" y="22217"/>
                  </a:cubicBezTo>
                  <a:cubicBezTo>
                    <a:pt x="6" y="22217"/>
                    <a:pt x="3" y="22216"/>
                    <a:pt x="1" y="22215"/>
                  </a:cubicBezTo>
                  <a:lnTo>
                    <a:pt x="1" y="22215"/>
                  </a:lnTo>
                  <a:cubicBezTo>
                    <a:pt x="49" y="22242"/>
                    <a:pt x="1960" y="23323"/>
                    <a:pt x="4404" y="24497"/>
                  </a:cubicBezTo>
                  <a:cubicBezTo>
                    <a:pt x="5359" y="24958"/>
                    <a:pt x="6344" y="25163"/>
                    <a:pt x="7330" y="25163"/>
                  </a:cubicBezTo>
                  <a:cubicBezTo>
                    <a:pt x="11919" y="25163"/>
                    <a:pt x="16527" y="20716"/>
                    <a:pt x="18194" y="16879"/>
                  </a:cubicBezTo>
                  <a:cubicBezTo>
                    <a:pt x="19769" y="13182"/>
                    <a:pt x="21312" y="6496"/>
                    <a:pt x="18098" y="3153"/>
                  </a:cubicBezTo>
                  <a:cubicBezTo>
                    <a:pt x="15773" y="787"/>
                    <a:pt x="12697" y="291"/>
                    <a:pt x="10574" y="291"/>
                  </a:cubicBezTo>
                  <a:cubicBezTo>
                    <a:pt x="9379" y="291"/>
                    <a:pt x="8486" y="448"/>
                    <a:pt x="8197" y="517"/>
                  </a:cubicBezTo>
                  <a:cubicBezTo>
                    <a:pt x="8197" y="517"/>
                    <a:pt x="6061" y="0"/>
                    <a:pt x="4328"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0" name="Google Shape;4160;p47"/>
            <p:cNvSpPr/>
            <p:nvPr/>
          </p:nvSpPr>
          <p:spPr>
            <a:xfrm>
              <a:off x="5449350" y="2423125"/>
              <a:ext cx="513525" cy="642125"/>
            </a:xfrm>
            <a:custGeom>
              <a:rect b="b" l="l" r="r" t="t"/>
              <a:pathLst>
                <a:path extrusionOk="0" h="25685" w="20541">
                  <a:moveTo>
                    <a:pt x="4629" y="547"/>
                  </a:moveTo>
                  <a:cubicBezTo>
                    <a:pt x="5465" y="547"/>
                    <a:pt x="6429" y="644"/>
                    <a:pt x="7168" y="772"/>
                  </a:cubicBezTo>
                  <a:cubicBezTo>
                    <a:pt x="7522" y="837"/>
                    <a:pt x="7843" y="901"/>
                    <a:pt x="8068" y="965"/>
                  </a:cubicBezTo>
                  <a:cubicBezTo>
                    <a:pt x="8293" y="997"/>
                    <a:pt x="8422" y="1030"/>
                    <a:pt x="8422" y="1030"/>
                  </a:cubicBezTo>
                  <a:lnTo>
                    <a:pt x="8550" y="1030"/>
                  </a:lnTo>
                  <a:cubicBezTo>
                    <a:pt x="8808" y="965"/>
                    <a:pt x="9708" y="805"/>
                    <a:pt x="10865" y="805"/>
                  </a:cubicBezTo>
                  <a:cubicBezTo>
                    <a:pt x="12954" y="805"/>
                    <a:pt x="15944" y="1319"/>
                    <a:pt x="18194" y="3601"/>
                  </a:cubicBezTo>
                  <a:cubicBezTo>
                    <a:pt x="19512" y="4951"/>
                    <a:pt x="19994" y="6944"/>
                    <a:pt x="19994" y="9066"/>
                  </a:cubicBezTo>
                  <a:cubicBezTo>
                    <a:pt x="19994" y="11894"/>
                    <a:pt x="19126" y="14948"/>
                    <a:pt x="18226" y="17005"/>
                  </a:cubicBezTo>
                  <a:cubicBezTo>
                    <a:pt x="17422" y="18902"/>
                    <a:pt x="15879" y="20927"/>
                    <a:pt x="13983" y="22502"/>
                  </a:cubicBezTo>
                  <a:cubicBezTo>
                    <a:pt x="12054" y="24077"/>
                    <a:pt x="9804" y="25138"/>
                    <a:pt x="7618" y="25138"/>
                  </a:cubicBezTo>
                  <a:cubicBezTo>
                    <a:pt x="6654" y="25138"/>
                    <a:pt x="5722" y="24945"/>
                    <a:pt x="4790" y="24495"/>
                  </a:cubicBezTo>
                  <a:cubicBezTo>
                    <a:pt x="3568" y="23916"/>
                    <a:pt x="2475" y="23338"/>
                    <a:pt x="1672" y="22920"/>
                  </a:cubicBezTo>
                  <a:cubicBezTo>
                    <a:pt x="1286" y="22727"/>
                    <a:pt x="964" y="22534"/>
                    <a:pt x="739" y="22438"/>
                  </a:cubicBezTo>
                  <a:cubicBezTo>
                    <a:pt x="736" y="22435"/>
                    <a:pt x="732" y="22433"/>
                    <a:pt x="728" y="22430"/>
                  </a:cubicBezTo>
                  <a:lnTo>
                    <a:pt x="728" y="22430"/>
                  </a:lnTo>
                  <a:cubicBezTo>
                    <a:pt x="811" y="22336"/>
                    <a:pt x="911" y="22219"/>
                    <a:pt x="1029" y="22084"/>
                  </a:cubicBezTo>
                  <a:cubicBezTo>
                    <a:pt x="1736" y="21184"/>
                    <a:pt x="3022" y="19320"/>
                    <a:pt x="4147" y="17391"/>
                  </a:cubicBezTo>
                  <a:cubicBezTo>
                    <a:pt x="4725" y="16395"/>
                    <a:pt x="5240" y="15430"/>
                    <a:pt x="5593" y="14498"/>
                  </a:cubicBezTo>
                  <a:cubicBezTo>
                    <a:pt x="5979" y="13598"/>
                    <a:pt x="6236" y="12762"/>
                    <a:pt x="6236" y="12087"/>
                  </a:cubicBezTo>
                  <a:cubicBezTo>
                    <a:pt x="6236" y="11734"/>
                    <a:pt x="6172" y="11380"/>
                    <a:pt x="5979" y="11123"/>
                  </a:cubicBezTo>
                  <a:lnTo>
                    <a:pt x="5947" y="11123"/>
                  </a:lnTo>
                  <a:cubicBezTo>
                    <a:pt x="5947" y="11123"/>
                    <a:pt x="5915" y="10994"/>
                    <a:pt x="5915" y="10834"/>
                  </a:cubicBezTo>
                  <a:cubicBezTo>
                    <a:pt x="5915" y="10416"/>
                    <a:pt x="6075" y="9709"/>
                    <a:pt x="6204" y="9130"/>
                  </a:cubicBezTo>
                  <a:cubicBezTo>
                    <a:pt x="6268" y="8841"/>
                    <a:pt x="6332" y="8583"/>
                    <a:pt x="6397" y="8391"/>
                  </a:cubicBezTo>
                  <a:cubicBezTo>
                    <a:pt x="6461" y="8198"/>
                    <a:pt x="6493" y="8069"/>
                    <a:pt x="6493" y="8069"/>
                  </a:cubicBezTo>
                  <a:cubicBezTo>
                    <a:pt x="6525" y="8005"/>
                    <a:pt x="6493" y="7908"/>
                    <a:pt x="6429" y="7812"/>
                  </a:cubicBezTo>
                  <a:cubicBezTo>
                    <a:pt x="6382" y="7765"/>
                    <a:pt x="6335" y="7735"/>
                    <a:pt x="6275" y="7735"/>
                  </a:cubicBezTo>
                  <a:cubicBezTo>
                    <a:pt x="6253" y="7735"/>
                    <a:pt x="6230" y="7739"/>
                    <a:pt x="6204" y="7748"/>
                  </a:cubicBezTo>
                  <a:cubicBezTo>
                    <a:pt x="6172" y="7748"/>
                    <a:pt x="5143" y="7876"/>
                    <a:pt x="3986" y="8776"/>
                  </a:cubicBezTo>
                  <a:lnTo>
                    <a:pt x="3986" y="8744"/>
                  </a:lnTo>
                  <a:cubicBezTo>
                    <a:pt x="3632" y="9034"/>
                    <a:pt x="3472" y="9419"/>
                    <a:pt x="3472" y="9741"/>
                  </a:cubicBezTo>
                  <a:cubicBezTo>
                    <a:pt x="3472" y="9777"/>
                    <a:pt x="3473" y="9813"/>
                    <a:pt x="3477" y="9849"/>
                  </a:cubicBezTo>
                  <a:lnTo>
                    <a:pt x="3477" y="9849"/>
                  </a:lnTo>
                  <a:cubicBezTo>
                    <a:pt x="3120" y="9475"/>
                    <a:pt x="2807" y="9010"/>
                    <a:pt x="2572" y="8423"/>
                  </a:cubicBezTo>
                  <a:cubicBezTo>
                    <a:pt x="2250" y="7523"/>
                    <a:pt x="2089" y="6366"/>
                    <a:pt x="2089" y="5240"/>
                  </a:cubicBezTo>
                  <a:cubicBezTo>
                    <a:pt x="2089" y="4083"/>
                    <a:pt x="2250" y="2926"/>
                    <a:pt x="2539" y="2058"/>
                  </a:cubicBezTo>
                  <a:cubicBezTo>
                    <a:pt x="2700" y="1640"/>
                    <a:pt x="2893" y="1255"/>
                    <a:pt x="3086" y="1030"/>
                  </a:cubicBezTo>
                  <a:cubicBezTo>
                    <a:pt x="3311" y="772"/>
                    <a:pt x="3504" y="644"/>
                    <a:pt x="3729" y="612"/>
                  </a:cubicBezTo>
                  <a:cubicBezTo>
                    <a:pt x="3986" y="547"/>
                    <a:pt x="4307" y="547"/>
                    <a:pt x="4629" y="547"/>
                  </a:cubicBezTo>
                  <a:close/>
                  <a:moveTo>
                    <a:pt x="4629" y="1"/>
                  </a:moveTo>
                  <a:cubicBezTo>
                    <a:pt x="4275" y="1"/>
                    <a:pt x="3954" y="1"/>
                    <a:pt x="3632" y="65"/>
                  </a:cubicBezTo>
                  <a:cubicBezTo>
                    <a:pt x="3247" y="129"/>
                    <a:pt x="2925" y="354"/>
                    <a:pt x="2668" y="676"/>
                  </a:cubicBezTo>
                  <a:cubicBezTo>
                    <a:pt x="2282" y="1158"/>
                    <a:pt x="2025" y="1833"/>
                    <a:pt x="1832" y="2637"/>
                  </a:cubicBezTo>
                  <a:cubicBezTo>
                    <a:pt x="1639" y="3408"/>
                    <a:pt x="1543" y="4340"/>
                    <a:pt x="1543" y="5240"/>
                  </a:cubicBezTo>
                  <a:cubicBezTo>
                    <a:pt x="1543" y="6430"/>
                    <a:pt x="1704" y="7619"/>
                    <a:pt x="2089" y="8616"/>
                  </a:cubicBezTo>
                  <a:cubicBezTo>
                    <a:pt x="2539" y="9869"/>
                    <a:pt x="3407" y="10641"/>
                    <a:pt x="4243" y="11123"/>
                  </a:cubicBezTo>
                  <a:cubicBezTo>
                    <a:pt x="4289" y="11146"/>
                    <a:pt x="4338" y="11156"/>
                    <a:pt x="4386" y="11156"/>
                  </a:cubicBezTo>
                  <a:cubicBezTo>
                    <a:pt x="4473" y="11156"/>
                    <a:pt x="4555" y="11121"/>
                    <a:pt x="4597" y="11059"/>
                  </a:cubicBezTo>
                  <a:cubicBezTo>
                    <a:pt x="4693" y="10930"/>
                    <a:pt x="4661" y="10769"/>
                    <a:pt x="4565" y="10705"/>
                  </a:cubicBezTo>
                  <a:cubicBezTo>
                    <a:pt x="4500" y="10641"/>
                    <a:pt x="4372" y="10512"/>
                    <a:pt x="4243" y="10319"/>
                  </a:cubicBezTo>
                  <a:cubicBezTo>
                    <a:pt x="4115" y="10159"/>
                    <a:pt x="3986" y="9934"/>
                    <a:pt x="3986" y="9741"/>
                  </a:cubicBezTo>
                  <a:cubicBezTo>
                    <a:pt x="4018" y="9580"/>
                    <a:pt x="4050" y="9387"/>
                    <a:pt x="4340" y="9194"/>
                  </a:cubicBezTo>
                  <a:cubicBezTo>
                    <a:pt x="4854" y="8776"/>
                    <a:pt x="5336" y="8551"/>
                    <a:pt x="5690" y="8423"/>
                  </a:cubicBezTo>
                  <a:cubicBezTo>
                    <a:pt x="5745" y="8404"/>
                    <a:pt x="5795" y="8389"/>
                    <a:pt x="5841" y="8375"/>
                  </a:cubicBezTo>
                  <a:lnTo>
                    <a:pt x="5841" y="8375"/>
                  </a:lnTo>
                  <a:cubicBezTo>
                    <a:pt x="5793" y="8551"/>
                    <a:pt x="5739" y="8767"/>
                    <a:pt x="5690" y="9001"/>
                  </a:cubicBezTo>
                  <a:cubicBezTo>
                    <a:pt x="5529" y="9612"/>
                    <a:pt x="5400" y="10319"/>
                    <a:pt x="5400" y="10834"/>
                  </a:cubicBezTo>
                  <a:cubicBezTo>
                    <a:pt x="5400" y="11059"/>
                    <a:pt x="5400" y="11251"/>
                    <a:pt x="5529" y="11444"/>
                  </a:cubicBezTo>
                  <a:cubicBezTo>
                    <a:pt x="5625" y="11573"/>
                    <a:pt x="5690" y="11798"/>
                    <a:pt x="5690" y="12087"/>
                  </a:cubicBezTo>
                  <a:cubicBezTo>
                    <a:pt x="5690" y="12730"/>
                    <a:pt x="5368" y="13727"/>
                    <a:pt x="4886" y="14820"/>
                  </a:cubicBezTo>
                  <a:cubicBezTo>
                    <a:pt x="4115" y="16491"/>
                    <a:pt x="2989" y="18355"/>
                    <a:pt x="1993" y="19802"/>
                  </a:cubicBezTo>
                  <a:cubicBezTo>
                    <a:pt x="1511" y="20541"/>
                    <a:pt x="1061" y="21152"/>
                    <a:pt x="707" y="21602"/>
                  </a:cubicBezTo>
                  <a:cubicBezTo>
                    <a:pt x="546" y="21827"/>
                    <a:pt x="386" y="21988"/>
                    <a:pt x="289" y="22116"/>
                  </a:cubicBezTo>
                  <a:cubicBezTo>
                    <a:pt x="257" y="22148"/>
                    <a:pt x="193" y="22213"/>
                    <a:pt x="193" y="22213"/>
                  </a:cubicBezTo>
                  <a:lnTo>
                    <a:pt x="182" y="22223"/>
                  </a:lnTo>
                  <a:lnTo>
                    <a:pt x="182" y="22223"/>
                  </a:lnTo>
                  <a:cubicBezTo>
                    <a:pt x="120" y="22247"/>
                    <a:pt x="67" y="22289"/>
                    <a:pt x="32" y="22341"/>
                  </a:cubicBezTo>
                  <a:cubicBezTo>
                    <a:pt x="0" y="22438"/>
                    <a:pt x="0" y="22566"/>
                    <a:pt x="96" y="22663"/>
                  </a:cubicBezTo>
                  <a:cubicBezTo>
                    <a:pt x="114" y="22697"/>
                    <a:pt x="140" y="22713"/>
                    <a:pt x="161" y="22721"/>
                  </a:cubicBezTo>
                  <a:lnTo>
                    <a:pt x="161" y="22721"/>
                  </a:lnTo>
                  <a:lnTo>
                    <a:pt x="161" y="22727"/>
                  </a:lnTo>
                  <a:lnTo>
                    <a:pt x="212" y="22727"/>
                  </a:lnTo>
                  <a:cubicBezTo>
                    <a:pt x="534" y="22919"/>
                    <a:pt x="2335" y="23921"/>
                    <a:pt x="4565" y="24977"/>
                  </a:cubicBezTo>
                  <a:cubicBezTo>
                    <a:pt x="5561" y="25459"/>
                    <a:pt x="6590" y="25684"/>
                    <a:pt x="7618" y="25684"/>
                  </a:cubicBezTo>
                  <a:cubicBezTo>
                    <a:pt x="9997" y="25684"/>
                    <a:pt x="12343" y="24527"/>
                    <a:pt x="14304" y="22920"/>
                  </a:cubicBezTo>
                  <a:cubicBezTo>
                    <a:pt x="16265" y="21281"/>
                    <a:pt x="17872" y="19191"/>
                    <a:pt x="18708" y="17230"/>
                  </a:cubicBezTo>
                  <a:cubicBezTo>
                    <a:pt x="19640" y="15077"/>
                    <a:pt x="20540" y="11991"/>
                    <a:pt x="20540" y="9066"/>
                  </a:cubicBezTo>
                  <a:cubicBezTo>
                    <a:pt x="20540" y="6848"/>
                    <a:pt x="20026" y="4726"/>
                    <a:pt x="18579" y="3247"/>
                  </a:cubicBezTo>
                  <a:cubicBezTo>
                    <a:pt x="16169" y="772"/>
                    <a:pt x="13019" y="290"/>
                    <a:pt x="10865" y="290"/>
                  </a:cubicBezTo>
                  <a:cubicBezTo>
                    <a:pt x="9723" y="290"/>
                    <a:pt x="8862" y="431"/>
                    <a:pt x="8492" y="501"/>
                  </a:cubicBezTo>
                  <a:lnTo>
                    <a:pt x="8492" y="501"/>
                  </a:lnTo>
                  <a:cubicBezTo>
                    <a:pt x="8139" y="420"/>
                    <a:pt x="6253" y="1"/>
                    <a:pt x="4629"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1" name="Google Shape;4161;p47"/>
            <p:cNvSpPr/>
            <p:nvPr/>
          </p:nvSpPr>
          <p:spPr>
            <a:xfrm>
              <a:off x="4468125" y="2857075"/>
              <a:ext cx="348000" cy="631675"/>
            </a:xfrm>
            <a:custGeom>
              <a:rect b="b" l="l" r="r" t="t"/>
              <a:pathLst>
                <a:path extrusionOk="0" h="25267" w="13920">
                  <a:moveTo>
                    <a:pt x="4951" y="1"/>
                  </a:moveTo>
                  <a:lnTo>
                    <a:pt x="1" y="20670"/>
                  </a:lnTo>
                  <a:lnTo>
                    <a:pt x="10126" y="25267"/>
                  </a:lnTo>
                  <a:lnTo>
                    <a:pt x="13919" y="5851"/>
                  </a:lnTo>
                  <a:lnTo>
                    <a:pt x="49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2" name="Google Shape;4162;p47"/>
            <p:cNvSpPr/>
            <p:nvPr/>
          </p:nvSpPr>
          <p:spPr>
            <a:xfrm>
              <a:off x="4460900" y="2850325"/>
              <a:ext cx="362450" cy="645450"/>
            </a:xfrm>
            <a:custGeom>
              <a:rect b="b" l="l" r="r" t="t"/>
              <a:pathLst>
                <a:path extrusionOk="0" h="25818" w="14498">
                  <a:moveTo>
                    <a:pt x="5408" y="710"/>
                  </a:moveTo>
                  <a:lnTo>
                    <a:pt x="13919" y="6250"/>
                  </a:lnTo>
                  <a:lnTo>
                    <a:pt x="10222" y="25151"/>
                  </a:lnTo>
                  <a:lnTo>
                    <a:pt x="611" y="20779"/>
                  </a:lnTo>
                  <a:lnTo>
                    <a:pt x="5408" y="710"/>
                  </a:lnTo>
                  <a:close/>
                  <a:moveTo>
                    <a:pt x="5208" y="0"/>
                  </a:moveTo>
                  <a:cubicBezTo>
                    <a:pt x="5184" y="0"/>
                    <a:pt x="5162" y="4"/>
                    <a:pt x="5144" y="14"/>
                  </a:cubicBezTo>
                  <a:cubicBezTo>
                    <a:pt x="5047" y="46"/>
                    <a:pt x="5015" y="142"/>
                    <a:pt x="4983" y="207"/>
                  </a:cubicBezTo>
                  <a:lnTo>
                    <a:pt x="33" y="20876"/>
                  </a:lnTo>
                  <a:cubicBezTo>
                    <a:pt x="0" y="21004"/>
                    <a:pt x="65" y="21133"/>
                    <a:pt x="193" y="21165"/>
                  </a:cubicBezTo>
                  <a:lnTo>
                    <a:pt x="10287" y="25794"/>
                  </a:lnTo>
                  <a:cubicBezTo>
                    <a:pt x="10335" y="25810"/>
                    <a:pt x="10375" y="25818"/>
                    <a:pt x="10415" y="25818"/>
                  </a:cubicBezTo>
                  <a:cubicBezTo>
                    <a:pt x="10455" y="25818"/>
                    <a:pt x="10496" y="25810"/>
                    <a:pt x="10544" y="25794"/>
                  </a:cubicBezTo>
                  <a:cubicBezTo>
                    <a:pt x="10608" y="25729"/>
                    <a:pt x="10640" y="25665"/>
                    <a:pt x="10672" y="25601"/>
                  </a:cubicBezTo>
                  <a:lnTo>
                    <a:pt x="14498" y="6153"/>
                  </a:lnTo>
                  <a:cubicBezTo>
                    <a:pt x="14498" y="6057"/>
                    <a:pt x="14465" y="5961"/>
                    <a:pt x="14369" y="5896"/>
                  </a:cubicBezTo>
                  <a:lnTo>
                    <a:pt x="5401" y="46"/>
                  </a:lnTo>
                  <a:cubicBezTo>
                    <a:pt x="5333" y="23"/>
                    <a:pt x="5264" y="0"/>
                    <a:pt x="5208"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3" name="Google Shape;4163;p47"/>
            <p:cNvSpPr/>
            <p:nvPr/>
          </p:nvSpPr>
          <p:spPr>
            <a:xfrm>
              <a:off x="4497875" y="2910925"/>
              <a:ext cx="289325" cy="524775"/>
            </a:xfrm>
            <a:custGeom>
              <a:rect b="b" l="l" r="r" t="t"/>
              <a:pathLst>
                <a:path extrusionOk="0" h="20991" w="11573">
                  <a:moveTo>
                    <a:pt x="4115" y="1"/>
                  </a:moveTo>
                  <a:lnTo>
                    <a:pt x="0" y="17166"/>
                  </a:lnTo>
                  <a:lnTo>
                    <a:pt x="8390" y="20991"/>
                  </a:lnTo>
                  <a:lnTo>
                    <a:pt x="11572" y="4854"/>
                  </a:lnTo>
                  <a:lnTo>
                    <a:pt x="4115"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4" name="Google Shape;4164;p47"/>
            <p:cNvSpPr/>
            <p:nvPr/>
          </p:nvSpPr>
          <p:spPr>
            <a:xfrm>
              <a:off x="4490625" y="2903975"/>
              <a:ext cx="303800" cy="537975"/>
            </a:xfrm>
            <a:custGeom>
              <a:rect b="b" l="l" r="r" t="t"/>
              <a:pathLst>
                <a:path extrusionOk="0" h="21519" w="12152">
                  <a:moveTo>
                    <a:pt x="4566" y="711"/>
                  </a:moveTo>
                  <a:lnTo>
                    <a:pt x="11573" y="5229"/>
                  </a:lnTo>
                  <a:lnTo>
                    <a:pt x="8487" y="20883"/>
                  </a:lnTo>
                  <a:lnTo>
                    <a:pt x="612" y="17283"/>
                  </a:lnTo>
                  <a:lnTo>
                    <a:pt x="4566" y="711"/>
                  </a:lnTo>
                  <a:close/>
                  <a:moveTo>
                    <a:pt x="4400" y="0"/>
                  </a:moveTo>
                  <a:cubicBezTo>
                    <a:pt x="4367" y="0"/>
                    <a:pt x="4335" y="8"/>
                    <a:pt x="4308" y="21"/>
                  </a:cubicBezTo>
                  <a:cubicBezTo>
                    <a:pt x="4212" y="54"/>
                    <a:pt x="4147" y="118"/>
                    <a:pt x="4147" y="214"/>
                  </a:cubicBezTo>
                  <a:lnTo>
                    <a:pt x="33" y="17379"/>
                  </a:lnTo>
                  <a:cubicBezTo>
                    <a:pt x="1" y="17508"/>
                    <a:pt x="65" y="17637"/>
                    <a:pt x="162" y="17669"/>
                  </a:cubicBezTo>
                  <a:lnTo>
                    <a:pt x="8583" y="21494"/>
                  </a:lnTo>
                  <a:cubicBezTo>
                    <a:pt x="8615" y="21510"/>
                    <a:pt x="8656" y="21518"/>
                    <a:pt x="8696" y="21518"/>
                  </a:cubicBezTo>
                  <a:cubicBezTo>
                    <a:pt x="8736" y="21518"/>
                    <a:pt x="8776" y="21510"/>
                    <a:pt x="8808" y="21494"/>
                  </a:cubicBezTo>
                  <a:cubicBezTo>
                    <a:pt x="8873" y="21462"/>
                    <a:pt x="8937" y="21398"/>
                    <a:pt x="8937" y="21301"/>
                  </a:cubicBezTo>
                  <a:lnTo>
                    <a:pt x="12119" y="5165"/>
                  </a:lnTo>
                  <a:cubicBezTo>
                    <a:pt x="12151" y="5068"/>
                    <a:pt x="12087" y="4940"/>
                    <a:pt x="11991" y="4907"/>
                  </a:cubicBezTo>
                  <a:lnTo>
                    <a:pt x="4533" y="54"/>
                  </a:lnTo>
                  <a:cubicBezTo>
                    <a:pt x="4495" y="16"/>
                    <a:pt x="4447" y="0"/>
                    <a:pt x="4400"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5" name="Google Shape;4165;p47"/>
            <p:cNvSpPr/>
            <p:nvPr/>
          </p:nvSpPr>
          <p:spPr>
            <a:xfrm>
              <a:off x="4721275" y="3003350"/>
              <a:ext cx="440400" cy="513525"/>
            </a:xfrm>
            <a:custGeom>
              <a:rect b="b" l="l" r="r" t="t"/>
              <a:pathLst>
                <a:path extrusionOk="0" h="20541" w="17616">
                  <a:moveTo>
                    <a:pt x="3793" y="0"/>
                  </a:moveTo>
                  <a:lnTo>
                    <a:pt x="0" y="19416"/>
                  </a:lnTo>
                  <a:lnTo>
                    <a:pt x="14915" y="20541"/>
                  </a:lnTo>
                  <a:lnTo>
                    <a:pt x="17615" y="675"/>
                  </a:lnTo>
                  <a:lnTo>
                    <a:pt x="379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6" name="Google Shape;4166;p47"/>
            <p:cNvSpPr/>
            <p:nvPr/>
          </p:nvSpPr>
          <p:spPr>
            <a:xfrm>
              <a:off x="4714025" y="2996100"/>
              <a:ext cx="454875" cy="527350"/>
            </a:xfrm>
            <a:custGeom>
              <a:rect b="b" l="l" r="r" t="t"/>
              <a:pathLst>
                <a:path extrusionOk="0" h="21094" w="18195">
                  <a:moveTo>
                    <a:pt x="4326" y="559"/>
                  </a:moveTo>
                  <a:lnTo>
                    <a:pt x="17616" y="1222"/>
                  </a:lnTo>
                  <a:lnTo>
                    <a:pt x="14980" y="20541"/>
                  </a:lnTo>
                  <a:lnTo>
                    <a:pt x="612" y="19481"/>
                  </a:lnTo>
                  <a:lnTo>
                    <a:pt x="4326" y="559"/>
                  </a:lnTo>
                  <a:close/>
                  <a:moveTo>
                    <a:pt x="4115" y="1"/>
                  </a:moveTo>
                  <a:cubicBezTo>
                    <a:pt x="3987" y="1"/>
                    <a:pt x="3858" y="97"/>
                    <a:pt x="3826" y="226"/>
                  </a:cubicBezTo>
                  <a:lnTo>
                    <a:pt x="33" y="19673"/>
                  </a:lnTo>
                  <a:cubicBezTo>
                    <a:pt x="1" y="19738"/>
                    <a:pt x="33" y="19802"/>
                    <a:pt x="65" y="19866"/>
                  </a:cubicBezTo>
                  <a:cubicBezTo>
                    <a:pt x="130" y="19931"/>
                    <a:pt x="194" y="19963"/>
                    <a:pt x="258" y="19963"/>
                  </a:cubicBezTo>
                  <a:lnTo>
                    <a:pt x="15205" y="21088"/>
                  </a:lnTo>
                  <a:cubicBezTo>
                    <a:pt x="15222" y="21092"/>
                    <a:pt x="15238" y="21094"/>
                    <a:pt x="15255" y="21094"/>
                  </a:cubicBezTo>
                  <a:cubicBezTo>
                    <a:pt x="15365" y="21094"/>
                    <a:pt x="15467" y="21003"/>
                    <a:pt x="15495" y="20863"/>
                  </a:cubicBezTo>
                  <a:lnTo>
                    <a:pt x="18163" y="997"/>
                  </a:lnTo>
                  <a:cubicBezTo>
                    <a:pt x="18195" y="933"/>
                    <a:pt x="18163" y="837"/>
                    <a:pt x="18130" y="772"/>
                  </a:cubicBezTo>
                  <a:cubicBezTo>
                    <a:pt x="18066" y="740"/>
                    <a:pt x="18002" y="708"/>
                    <a:pt x="17937" y="676"/>
                  </a:cubicBezTo>
                  <a:lnTo>
                    <a:pt x="4115"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7" name="Google Shape;4167;p47"/>
            <p:cNvSpPr/>
            <p:nvPr/>
          </p:nvSpPr>
          <p:spPr>
            <a:xfrm>
              <a:off x="4918150" y="3207450"/>
              <a:ext cx="27350" cy="17725"/>
            </a:xfrm>
            <a:custGeom>
              <a:rect b="b" l="l" r="r" t="t"/>
              <a:pathLst>
                <a:path extrusionOk="0" h="709" w="1094">
                  <a:moveTo>
                    <a:pt x="129" y="1"/>
                  </a:moveTo>
                  <a:lnTo>
                    <a:pt x="1" y="644"/>
                  </a:lnTo>
                  <a:lnTo>
                    <a:pt x="997" y="708"/>
                  </a:lnTo>
                  <a:lnTo>
                    <a:pt x="1094" y="65"/>
                  </a:lnTo>
                  <a:lnTo>
                    <a:pt x="129"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8" name="Google Shape;4168;p47"/>
            <p:cNvSpPr/>
            <p:nvPr/>
          </p:nvSpPr>
          <p:spPr>
            <a:xfrm>
              <a:off x="4941450" y="3310325"/>
              <a:ext cx="38600" cy="26550"/>
            </a:xfrm>
            <a:custGeom>
              <a:rect b="b" l="l" r="r" t="t"/>
              <a:pathLst>
                <a:path extrusionOk="0" h="1062" w="1544">
                  <a:moveTo>
                    <a:pt x="162" y="0"/>
                  </a:moveTo>
                  <a:lnTo>
                    <a:pt x="1" y="965"/>
                  </a:lnTo>
                  <a:lnTo>
                    <a:pt x="1383" y="1061"/>
                  </a:lnTo>
                  <a:lnTo>
                    <a:pt x="1544" y="65"/>
                  </a:lnTo>
                  <a:lnTo>
                    <a:pt x="162"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9" name="Google Shape;4169;p47"/>
            <p:cNvSpPr/>
            <p:nvPr/>
          </p:nvSpPr>
          <p:spPr>
            <a:xfrm>
              <a:off x="4882800" y="3134325"/>
              <a:ext cx="34575" cy="19325"/>
            </a:xfrm>
            <a:custGeom>
              <a:rect b="b" l="l" r="r" t="t"/>
              <a:pathLst>
                <a:path extrusionOk="0" h="773" w="1383">
                  <a:moveTo>
                    <a:pt x="129" y="1"/>
                  </a:moveTo>
                  <a:lnTo>
                    <a:pt x="0" y="708"/>
                  </a:lnTo>
                  <a:lnTo>
                    <a:pt x="1286" y="772"/>
                  </a:lnTo>
                  <a:lnTo>
                    <a:pt x="1382" y="97"/>
                  </a:lnTo>
                  <a:lnTo>
                    <a:pt x="129"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0" name="Google Shape;4170;p47"/>
            <p:cNvSpPr/>
            <p:nvPr/>
          </p:nvSpPr>
          <p:spPr>
            <a:xfrm>
              <a:off x="4930200" y="3137550"/>
              <a:ext cx="26550" cy="17700"/>
            </a:xfrm>
            <a:custGeom>
              <a:rect b="b" l="l" r="r" t="t"/>
              <a:pathLst>
                <a:path extrusionOk="0" h="708" w="1062">
                  <a:moveTo>
                    <a:pt x="129" y="0"/>
                  </a:moveTo>
                  <a:lnTo>
                    <a:pt x="1" y="675"/>
                  </a:lnTo>
                  <a:lnTo>
                    <a:pt x="965" y="708"/>
                  </a:lnTo>
                  <a:lnTo>
                    <a:pt x="1062" y="65"/>
                  </a:lnTo>
                  <a:lnTo>
                    <a:pt x="129"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1" name="Google Shape;4171;p47"/>
            <p:cNvSpPr/>
            <p:nvPr/>
          </p:nvSpPr>
          <p:spPr>
            <a:xfrm>
              <a:off x="4911725" y="3238800"/>
              <a:ext cx="28950" cy="24950"/>
            </a:xfrm>
            <a:custGeom>
              <a:rect b="b" l="l" r="r" t="t"/>
              <a:pathLst>
                <a:path extrusionOk="0" h="998" w="1158">
                  <a:moveTo>
                    <a:pt x="161" y="1"/>
                  </a:moveTo>
                  <a:lnTo>
                    <a:pt x="0" y="901"/>
                  </a:lnTo>
                  <a:lnTo>
                    <a:pt x="1029" y="997"/>
                  </a:lnTo>
                  <a:lnTo>
                    <a:pt x="1158" y="65"/>
                  </a:lnTo>
                  <a:lnTo>
                    <a:pt x="161"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2" name="Google Shape;4172;p47"/>
            <p:cNvSpPr/>
            <p:nvPr/>
          </p:nvSpPr>
          <p:spPr>
            <a:xfrm>
              <a:off x="4963150" y="3171300"/>
              <a:ext cx="40200" cy="25750"/>
            </a:xfrm>
            <a:custGeom>
              <a:rect b="b" l="l" r="r" t="t"/>
              <a:pathLst>
                <a:path extrusionOk="0" h="1030" w="1608">
                  <a:moveTo>
                    <a:pt x="161" y="0"/>
                  </a:moveTo>
                  <a:lnTo>
                    <a:pt x="1" y="933"/>
                  </a:lnTo>
                  <a:lnTo>
                    <a:pt x="1447" y="1029"/>
                  </a:lnTo>
                  <a:lnTo>
                    <a:pt x="1608" y="65"/>
                  </a:lnTo>
                  <a:lnTo>
                    <a:pt x="161"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3" name="Google Shape;4173;p47"/>
            <p:cNvSpPr/>
            <p:nvPr/>
          </p:nvSpPr>
          <p:spPr>
            <a:xfrm>
              <a:off x="4895650" y="3055575"/>
              <a:ext cx="35375" cy="28950"/>
            </a:xfrm>
            <a:custGeom>
              <a:rect b="b" l="l" r="r" t="t"/>
              <a:pathLst>
                <a:path extrusionOk="0" h="1158" w="1415">
                  <a:moveTo>
                    <a:pt x="193" y="1"/>
                  </a:moveTo>
                  <a:lnTo>
                    <a:pt x="1" y="1094"/>
                  </a:lnTo>
                  <a:lnTo>
                    <a:pt x="1254" y="1158"/>
                  </a:lnTo>
                  <a:lnTo>
                    <a:pt x="1415" y="65"/>
                  </a:lnTo>
                  <a:lnTo>
                    <a:pt x="193"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4" name="Google Shape;4174;p47"/>
            <p:cNvSpPr/>
            <p:nvPr/>
          </p:nvSpPr>
          <p:spPr>
            <a:xfrm>
              <a:off x="4942250" y="3058000"/>
              <a:ext cx="26550" cy="28150"/>
            </a:xfrm>
            <a:custGeom>
              <a:rect b="b" l="l" r="r" t="t"/>
              <a:pathLst>
                <a:path extrusionOk="0" h="1126" w="1062">
                  <a:moveTo>
                    <a:pt x="194" y="0"/>
                  </a:moveTo>
                  <a:lnTo>
                    <a:pt x="1" y="1061"/>
                  </a:lnTo>
                  <a:lnTo>
                    <a:pt x="901" y="1125"/>
                  </a:lnTo>
                  <a:lnTo>
                    <a:pt x="1062" y="64"/>
                  </a:lnTo>
                  <a:lnTo>
                    <a:pt x="194"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5" name="Google Shape;4175;p47"/>
            <p:cNvSpPr/>
            <p:nvPr/>
          </p:nvSpPr>
          <p:spPr>
            <a:xfrm>
              <a:off x="4889225" y="3098175"/>
              <a:ext cx="34575" cy="23325"/>
            </a:xfrm>
            <a:custGeom>
              <a:rect b="b" l="l" r="r" t="t"/>
              <a:pathLst>
                <a:path extrusionOk="0" h="933" w="1383">
                  <a:moveTo>
                    <a:pt x="129" y="0"/>
                  </a:moveTo>
                  <a:lnTo>
                    <a:pt x="0" y="836"/>
                  </a:lnTo>
                  <a:lnTo>
                    <a:pt x="1254" y="932"/>
                  </a:lnTo>
                  <a:lnTo>
                    <a:pt x="1383" y="65"/>
                  </a:lnTo>
                  <a:lnTo>
                    <a:pt x="129"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47"/>
            <p:cNvSpPr/>
            <p:nvPr/>
          </p:nvSpPr>
          <p:spPr>
            <a:xfrm>
              <a:off x="4923775" y="3169700"/>
              <a:ext cx="28150" cy="24125"/>
            </a:xfrm>
            <a:custGeom>
              <a:rect b="b" l="l" r="r" t="t"/>
              <a:pathLst>
                <a:path extrusionOk="0" h="965" w="1126">
                  <a:moveTo>
                    <a:pt x="161" y="0"/>
                  </a:moveTo>
                  <a:lnTo>
                    <a:pt x="1" y="900"/>
                  </a:lnTo>
                  <a:lnTo>
                    <a:pt x="965" y="964"/>
                  </a:lnTo>
                  <a:lnTo>
                    <a:pt x="1126" y="32"/>
                  </a:lnTo>
                  <a:lnTo>
                    <a:pt x="161"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7" name="Google Shape;4177;p47"/>
            <p:cNvSpPr/>
            <p:nvPr/>
          </p:nvSpPr>
          <p:spPr>
            <a:xfrm>
              <a:off x="4935825" y="3099775"/>
              <a:ext cx="26550" cy="24125"/>
            </a:xfrm>
            <a:custGeom>
              <a:rect b="b" l="l" r="r" t="t"/>
              <a:pathLst>
                <a:path extrusionOk="0" h="965" w="1062">
                  <a:moveTo>
                    <a:pt x="162" y="1"/>
                  </a:moveTo>
                  <a:lnTo>
                    <a:pt x="1" y="901"/>
                  </a:lnTo>
                  <a:lnTo>
                    <a:pt x="933" y="965"/>
                  </a:lnTo>
                  <a:lnTo>
                    <a:pt x="1062" y="65"/>
                  </a:lnTo>
                  <a:lnTo>
                    <a:pt x="162"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8" name="Google Shape;4178;p47"/>
            <p:cNvSpPr/>
            <p:nvPr/>
          </p:nvSpPr>
          <p:spPr>
            <a:xfrm>
              <a:off x="4952700" y="3241225"/>
              <a:ext cx="39400" cy="25725"/>
            </a:xfrm>
            <a:custGeom>
              <a:rect b="b" l="l" r="r" t="t"/>
              <a:pathLst>
                <a:path extrusionOk="0" h="1029" w="1576">
                  <a:moveTo>
                    <a:pt x="129" y="0"/>
                  </a:moveTo>
                  <a:lnTo>
                    <a:pt x="1" y="932"/>
                  </a:lnTo>
                  <a:lnTo>
                    <a:pt x="1415" y="1029"/>
                  </a:lnTo>
                  <a:lnTo>
                    <a:pt x="1576" y="64"/>
                  </a:lnTo>
                  <a:lnTo>
                    <a:pt x="129"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9" name="Google Shape;4179;p47"/>
            <p:cNvSpPr/>
            <p:nvPr/>
          </p:nvSpPr>
          <p:spPr>
            <a:xfrm>
              <a:off x="4817700" y="3270950"/>
              <a:ext cx="28150" cy="19300"/>
            </a:xfrm>
            <a:custGeom>
              <a:rect b="b" l="l" r="r" t="t"/>
              <a:pathLst>
                <a:path extrusionOk="0" h="772" w="1126">
                  <a:moveTo>
                    <a:pt x="129" y="0"/>
                  </a:moveTo>
                  <a:lnTo>
                    <a:pt x="1" y="740"/>
                  </a:lnTo>
                  <a:lnTo>
                    <a:pt x="997" y="772"/>
                  </a:lnTo>
                  <a:lnTo>
                    <a:pt x="1126" y="65"/>
                  </a:lnTo>
                  <a:lnTo>
                    <a:pt x="129"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0" name="Google Shape;4180;p47"/>
            <p:cNvSpPr/>
            <p:nvPr/>
          </p:nvSpPr>
          <p:spPr>
            <a:xfrm>
              <a:off x="4811275" y="3304700"/>
              <a:ext cx="28950" cy="22525"/>
            </a:xfrm>
            <a:custGeom>
              <a:rect b="b" l="l" r="r" t="t"/>
              <a:pathLst>
                <a:path extrusionOk="0" h="901" w="1158">
                  <a:moveTo>
                    <a:pt x="129" y="0"/>
                  </a:moveTo>
                  <a:lnTo>
                    <a:pt x="0" y="804"/>
                  </a:lnTo>
                  <a:lnTo>
                    <a:pt x="997" y="900"/>
                  </a:lnTo>
                  <a:lnTo>
                    <a:pt x="1158" y="33"/>
                  </a:lnTo>
                  <a:lnTo>
                    <a:pt x="129"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1" name="Google Shape;4181;p47"/>
            <p:cNvSpPr/>
            <p:nvPr/>
          </p:nvSpPr>
          <p:spPr>
            <a:xfrm>
              <a:off x="4804850" y="3340050"/>
              <a:ext cx="28950" cy="20125"/>
            </a:xfrm>
            <a:custGeom>
              <a:rect b="b" l="l" r="r" t="t"/>
              <a:pathLst>
                <a:path extrusionOk="0" h="805" w="1158">
                  <a:moveTo>
                    <a:pt x="129" y="1"/>
                  </a:moveTo>
                  <a:lnTo>
                    <a:pt x="0" y="740"/>
                  </a:lnTo>
                  <a:lnTo>
                    <a:pt x="1029" y="804"/>
                  </a:lnTo>
                  <a:lnTo>
                    <a:pt x="1157" y="65"/>
                  </a:lnTo>
                  <a:lnTo>
                    <a:pt x="129"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2" name="Google Shape;4182;p47"/>
            <p:cNvSpPr/>
            <p:nvPr/>
          </p:nvSpPr>
          <p:spPr>
            <a:xfrm>
              <a:off x="4799225" y="3373800"/>
              <a:ext cx="28950" cy="22525"/>
            </a:xfrm>
            <a:custGeom>
              <a:rect b="b" l="l" r="r" t="t"/>
              <a:pathLst>
                <a:path extrusionOk="0" h="901" w="1158">
                  <a:moveTo>
                    <a:pt x="129" y="1"/>
                  </a:moveTo>
                  <a:lnTo>
                    <a:pt x="0" y="837"/>
                  </a:lnTo>
                  <a:lnTo>
                    <a:pt x="997" y="901"/>
                  </a:lnTo>
                  <a:lnTo>
                    <a:pt x="1157" y="65"/>
                  </a:lnTo>
                  <a:lnTo>
                    <a:pt x="129"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3" name="Google Shape;4183;p47"/>
            <p:cNvSpPr/>
            <p:nvPr/>
          </p:nvSpPr>
          <p:spPr>
            <a:xfrm>
              <a:off x="4823325" y="3234775"/>
              <a:ext cx="28950" cy="22525"/>
            </a:xfrm>
            <a:custGeom>
              <a:rect b="b" l="l" r="r" t="t"/>
              <a:pathLst>
                <a:path extrusionOk="0" h="901" w="1158">
                  <a:moveTo>
                    <a:pt x="129" y="1"/>
                  </a:moveTo>
                  <a:lnTo>
                    <a:pt x="1" y="837"/>
                  </a:lnTo>
                  <a:lnTo>
                    <a:pt x="1029" y="901"/>
                  </a:lnTo>
                  <a:lnTo>
                    <a:pt x="1158" y="65"/>
                  </a:lnTo>
                  <a:lnTo>
                    <a:pt x="129"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4" name="Google Shape;4184;p47"/>
            <p:cNvSpPr/>
            <p:nvPr/>
          </p:nvSpPr>
          <p:spPr>
            <a:xfrm>
              <a:off x="4835375" y="3165675"/>
              <a:ext cx="29775" cy="21725"/>
            </a:xfrm>
            <a:custGeom>
              <a:rect b="b" l="l" r="r" t="t"/>
              <a:pathLst>
                <a:path extrusionOk="0" h="869" w="1191">
                  <a:moveTo>
                    <a:pt x="129" y="0"/>
                  </a:moveTo>
                  <a:lnTo>
                    <a:pt x="1" y="804"/>
                  </a:lnTo>
                  <a:lnTo>
                    <a:pt x="1029" y="868"/>
                  </a:lnTo>
                  <a:lnTo>
                    <a:pt x="1190" y="33"/>
                  </a:lnTo>
                  <a:lnTo>
                    <a:pt x="129"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5" name="Google Shape;4185;p47"/>
            <p:cNvSpPr/>
            <p:nvPr/>
          </p:nvSpPr>
          <p:spPr>
            <a:xfrm>
              <a:off x="4847425" y="3095750"/>
              <a:ext cx="29775" cy="22525"/>
            </a:xfrm>
            <a:custGeom>
              <a:rect b="b" l="l" r="r" t="t"/>
              <a:pathLst>
                <a:path extrusionOk="0" h="901" w="1191">
                  <a:moveTo>
                    <a:pt x="162" y="1"/>
                  </a:moveTo>
                  <a:lnTo>
                    <a:pt x="1" y="804"/>
                  </a:lnTo>
                  <a:lnTo>
                    <a:pt x="1062" y="901"/>
                  </a:lnTo>
                  <a:lnTo>
                    <a:pt x="1190" y="65"/>
                  </a:lnTo>
                  <a:lnTo>
                    <a:pt x="162"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6" name="Google Shape;4186;p47"/>
            <p:cNvSpPr/>
            <p:nvPr/>
          </p:nvSpPr>
          <p:spPr>
            <a:xfrm>
              <a:off x="4829750" y="3201025"/>
              <a:ext cx="28950" cy="20125"/>
            </a:xfrm>
            <a:custGeom>
              <a:rect b="b" l="l" r="r" t="t"/>
              <a:pathLst>
                <a:path extrusionOk="0" h="805" w="1158">
                  <a:moveTo>
                    <a:pt x="129" y="1"/>
                  </a:moveTo>
                  <a:lnTo>
                    <a:pt x="1" y="740"/>
                  </a:lnTo>
                  <a:lnTo>
                    <a:pt x="1029" y="804"/>
                  </a:lnTo>
                  <a:lnTo>
                    <a:pt x="1158" y="65"/>
                  </a:lnTo>
                  <a:lnTo>
                    <a:pt x="129"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7" name="Google Shape;4187;p47"/>
            <p:cNvSpPr/>
            <p:nvPr/>
          </p:nvSpPr>
          <p:spPr>
            <a:xfrm>
              <a:off x="4841800" y="3131125"/>
              <a:ext cx="28975" cy="20100"/>
            </a:xfrm>
            <a:custGeom>
              <a:rect b="b" l="l" r="r" t="t"/>
              <a:pathLst>
                <a:path extrusionOk="0" h="804" w="1159">
                  <a:moveTo>
                    <a:pt x="129" y="0"/>
                  </a:moveTo>
                  <a:lnTo>
                    <a:pt x="1" y="772"/>
                  </a:lnTo>
                  <a:lnTo>
                    <a:pt x="1030" y="804"/>
                  </a:lnTo>
                  <a:lnTo>
                    <a:pt x="1158" y="64"/>
                  </a:lnTo>
                  <a:lnTo>
                    <a:pt x="129"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8" name="Google Shape;4188;p47"/>
            <p:cNvSpPr/>
            <p:nvPr/>
          </p:nvSpPr>
          <p:spPr>
            <a:xfrm>
              <a:off x="4974400" y="3102200"/>
              <a:ext cx="40200" cy="24925"/>
            </a:xfrm>
            <a:custGeom>
              <a:rect b="b" l="l" r="r" t="t"/>
              <a:pathLst>
                <a:path extrusionOk="0" h="997" w="1608">
                  <a:moveTo>
                    <a:pt x="129" y="0"/>
                  </a:moveTo>
                  <a:lnTo>
                    <a:pt x="1" y="900"/>
                  </a:lnTo>
                  <a:lnTo>
                    <a:pt x="1447" y="996"/>
                  </a:lnTo>
                  <a:lnTo>
                    <a:pt x="1608" y="64"/>
                  </a:lnTo>
                  <a:lnTo>
                    <a:pt x="129"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9" name="Google Shape;4189;p47"/>
            <p:cNvSpPr/>
            <p:nvPr/>
          </p:nvSpPr>
          <p:spPr>
            <a:xfrm>
              <a:off x="4791175" y="3409975"/>
              <a:ext cx="30575" cy="30550"/>
            </a:xfrm>
            <a:custGeom>
              <a:rect b="b" l="l" r="r" t="t"/>
              <a:pathLst>
                <a:path extrusionOk="0" h="1222" w="1223">
                  <a:moveTo>
                    <a:pt x="194" y="0"/>
                  </a:moveTo>
                  <a:lnTo>
                    <a:pt x="1" y="1125"/>
                  </a:lnTo>
                  <a:lnTo>
                    <a:pt x="997" y="1222"/>
                  </a:lnTo>
                  <a:lnTo>
                    <a:pt x="1222" y="65"/>
                  </a:lnTo>
                  <a:lnTo>
                    <a:pt x="194"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0" name="Google Shape;4190;p47"/>
            <p:cNvSpPr/>
            <p:nvPr/>
          </p:nvSpPr>
          <p:spPr>
            <a:xfrm>
              <a:off x="4958325" y="3209875"/>
              <a:ext cx="38600" cy="17700"/>
            </a:xfrm>
            <a:custGeom>
              <a:rect b="b" l="l" r="r" t="t"/>
              <a:pathLst>
                <a:path extrusionOk="0" h="708" w="1544">
                  <a:moveTo>
                    <a:pt x="97" y="0"/>
                  </a:moveTo>
                  <a:lnTo>
                    <a:pt x="1" y="643"/>
                  </a:lnTo>
                  <a:lnTo>
                    <a:pt x="1447" y="708"/>
                  </a:lnTo>
                  <a:lnTo>
                    <a:pt x="1544" y="97"/>
                  </a:lnTo>
                  <a:lnTo>
                    <a:pt x="97"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1" name="Google Shape;4191;p47"/>
            <p:cNvSpPr/>
            <p:nvPr/>
          </p:nvSpPr>
          <p:spPr>
            <a:xfrm>
              <a:off x="4936625" y="3349700"/>
              <a:ext cx="37000" cy="16900"/>
            </a:xfrm>
            <a:custGeom>
              <a:rect b="b" l="l" r="r" t="t"/>
              <a:pathLst>
                <a:path extrusionOk="0" h="676" w="1480">
                  <a:moveTo>
                    <a:pt x="97" y="1"/>
                  </a:moveTo>
                  <a:lnTo>
                    <a:pt x="1" y="611"/>
                  </a:lnTo>
                  <a:lnTo>
                    <a:pt x="1383" y="676"/>
                  </a:lnTo>
                  <a:lnTo>
                    <a:pt x="1480" y="97"/>
                  </a:lnTo>
                  <a:lnTo>
                    <a:pt x="97"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2" name="Google Shape;4192;p47"/>
            <p:cNvSpPr/>
            <p:nvPr/>
          </p:nvSpPr>
          <p:spPr>
            <a:xfrm>
              <a:off x="4947875" y="3279775"/>
              <a:ext cx="37000" cy="16900"/>
            </a:xfrm>
            <a:custGeom>
              <a:rect b="b" l="l" r="r" t="t"/>
              <a:pathLst>
                <a:path extrusionOk="0" h="676" w="1480">
                  <a:moveTo>
                    <a:pt x="97" y="1"/>
                  </a:moveTo>
                  <a:lnTo>
                    <a:pt x="1" y="612"/>
                  </a:lnTo>
                  <a:lnTo>
                    <a:pt x="1383" y="676"/>
                  </a:lnTo>
                  <a:lnTo>
                    <a:pt x="1480" y="97"/>
                  </a:lnTo>
                  <a:lnTo>
                    <a:pt x="97"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3" name="Google Shape;4193;p47"/>
            <p:cNvSpPr/>
            <p:nvPr/>
          </p:nvSpPr>
          <p:spPr>
            <a:xfrm>
              <a:off x="4906100" y="3276575"/>
              <a:ext cx="28950" cy="17700"/>
            </a:xfrm>
            <a:custGeom>
              <a:rect b="b" l="l" r="r" t="t"/>
              <a:pathLst>
                <a:path extrusionOk="0" h="708" w="1158">
                  <a:moveTo>
                    <a:pt x="129" y="0"/>
                  </a:moveTo>
                  <a:lnTo>
                    <a:pt x="0" y="675"/>
                  </a:lnTo>
                  <a:lnTo>
                    <a:pt x="1061" y="708"/>
                  </a:lnTo>
                  <a:lnTo>
                    <a:pt x="1158" y="97"/>
                  </a:lnTo>
                  <a:lnTo>
                    <a:pt x="129"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4" name="Google Shape;4194;p47"/>
            <p:cNvSpPr/>
            <p:nvPr/>
          </p:nvSpPr>
          <p:spPr>
            <a:xfrm>
              <a:off x="4931000" y="3380250"/>
              <a:ext cx="37800" cy="25725"/>
            </a:xfrm>
            <a:custGeom>
              <a:rect b="b" l="l" r="r" t="t"/>
              <a:pathLst>
                <a:path extrusionOk="0" h="1029" w="1512">
                  <a:moveTo>
                    <a:pt x="129" y="0"/>
                  </a:moveTo>
                  <a:lnTo>
                    <a:pt x="1" y="964"/>
                  </a:lnTo>
                  <a:lnTo>
                    <a:pt x="1351" y="1029"/>
                  </a:lnTo>
                  <a:lnTo>
                    <a:pt x="1512" y="64"/>
                  </a:lnTo>
                  <a:lnTo>
                    <a:pt x="129"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5" name="Google Shape;4195;p47"/>
            <p:cNvSpPr/>
            <p:nvPr/>
          </p:nvSpPr>
          <p:spPr>
            <a:xfrm>
              <a:off x="4923775" y="3418800"/>
              <a:ext cx="38600" cy="36200"/>
            </a:xfrm>
            <a:custGeom>
              <a:rect b="b" l="l" r="r" t="t"/>
              <a:pathLst>
                <a:path extrusionOk="0" h="1448" w="1544">
                  <a:moveTo>
                    <a:pt x="193" y="1"/>
                  </a:moveTo>
                  <a:lnTo>
                    <a:pt x="1" y="1319"/>
                  </a:lnTo>
                  <a:lnTo>
                    <a:pt x="1319" y="1447"/>
                  </a:lnTo>
                  <a:lnTo>
                    <a:pt x="1544" y="97"/>
                  </a:lnTo>
                  <a:lnTo>
                    <a:pt x="193"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6" name="Google Shape;4196;p47"/>
            <p:cNvSpPr/>
            <p:nvPr/>
          </p:nvSpPr>
          <p:spPr>
            <a:xfrm>
              <a:off x="4876375" y="3167275"/>
              <a:ext cx="35375" cy="23325"/>
            </a:xfrm>
            <a:custGeom>
              <a:rect b="b" l="l" r="r" t="t"/>
              <a:pathLst>
                <a:path extrusionOk="0" h="933" w="1415">
                  <a:moveTo>
                    <a:pt x="161" y="1"/>
                  </a:moveTo>
                  <a:lnTo>
                    <a:pt x="0" y="869"/>
                  </a:lnTo>
                  <a:lnTo>
                    <a:pt x="1286" y="933"/>
                  </a:lnTo>
                  <a:lnTo>
                    <a:pt x="1414" y="65"/>
                  </a:lnTo>
                  <a:lnTo>
                    <a:pt x="161"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7" name="Google Shape;4197;p47"/>
            <p:cNvSpPr/>
            <p:nvPr/>
          </p:nvSpPr>
          <p:spPr>
            <a:xfrm>
              <a:off x="4853875" y="3053975"/>
              <a:ext cx="31350" cy="28150"/>
            </a:xfrm>
            <a:custGeom>
              <a:rect b="b" l="l" r="r" t="t"/>
              <a:pathLst>
                <a:path extrusionOk="0" h="1126" w="1254">
                  <a:moveTo>
                    <a:pt x="193" y="0"/>
                  </a:moveTo>
                  <a:lnTo>
                    <a:pt x="0" y="1061"/>
                  </a:lnTo>
                  <a:lnTo>
                    <a:pt x="1061" y="1125"/>
                  </a:lnTo>
                  <a:lnTo>
                    <a:pt x="1254" y="32"/>
                  </a:lnTo>
                  <a:lnTo>
                    <a:pt x="193"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8" name="Google Shape;4198;p47"/>
            <p:cNvSpPr/>
            <p:nvPr/>
          </p:nvSpPr>
          <p:spPr>
            <a:xfrm>
              <a:off x="4969575" y="3139950"/>
              <a:ext cx="38600" cy="17700"/>
            </a:xfrm>
            <a:custGeom>
              <a:rect b="b" l="l" r="r" t="t"/>
              <a:pathLst>
                <a:path extrusionOk="0" h="708" w="1544">
                  <a:moveTo>
                    <a:pt x="97" y="1"/>
                  </a:moveTo>
                  <a:lnTo>
                    <a:pt x="1" y="644"/>
                  </a:lnTo>
                  <a:lnTo>
                    <a:pt x="1447" y="708"/>
                  </a:lnTo>
                  <a:lnTo>
                    <a:pt x="1544" y="97"/>
                  </a:lnTo>
                  <a:lnTo>
                    <a:pt x="97"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9" name="Google Shape;4199;p47"/>
            <p:cNvSpPr/>
            <p:nvPr/>
          </p:nvSpPr>
          <p:spPr>
            <a:xfrm>
              <a:off x="4980025" y="3060400"/>
              <a:ext cx="41025" cy="28150"/>
            </a:xfrm>
            <a:custGeom>
              <a:rect b="b" l="l" r="r" t="t"/>
              <a:pathLst>
                <a:path extrusionOk="0" h="1126" w="1641">
                  <a:moveTo>
                    <a:pt x="194" y="0"/>
                  </a:moveTo>
                  <a:lnTo>
                    <a:pt x="1" y="1061"/>
                  </a:lnTo>
                  <a:lnTo>
                    <a:pt x="1479" y="1126"/>
                  </a:lnTo>
                  <a:lnTo>
                    <a:pt x="1640" y="65"/>
                  </a:lnTo>
                  <a:lnTo>
                    <a:pt x="194"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0" name="Google Shape;4200;p47"/>
            <p:cNvSpPr/>
            <p:nvPr/>
          </p:nvSpPr>
          <p:spPr>
            <a:xfrm>
              <a:off x="4899675" y="3308725"/>
              <a:ext cx="30550" cy="24125"/>
            </a:xfrm>
            <a:custGeom>
              <a:rect b="b" l="l" r="r" t="t"/>
              <a:pathLst>
                <a:path extrusionOk="0" h="965" w="1222">
                  <a:moveTo>
                    <a:pt x="161" y="0"/>
                  </a:moveTo>
                  <a:lnTo>
                    <a:pt x="0" y="900"/>
                  </a:lnTo>
                  <a:lnTo>
                    <a:pt x="1061" y="964"/>
                  </a:lnTo>
                  <a:lnTo>
                    <a:pt x="1222" y="32"/>
                  </a:lnTo>
                  <a:lnTo>
                    <a:pt x="161"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1" name="Google Shape;4201;p47"/>
            <p:cNvSpPr/>
            <p:nvPr/>
          </p:nvSpPr>
          <p:spPr>
            <a:xfrm>
              <a:off x="4852250" y="3306300"/>
              <a:ext cx="35400" cy="24150"/>
            </a:xfrm>
            <a:custGeom>
              <a:rect b="b" l="l" r="r" t="t"/>
              <a:pathLst>
                <a:path extrusionOk="0" h="966" w="1416">
                  <a:moveTo>
                    <a:pt x="129" y="1"/>
                  </a:moveTo>
                  <a:lnTo>
                    <a:pt x="1" y="869"/>
                  </a:lnTo>
                  <a:lnTo>
                    <a:pt x="1287" y="965"/>
                  </a:lnTo>
                  <a:lnTo>
                    <a:pt x="1415" y="65"/>
                  </a:lnTo>
                  <a:lnTo>
                    <a:pt x="129"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2" name="Google Shape;4202;p47"/>
            <p:cNvSpPr/>
            <p:nvPr/>
          </p:nvSpPr>
          <p:spPr>
            <a:xfrm>
              <a:off x="4894050" y="3346475"/>
              <a:ext cx="29750" cy="17725"/>
            </a:xfrm>
            <a:custGeom>
              <a:rect b="b" l="l" r="r" t="t"/>
              <a:pathLst>
                <a:path extrusionOk="0" h="709" w="1190">
                  <a:moveTo>
                    <a:pt x="129" y="1"/>
                  </a:moveTo>
                  <a:lnTo>
                    <a:pt x="0" y="644"/>
                  </a:lnTo>
                  <a:lnTo>
                    <a:pt x="1093" y="708"/>
                  </a:lnTo>
                  <a:lnTo>
                    <a:pt x="1190" y="65"/>
                  </a:lnTo>
                  <a:lnTo>
                    <a:pt x="129"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3" name="Google Shape;4203;p47"/>
            <p:cNvSpPr/>
            <p:nvPr/>
          </p:nvSpPr>
          <p:spPr>
            <a:xfrm>
              <a:off x="4887625" y="3377825"/>
              <a:ext cx="31350" cy="24950"/>
            </a:xfrm>
            <a:custGeom>
              <a:rect b="b" l="l" r="r" t="t"/>
              <a:pathLst>
                <a:path extrusionOk="0" h="998" w="1254">
                  <a:moveTo>
                    <a:pt x="161" y="1"/>
                  </a:moveTo>
                  <a:lnTo>
                    <a:pt x="0" y="933"/>
                  </a:lnTo>
                  <a:lnTo>
                    <a:pt x="1125" y="997"/>
                  </a:lnTo>
                  <a:lnTo>
                    <a:pt x="1254" y="65"/>
                  </a:lnTo>
                  <a:lnTo>
                    <a:pt x="161"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4" name="Google Shape;4204;p47"/>
            <p:cNvSpPr/>
            <p:nvPr/>
          </p:nvSpPr>
          <p:spPr>
            <a:xfrm>
              <a:off x="4839400" y="3376225"/>
              <a:ext cx="37000" cy="23325"/>
            </a:xfrm>
            <a:custGeom>
              <a:rect b="b" l="l" r="r" t="t"/>
              <a:pathLst>
                <a:path extrusionOk="0" h="933" w="1480">
                  <a:moveTo>
                    <a:pt x="161" y="0"/>
                  </a:moveTo>
                  <a:lnTo>
                    <a:pt x="0" y="868"/>
                  </a:lnTo>
                  <a:lnTo>
                    <a:pt x="1318" y="932"/>
                  </a:lnTo>
                  <a:lnTo>
                    <a:pt x="1479" y="32"/>
                  </a:lnTo>
                  <a:lnTo>
                    <a:pt x="161"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5" name="Google Shape;4205;p47"/>
            <p:cNvSpPr/>
            <p:nvPr/>
          </p:nvSpPr>
          <p:spPr>
            <a:xfrm>
              <a:off x="4845825" y="3343275"/>
              <a:ext cx="35375" cy="18500"/>
            </a:xfrm>
            <a:custGeom>
              <a:rect b="b" l="l" r="r" t="t"/>
              <a:pathLst>
                <a:path extrusionOk="0" h="740" w="1415">
                  <a:moveTo>
                    <a:pt x="129" y="0"/>
                  </a:moveTo>
                  <a:lnTo>
                    <a:pt x="1" y="708"/>
                  </a:lnTo>
                  <a:lnTo>
                    <a:pt x="1319" y="740"/>
                  </a:lnTo>
                  <a:lnTo>
                    <a:pt x="1415" y="97"/>
                  </a:lnTo>
                  <a:lnTo>
                    <a:pt x="129"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6" name="Google Shape;4206;p47"/>
            <p:cNvSpPr/>
            <p:nvPr/>
          </p:nvSpPr>
          <p:spPr>
            <a:xfrm>
              <a:off x="4858675" y="3273350"/>
              <a:ext cx="34600" cy="19325"/>
            </a:xfrm>
            <a:custGeom>
              <a:rect b="b" l="l" r="r" t="t"/>
              <a:pathLst>
                <a:path extrusionOk="0" h="773" w="1384">
                  <a:moveTo>
                    <a:pt x="130" y="1"/>
                  </a:moveTo>
                  <a:lnTo>
                    <a:pt x="1" y="708"/>
                  </a:lnTo>
                  <a:lnTo>
                    <a:pt x="1287" y="772"/>
                  </a:lnTo>
                  <a:lnTo>
                    <a:pt x="1383" y="97"/>
                  </a:lnTo>
                  <a:lnTo>
                    <a:pt x="130"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7" name="Google Shape;4207;p47"/>
            <p:cNvSpPr/>
            <p:nvPr/>
          </p:nvSpPr>
          <p:spPr>
            <a:xfrm>
              <a:off x="4831375" y="3413175"/>
              <a:ext cx="37775" cy="32175"/>
            </a:xfrm>
            <a:custGeom>
              <a:rect b="b" l="l" r="r" t="t"/>
              <a:pathLst>
                <a:path extrusionOk="0" h="1287" w="1511">
                  <a:moveTo>
                    <a:pt x="225" y="1"/>
                  </a:moveTo>
                  <a:lnTo>
                    <a:pt x="0" y="1158"/>
                  </a:lnTo>
                  <a:lnTo>
                    <a:pt x="1318" y="1287"/>
                  </a:lnTo>
                  <a:lnTo>
                    <a:pt x="1511" y="65"/>
                  </a:lnTo>
                  <a:lnTo>
                    <a:pt x="225"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8" name="Google Shape;4208;p47"/>
            <p:cNvSpPr/>
            <p:nvPr/>
          </p:nvSpPr>
          <p:spPr>
            <a:xfrm>
              <a:off x="4879575" y="3416400"/>
              <a:ext cx="33775" cy="33775"/>
            </a:xfrm>
            <a:custGeom>
              <a:rect b="b" l="l" r="r" t="t"/>
              <a:pathLst>
                <a:path extrusionOk="0" h="1351" w="1351">
                  <a:moveTo>
                    <a:pt x="226" y="1"/>
                  </a:moveTo>
                  <a:lnTo>
                    <a:pt x="1" y="1222"/>
                  </a:lnTo>
                  <a:lnTo>
                    <a:pt x="1126" y="1351"/>
                  </a:lnTo>
                  <a:lnTo>
                    <a:pt x="1351" y="65"/>
                  </a:lnTo>
                  <a:lnTo>
                    <a:pt x="226"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9" name="Google Shape;4209;p47"/>
            <p:cNvSpPr/>
            <p:nvPr/>
          </p:nvSpPr>
          <p:spPr>
            <a:xfrm>
              <a:off x="4870750" y="3203450"/>
              <a:ext cx="34575" cy="20100"/>
            </a:xfrm>
            <a:custGeom>
              <a:rect b="b" l="l" r="r" t="t"/>
              <a:pathLst>
                <a:path extrusionOk="0" h="804" w="1383">
                  <a:moveTo>
                    <a:pt x="129" y="0"/>
                  </a:moveTo>
                  <a:lnTo>
                    <a:pt x="0" y="740"/>
                  </a:lnTo>
                  <a:lnTo>
                    <a:pt x="1286" y="804"/>
                  </a:lnTo>
                  <a:lnTo>
                    <a:pt x="1382" y="97"/>
                  </a:lnTo>
                  <a:lnTo>
                    <a:pt x="129"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0" name="Google Shape;4210;p47"/>
            <p:cNvSpPr/>
            <p:nvPr/>
          </p:nvSpPr>
          <p:spPr>
            <a:xfrm>
              <a:off x="4864300" y="3237200"/>
              <a:ext cx="35400" cy="23325"/>
            </a:xfrm>
            <a:custGeom>
              <a:rect b="b" l="l" r="r" t="t"/>
              <a:pathLst>
                <a:path extrusionOk="0" h="933" w="1416">
                  <a:moveTo>
                    <a:pt x="162" y="0"/>
                  </a:moveTo>
                  <a:lnTo>
                    <a:pt x="1" y="836"/>
                  </a:lnTo>
                  <a:lnTo>
                    <a:pt x="1287" y="932"/>
                  </a:lnTo>
                  <a:lnTo>
                    <a:pt x="1415" y="65"/>
                  </a:lnTo>
                  <a:lnTo>
                    <a:pt x="162"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1" name="Google Shape;4211;p47"/>
            <p:cNvSpPr/>
            <p:nvPr/>
          </p:nvSpPr>
          <p:spPr>
            <a:xfrm>
              <a:off x="4632075" y="3320775"/>
              <a:ext cx="1076050" cy="688400"/>
            </a:xfrm>
            <a:custGeom>
              <a:rect b="b" l="l" r="r" t="t"/>
              <a:pathLst>
                <a:path extrusionOk="0" h="27536" w="43042">
                  <a:moveTo>
                    <a:pt x="36484" y="0"/>
                  </a:moveTo>
                  <a:cubicBezTo>
                    <a:pt x="36484" y="0"/>
                    <a:pt x="35230" y="97"/>
                    <a:pt x="33077" y="1865"/>
                  </a:cubicBezTo>
                  <a:cubicBezTo>
                    <a:pt x="30923" y="3600"/>
                    <a:pt x="22405" y="18483"/>
                    <a:pt x="22405" y="18483"/>
                  </a:cubicBezTo>
                  <a:cubicBezTo>
                    <a:pt x="22405" y="18483"/>
                    <a:pt x="14658" y="13694"/>
                    <a:pt x="12729" y="12312"/>
                  </a:cubicBezTo>
                  <a:cubicBezTo>
                    <a:pt x="10769" y="10962"/>
                    <a:pt x="9194" y="8519"/>
                    <a:pt x="8133" y="7040"/>
                  </a:cubicBezTo>
                  <a:cubicBezTo>
                    <a:pt x="7040" y="5561"/>
                    <a:pt x="6847" y="5368"/>
                    <a:pt x="5368" y="5272"/>
                  </a:cubicBezTo>
                  <a:cubicBezTo>
                    <a:pt x="4292" y="5200"/>
                    <a:pt x="3412" y="4648"/>
                    <a:pt x="2952" y="4648"/>
                  </a:cubicBezTo>
                  <a:cubicBezTo>
                    <a:pt x="2794" y="4648"/>
                    <a:pt x="2685" y="4713"/>
                    <a:pt x="2636" y="4886"/>
                  </a:cubicBezTo>
                  <a:cubicBezTo>
                    <a:pt x="2443" y="5561"/>
                    <a:pt x="3022" y="5851"/>
                    <a:pt x="3440" y="6076"/>
                  </a:cubicBezTo>
                  <a:cubicBezTo>
                    <a:pt x="3825" y="6268"/>
                    <a:pt x="4500" y="6268"/>
                    <a:pt x="4500" y="6268"/>
                  </a:cubicBezTo>
                  <a:cubicBezTo>
                    <a:pt x="4500" y="6268"/>
                    <a:pt x="4318" y="6313"/>
                    <a:pt x="4010" y="6313"/>
                  </a:cubicBezTo>
                  <a:cubicBezTo>
                    <a:pt x="3530" y="6313"/>
                    <a:pt x="2745" y="6206"/>
                    <a:pt x="1865" y="5658"/>
                  </a:cubicBezTo>
                  <a:cubicBezTo>
                    <a:pt x="1067" y="5190"/>
                    <a:pt x="588" y="4918"/>
                    <a:pt x="315" y="4918"/>
                  </a:cubicBezTo>
                  <a:cubicBezTo>
                    <a:pt x="82" y="4918"/>
                    <a:pt x="0" y="5117"/>
                    <a:pt x="0" y="5561"/>
                  </a:cubicBezTo>
                  <a:cubicBezTo>
                    <a:pt x="0" y="6558"/>
                    <a:pt x="1061" y="8101"/>
                    <a:pt x="1865" y="9097"/>
                  </a:cubicBezTo>
                  <a:cubicBezTo>
                    <a:pt x="2636" y="10062"/>
                    <a:pt x="7136" y="10447"/>
                    <a:pt x="7136" y="10447"/>
                  </a:cubicBezTo>
                  <a:cubicBezTo>
                    <a:pt x="7136" y="10447"/>
                    <a:pt x="9676" y="15462"/>
                    <a:pt x="12633" y="19544"/>
                  </a:cubicBezTo>
                  <a:cubicBezTo>
                    <a:pt x="15383" y="23412"/>
                    <a:pt x="21086" y="27535"/>
                    <a:pt x="23203" y="27535"/>
                  </a:cubicBezTo>
                  <a:cubicBezTo>
                    <a:pt x="23338" y="27535"/>
                    <a:pt x="23458" y="27519"/>
                    <a:pt x="23562" y="27484"/>
                  </a:cubicBezTo>
                  <a:cubicBezTo>
                    <a:pt x="25330" y="26905"/>
                    <a:pt x="34620" y="15269"/>
                    <a:pt x="37159" y="12022"/>
                  </a:cubicBezTo>
                  <a:cubicBezTo>
                    <a:pt x="39731" y="8808"/>
                    <a:pt x="43042" y="4983"/>
                    <a:pt x="42270" y="2829"/>
                  </a:cubicBezTo>
                  <a:lnTo>
                    <a:pt x="3648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2" name="Google Shape;4212;p47"/>
            <p:cNvSpPr/>
            <p:nvPr/>
          </p:nvSpPr>
          <p:spPr>
            <a:xfrm>
              <a:off x="4625650" y="3314225"/>
              <a:ext cx="1072825" cy="701700"/>
            </a:xfrm>
            <a:custGeom>
              <a:rect b="b" l="l" r="r" t="t"/>
              <a:pathLst>
                <a:path extrusionOk="0" h="28068" w="42913">
                  <a:moveTo>
                    <a:pt x="36782" y="0"/>
                  </a:moveTo>
                  <a:cubicBezTo>
                    <a:pt x="36768" y="0"/>
                    <a:pt x="36755" y="2"/>
                    <a:pt x="36741" y="5"/>
                  </a:cubicBezTo>
                  <a:lnTo>
                    <a:pt x="36709" y="5"/>
                  </a:lnTo>
                  <a:cubicBezTo>
                    <a:pt x="36677" y="5"/>
                    <a:pt x="35327" y="102"/>
                    <a:pt x="33141" y="1902"/>
                  </a:cubicBezTo>
                  <a:cubicBezTo>
                    <a:pt x="32852" y="2159"/>
                    <a:pt x="32466" y="2577"/>
                    <a:pt x="32048" y="3187"/>
                  </a:cubicBezTo>
                  <a:cubicBezTo>
                    <a:pt x="30473" y="5213"/>
                    <a:pt x="28094" y="9070"/>
                    <a:pt x="26069" y="12413"/>
                  </a:cubicBezTo>
                  <a:cubicBezTo>
                    <a:pt x="24385" y="15193"/>
                    <a:pt x="22990" y="17639"/>
                    <a:pt x="22568" y="18384"/>
                  </a:cubicBezTo>
                  <a:lnTo>
                    <a:pt x="22568" y="18384"/>
                  </a:lnTo>
                  <a:cubicBezTo>
                    <a:pt x="22358" y="18254"/>
                    <a:pt x="22009" y="18036"/>
                    <a:pt x="21569" y="17749"/>
                  </a:cubicBezTo>
                  <a:cubicBezTo>
                    <a:pt x="19287" y="16335"/>
                    <a:pt x="14594" y="13377"/>
                    <a:pt x="13115" y="12349"/>
                  </a:cubicBezTo>
                  <a:cubicBezTo>
                    <a:pt x="11218" y="11031"/>
                    <a:pt x="9676" y="8620"/>
                    <a:pt x="8583" y="7141"/>
                  </a:cubicBezTo>
                  <a:cubicBezTo>
                    <a:pt x="8068" y="6402"/>
                    <a:pt x="7715" y="5984"/>
                    <a:pt x="7297" y="5695"/>
                  </a:cubicBezTo>
                  <a:cubicBezTo>
                    <a:pt x="7104" y="5534"/>
                    <a:pt x="6847" y="5438"/>
                    <a:pt x="6590" y="5373"/>
                  </a:cubicBezTo>
                  <a:cubicBezTo>
                    <a:pt x="6332" y="5341"/>
                    <a:pt x="6011" y="5309"/>
                    <a:pt x="5657" y="5277"/>
                  </a:cubicBezTo>
                  <a:cubicBezTo>
                    <a:pt x="5143" y="5245"/>
                    <a:pt x="4693" y="5084"/>
                    <a:pt x="4275" y="4955"/>
                  </a:cubicBezTo>
                  <a:cubicBezTo>
                    <a:pt x="4082" y="4859"/>
                    <a:pt x="3890" y="4795"/>
                    <a:pt x="3729" y="4730"/>
                  </a:cubicBezTo>
                  <a:cubicBezTo>
                    <a:pt x="3536" y="4698"/>
                    <a:pt x="3375" y="4634"/>
                    <a:pt x="3214" y="4634"/>
                  </a:cubicBezTo>
                  <a:cubicBezTo>
                    <a:pt x="3086" y="4634"/>
                    <a:pt x="2957" y="4666"/>
                    <a:pt x="2861" y="4730"/>
                  </a:cubicBezTo>
                  <a:cubicBezTo>
                    <a:pt x="2732" y="4827"/>
                    <a:pt x="2668" y="4955"/>
                    <a:pt x="2636" y="5084"/>
                  </a:cubicBezTo>
                  <a:cubicBezTo>
                    <a:pt x="2604" y="5180"/>
                    <a:pt x="2604" y="5309"/>
                    <a:pt x="2604" y="5405"/>
                  </a:cubicBezTo>
                  <a:cubicBezTo>
                    <a:pt x="2583" y="5633"/>
                    <a:pt x="2655" y="5820"/>
                    <a:pt x="2761" y="5967"/>
                  </a:cubicBezTo>
                  <a:lnTo>
                    <a:pt x="2761" y="5967"/>
                  </a:lnTo>
                  <a:cubicBezTo>
                    <a:pt x="2597" y="5893"/>
                    <a:pt x="2426" y="5803"/>
                    <a:pt x="2250" y="5695"/>
                  </a:cubicBezTo>
                  <a:cubicBezTo>
                    <a:pt x="1864" y="5470"/>
                    <a:pt x="1543" y="5277"/>
                    <a:pt x="1286" y="5148"/>
                  </a:cubicBezTo>
                  <a:cubicBezTo>
                    <a:pt x="997" y="5020"/>
                    <a:pt x="804" y="4923"/>
                    <a:pt x="579" y="4923"/>
                  </a:cubicBezTo>
                  <a:cubicBezTo>
                    <a:pt x="482" y="4923"/>
                    <a:pt x="386" y="4923"/>
                    <a:pt x="289" y="4988"/>
                  </a:cubicBezTo>
                  <a:cubicBezTo>
                    <a:pt x="129" y="5084"/>
                    <a:pt x="64" y="5213"/>
                    <a:pt x="32" y="5373"/>
                  </a:cubicBezTo>
                  <a:cubicBezTo>
                    <a:pt x="0" y="5502"/>
                    <a:pt x="0" y="5663"/>
                    <a:pt x="0" y="5823"/>
                  </a:cubicBezTo>
                  <a:cubicBezTo>
                    <a:pt x="0" y="6402"/>
                    <a:pt x="289" y="7077"/>
                    <a:pt x="675" y="7720"/>
                  </a:cubicBezTo>
                  <a:cubicBezTo>
                    <a:pt x="1029" y="8395"/>
                    <a:pt x="1511" y="9038"/>
                    <a:pt x="1897" y="9520"/>
                  </a:cubicBezTo>
                  <a:cubicBezTo>
                    <a:pt x="2186" y="9841"/>
                    <a:pt x="2636" y="10034"/>
                    <a:pt x="3182" y="10227"/>
                  </a:cubicBezTo>
                  <a:cubicBezTo>
                    <a:pt x="4613" y="10704"/>
                    <a:pt x="6730" y="10936"/>
                    <a:pt x="7245" y="10987"/>
                  </a:cubicBezTo>
                  <a:lnTo>
                    <a:pt x="7245" y="10987"/>
                  </a:lnTo>
                  <a:cubicBezTo>
                    <a:pt x="7689" y="11849"/>
                    <a:pt x="10009" y="16271"/>
                    <a:pt x="12665" y="19967"/>
                  </a:cubicBezTo>
                  <a:cubicBezTo>
                    <a:pt x="14047" y="21928"/>
                    <a:pt x="16201" y="23953"/>
                    <a:pt x="18226" y="25464"/>
                  </a:cubicBezTo>
                  <a:cubicBezTo>
                    <a:pt x="19255" y="26235"/>
                    <a:pt x="20283" y="26878"/>
                    <a:pt x="21183" y="27328"/>
                  </a:cubicBezTo>
                  <a:cubicBezTo>
                    <a:pt x="22083" y="27778"/>
                    <a:pt x="22855" y="28067"/>
                    <a:pt x="23465" y="28067"/>
                  </a:cubicBezTo>
                  <a:cubicBezTo>
                    <a:pt x="23626" y="28067"/>
                    <a:pt x="23787" y="28035"/>
                    <a:pt x="23915" y="28003"/>
                  </a:cubicBezTo>
                  <a:cubicBezTo>
                    <a:pt x="24205" y="27907"/>
                    <a:pt x="24558" y="27649"/>
                    <a:pt x="25008" y="27232"/>
                  </a:cubicBezTo>
                  <a:cubicBezTo>
                    <a:pt x="26519" y="25881"/>
                    <a:pt x="29123" y="22892"/>
                    <a:pt x="31630" y="19903"/>
                  </a:cubicBezTo>
                  <a:cubicBezTo>
                    <a:pt x="34137" y="16881"/>
                    <a:pt x="36516" y="13859"/>
                    <a:pt x="37641" y="12445"/>
                  </a:cubicBezTo>
                  <a:cubicBezTo>
                    <a:pt x="38766" y="10999"/>
                    <a:pt x="40084" y="9423"/>
                    <a:pt x="41113" y="7945"/>
                  </a:cubicBezTo>
                  <a:cubicBezTo>
                    <a:pt x="42141" y="6434"/>
                    <a:pt x="42881" y="5020"/>
                    <a:pt x="42913" y="3798"/>
                  </a:cubicBezTo>
                  <a:cubicBezTo>
                    <a:pt x="42913" y="3509"/>
                    <a:pt x="42849" y="3252"/>
                    <a:pt x="42784" y="2995"/>
                  </a:cubicBezTo>
                  <a:cubicBezTo>
                    <a:pt x="42731" y="2888"/>
                    <a:pt x="42612" y="2826"/>
                    <a:pt x="42499" y="2826"/>
                  </a:cubicBezTo>
                  <a:cubicBezTo>
                    <a:pt x="42476" y="2826"/>
                    <a:pt x="42453" y="2828"/>
                    <a:pt x="42431" y="2834"/>
                  </a:cubicBezTo>
                  <a:cubicBezTo>
                    <a:pt x="42302" y="2898"/>
                    <a:pt x="42206" y="3059"/>
                    <a:pt x="42270" y="3187"/>
                  </a:cubicBezTo>
                  <a:cubicBezTo>
                    <a:pt x="42334" y="3380"/>
                    <a:pt x="42366" y="3573"/>
                    <a:pt x="42366" y="3798"/>
                  </a:cubicBezTo>
                  <a:cubicBezTo>
                    <a:pt x="42366" y="4795"/>
                    <a:pt x="41691" y="6177"/>
                    <a:pt x="40663" y="7623"/>
                  </a:cubicBezTo>
                  <a:cubicBezTo>
                    <a:pt x="39666" y="9102"/>
                    <a:pt x="38380" y="10677"/>
                    <a:pt x="37223" y="12124"/>
                  </a:cubicBezTo>
                  <a:cubicBezTo>
                    <a:pt x="35937" y="13731"/>
                    <a:pt x="32980" y="17460"/>
                    <a:pt x="30119" y="20835"/>
                  </a:cubicBezTo>
                  <a:cubicBezTo>
                    <a:pt x="28705" y="22538"/>
                    <a:pt x="27291" y="24146"/>
                    <a:pt x="26133" y="25367"/>
                  </a:cubicBezTo>
                  <a:cubicBezTo>
                    <a:pt x="25587" y="25946"/>
                    <a:pt x="25073" y="26460"/>
                    <a:pt x="24655" y="26846"/>
                  </a:cubicBezTo>
                  <a:cubicBezTo>
                    <a:pt x="24237" y="27232"/>
                    <a:pt x="23883" y="27457"/>
                    <a:pt x="23755" y="27489"/>
                  </a:cubicBezTo>
                  <a:cubicBezTo>
                    <a:pt x="23658" y="27521"/>
                    <a:pt x="23594" y="27521"/>
                    <a:pt x="23465" y="27521"/>
                  </a:cubicBezTo>
                  <a:cubicBezTo>
                    <a:pt x="23015" y="27521"/>
                    <a:pt x="22276" y="27296"/>
                    <a:pt x="21408" y="26846"/>
                  </a:cubicBezTo>
                  <a:cubicBezTo>
                    <a:pt x="18837" y="25560"/>
                    <a:pt x="15108" y="22506"/>
                    <a:pt x="13083" y="19678"/>
                  </a:cubicBezTo>
                  <a:cubicBezTo>
                    <a:pt x="11636" y="17620"/>
                    <a:pt x="10254" y="15370"/>
                    <a:pt x="9258" y="13602"/>
                  </a:cubicBezTo>
                  <a:cubicBezTo>
                    <a:pt x="8775" y="12734"/>
                    <a:pt x="8358" y="11963"/>
                    <a:pt x="8068" y="11449"/>
                  </a:cubicBezTo>
                  <a:cubicBezTo>
                    <a:pt x="7779" y="10902"/>
                    <a:pt x="7650" y="10613"/>
                    <a:pt x="7650" y="10613"/>
                  </a:cubicBezTo>
                  <a:cubicBezTo>
                    <a:pt x="7586" y="10516"/>
                    <a:pt x="7522" y="10452"/>
                    <a:pt x="7425" y="10452"/>
                  </a:cubicBezTo>
                  <a:cubicBezTo>
                    <a:pt x="7425" y="10452"/>
                    <a:pt x="7136" y="10420"/>
                    <a:pt x="6718" y="10388"/>
                  </a:cubicBezTo>
                  <a:cubicBezTo>
                    <a:pt x="6075" y="10291"/>
                    <a:pt x="5079" y="10163"/>
                    <a:pt x="4179" y="9970"/>
                  </a:cubicBezTo>
                  <a:cubicBezTo>
                    <a:pt x="3761" y="9841"/>
                    <a:pt x="3343" y="9745"/>
                    <a:pt x="2989" y="9584"/>
                  </a:cubicBezTo>
                  <a:cubicBezTo>
                    <a:pt x="2668" y="9456"/>
                    <a:pt x="2411" y="9295"/>
                    <a:pt x="2314" y="9198"/>
                  </a:cubicBezTo>
                  <a:cubicBezTo>
                    <a:pt x="1929" y="8716"/>
                    <a:pt x="1479" y="8073"/>
                    <a:pt x="1125" y="7463"/>
                  </a:cubicBezTo>
                  <a:cubicBezTo>
                    <a:pt x="772" y="6852"/>
                    <a:pt x="514" y="6241"/>
                    <a:pt x="514" y="5823"/>
                  </a:cubicBezTo>
                  <a:cubicBezTo>
                    <a:pt x="514" y="5630"/>
                    <a:pt x="547" y="5502"/>
                    <a:pt x="579" y="5438"/>
                  </a:cubicBezTo>
                  <a:cubicBezTo>
                    <a:pt x="611" y="5438"/>
                    <a:pt x="804" y="5502"/>
                    <a:pt x="1029" y="5630"/>
                  </a:cubicBezTo>
                  <a:cubicBezTo>
                    <a:pt x="1254" y="5727"/>
                    <a:pt x="1575" y="5920"/>
                    <a:pt x="1993" y="6145"/>
                  </a:cubicBezTo>
                  <a:cubicBezTo>
                    <a:pt x="2893" y="6723"/>
                    <a:pt x="3729" y="6820"/>
                    <a:pt x="4243" y="6820"/>
                  </a:cubicBezTo>
                  <a:cubicBezTo>
                    <a:pt x="4597" y="6820"/>
                    <a:pt x="4790" y="6788"/>
                    <a:pt x="4822" y="6788"/>
                  </a:cubicBezTo>
                  <a:cubicBezTo>
                    <a:pt x="4950" y="6756"/>
                    <a:pt x="5047" y="6627"/>
                    <a:pt x="5015" y="6498"/>
                  </a:cubicBezTo>
                  <a:cubicBezTo>
                    <a:pt x="5015" y="6338"/>
                    <a:pt x="4886" y="6241"/>
                    <a:pt x="4757" y="6241"/>
                  </a:cubicBezTo>
                  <a:lnTo>
                    <a:pt x="4661" y="6241"/>
                  </a:lnTo>
                  <a:cubicBezTo>
                    <a:pt x="4565" y="6241"/>
                    <a:pt x="4404" y="6241"/>
                    <a:pt x="4243" y="6209"/>
                  </a:cubicBezTo>
                  <a:cubicBezTo>
                    <a:pt x="4082" y="6177"/>
                    <a:pt x="3890" y="6145"/>
                    <a:pt x="3793" y="6080"/>
                  </a:cubicBezTo>
                  <a:cubicBezTo>
                    <a:pt x="3632" y="5984"/>
                    <a:pt x="3440" y="5888"/>
                    <a:pt x="3311" y="5791"/>
                  </a:cubicBezTo>
                  <a:cubicBezTo>
                    <a:pt x="3182" y="5663"/>
                    <a:pt x="3118" y="5566"/>
                    <a:pt x="3118" y="5405"/>
                  </a:cubicBezTo>
                  <a:cubicBezTo>
                    <a:pt x="3118" y="5341"/>
                    <a:pt x="3118" y="5309"/>
                    <a:pt x="3150" y="5213"/>
                  </a:cubicBezTo>
                  <a:lnTo>
                    <a:pt x="3182" y="5180"/>
                  </a:lnTo>
                  <a:lnTo>
                    <a:pt x="3214" y="5180"/>
                  </a:lnTo>
                  <a:cubicBezTo>
                    <a:pt x="3279" y="5180"/>
                    <a:pt x="3407" y="5213"/>
                    <a:pt x="3536" y="5245"/>
                  </a:cubicBezTo>
                  <a:cubicBezTo>
                    <a:pt x="4018" y="5405"/>
                    <a:pt x="4725" y="5759"/>
                    <a:pt x="5625" y="5791"/>
                  </a:cubicBezTo>
                  <a:cubicBezTo>
                    <a:pt x="5979" y="5823"/>
                    <a:pt x="6268" y="5855"/>
                    <a:pt x="6461" y="5920"/>
                  </a:cubicBezTo>
                  <a:cubicBezTo>
                    <a:pt x="6815" y="5984"/>
                    <a:pt x="7008" y="6080"/>
                    <a:pt x="7233" y="6305"/>
                  </a:cubicBezTo>
                  <a:cubicBezTo>
                    <a:pt x="7490" y="6530"/>
                    <a:pt x="7747" y="6916"/>
                    <a:pt x="8165" y="7463"/>
                  </a:cubicBezTo>
                  <a:cubicBezTo>
                    <a:pt x="9225" y="8909"/>
                    <a:pt x="10801" y="11384"/>
                    <a:pt x="12826" y="12799"/>
                  </a:cubicBezTo>
                  <a:cubicBezTo>
                    <a:pt x="13822" y="13506"/>
                    <a:pt x="16233" y="15049"/>
                    <a:pt x="18419" y="16399"/>
                  </a:cubicBezTo>
                  <a:cubicBezTo>
                    <a:pt x="20572" y="17781"/>
                    <a:pt x="22533" y="18970"/>
                    <a:pt x="22533" y="18970"/>
                  </a:cubicBezTo>
                  <a:cubicBezTo>
                    <a:pt x="22556" y="18993"/>
                    <a:pt x="22611" y="19016"/>
                    <a:pt x="22664" y="19016"/>
                  </a:cubicBezTo>
                  <a:cubicBezTo>
                    <a:pt x="22686" y="19016"/>
                    <a:pt x="22707" y="19012"/>
                    <a:pt x="22726" y="19003"/>
                  </a:cubicBezTo>
                  <a:cubicBezTo>
                    <a:pt x="22790" y="19003"/>
                    <a:pt x="22855" y="18938"/>
                    <a:pt x="22887" y="18874"/>
                  </a:cubicBezTo>
                  <a:cubicBezTo>
                    <a:pt x="22887" y="18874"/>
                    <a:pt x="23015" y="18649"/>
                    <a:pt x="23273" y="18231"/>
                  </a:cubicBezTo>
                  <a:cubicBezTo>
                    <a:pt x="24076" y="16817"/>
                    <a:pt x="26198" y="13184"/>
                    <a:pt x="28319" y="9745"/>
                  </a:cubicBezTo>
                  <a:cubicBezTo>
                    <a:pt x="29380" y="8041"/>
                    <a:pt x="30441" y="6338"/>
                    <a:pt x="31373" y="5020"/>
                  </a:cubicBezTo>
                  <a:cubicBezTo>
                    <a:pt x="31823" y="4345"/>
                    <a:pt x="32241" y="3766"/>
                    <a:pt x="32627" y="3284"/>
                  </a:cubicBezTo>
                  <a:cubicBezTo>
                    <a:pt x="32980" y="2834"/>
                    <a:pt x="33302" y="2480"/>
                    <a:pt x="33494" y="2320"/>
                  </a:cubicBezTo>
                  <a:cubicBezTo>
                    <a:pt x="34555" y="1452"/>
                    <a:pt x="35391" y="1002"/>
                    <a:pt x="35937" y="777"/>
                  </a:cubicBezTo>
                  <a:cubicBezTo>
                    <a:pt x="36227" y="648"/>
                    <a:pt x="36452" y="584"/>
                    <a:pt x="36580" y="552"/>
                  </a:cubicBezTo>
                  <a:cubicBezTo>
                    <a:pt x="36645" y="552"/>
                    <a:pt x="36709" y="519"/>
                    <a:pt x="36741" y="519"/>
                  </a:cubicBezTo>
                  <a:lnTo>
                    <a:pt x="36773" y="519"/>
                  </a:lnTo>
                  <a:cubicBezTo>
                    <a:pt x="36902" y="519"/>
                    <a:pt x="37030" y="391"/>
                    <a:pt x="36998" y="230"/>
                  </a:cubicBezTo>
                  <a:cubicBezTo>
                    <a:pt x="36998" y="115"/>
                    <a:pt x="36895" y="0"/>
                    <a:pt x="36782"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3" name="Google Shape;4213;p47"/>
            <p:cNvSpPr/>
            <p:nvPr/>
          </p:nvSpPr>
          <p:spPr>
            <a:xfrm>
              <a:off x="4632075" y="3436975"/>
              <a:ext cx="252350" cy="170700"/>
            </a:xfrm>
            <a:custGeom>
              <a:rect b="b" l="l" r="r" t="t"/>
              <a:pathLst>
                <a:path extrusionOk="0" h="6828" w="10094">
                  <a:moveTo>
                    <a:pt x="2952" y="0"/>
                  </a:moveTo>
                  <a:cubicBezTo>
                    <a:pt x="2794" y="0"/>
                    <a:pt x="2685" y="65"/>
                    <a:pt x="2636" y="238"/>
                  </a:cubicBezTo>
                  <a:cubicBezTo>
                    <a:pt x="2443" y="913"/>
                    <a:pt x="3022" y="1203"/>
                    <a:pt x="3440" y="1428"/>
                  </a:cubicBezTo>
                  <a:cubicBezTo>
                    <a:pt x="3825" y="1620"/>
                    <a:pt x="4500" y="1620"/>
                    <a:pt x="4500" y="1620"/>
                  </a:cubicBezTo>
                  <a:cubicBezTo>
                    <a:pt x="4500" y="1620"/>
                    <a:pt x="4318" y="1665"/>
                    <a:pt x="4010" y="1665"/>
                  </a:cubicBezTo>
                  <a:cubicBezTo>
                    <a:pt x="3530" y="1665"/>
                    <a:pt x="2745" y="1558"/>
                    <a:pt x="1865" y="1010"/>
                  </a:cubicBezTo>
                  <a:cubicBezTo>
                    <a:pt x="1067" y="542"/>
                    <a:pt x="588" y="270"/>
                    <a:pt x="315" y="270"/>
                  </a:cubicBezTo>
                  <a:cubicBezTo>
                    <a:pt x="82" y="270"/>
                    <a:pt x="0" y="469"/>
                    <a:pt x="0" y="913"/>
                  </a:cubicBezTo>
                  <a:cubicBezTo>
                    <a:pt x="0" y="1910"/>
                    <a:pt x="1061" y="3453"/>
                    <a:pt x="1865" y="4449"/>
                  </a:cubicBezTo>
                  <a:cubicBezTo>
                    <a:pt x="2636" y="5414"/>
                    <a:pt x="7136" y="5799"/>
                    <a:pt x="7136" y="5799"/>
                  </a:cubicBezTo>
                  <a:cubicBezTo>
                    <a:pt x="7136" y="5799"/>
                    <a:pt x="7329" y="6185"/>
                    <a:pt x="7683" y="6828"/>
                  </a:cubicBezTo>
                  <a:cubicBezTo>
                    <a:pt x="8165" y="6185"/>
                    <a:pt x="8904" y="5574"/>
                    <a:pt x="10094" y="5060"/>
                  </a:cubicBezTo>
                  <a:cubicBezTo>
                    <a:pt x="9322" y="4096"/>
                    <a:pt x="8647" y="3131"/>
                    <a:pt x="8133" y="2392"/>
                  </a:cubicBezTo>
                  <a:cubicBezTo>
                    <a:pt x="7040" y="913"/>
                    <a:pt x="6847" y="720"/>
                    <a:pt x="5368" y="624"/>
                  </a:cubicBezTo>
                  <a:cubicBezTo>
                    <a:pt x="4292" y="552"/>
                    <a:pt x="3412" y="0"/>
                    <a:pt x="29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4" name="Google Shape;4214;p47"/>
            <p:cNvSpPr/>
            <p:nvPr/>
          </p:nvSpPr>
          <p:spPr>
            <a:xfrm>
              <a:off x="4625650" y="3430050"/>
              <a:ext cx="265200" cy="184275"/>
            </a:xfrm>
            <a:custGeom>
              <a:rect b="b" l="l" r="r" t="t"/>
              <a:pathLst>
                <a:path extrusionOk="0" h="7371" w="10608">
                  <a:moveTo>
                    <a:pt x="3214" y="547"/>
                  </a:moveTo>
                  <a:cubicBezTo>
                    <a:pt x="3279" y="547"/>
                    <a:pt x="3407" y="580"/>
                    <a:pt x="3536" y="612"/>
                  </a:cubicBezTo>
                  <a:cubicBezTo>
                    <a:pt x="4018" y="772"/>
                    <a:pt x="4725" y="1126"/>
                    <a:pt x="5625" y="1158"/>
                  </a:cubicBezTo>
                  <a:cubicBezTo>
                    <a:pt x="5979" y="1190"/>
                    <a:pt x="6268" y="1222"/>
                    <a:pt x="6461" y="1287"/>
                  </a:cubicBezTo>
                  <a:cubicBezTo>
                    <a:pt x="6815" y="1351"/>
                    <a:pt x="7008" y="1447"/>
                    <a:pt x="7233" y="1672"/>
                  </a:cubicBezTo>
                  <a:cubicBezTo>
                    <a:pt x="7490" y="1897"/>
                    <a:pt x="7747" y="2283"/>
                    <a:pt x="8165" y="2830"/>
                  </a:cubicBezTo>
                  <a:cubicBezTo>
                    <a:pt x="8630" y="3470"/>
                    <a:pt x="9228" y="4347"/>
                    <a:pt x="9909" y="5223"/>
                  </a:cubicBezTo>
                  <a:lnTo>
                    <a:pt x="9909" y="5223"/>
                  </a:lnTo>
                  <a:cubicBezTo>
                    <a:pt x="9070" y="5629"/>
                    <a:pt x="8442" y="6117"/>
                    <a:pt x="7985" y="6620"/>
                  </a:cubicBezTo>
                  <a:lnTo>
                    <a:pt x="7985" y="6620"/>
                  </a:lnTo>
                  <a:cubicBezTo>
                    <a:pt x="7905" y="6462"/>
                    <a:pt x="7836" y="6333"/>
                    <a:pt x="7779" y="6237"/>
                  </a:cubicBezTo>
                  <a:cubicBezTo>
                    <a:pt x="7683" y="6076"/>
                    <a:pt x="7650" y="5980"/>
                    <a:pt x="7650" y="5980"/>
                  </a:cubicBezTo>
                  <a:cubicBezTo>
                    <a:pt x="7586" y="5883"/>
                    <a:pt x="7522" y="5819"/>
                    <a:pt x="7425" y="5819"/>
                  </a:cubicBezTo>
                  <a:cubicBezTo>
                    <a:pt x="7425" y="5819"/>
                    <a:pt x="7136" y="5787"/>
                    <a:pt x="6718" y="5755"/>
                  </a:cubicBezTo>
                  <a:cubicBezTo>
                    <a:pt x="6075" y="5658"/>
                    <a:pt x="5079" y="5530"/>
                    <a:pt x="4179" y="5337"/>
                  </a:cubicBezTo>
                  <a:cubicBezTo>
                    <a:pt x="3761" y="5208"/>
                    <a:pt x="3343" y="5112"/>
                    <a:pt x="2989" y="4951"/>
                  </a:cubicBezTo>
                  <a:cubicBezTo>
                    <a:pt x="2668" y="4823"/>
                    <a:pt x="2411" y="4662"/>
                    <a:pt x="2314" y="4565"/>
                  </a:cubicBezTo>
                  <a:cubicBezTo>
                    <a:pt x="1929" y="4083"/>
                    <a:pt x="1479" y="3440"/>
                    <a:pt x="1125" y="2830"/>
                  </a:cubicBezTo>
                  <a:cubicBezTo>
                    <a:pt x="772" y="2219"/>
                    <a:pt x="514" y="1608"/>
                    <a:pt x="514" y="1190"/>
                  </a:cubicBezTo>
                  <a:cubicBezTo>
                    <a:pt x="514" y="997"/>
                    <a:pt x="547" y="869"/>
                    <a:pt x="579" y="805"/>
                  </a:cubicBezTo>
                  <a:cubicBezTo>
                    <a:pt x="611" y="805"/>
                    <a:pt x="804" y="869"/>
                    <a:pt x="1029" y="997"/>
                  </a:cubicBezTo>
                  <a:cubicBezTo>
                    <a:pt x="1254" y="1094"/>
                    <a:pt x="1575" y="1287"/>
                    <a:pt x="1993" y="1512"/>
                  </a:cubicBezTo>
                  <a:cubicBezTo>
                    <a:pt x="2893" y="2090"/>
                    <a:pt x="3729" y="2187"/>
                    <a:pt x="4243" y="2187"/>
                  </a:cubicBezTo>
                  <a:cubicBezTo>
                    <a:pt x="4597" y="2187"/>
                    <a:pt x="4790" y="2155"/>
                    <a:pt x="4822" y="2155"/>
                  </a:cubicBezTo>
                  <a:cubicBezTo>
                    <a:pt x="4950" y="2123"/>
                    <a:pt x="5047" y="1994"/>
                    <a:pt x="5015" y="1865"/>
                  </a:cubicBezTo>
                  <a:cubicBezTo>
                    <a:pt x="5015" y="1705"/>
                    <a:pt x="4886" y="1608"/>
                    <a:pt x="4757" y="1608"/>
                  </a:cubicBezTo>
                  <a:lnTo>
                    <a:pt x="4661" y="1608"/>
                  </a:lnTo>
                  <a:cubicBezTo>
                    <a:pt x="4565" y="1608"/>
                    <a:pt x="4404" y="1608"/>
                    <a:pt x="4243" y="1576"/>
                  </a:cubicBezTo>
                  <a:cubicBezTo>
                    <a:pt x="4082" y="1544"/>
                    <a:pt x="3890" y="1512"/>
                    <a:pt x="3793" y="1447"/>
                  </a:cubicBezTo>
                  <a:cubicBezTo>
                    <a:pt x="3632" y="1351"/>
                    <a:pt x="3440" y="1255"/>
                    <a:pt x="3311" y="1158"/>
                  </a:cubicBezTo>
                  <a:cubicBezTo>
                    <a:pt x="3182" y="1030"/>
                    <a:pt x="3118" y="933"/>
                    <a:pt x="3118" y="772"/>
                  </a:cubicBezTo>
                  <a:cubicBezTo>
                    <a:pt x="3118" y="708"/>
                    <a:pt x="3118" y="676"/>
                    <a:pt x="3150" y="580"/>
                  </a:cubicBezTo>
                  <a:lnTo>
                    <a:pt x="3182" y="547"/>
                  </a:lnTo>
                  <a:close/>
                  <a:moveTo>
                    <a:pt x="3214" y="1"/>
                  </a:moveTo>
                  <a:cubicBezTo>
                    <a:pt x="3086" y="1"/>
                    <a:pt x="2957" y="33"/>
                    <a:pt x="2861" y="97"/>
                  </a:cubicBezTo>
                  <a:cubicBezTo>
                    <a:pt x="2732" y="194"/>
                    <a:pt x="2668" y="322"/>
                    <a:pt x="2636" y="451"/>
                  </a:cubicBezTo>
                  <a:cubicBezTo>
                    <a:pt x="2604" y="547"/>
                    <a:pt x="2604" y="676"/>
                    <a:pt x="2604" y="772"/>
                  </a:cubicBezTo>
                  <a:cubicBezTo>
                    <a:pt x="2583" y="1000"/>
                    <a:pt x="2655" y="1187"/>
                    <a:pt x="2761" y="1334"/>
                  </a:cubicBezTo>
                  <a:lnTo>
                    <a:pt x="2761" y="1334"/>
                  </a:lnTo>
                  <a:cubicBezTo>
                    <a:pt x="2597" y="1260"/>
                    <a:pt x="2426" y="1170"/>
                    <a:pt x="2250" y="1062"/>
                  </a:cubicBezTo>
                  <a:cubicBezTo>
                    <a:pt x="1864" y="837"/>
                    <a:pt x="1543" y="644"/>
                    <a:pt x="1286" y="515"/>
                  </a:cubicBezTo>
                  <a:cubicBezTo>
                    <a:pt x="997" y="387"/>
                    <a:pt x="804" y="290"/>
                    <a:pt x="579" y="290"/>
                  </a:cubicBezTo>
                  <a:cubicBezTo>
                    <a:pt x="482" y="290"/>
                    <a:pt x="386" y="290"/>
                    <a:pt x="289" y="355"/>
                  </a:cubicBezTo>
                  <a:cubicBezTo>
                    <a:pt x="129" y="451"/>
                    <a:pt x="64" y="580"/>
                    <a:pt x="32" y="740"/>
                  </a:cubicBezTo>
                  <a:cubicBezTo>
                    <a:pt x="0" y="869"/>
                    <a:pt x="0" y="1030"/>
                    <a:pt x="0" y="1190"/>
                  </a:cubicBezTo>
                  <a:cubicBezTo>
                    <a:pt x="0" y="1769"/>
                    <a:pt x="289" y="2444"/>
                    <a:pt x="675" y="3087"/>
                  </a:cubicBezTo>
                  <a:cubicBezTo>
                    <a:pt x="1029" y="3762"/>
                    <a:pt x="1511" y="4405"/>
                    <a:pt x="1897" y="4887"/>
                  </a:cubicBezTo>
                  <a:cubicBezTo>
                    <a:pt x="2186" y="5208"/>
                    <a:pt x="2636" y="5401"/>
                    <a:pt x="3182" y="5594"/>
                  </a:cubicBezTo>
                  <a:cubicBezTo>
                    <a:pt x="4611" y="6070"/>
                    <a:pt x="6724" y="6303"/>
                    <a:pt x="7243" y="6354"/>
                  </a:cubicBezTo>
                  <a:lnTo>
                    <a:pt x="7243" y="6354"/>
                  </a:lnTo>
                  <a:cubicBezTo>
                    <a:pt x="7327" y="6522"/>
                    <a:pt x="7479" y="6826"/>
                    <a:pt x="7683" y="7233"/>
                  </a:cubicBezTo>
                  <a:cubicBezTo>
                    <a:pt x="7747" y="7298"/>
                    <a:pt x="7811" y="7362"/>
                    <a:pt x="7908" y="7362"/>
                  </a:cubicBezTo>
                  <a:cubicBezTo>
                    <a:pt x="7925" y="7368"/>
                    <a:pt x="7943" y="7371"/>
                    <a:pt x="7960" y="7371"/>
                  </a:cubicBezTo>
                  <a:cubicBezTo>
                    <a:pt x="8037" y="7371"/>
                    <a:pt x="8106" y="7318"/>
                    <a:pt x="8133" y="7266"/>
                  </a:cubicBezTo>
                  <a:cubicBezTo>
                    <a:pt x="8583" y="6687"/>
                    <a:pt x="9290" y="6076"/>
                    <a:pt x="10447" y="5594"/>
                  </a:cubicBezTo>
                  <a:cubicBezTo>
                    <a:pt x="10511" y="5562"/>
                    <a:pt x="10576" y="5498"/>
                    <a:pt x="10608" y="5401"/>
                  </a:cubicBezTo>
                  <a:cubicBezTo>
                    <a:pt x="10608" y="5337"/>
                    <a:pt x="10608" y="5241"/>
                    <a:pt x="10543" y="5176"/>
                  </a:cubicBezTo>
                  <a:cubicBezTo>
                    <a:pt x="9804" y="4212"/>
                    <a:pt x="9129" y="3248"/>
                    <a:pt x="8583" y="2508"/>
                  </a:cubicBezTo>
                  <a:cubicBezTo>
                    <a:pt x="8068" y="1769"/>
                    <a:pt x="7715" y="1351"/>
                    <a:pt x="7297" y="1062"/>
                  </a:cubicBezTo>
                  <a:cubicBezTo>
                    <a:pt x="7104" y="901"/>
                    <a:pt x="6847" y="805"/>
                    <a:pt x="6590" y="740"/>
                  </a:cubicBezTo>
                  <a:cubicBezTo>
                    <a:pt x="6332" y="708"/>
                    <a:pt x="6011" y="676"/>
                    <a:pt x="5657" y="644"/>
                  </a:cubicBezTo>
                  <a:cubicBezTo>
                    <a:pt x="5143" y="612"/>
                    <a:pt x="4693" y="451"/>
                    <a:pt x="4275" y="322"/>
                  </a:cubicBezTo>
                  <a:cubicBezTo>
                    <a:pt x="4082" y="226"/>
                    <a:pt x="3890" y="162"/>
                    <a:pt x="3729" y="97"/>
                  </a:cubicBezTo>
                  <a:cubicBezTo>
                    <a:pt x="3536" y="65"/>
                    <a:pt x="3375" y="1"/>
                    <a:pt x="3214"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8" name="Shape 4218"/>
        <p:cNvGrpSpPr/>
        <p:nvPr/>
      </p:nvGrpSpPr>
      <p:grpSpPr>
        <a:xfrm>
          <a:off x="0" y="0"/>
          <a:ext cx="0" cy="0"/>
          <a:chOff x="0" y="0"/>
          <a:chExt cx="0" cy="0"/>
        </a:xfrm>
      </p:grpSpPr>
      <p:sp>
        <p:nvSpPr>
          <p:cNvPr id="4219" name="Google Shape;4219;p48"/>
          <p:cNvSpPr txBox="1"/>
          <p:nvPr>
            <p:ph idx="1" type="subTitle"/>
          </p:nvPr>
        </p:nvSpPr>
        <p:spPr>
          <a:xfrm>
            <a:off x="1033200" y="761850"/>
            <a:ext cx="8110800" cy="42135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1600"/>
              </a:spcBef>
              <a:spcAft>
                <a:spcPts val="0"/>
              </a:spcAft>
              <a:buSzPts val="900"/>
              <a:buFont typeface="Barlow Semi Condensed"/>
              <a:buNone/>
            </a:pPr>
            <a:r>
              <a:rPr lang="en" sz="900">
                <a:solidFill>
                  <a:srgbClr val="000000"/>
                </a:solidFill>
              </a:rPr>
              <a:t>●  </a:t>
            </a:r>
            <a:r>
              <a:rPr lang="en" sz="900">
                <a:solidFill>
                  <a:srgbClr val="000000"/>
                </a:solidFill>
              </a:rPr>
              <a:t>Aitana. (16 de 10 de 2018). Aitana Soluciones. Obtenido de Visual Studio Code: Funcionalidades y extensiones: </a:t>
            </a:r>
            <a:r>
              <a:rPr lang="en" sz="900">
                <a:solidFill>
                  <a:srgbClr val="1155CC"/>
                </a:solidFill>
              </a:rPr>
              <a:t>https://blog.aitana.es/2018/10/16/visual-studio-code/</a:t>
            </a:r>
            <a:endParaRPr sz="900">
              <a:solidFill>
                <a:srgbClr val="1155CC"/>
              </a:solidFill>
            </a:endParaRPr>
          </a:p>
          <a:p>
            <a:pPr indent="-228600" lvl="0" marL="457200" rtl="0" algn="l">
              <a:lnSpc>
                <a:spcPct val="115000"/>
              </a:lnSpc>
              <a:spcBef>
                <a:spcPts val="0"/>
              </a:spcBef>
              <a:spcAft>
                <a:spcPts val="0"/>
              </a:spcAft>
              <a:buSzPts val="1300"/>
              <a:buFont typeface="Barlow Semi Condensed"/>
              <a:buNone/>
            </a:pPr>
            <a:r>
              <a:rPr lang="en" sz="900">
                <a:solidFill>
                  <a:srgbClr val="000000"/>
                </a:solidFill>
              </a:rPr>
              <a:t>●  Labarthe, S. (2020). NUSO. Obtenido de ¿Qué pasa en Ecuador?:</a:t>
            </a:r>
            <a:br>
              <a:rPr lang="en" sz="900">
                <a:solidFill>
                  <a:srgbClr val="000000"/>
                </a:solidFill>
              </a:rPr>
            </a:br>
            <a:r>
              <a:rPr lang="en" sz="900">
                <a:solidFill>
                  <a:srgbClr val="1155CC"/>
                </a:solidFill>
              </a:rPr>
              <a:t>https://nuso.org/articulo/que-pasa-en-ecuador/</a:t>
            </a:r>
            <a:endParaRPr sz="900">
              <a:solidFill>
                <a:srgbClr val="1155CC"/>
              </a:solidFill>
            </a:endParaRPr>
          </a:p>
          <a:p>
            <a:pPr indent="-228600" lvl="0" marL="457200" rtl="0" algn="l">
              <a:lnSpc>
                <a:spcPct val="115000"/>
              </a:lnSpc>
              <a:spcBef>
                <a:spcPts val="0"/>
              </a:spcBef>
              <a:spcAft>
                <a:spcPts val="0"/>
              </a:spcAft>
              <a:buSzPts val="1300"/>
              <a:buFont typeface="Barlow Semi Condensed"/>
              <a:buNone/>
            </a:pPr>
            <a:r>
              <a:rPr lang="en" sz="900">
                <a:solidFill>
                  <a:srgbClr val="000000"/>
                </a:solidFill>
              </a:rPr>
              <a:t>●  Martinez, L. (04 de 02 de 2021). Crehana. Obtenido de ¿Qué es una aplicación web? Conoce las mejores apps y los beneficios de crear una: </a:t>
            </a:r>
            <a:r>
              <a:rPr lang="en" sz="900">
                <a:solidFill>
                  <a:srgbClr val="1155CC"/>
                </a:solidFill>
              </a:rPr>
              <a:t>https://www.crehana.com/ec/blog/tech/aplicacion-web-que-es/</a:t>
            </a:r>
            <a:endParaRPr sz="900">
              <a:solidFill>
                <a:srgbClr val="1155CC"/>
              </a:solidFill>
            </a:endParaRPr>
          </a:p>
          <a:p>
            <a:pPr indent="-228600" lvl="0" marL="457200" rtl="0" algn="l">
              <a:lnSpc>
                <a:spcPct val="115000"/>
              </a:lnSpc>
              <a:spcBef>
                <a:spcPts val="0"/>
              </a:spcBef>
              <a:spcAft>
                <a:spcPts val="0"/>
              </a:spcAft>
              <a:buSzPts val="1300"/>
              <a:buFont typeface="Barlow Semi Condensed"/>
              <a:buNone/>
            </a:pPr>
            <a:r>
              <a:rPr lang="en" sz="900">
                <a:solidFill>
                  <a:srgbClr val="000000"/>
                </a:solidFill>
              </a:rPr>
              <a:t>●  MSP. (25 de 06 de 2021). SALUD. Obtenido de INFOGRAFÍA N°484:</a:t>
            </a:r>
            <a:br>
              <a:rPr lang="en" sz="900">
                <a:solidFill>
                  <a:srgbClr val="000000"/>
                </a:solidFill>
              </a:rPr>
            </a:br>
            <a:r>
              <a:rPr lang="en" sz="900">
                <a:solidFill>
                  <a:srgbClr val="1155CC"/>
                </a:solidFill>
              </a:rPr>
              <a:t>https://www.salud.gob.ec/wp-content/uploads/2021/06/INFOGRAFIA-</a:t>
            </a:r>
            <a:br>
              <a:rPr lang="en" sz="900">
                <a:solidFill>
                  <a:srgbClr val="1155CC"/>
                </a:solidFill>
              </a:rPr>
            </a:br>
            <a:r>
              <a:rPr lang="en" sz="900">
                <a:solidFill>
                  <a:srgbClr val="1155CC"/>
                </a:solidFill>
              </a:rPr>
              <a:t>NACIONALCOVID19-COE-NACIONAL-08h00-25062021-1.pdf</a:t>
            </a:r>
            <a:endParaRPr sz="900">
              <a:solidFill>
                <a:srgbClr val="1155CC"/>
              </a:solidFill>
            </a:endParaRPr>
          </a:p>
          <a:p>
            <a:pPr indent="-228600" lvl="0" marL="457200" rtl="0" algn="l">
              <a:lnSpc>
                <a:spcPct val="115000"/>
              </a:lnSpc>
              <a:spcBef>
                <a:spcPts val="0"/>
              </a:spcBef>
              <a:spcAft>
                <a:spcPts val="0"/>
              </a:spcAft>
              <a:buSzPts val="1300"/>
              <a:buFont typeface="Barlow Semi Condensed"/>
              <a:buNone/>
            </a:pPr>
            <a:r>
              <a:rPr lang="en" sz="900">
                <a:solidFill>
                  <a:srgbClr val="000000"/>
                </a:solidFill>
              </a:rPr>
              <a:t>●  OECD. (2020). Development Centre. Obtenido de Impacto social del COVID- 19 en Ecuador: Desafíos y Respuestas: </a:t>
            </a:r>
            <a:r>
              <a:rPr lang="en" sz="900">
                <a:solidFill>
                  <a:srgbClr val="1155CC"/>
                </a:solidFill>
              </a:rPr>
              <a:t>https://www.oecd.org/dev/Impacto- social-COVID-19-Ecuador.pdf</a:t>
            </a:r>
            <a:endParaRPr sz="900">
              <a:solidFill>
                <a:srgbClr val="1155CC"/>
              </a:solidFill>
            </a:endParaRPr>
          </a:p>
          <a:p>
            <a:pPr indent="-228600" lvl="0" marL="457200" rtl="0" algn="l">
              <a:lnSpc>
                <a:spcPct val="115000"/>
              </a:lnSpc>
              <a:spcBef>
                <a:spcPts val="0"/>
              </a:spcBef>
              <a:spcAft>
                <a:spcPts val="0"/>
              </a:spcAft>
              <a:buSzPts val="1300"/>
              <a:buFont typeface="Barlow Semi Condensed"/>
              <a:buNone/>
            </a:pPr>
            <a:r>
              <a:rPr lang="en" sz="900">
                <a:solidFill>
                  <a:srgbClr val="000000"/>
                </a:solidFill>
              </a:rPr>
              <a:t>●  Souza, I. d. (2020). RockContent. Obtenido de Descubre qué es el lenguaje de programación PHP y en qué situaciones se hace útil: </a:t>
            </a:r>
            <a:r>
              <a:rPr lang="en" sz="900">
                <a:solidFill>
                  <a:srgbClr val="1155CC"/>
                </a:solidFill>
              </a:rPr>
              <a:t>https://rockcontent.com/es/blog/php/</a:t>
            </a:r>
            <a:endParaRPr sz="900">
              <a:solidFill>
                <a:srgbClr val="1155CC"/>
              </a:solidFill>
            </a:endParaRPr>
          </a:p>
          <a:p>
            <a:pPr indent="-228600" lvl="0" marL="457200" rtl="0" algn="l">
              <a:lnSpc>
                <a:spcPct val="115000"/>
              </a:lnSpc>
              <a:spcBef>
                <a:spcPts val="0"/>
              </a:spcBef>
              <a:spcAft>
                <a:spcPts val="0"/>
              </a:spcAft>
              <a:buSzPts val="1300"/>
              <a:buFont typeface="Barlow Semi Condensed"/>
              <a:buNone/>
            </a:pPr>
            <a:r>
              <a:rPr lang="en" sz="900">
                <a:solidFill>
                  <a:srgbClr val="000000"/>
                </a:solidFill>
              </a:rPr>
              <a:t>●  Torre, A. d. (2004). Adelat. Obtenido de Introducción al programa EasyPHP.:</a:t>
            </a:r>
            <a:br>
              <a:rPr lang="en" sz="900">
                <a:solidFill>
                  <a:srgbClr val="000000"/>
                </a:solidFill>
              </a:rPr>
            </a:br>
            <a:r>
              <a:rPr lang="en" sz="900" u="sng">
                <a:solidFill>
                  <a:schemeClr val="hlink"/>
                </a:solidFill>
                <a:hlinkClick r:id="rId3"/>
              </a:rPr>
              <a:t>http://www.adelat.org/media/docum/nuke_publico/02impr.pdf</a:t>
            </a:r>
            <a:endParaRPr sz="900">
              <a:solidFill>
                <a:srgbClr val="1155CC"/>
              </a:solidFill>
            </a:endParaRPr>
          </a:p>
          <a:p>
            <a:pPr indent="-228600" lvl="0" marL="457200" rtl="0" algn="l">
              <a:lnSpc>
                <a:spcPct val="115000"/>
              </a:lnSpc>
              <a:spcBef>
                <a:spcPts val="0"/>
              </a:spcBef>
              <a:spcAft>
                <a:spcPts val="0"/>
              </a:spcAft>
              <a:buSzPts val="1000"/>
              <a:buFont typeface="Barlow Semi Condensed"/>
              <a:buNone/>
            </a:pPr>
            <a:r>
              <a:rPr lang="en" sz="1000">
                <a:solidFill>
                  <a:srgbClr val="000000"/>
                </a:solidFill>
                <a:highlight>
                  <a:srgbClr val="FFFFFF"/>
                </a:highlight>
              </a:rPr>
              <a:t>●  JAVA. (2021). Java. Obtenido de ¿Qué es la tecnología Java y para qué la necesito?: </a:t>
            </a:r>
            <a:r>
              <a:rPr lang="en" sz="1000">
                <a:solidFill>
                  <a:srgbClr val="1155CC"/>
                </a:solidFill>
                <a:highlight>
                  <a:srgbClr val="FFFFFF"/>
                </a:highlight>
              </a:rPr>
              <a:t>https://www.java.com/es/download/help/whatis_java.html</a:t>
            </a:r>
            <a:endParaRPr sz="1000">
              <a:solidFill>
                <a:srgbClr val="1155CC"/>
              </a:solidFill>
              <a:highlight>
                <a:srgbClr val="FFFFFF"/>
              </a:highlight>
            </a:endParaRPr>
          </a:p>
          <a:p>
            <a:pPr indent="-228600" lvl="0" marL="457200" rtl="0" algn="l">
              <a:lnSpc>
                <a:spcPct val="115000"/>
              </a:lnSpc>
              <a:spcBef>
                <a:spcPts val="0"/>
              </a:spcBef>
              <a:spcAft>
                <a:spcPts val="0"/>
              </a:spcAft>
              <a:buSzPts val="1000"/>
              <a:buFont typeface="Barlow Semi Condensed"/>
              <a:buNone/>
            </a:pPr>
            <a:r>
              <a:rPr lang="en" sz="1000">
                <a:solidFill>
                  <a:srgbClr val="000000"/>
                </a:solidFill>
                <a:highlight>
                  <a:srgbClr val="FFFFFF"/>
                </a:highlight>
              </a:rPr>
              <a:t>●  RECU. (2021). Junta de Andalucía. Obtenido de Neatbens - Descripción:</a:t>
            </a:r>
            <a:r>
              <a:rPr lang="en" sz="1000" u="sng">
                <a:solidFill>
                  <a:schemeClr val="hlink"/>
                </a:solidFill>
                <a:highlight>
                  <a:srgbClr val="FFFFFF"/>
                </a:highlight>
                <a:hlinkClick r:id="rId4"/>
              </a:rPr>
              <a:t>http://www.juntadeandalucia.es/servicios/madeja/contenido/recurso/888</a:t>
            </a:r>
            <a:endParaRPr sz="1000">
              <a:solidFill>
                <a:srgbClr val="1155CC"/>
              </a:solidFill>
              <a:highlight>
                <a:srgbClr val="FFFFFF"/>
              </a:highlight>
            </a:endParaRPr>
          </a:p>
          <a:p>
            <a:pPr indent="-228600" lvl="0" marL="457200" rtl="0" algn="l">
              <a:lnSpc>
                <a:spcPct val="115000"/>
              </a:lnSpc>
              <a:spcBef>
                <a:spcPts val="0"/>
              </a:spcBef>
              <a:spcAft>
                <a:spcPts val="0"/>
              </a:spcAft>
              <a:buSzPts val="1000"/>
              <a:buFont typeface="Barlow Semi Condensed"/>
              <a:buNone/>
            </a:pPr>
            <a:r>
              <a:rPr lang="en" sz="1000">
                <a:solidFill>
                  <a:srgbClr val="000000"/>
                </a:solidFill>
              </a:rPr>
              <a:t>●  VERGARA, A. (2015). FacilCloud. Obtenido de ¿Qué es un AppServer?:</a:t>
            </a:r>
            <a:br>
              <a:rPr lang="en" sz="1000">
                <a:solidFill>
                  <a:srgbClr val="000000"/>
                </a:solidFill>
              </a:rPr>
            </a:br>
            <a:r>
              <a:rPr lang="en" sz="1000">
                <a:solidFill>
                  <a:srgbClr val="1155CC"/>
                </a:solidFill>
              </a:rPr>
              <a:t>https://www.facilcloud.com/noticias/what-is-an-appserver-2/</a:t>
            </a:r>
            <a:endParaRPr sz="1000">
              <a:solidFill>
                <a:srgbClr val="1155CC"/>
              </a:solidFill>
            </a:endParaRPr>
          </a:p>
          <a:p>
            <a:pPr indent="-228600" lvl="0" marL="457200" rtl="0" algn="l">
              <a:lnSpc>
                <a:spcPct val="115000"/>
              </a:lnSpc>
              <a:spcBef>
                <a:spcPts val="0"/>
              </a:spcBef>
              <a:spcAft>
                <a:spcPts val="0"/>
              </a:spcAft>
              <a:buSzPts val="1000"/>
              <a:buFont typeface="Barlow Semi Condensed"/>
              <a:buNone/>
            </a:pPr>
            <a:r>
              <a:rPr lang="en" sz="1000">
                <a:solidFill>
                  <a:srgbClr val="000000"/>
                </a:solidFill>
              </a:rPr>
              <a:t>●  Ministerio de salud pública. (20 de Mayo de 2021). </a:t>
            </a:r>
            <a:r>
              <a:rPr i="1" lang="en" sz="1000">
                <a:solidFill>
                  <a:srgbClr val="000000"/>
                </a:solidFill>
              </a:rPr>
              <a:t>Plan Nacional de Vacunación el COVID-19</a:t>
            </a:r>
            <a:r>
              <a:rPr lang="en" sz="1000">
                <a:solidFill>
                  <a:srgbClr val="000000"/>
                </a:solidFill>
              </a:rPr>
              <a:t>. Obtenido de salud.gob.ec: </a:t>
            </a:r>
            <a:r>
              <a:rPr lang="en" sz="1000">
                <a:solidFill>
                  <a:srgbClr val="1155CC"/>
                </a:solidFill>
              </a:rPr>
              <a:t>https://www.salud.gob.ec/wp-content/uploads/2021/05/01-Plan-nacional- de-vacunacion-e-inmuniczacion-contra-el-COVID-19-Ecuador-2021-1.pdf</a:t>
            </a:r>
            <a:endParaRPr sz="1000">
              <a:solidFill>
                <a:srgbClr val="1155CC"/>
              </a:solidFill>
            </a:endParaRPr>
          </a:p>
          <a:p>
            <a:pPr indent="-228600" lvl="0" marL="457200" rtl="0" algn="l">
              <a:lnSpc>
                <a:spcPct val="115000"/>
              </a:lnSpc>
              <a:spcBef>
                <a:spcPts val="0"/>
              </a:spcBef>
              <a:spcAft>
                <a:spcPts val="0"/>
              </a:spcAft>
              <a:buClr>
                <a:srgbClr val="1155CC"/>
              </a:buClr>
              <a:buSzPts val="1000"/>
              <a:buNone/>
            </a:pPr>
            <a:r>
              <a:t/>
            </a:r>
            <a:endParaRPr sz="1000">
              <a:solidFill>
                <a:srgbClr val="1155CC"/>
              </a:solidFill>
              <a:highlight>
                <a:srgbClr val="FFFFFF"/>
              </a:highlight>
            </a:endParaRPr>
          </a:p>
          <a:p>
            <a:pPr indent="-228600" lvl="0" marL="457200" rtl="0" algn="l">
              <a:lnSpc>
                <a:spcPct val="115000"/>
              </a:lnSpc>
              <a:spcBef>
                <a:spcPts val="0"/>
              </a:spcBef>
              <a:spcAft>
                <a:spcPts val="0"/>
              </a:spcAft>
              <a:buClr>
                <a:srgbClr val="1155CC"/>
              </a:buClr>
              <a:buSzPts val="900"/>
              <a:buNone/>
            </a:pPr>
            <a:r>
              <a:t/>
            </a:r>
            <a:endParaRPr sz="900">
              <a:solidFill>
                <a:srgbClr val="1155CC"/>
              </a:solidFill>
            </a:endParaRPr>
          </a:p>
          <a:p>
            <a:pPr indent="0" lvl="0" marL="0" rtl="0" algn="l">
              <a:spcBef>
                <a:spcPts val="1600"/>
              </a:spcBef>
              <a:spcAft>
                <a:spcPts val="0"/>
              </a:spcAft>
              <a:buNone/>
            </a:pPr>
            <a:r>
              <a:t/>
            </a:r>
            <a:endParaRPr sz="900"/>
          </a:p>
        </p:txBody>
      </p:sp>
      <p:sp>
        <p:nvSpPr>
          <p:cNvPr id="4220" name="Google Shape;4220;p48"/>
          <p:cNvSpPr txBox="1"/>
          <p:nvPr>
            <p:ph type="title"/>
          </p:nvPr>
        </p:nvSpPr>
        <p:spPr>
          <a:xfrm>
            <a:off x="5303947" y="359547"/>
            <a:ext cx="3291900" cy="402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2800"/>
              <a:t>Bibliografía</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5" name="Shape 1885"/>
        <p:cNvGrpSpPr/>
        <p:nvPr/>
      </p:nvGrpSpPr>
      <p:grpSpPr>
        <a:xfrm>
          <a:off x="0" y="0"/>
          <a:ext cx="0" cy="0"/>
          <a:chOff x="0" y="0"/>
          <a:chExt cx="0" cy="0"/>
        </a:xfrm>
      </p:grpSpPr>
      <p:sp>
        <p:nvSpPr>
          <p:cNvPr id="1886" name="Google Shape;1886;p34"/>
          <p:cNvSpPr txBox="1"/>
          <p:nvPr>
            <p:ph type="title"/>
          </p:nvPr>
        </p:nvSpPr>
        <p:spPr>
          <a:xfrm>
            <a:off x="2528238" y="133653"/>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Introducción</a:t>
            </a:r>
            <a:endParaRPr/>
          </a:p>
        </p:txBody>
      </p:sp>
      <p:sp>
        <p:nvSpPr>
          <p:cNvPr id="1887" name="Google Shape;1887;p34"/>
          <p:cNvSpPr txBox="1"/>
          <p:nvPr>
            <p:ph idx="1" type="body"/>
          </p:nvPr>
        </p:nvSpPr>
        <p:spPr>
          <a:xfrm>
            <a:off x="486050" y="867375"/>
            <a:ext cx="7705500" cy="35295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highlight>
                  <a:srgbClr val="FFFFFF"/>
                </a:highlight>
              </a:rPr>
              <a:t>En el presente proyecto se tendrá en cuenta la situación actual que afecta a la población mundial, que es la pandemia del covid-19 la cual provocó varios estragos en la salud de las personas y en la economía mundial lo que provocó que varios laboratorios productores de vacunas en el mundo aunando esfuerzos para la creación de una vacuna que permita la inmunización de la población (Organización Mundial de la Salud ,2019).</a:t>
            </a:r>
            <a:endParaRPr>
              <a:solidFill>
                <a:srgbClr val="000000"/>
              </a:solidFill>
              <a:highlight>
                <a:srgbClr val="FFFFFF"/>
              </a:highlight>
            </a:endParaRPr>
          </a:p>
          <a:p>
            <a:pPr indent="0" lvl="0" marL="0" rtl="0" algn="l">
              <a:lnSpc>
                <a:spcPct val="100000"/>
              </a:lnSpc>
              <a:spcBef>
                <a:spcPts val="2800"/>
              </a:spcBef>
              <a:spcAft>
                <a:spcPts val="0"/>
              </a:spcAft>
              <a:buNone/>
            </a:pPr>
            <a:r>
              <a:rPr lang="en">
                <a:solidFill>
                  <a:srgbClr val="000000"/>
                </a:solidFill>
                <a:highlight>
                  <a:srgbClr val="FFFFFF"/>
                </a:highlight>
              </a:rPr>
              <a:t>Debido a la gran demanda que tiene la vacuna no dan a basto con la producción de las mismas, produciendo así que las vacunas producidas no sean suficientes , además de que en varios de los países existen altos índices de corrupción, los cuales tomaron como pretexto la pandemia para aprovecharse y generar ingresos extras para ellos</a:t>
            </a:r>
            <a:endParaRPr>
              <a:solidFill>
                <a:srgbClr val="000000"/>
              </a:solidFill>
              <a:highlight>
                <a:srgbClr val="FFFFFF"/>
              </a:highlight>
            </a:endParaRPr>
          </a:p>
          <a:p>
            <a:pPr indent="0" lvl="0" marL="0" rtl="0" algn="l">
              <a:lnSpc>
                <a:spcPct val="100000"/>
              </a:lnSpc>
              <a:spcBef>
                <a:spcPts val="2800"/>
              </a:spcBef>
              <a:spcAft>
                <a:spcPts val="0"/>
              </a:spcAft>
              <a:buNone/>
            </a:pPr>
            <a:r>
              <a:rPr lang="en">
                <a:solidFill>
                  <a:srgbClr val="000000"/>
                </a:solidFill>
                <a:highlight>
                  <a:srgbClr val="FFFFFF"/>
                </a:highlight>
              </a:rPr>
              <a:t>Motivo por el cual nos lleva al planteamiento de este proyecto ya que al generar y llevar un registro de las vacunas de las zonas rurales en este caso de Quito, se podría aminorar el mal uso y pérdidas de las vacunas adquiridas por el gobierno llevándolo en paralelo con la información proporcionada por el Ministerio de Salud Pública (MSP)</a:t>
            </a:r>
            <a:endParaRPr>
              <a:solidFill>
                <a:srgbClr val="000000"/>
              </a:solidFill>
              <a:highlight>
                <a:srgbClr val="FFFFFF"/>
              </a:highlight>
            </a:endParaRPr>
          </a:p>
          <a:p>
            <a:pPr indent="0" lvl="0" marL="0" rtl="0" algn="l">
              <a:lnSpc>
                <a:spcPct val="100000"/>
              </a:lnSpc>
              <a:spcBef>
                <a:spcPts val="2800"/>
              </a:spcBef>
              <a:spcAft>
                <a:spcPts val="0"/>
              </a:spcAft>
              <a:buNone/>
            </a:pPr>
            <a:r>
              <a:t/>
            </a:r>
            <a:endParaRPr>
              <a:solidFill>
                <a:srgbClr val="000000"/>
              </a:solidFill>
              <a:highlight>
                <a:srgbClr val="FFFFFF"/>
              </a:highlight>
            </a:endParaRPr>
          </a:p>
          <a:p>
            <a:pPr indent="0" lvl="0" marL="0" rtl="0" algn="l">
              <a:lnSpc>
                <a:spcPct val="100000"/>
              </a:lnSpc>
              <a:spcBef>
                <a:spcPts val="1600"/>
              </a:spcBef>
              <a:spcAft>
                <a:spcPts val="1600"/>
              </a:spcAft>
              <a:buNone/>
            </a:pPr>
            <a:r>
              <a:t/>
            </a:r>
            <a:endParaRPr/>
          </a:p>
        </p:txBody>
      </p:sp>
      <p:pic>
        <p:nvPicPr>
          <p:cNvPr id="1888" name="Google Shape;1888;p34"/>
          <p:cNvPicPr preferRelativeResize="0"/>
          <p:nvPr/>
        </p:nvPicPr>
        <p:blipFill>
          <a:blip r:embed="rId3">
            <a:alphaModFix/>
          </a:blip>
          <a:stretch>
            <a:fillRect/>
          </a:stretch>
        </p:blipFill>
        <p:spPr>
          <a:xfrm>
            <a:off x="6899575" y="3357250"/>
            <a:ext cx="2244425" cy="1786250"/>
          </a:xfrm>
          <a:prstGeom prst="rect">
            <a:avLst/>
          </a:prstGeom>
          <a:noFill/>
          <a:ln>
            <a:noFill/>
          </a:ln>
        </p:spPr>
      </p:pic>
      <p:grpSp>
        <p:nvGrpSpPr>
          <p:cNvPr id="1889" name="Google Shape;1889;p34"/>
          <p:cNvGrpSpPr/>
          <p:nvPr/>
        </p:nvGrpSpPr>
        <p:grpSpPr>
          <a:xfrm>
            <a:off x="2364684" y="3518493"/>
            <a:ext cx="3081624" cy="1624997"/>
            <a:chOff x="3597785" y="3065882"/>
            <a:chExt cx="2241344" cy="1330656"/>
          </a:xfrm>
        </p:grpSpPr>
        <p:grpSp>
          <p:nvGrpSpPr>
            <p:cNvPr id="1890" name="Google Shape;1890;p34"/>
            <p:cNvGrpSpPr/>
            <p:nvPr/>
          </p:nvGrpSpPr>
          <p:grpSpPr>
            <a:xfrm>
              <a:off x="5296908" y="3937355"/>
              <a:ext cx="143198" cy="32380"/>
              <a:chOff x="5296908" y="3937355"/>
              <a:chExt cx="143198" cy="32380"/>
            </a:xfrm>
          </p:grpSpPr>
          <p:sp>
            <p:nvSpPr>
              <p:cNvPr id="1891" name="Google Shape;1891;p34"/>
              <p:cNvSpPr/>
              <p:nvPr/>
            </p:nvSpPr>
            <p:spPr>
              <a:xfrm>
                <a:off x="5319457" y="3952794"/>
                <a:ext cx="111895" cy="8"/>
              </a:xfrm>
              <a:custGeom>
                <a:rect b="b" l="l" r="r" t="t"/>
                <a:pathLst>
                  <a:path extrusionOk="0" fill="none" h="1" w="14227">
                    <a:moveTo>
                      <a:pt x="1" y="0"/>
                    </a:moveTo>
                    <a:lnTo>
                      <a:pt x="14227"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1892" name="Google Shape;1892;p34"/>
              <p:cNvGrpSpPr/>
              <p:nvPr/>
            </p:nvGrpSpPr>
            <p:grpSpPr>
              <a:xfrm>
                <a:off x="5402331" y="3937355"/>
                <a:ext cx="37776" cy="32380"/>
                <a:chOff x="5402331" y="3937355"/>
                <a:chExt cx="37776" cy="32380"/>
              </a:xfrm>
            </p:grpSpPr>
            <p:sp>
              <p:nvSpPr>
                <p:cNvPr id="1893" name="Google Shape;1893;p34"/>
                <p:cNvSpPr/>
                <p:nvPr/>
              </p:nvSpPr>
              <p:spPr>
                <a:xfrm>
                  <a:off x="5402331" y="3937355"/>
                  <a:ext cx="37776" cy="32380"/>
                </a:xfrm>
                <a:custGeom>
                  <a:rect b="b" l="l" r="r" t="t"/>
                  <a:pathLst>
                    <a:path extrusionOk="0" h="4117" w="4803">
                      <a:moveTo>
                        <a:pt x="2737" y="1"/>
                      </a:moveTo>
                      <a:cubicBezTo>
                        <a:pt x="2231" y="1"/>
                        <a:pt x="1714" y="189"/>
                        <a:pt x="1294" y="609"/>
                      </a:cubicBezTo>
                      <a:cubicBezTo>
                        <a:pt x="0" y="1903"/>
                        <a:pt x="919" y="4117"/>
                        <a:pt x="2746" y="4117"/>
                      </a:cubicBezTo>
                      <a:cubicBezTo>
                        <a:pt x="3883" y="4117"/>
                        <a:pt x="4802" y="3185"/>
                        <a:pt x="4802" y="2060"/>
                      </a:cubicBezTo>
                      <a:cubicBezTo>
                        <a:pt x="4802" y="818"/>
                        <a:pt x="3792" y="1"/>
                        <a:pt x="2737"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894" name="Google Shape;1894;p34"/>
                <p:cNvSpPr/>
                <p:nvPr/>
              </p:nvSpPr>
              <p:spPr>
                <a:xfrm>
                  <a:off x="5415174" y="3946990"/>
                  <a:ext cx="15321" cy="13064"/>
                </a:xfrm>
                <a:custGeom>
                  <a:rect b="b" l="l" r="r" t="t"/>
                  <a:pathLst>
                    <a:path extrusionOk="0" h="1661" w="1948">
                      <a:moveTo>
                        <a:pt x="1113" y="1"/>
                      </a:moveTo>
                      <a:cubicBezTo>
                        <a:pt x="375" y="1"/>
                        <a:pt x="0" y="896"/>
                        <a:pt x="532" y="1416"/>
                      </a:cubicBezTo>
                      <a:cubicBezTo>
                        <a:pt x="701" y="1585"/>
                        <a:pt x="910" y="1661"/>
                        <a:pt x="1114" y="1661"/>
                      </a:cubicBezTo>
                      <a:cubicBezTo>
                        <a:pt x="1540" y="1661"/>
                        <a:pt x="1948" y="1333"/>
                        <a:pt x="1948" y="835"/>
                      </a:cubicBezTo>
                      <a:cubicBezTo>
                        <a:pt x="1948" y="376"/>
                        <a:pt x="1573" y="1"/>
                        <a:pt x="1113"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895" name="Google Shape;1895;p34"/>
              <p:cNvGrpSpPr/>
              <p:nvPr/>
            </p:nvGrpSpPr>
            <p:grpSpPr>
              <a:xfrm>
                <a:off x="5296908" y="3937355"/>
                <a:ext cx="37783" cy="32380"/>
                <a:chOff x="5296908" y="3937355"/>
                <a:chExt cx="37783" cy="32380"/>
              </a:xfrm>
            </p:grpSpPr>
            <p:sp>
              <p:nvSpPr>
                <p:cNvPr id="1896" name="Google Shape;1896;p34"/>
                <p:cNvSpPr/>
                <p:nvPr/>
              </p:nvSpPr>
              <p:spPr>
                <a:xfrm>
                  <a:off x="5296908" y="3937355"/>
                  <a:ext cx="37783" cy="32380"/>
                </a:xfrm>
                <a:custGeom>
                  <a:rect b="b" l="l" r="r" t="t"/>
                  <a:pathLst>
                    <a:path extrusionOk="0" h="4117" w="4804">
                      <a:moveTo>
                        <a:pt x="2738" y="1"/>
                      </a:moveTo>
                      <a:cubicBezTo>
                        <a:pt x="2231" y="1"/>
                        <a:pt x="1715" y="189"/>
                        <a:pt x="1295" y="609"/>
                      </a:cubicBezTo>
                      <a:cubicBezTo>
                        <a:pt x="1" y="1903"/>
                        <a:pt x="920" y="4117"/>
                        <a:pt x="2747" y="4117"/>
                      </a:cubicBezTo>
                      <a:cubicBezTo>
                        <a:pt x="3884" y="4117"/>
                        <a:pt x="4803" y="3185"/>
                        <a:pt x="4803" y="2060"/>
                      </a:cubicBezTo>
                      <a:cubicBezTo>
                        <a:pt x="4803" y="818"/>
                        <a:pt x="3792" y="1"/>
                        <a:pt x="2738"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897" name="Google Shape;1897;p34"/>
                <p:cNvSpPr/>
                <p:nvPr/>
              </p:nvSpPr>
              <p:spPr>
                <a:xfrm>
                  <a:off x="5309846" y="3946990"/>
                  <a:ext cx="15235" cy="13064"/>
                </a:xfrm>
                <a:custGeom>
                  <a:rect b="b" l="l" r="r" t="t"/>
                  <a:pathLst>
                    <a:path extrusionOk="0" h="1661" w="1937">
                      <a:moveTo>
                        <a:pt x="1102" y="1"/>
                      </a:moveTo>
                      <a:cubicBezTo>
                        <a:pt x="364" y="1"/>
                        <a:pt x="1" y="896"/>
                        <a:pt x="521" y="1416"/>
                      </a:cubicBezTo>
                      <a:cubicBezTo>
                        <a:pt x="690" y="1585"/>
                        <a:pt x="899" y="1661"/>
                        <a:pt x="1103" y="1661"/>
                      </a:cubicBezTo>
                      <a:cubicBezTo>
                        <a:pt x="1528" y="1661"/>
                        <a:pt x="1936" y="1333"/>
                        <a:pt x="1936" y="835"/>
                      </a:cubicBezTo>
                      <a:cubicBezTo>
                        <a:pt x="1936" y="376"/>
                        <a:pt x="1561" y="1"/>
                        <a:pt x="1102"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grpSp>
          <p:nvGrpSpPr>
            <p:cNvPr id="1898" name="Google Shape;1898;p34"/>
            <p:cNvGrpSpPr/>
            <p:nvPr/>
          </p:nvGrpSpPr>
          <p:grpSpPr>
            <a:xfrm>
              <a:off x="4724163" y="3119631"/>
              <a:ext cx="120838" cy="84218"/>
              <a:chOff x="4724163" y="3119631"/>
              <a:chExt cx="120838" cy="84218"/>
            </a:xfrm>
          </p:grpSpPr>
          <p:grpSp>
            <p:nvGrpSpPr>
              <p:cNvPr id="1899" name="Google Shape;1899;p34"/>
              <p:cNvGrpSpPr/>
              <p:nvPr/>
            </p:nvGrpSpPr>
            <p:grpSpPr>
              <a:xfrm>
                <a:off x="4746712" y="3132773"/>
                <a:ext cx="86869" cy="56424"/>
                <a:chOff x="4746712" y="3132773"/>
                <a:chExt cx="86869" cy="56424"/>
              </a:xfrm>
            </p:grpSpPr>
            <p:sp>
              <p:nvSpPr>
                <p:cNvPr id="1900" name="Google Shape;1900;p34"/>
                <p:cNvSpPr/>
                <p:nvPr/>
              </p:nvSpPr>
              <p:spPr>
                <a:xfrm>
                  <a:off x="4746712" y="3132773"/>
                  <a:ext cx="86869" cy="56424"/>
                </a:xfrm>
                <a:custGeom>
                  <a:rect b="b" l="l" r="r" t="t"/>
                  <a:pathLst>
                    <a:path extrusionOk="0" fill="none" h="7174" w="11045">
                      <a:moveTo>
                        <a:pt x="0" y="1597"/>
                      </a:moveTo>
                      <a:cubicBezTo>
                        <a:pt x="242" y="1743"/>
                        <a:pt x="3532" y="7174"/>
                        <a:pt x="3532" y="7174"/>
                      </a:cubicBezTo>
                      <a:lnTo>
                        <a:pt x="6290" y="3315"/>
                      </a:lnTo>
                      <a:lnTo>
                        <a:pt x="11044" y="1"/>
                      </a:lnTo>
                      <a:close/>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01" name="Google Shape;1901;p34"/>
                <p:cNvSpPr/>
                <p:nvPr/>
              </p:nvSpPr>
              <p:spPr>
                <a:xfrm>
                  <a:off x="4746712" y="3145334"/>
                  <a:ext cx="49479" cy="13520"/>
                </a:xfrm>
                <a:custGeom>
                  <a:rect b="b" l="l" r="r" t="t"/>
                  <a:pathLst>
                    <a:path extrusionOk="0" fill="none" h="1719" w="6291">
                      <a:moveTo>
                        <a:pt x="0" y="0"/>
                      </a:moveTo>
                      <a:lnTo>
                        <a:pt x="6290" y="1718"/>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902" name="Google Shape;1902;p34"/>
              <p:cNvGrpSpPr/>
              <p:nvPr/>
            </p:nvGrpSpPr>
            <p:grpSpPr>
              <a:xfrm>
                <a:off x="4773634" y="3143336"/>
                <a:ext cx="37776" cy="32451"/>
                <a:chOff x="4773634" y="3143336"/>
                <a:chExt cx="37776" cy="32451"/>
              </a:xfrm>
            </p:grpSpPr>
            <p:sp>
              <p:nvSpPr>
                <p:cNvPr id="1903" name="Google Shape;1903;p34"/>
                <p:cNvSpPr/>
                <p:nvPr/>
              </p:nvSpPr>
              <p:spPr>
                <a:xfrm>
                  <a:off x="4773634" y="3143336"/>
                  <a:ext cx="37776" cy="32451"/>
                </a:xfrm>
                <a:custGeom>
                  <a:rect b="b" l="l" r="r" t="t"/>
                  <a:pathLst>
                    <a:path extrusionOk="0" h="4126" w="4803">
                      <a:moveTo>
                        <a:pt x="2730" y="0"/>
                      </a:moveTo>
                      <a:cubicBezTo>
                        <a:pt x="2226" y="0"/>
                        <a:pt x="1713" y="187"/>
                        <a:pt x="1295" y="605"/>
                      </a:cubicBezTo>
                      <a:cubicBezTo>
                        <a:pt x="1" y="1900"/>
                        <a:pt x="920" y="4125"/>
                        <a:pt x="2746" y="4125"/>
                      </a:cubicBezTo>
                      <a:cubicBezTo>
                        <a:pt x="3884" y="4125"/>
                        <a:pt x="4803" y="3206"/>
                        <a:pt x="4803" y="2069"/>
                      </a:cubicBezTo>
                      <a:cubicBezTo>
                        <a:pt x="4803" y="824"/>
                        <a:pt x="3788" y="0"/>
                        <a:pt x="2730"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04" name="Google Shape;1904;p34"/>
                <p:cNvSpPr/>
                <p:nvPr/>
              </p:nvSpPr>
              <p:spPr>
                <a:xfrm>
                  <a:off x="4788664" y="3153041"/>
                  <a:ext cx="13048" cy="13040"/>
                </a:xfrm>
                <a:custGeom>
                  <a:rect b="b" l="l" r="r" t="t"/>
                  <a:pathLst>
                    <a:path extrusionOk="0" h="1658" w="1659">
                      <a:moveTo>
                        <a:pt x="835" y="0"/>
                      </a:moveTo>
                      <a:cubicBezTo>
                        <a:pt x="376" y="0"/>
                        <a:pt x="1" y="375"/>
                        <a:pt x="1" y="835"/>
                      </a:cubicBezTo>
                      <a:cubicBezTo>
                        <a:pt x="1" y="1295"/>
                        <a:pt x="376" y="1657"/>
                        <a:pt x="835" y="1657"/>
                      </a:cubicBezTo>
                      <a:cubicBezTo>
                        <a:pt x="1295" y="1657"/>
                        <a:pt x="1658" y="1295"/>
                        <a:pt x="1658" y="835"/>
                      </a:cubicBezTo>
                      <a:cubicBezTo>
                        <a:pt x="1658" y="375"/>
                        <a:pt x="1295" y="0"/>
                        <a:pt x="835"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905" name="Google Shape;1905;p34"/>
              <p:cNvGrpSpPr/>
              <p:nvPr/>
            </p:nvGrpSpPr>
            <p:grpSpPr>
              <a:xfrm>
                <a:off x="4724163" y="3131248"/>
                <a:ext cx="37776" cy="32459"/>
                <a:chOff x="4724163" y="3131248"/>
                <a:chExt cx="37776" cy="32459"/>
              </a:xfrm>
            </p:grpSpPr>
            <p:sp>
              <p:nvSpPr>
                <p:cNvPr id="1906" name="Google Shape;1906;p34"/>
                <p:cNvSpPr/>
                <p:nvPr/>
              </p:nvSpPr>
              <p:spPr>
                <a:xfrm>
                  <a:off x="4724163" y="3131248"/>
                  <a:ext cx="37776" cy="32459"/>
                </a:xfrm>
                <a:custGeom>
                  <a:rect b="b" l="l" r="r" t="t"/>
                  <a:pathLst>
                    <a:path extrusionOk="0" h="4127" w="4803">
                      <a:moveTo>
                        <a:pt x="2730" y="1"/>
                      </a:moveTo>
                      <a:cubicBezTo>
                        <a:pt x="2226" y="1"/>
                        <a:pt x="1712" y="188"/>
                        <a:pt x="1295" y="606"/>
                      </a:cubicBezTo>
                      <a:cubicBezTo>
                        <a:pt x="0" y="1900"/>
                        <a:pt x="920" y="4114"/>
                        <a:pt x="2746" y="4126"/>
                      </a:cubicBezTo>
                      <a:cubicBezTo>
                        <a:pt x="3883" y="4114"/>
                        <a:pt x="4803" y="3195"/>
                        <a:pt x="4803" y="2070"/>
                      </a:cubicBezTo>
                      <a:cubicBezTo>
                        <a:pt x="4803" y="824"/>
                        <a:pt x="3787" y="1"/>
                        <a:pt x="2730"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07" name="Google Shape;1907;p34"/>
                <p:cNvSpPr/>
                <p:nvPr/>
              </p:nvSpPr>
              <p:spPr>
                <a:xfrm>
                  <a:off x="4739288" y="3140953"/>
                  <a:ext cx="13040" cy="13048"/>
                </a:xfrm>
                <a:custGeom>
                  <a:rect b="b" l="l" r="r" t="t"/>
                  <a:pathLst>
                    <a:path extrusionOk="0" h="1659" w="1658">
                      <a:moveTo>
                        <a:pt x="823" y="1"/>
                      </a:moveTo>
                      <a:cubicBezTo>
                        <a:pt x="363" y="1"/>
                        <a:pt x="1" y="376"/>
                        <a:pt x="1" y="823"/>
                      </a:cubicBezTo>
                      <a:cubicBezTo>
                        <a:pt x="1" y="1283"/>
                        <a:pt x="363" y="1658"/>
                        <a:pt x="823" y="1658"/>
                      </a:cubicBezTo>
                      <a:cubicBezTo>
                        <a:pt x="1283" y="1658"/>
                        <a:pt x="1658" y="1283"/>
                        <a:pt x="1658" y="823"/>
                      </a:cubicBezTo>
                      <a:cubicBezTo>
                        <a:pt x="1658" y="376"/>
                        <a:pt x="1283" y="1"/>
                        <a:pt x="823"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908" name="Google Shape;1908;p34"/>
              <p:cNvGrpSpPr/>
              <p:nvPr/>
            </p:nvGrpSpPr>
            <p:grpSpPr>
              <a:xfrm>
                <a:off x="4755081" y="3176054"/>
                <a:ext cx="32357" cy="27795"/>
                <a:chOff x="4755081" y="3176054"/>
                <a:chExt cx="32357" cy="27795"/>
              </a:xfrm>
            </p:grpSpPr>
            <p:sp>
              <p:nvSpPr>
                <p:cNvPr id="1909" name="Google Shape;1909;p34"/>
                <p:cNvSpPr/>
                <p:nvPr/>
              </p:nvSpPr>
              <p:spPr>
                <a:xfrm>
                  <a:off x="4755081" y="3176054"/>
                  <a:ext cx="32357" cy="27795"/>
                </a:xfrm>
                <a:custGeom>
                  <a:rect b="b" l="l" r="r" t="t"/>
                  <a:pathLst>
                    <a:path extrusionOk="0" h="3534" w="4114">
                      <a:moveTo>
                        <a:pt x="2338" y="0"/>
                      </a:moveTo>
                      <a:cubicBezTo>
                        <a:pt x="1904" y="0"/>
                        <a:pt x="1462" y="162"/>
                        <a:pt x="1101" y="522"/>
                      </a:cubicBezTo>
                      <a:cubicBezTo>
                        <a:pt x="1" y="1635"/>
                        <a:pt x="787" y="3534"/>
                        <a:pt x="2360" y="3534"/>
                      </a:cubicBezTo>
                      <a:cubicBezTo>
                        <a:pt x="3327" y="3534"/>
                        <a:pt x="4114" y="2735"/>
                        <a:pt x="4114" y="1768"/>
                      </a:cubicBezTo>
                      <a:cubicBezTo>
                        <a:pt x="4114" y="704"/>
                        <a:pt x="3245" y="0"/>
                        <a:pt x="2338"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10" name="Google Shape;1910;p34"/>
                <p:cNvSpPr/>
                <p:nvPr/>
              </p:nvSpPr>
              <p:spPr>
                <a:xfrm>
                  <a:off x="4767924" y="3185768"/>
                  <a:ext cx="9902" cy="8392"/>
                </a:xfrm>
                <a:custGeom>
                  <a:rect b="b" l="l" r="r" t="t"/>
                  <a:pathLst>
                    <a:path extrusionOk="0" h="1067" w="1259">
                      <a:moveTo>
                        <a:pt x="714" y="0"/>
                      </a:moveTo>
                      <a:cubicBezTo>
                        <a:pt x="243" y="0"/>
                        <a:pt x="1" y="569"/>
                        <a:pt x="339" y="908"/>
                      </a:cubicBezTo>
                      <a:cubicBezTo>
                        <a:pt x="449" y="1017"/>
                        <a:pt x="584" y="1066"/>
                        <a:pt x="716" y="1066"/>
                      </a:cubicBezTo>
                      <a:cubicBezTo>
                        <a:pt x="993" y="1066"/>
                        <a:pt x="1259" y="852"/>
                        <a:pt x="1259" y="533"/>
                      </a:cubicBezTo>
                      <a:cubicBezTo>
                        <a:pt x="1259" y="230"/>
                        <a:pt x="1017" y="0"/>
                        <a:pt x="714"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911" name="Google Shape;1911;p34"/>
              <p:cNvGrpSpPr/>
              <p:nvPr/>
            </p:nvGrpSpPr>
            <p:grpSpPr>
              <a:xfrm>
                <a:off x="4812550" y="3119631"/>
                <a:ext cx="32451" cy="27803"/>
                <a:chOff x="4812550" y="3119631"/>
                <a:chExt cx="32451" cy="27803"/>
              </a:xfrm>
            </p:grpSpPr>
            <p:sp>
              <p:nvSpPr>
                <p:cNvPr id="1912" name="Google Shape;1912;p34"/>
                <p:cNvSpPr/>
                <p:nvPr/>
              </p:nvSpPr>
              <p:spPr>
                <a:xfrm>
                  <a:off x="4812550" y="3119631"/>
                  <a:ext cx="32451" cy="27803"/>
                </a:xfrm>
                <a:custGeom>
                  <a:rect b="b" l="l" r="r" t="t"/>
                  <a:pathLst>
                    <a:path extrusionOk="0" h="3535" w="4126">
                      <a:moveTo>
                        <a:pt x="2350" y="1"/>
                      </a:moveTo>
                      <a:cubicBezTo>
                        <a:pt x="1916" y="1"/>
                        <a:pt x="1473" y="162"/>
                        <a:pt x="1113" y="522"/>
                      </a:cubicBezTo>
                      <a:cubicBezTo>
                        <a:pt x="0" y="1635"/>
                        <a:pt x="798" y="3534"/>
                        <a:pt x="2371" y="3534"/>
                      </a:cubicBezTo>
                      <a:cubicBezTo>
                        <a:pt x="3339" y="3534"/>
                        <a:pt x="4125" y="2748"/>
                        <a:pt x="4125" y="1768"/>
                      </a:cubicBezTo>
                      <a:cubicBezTo>
                        <a:pt x="4125" y="705"/>
                        <a:pt x="3256" y="1"/>
                        <a:pt x="2350"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13" name="Google Shape;1913;p34"/>
                <p:cNvSpPr/>
                <p:nvPr/>
              </p:nvSpPr>
              <p:spPr>
                <a:xfrm>
                  <a:off x="4826912" y="3129352"/>
                  <a:ext cx="8478" cy="8376"/>
                </a:xfrm>
                <a:custGeom>
                  <a:rect b="b" l="l" r="r" t="t"/>
                  <a:pathLst>
                    <a:path extrusionOk="0" h="1065" w="1078">
                      <a:moveTo>
                        <a:pt x="533" y="0"/>
                      </a:moveTo>
                      <a:cubicBezTo>
                        <a:pt x="243" y="0"/>
                        <a:pt x="1" y="242"/>
                        <a:pt x="1" y="532"/>
                      </a:cubicBezTo>
                      <a:cubicBezTo>
                        <a:pt x="1" y="835"/>
                        <a:pt x="243" y="1065"/>
                        <a:pt x="533" y="1065"/>
                      </a:cubicBezTo>
                      <a:cubicBezTo>
                        <a:pt x="835" y="1065"/>
                        <a:pt x="1077" y="835"/>
                        <a:pt x="1077" y="532"/>
                      </a:cubicBezTo>
                      <a:cubicBezTo>
                        <a:pt x="1077" y="242"/>
                        <a:pt x="835" y="0"/>
                        <a:pt x="533"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grpSp>
          <p:nvGrpSpPr>
            <p:cNvPr id="1914" name="Google Shape;1914;p34"/>
            <p:cNvGrpSpPr/>
            <p:nvPr/>
          </p:nvGrpSpPr>
          <p:grpSpPr>
            <a:xfrm>
              <a:off x="5382826" y="4027197"/>
              <a:ext cx="268967" cy="250422"/>
              <a:chOff x="5382826" y="4027197"/>
              <a:chExt cx="268967" cy="250422"/>
            </a:xfrm>
          </p:grpSpPr>
          <p:grpSp>
            <p:nvGrpSpPr>
              <p:cNvPr id="1915" name="Google Shape;1915;p34"/>
              <p:cNvGrpSpPr/>
              <p:nvPr/>
            </p:nvGrpSpPr>
            <p:grpSpPr>
              <a:xfrm>
                <a:off x="5405280" y="4042510"/>
                <a:ext cx="237570" cy="218647"/>
                <a:chOff x="5405280" y="4042510"/>
                <a:chExt cx="237570" cy="218647"/>
              </a:xfrm>
            </p:grpSpPr>
            <p:sp>
              <p:nvSpPr>
                <p:cNvPr id="1916" name="Google Shape;1916;p34"/>
                <p:cNvSpPr/>
                <p:nvPr/>
              </p:nvSpPr>
              <p:spPr>
                <a:xfrm>
                  <a:off x="5405280" y="4042510"/>
                  <a:ext cx="144999" cy="173832"/>
                </a:xfrm>
                <a:custGeom>
                  <a:rect b="b" l="l" r="r" t="t"/>
                  <a:pathLst>
                    <a:path extrusionOk="0" fill="none" h="22102" w="18436">
                      <a:moveTo>
                        <a:pt x="0" y="12037"/>
                      </a:moveTo>
                      <a:cubicBezTo>
                        <a:pt x="702" y="12073"/>
                        <a:pt x="12302" y="22101"/>
                        <a:pt x="12302" y="22101"/>
                      </a:cubicBezTo>
                      <a:lnTo>
                        <a:pt x="11819" y="13005"/>
                      </a:lnTo>
                      <a:lnTo>
                        <a:pt x="18435" y="1"/>
                      </a:lnTo>
                      <a:lnTo>
                        <a:pt x="0" y="1252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17" name="Google Shape;1917;p34"/>
                <p:cNvSpPr/>
                <p:nvPr/>
              </p:nvSpPr>
              <p:spPr>
                <a:xfrm>
                  <a:off x="5502036" y="4125093"/>
                  <a:ext cx="134350" cy="135585"/>
                </a:xfrm>
                <a:custGeom>
                  <a:rect b="b" l="l" r="r" t="t"/>
                  <a:pathLst>
                    <a:path extrusionOk="0" fill="none" h="17239" w="17082">
                      <a:moveTo>
                        <a:pt x="13513" y="17239"/>
                      </a:moveTo>
                      <a:lnTo>
                        <a:pt x="12690" y="8614"/>
                      </a:lnTo>
                      <a:lnTo>
                        <a:pt x="17081" y="1"/>
                      </a:lnTo>
                      <a:lnTo>
                        <a:pt x="0" y="2021"/>
                      </a:lnTo>
                      <a:close/>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18" name="Google Shape;1918;p34"/>
                <p:cNvSpPr/>
                <p:nvPr/>
              </p:nvSpPr>
              <p:spPr>
                <a:xfrm>
                  <a:off x="5543704" y="4042990"/>
                  <a:ext cx="99146" cy="81639"/>
                </a:xfrm>
                <a:custGeom>
                  <a:rect b="b" l="l" r="r" t="t"/>
                  <a:pathLst>
                    <a:path extrusionOk="0" fill="none" h="10380" w="12606">
                      <a:moveTo>
                        <a:pt x="1" y="0"/>
                      </a:moveTo>
                      <a:lnTo>
                        <a:pt x="12606" y="10379"/>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19" name="Google Shape;1919;p34"/>
                <p:cNvSpPr/>
                <p:nvPr/>
              </p:nvSpPr>
              <p:spPr>
                <a:xfrm>
                  <a:off x="5501941" y="4140980"/>
                  <a:ext cx="103708" cy="51862"/>
                </a:xfrm>
                <a:custGeom>
                  <a:rect b="b" l="l" r="r" t="t"/>
                  <a:pathLst>
                    <a:path extrusionOk="0" fill="none" h="6594" w="13186">
                      <a:moveTo>
                        <a:pt x="13186" y="6594"/>
                      </a:moveTo>
                      <a:lnTo>
                        <a:pt x="0"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20" name="Google Shape;1920;p34"/>
                <p:cNvSpPr/>
                <p:nvPr/>
              </p:nvSpPr>
              <p:spPr>
                <a:xfrm>
                  <a:off x="5495854" y="4211010"/>
                  <a:ext cx="105989" cy="50147"/>
                </a:xfrm>
                <a:custGeom>
                  <a:rect b="b" l="l" r="r" t="t"/>
                  <a:pathLst>
                    <a:path extrusionOk="0" fill="none" h="6376" w="13476">
                      <a:moveTo>
                        <a:pt x="0" y="0"/>
                      </a:moveTo>
                      <a:lnTo>
                        <a:pt x="13476" y="6375"/>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21" name="Google Shape;1921;p34"/>
                <p:cNvSpPr/>
                <p:nvPr/>
              </p:nvSpPr>
              <p:spPr>
                <a:xfrm>
                  <a:off x="5405280" y="4134420"/>
                  <a:ext cx="96669" cy="6567"/>
                </a:xfrm>
                <a:custGeom>
                  <a:rect b="b" l="l" r="r" t="t"/>
                  <a:pathLst>
                    <a:path extrusionOk="0" fill="none" h="835" w="12291">
                      <a:moveTo>
                        <a:pt x="12290" y="835"/>
                      </a:moveTo>
                      <a:lnTo>
                        <a:pt x="0"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922" name="Google Shape;1922;p34"/>
              <p:cNvGrpSpPr/>
              <p:nvPr/>
            </p:nvGrpSpPr>
            <p:grpSpPr>
              <a:xfrm>
                <a:off x="5382826" y="4125549"/>
                <a:ext cx="37776" cy="32380"/>
                <a:chOff x="5382826" y="4125549"/>
                <a:chExt cx="37776" cy="32380"/>
              </a:xfrm>
            </p:grpSpPr>
            <p:sp>
              <p:nvSpPr>
                <p:cNvPr id="1923" name="Google Shape;1923;p34"/>
                <p:cNvSpPr/>
                <p:nvPr/>
              </p:nvSpPr>
              <p:spPr>
                <a:xfrm>
                  <a:off x="5382826" y="4125549"/>
                  <a:ext cx="37776" cy="32380"/>
                </a:xfrm>
                <a:custGeom>
                  <a:rect b="b" l="l" r="r" t="t"/>
                  <a:pathLst>
                    <a:path extrusionOk="0" h="4117" w="4803">
                      <a:moveTo>
                        <a:pt x="2734" y="0"/>
                      </a:moveTo>
                      <a:cubicBezTo>
                        <a:pt x="2229" y="0"/>
                        <a:pt x="1714" y="188"/>
                        <a:pt x="1295" y="608"/>
                      </a:cubicBezTo>
                      <a:cubicBezTo>
                        <a:pt x="0" y="1902"/>
                        <a:pt x="907" y="4116"/>
                        <a:pt x="2746" y="4116"/>
                      </a:cubicBezTo>
                      <a:cubicBezTo>
                        <a:pt x="3871" y="4116"/>
                        <a:pt x="4790" y="3197"/>
                        <a:pt x="4803" y="2060"/>
                      </a:cubicBezTo>
                      <a:cubicBezTo>
                        <a:pt x="4794" y="817"/>
                        <a:pt x="3787" y="0"/>
                        <a:pt x="2734"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24" name="Google Shape;1924;p34"/>
                <p:cNvSpPr/>
                <p:nvPr/>
              </p:nvSpPr>
              <p:spPr>
                <a:xfrm>
                  <a:off x="5395669" y="4135176"/>
                  <a:ext cx="15227" cy="13072"/>
                </a:xfrm>
                <a:custGeom>
                  <a:rect b="b" l="l" r="r" t="t"/>
                  <a:pathLst>
                    <a:path extrusionOk="0" h="1662" w="1936">
                      <a:moveTo>
                        <a:pt x="1113" y="1"/>
                      </a:moveTo>
                      <a:cubicBezTo>
                        <a:pt x="375" y="1"/>
                        <a:pt x="0" y="896"/>
                        <a:pt x="520" y="1416"/>
                      </a:cubicBezTo>
                      <a:cubicBezTo>
                        <a:pt x="689" y="1585"/>
                        <a:pt x="898" y="1661"/>
                        <a:pt x="1103" y="1661"/>
                      </a:cubicBezTo>
                      <a:cubicBezTo>
                        <a:pt x="1528" y="1661"/>
                        <a:pt x="1936" y="1334"/>
                        <a:pt x="1936" y="836"/>
                      </a:cubicBezTo>
                      <a:cubicBezTo>
                        <a:pt x="1936" y="376"/>
                        <a:pt x="1561" y="1"/>
                        <a:pt x="1113"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925" name="Google Shape;1925;p34"/>
              <p:cNvGrpSpPr/>
              <p:nvPr/>
            </p:nvGrpSpPr>
            <p:grpSpPr>
              <a:xfrm>
                <a:off x="5475680" y="4195587"/>
                <a:ext cx="37783" cy="32364"/>
                <a:chOff x="5475680" y="4195587"/>
                <a:chExt cx="37783" cy="32364"/>
              </a:xfrm>
            </p:grpSpPr>
            <p:sp>
              <p:nvSpPr>
                <p:cNvPr id="1926" name="Google Shape;1926;p34"/>
                <p:cNvSpPr/>
                <p:nvPr/>
              </p:nvSpPr>
              <p:spPr>
                <a:xfrm>
                  <a:off x="5475680" y="4195587"/>
                  <a:ext cx="37783" cy="32364"/>
                </a:xfrm>
                <a:custGeom>
                  <a:rect b="b" l="l" r="r" t="t"/>
                  <a:pathLst>
                    <a:path extrusionOk="0" h="4115" w="4804">
                      <a:moveTo>
                        <a:pt x="2732" y="1"/>
                      </a:moveTo>
                      <a:cubicBezTo>
                        <a:pt x="2228" y="1"/>
                        <a:pt x="1713" y="188"/>
                        <a:pt x="1295" y="606"/>
                      </a:cubicBezTo>
                      <a:cubicBezTo>
                        <a:pt x="1" y="1901"/>
                        <a:pt x="920" y="4114"/>
                        <a:pt x="2747" y="4114"/>
                      </a:cubicBezTo>
                      <a:cubicBezTo>
                        <a:pt x="3884" y="4114"/>
                        <a:pt x="4803" y="3195"/>
                        <a:pt x="4803" y="2058"/>
                      </a:cubicBezTo>
                      <a:cubicBezTo>
                        <a:pt x="4803" y="821"/>
                        <a:pt x="3789" y="1"/>
                        <a:pt x="2732"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27" name="Google Shape;1927;p34"/>
                <p:cNvSpPr/>
                <p:nvPr/>
              </p:nvSpPr>
              <p:spPr>
                <a:xfrm>
                  <a:off x="5488523" y="4205300"/>
                  <a:ext cx="15329" cy="13040"/>
                </a:xfrm>
                <a:custGeom>
                  <a:rect b="b" l="l" r="r" t="t"/>
                  <a:pathLst>
                    <a:path extrusionOk="0" h="1658" w="1949">
                      <a:moveTo>
                        <a:pt x="1114" y="0"/>
                      </a:moveTo>
                      <a:cubicBezTo>
                        <a:pt x="376" y="0"/>
                        <a:pt x="1" y="883"/>
                        <a:pt x="533" y="1416"/>
                      </a:cubicBezTo>
                      <a:cubicBezTo>
                        <a:pt x="700" y="1583"/>
                        <a:pt x="905" y="1657"/>
                        <a:pt x="1106" y="1657"/>
                      </a:cubicBezTo>
                      <a:cubicBezTo>
                        <a:pt x="1531" y="1657"/>
                        <a:pt x="1940" y="1324"/>
                        <a:pt x="1948" y="823"/>
                      </a:cubicBezTo>
                      <a:cubicBezTo>
                        <a:pt x="1948" y="363"/>
                        <a:pt x="1573" y="0"/>
                        <a:pt x="1114"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928" name="Google Shape;1928;p34"/>
              <p:cNvGrpSpPr/>
              <p:nvPr/>
            </p:nvGrpSpPr>
            <p:grpSpPr>
              <a:xfrm>
                <a:off x="5532575" y="4027197"/>
                <a:ext cx="33308" cy="32262"/>
                <a:chOff x="5532575" y="4027197"/>
                <a:chExt cx="33308" cy="32262"/>
              </a:xfrm>
            </p:grpSpPr>
            <p:sp>
              <p:nvSpPr>
                <p:cNvPr id="1929" name="Google Shape;1929;p34"/>
                <p:cNvSpPr/>
                <p:nvPr/>
              </p:nvSpPr>
              <p:spPr>
                <a:xfrm>
                  <a:off x="5532575" y="4027197"/>
                  <a:ext cx="33308" cy="32262"/>
                </a:xfrm>
                <a:custGeom>
                  <a:rect b="b" l="l" r="r" t="t"/>
                  <a:pathLst>
                    <a:path extrusionOk="0" h="4102" w="4235">
                      <a:moveTo>
                        <a:pt x="1984" y="0"/>
                      </a:moveTo>
                      <a:cubicBezTo>
                        <a:pt x="871" y="49"/>
                        <a:pt x="0" y="1004"/>
                        <a:pt x="37" y="2117"/>
                      </a:cubicBezTo>
                      <a:cubicBezTo>
                        <a:pt x="73" y="3227"/>
                        <a:pt x="980" y="4101"/>
                        <a:pt x="2084" y="4101"/>
                      </a:cubicBezTo>
                      <a:cubicBezTo>
                        <a:pt x="2099" y="4101"/>
                        <a:pt x="2114" y="4101"/>
                        <a:pt x="2130" y="4101"/>
                      </a:cubicBezTo>
                      <a:lnTo>
                        <a:pt x="2275" y="4101"/>
                      </a:lnTo>
                      <a:cubicBezTo>
                        <a:pt x="3375" y="4028"/>
                        <a:pt x="4234" y="3085"/>
                        <a:pt x="4186" y="1984"/>
                      </a:cubicBezTo>
                      <a:cubicBezTo>
                        <a:pt x="4150" y="871"/>
                        <a:pt x="3242" y="0"/>
                        <a:pt x="2130"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30" name="Google Shape;1930;p34"/>
                <p:cNvSpPr/>
                <p:nvPr/>
              </p:nvSpPr>
              <p:spPr>
                <a:xfrm>
                  <a:off x="5540661" y="4036792"/>
                  <a:ext cx="15502" cy="13064"/>
                </a:xfrm>
                <a:custGeom>
                  <a:rect b="b" l="l" r="r" t="t"/>
                  <a:pathLst>
                    <a:path extrusionOk="0" h="1661" w="1971">
                      <a:moveTo>
                        <a:pt x="1098" y="1"/>
                      </a:moveTo>
                      <a:cubicBezTo>
                        <a:pt x="1083" y="1"/>
                        <a:pt x="1068" y="1"/>
                        <a:pt x="1053" y="2"/>
                      </a:cubicBezTo>
                      <a:cubicBezTo>
                        <a:pt x="315" y="50"/>
                        <a:pt x="1" y="970"/>
                        <a:pt x="557" y="1453"/>
                      </a:cubicBezTo>
                      <a:cubicBezTo>
                        <a:pt x="721" y="1596"/>
                        <a:pt x="913" y="1660"/>
                        <a:pt x="1100" y="1660"/>
                      </a:cubicBezTo>
                      <a:cubicBezTo>
                        <a:pt x="1548" y="1660"/>
                        <a:pt x="1970" y="1296"/>
                        <a:pt x="1936" y="776"/>
                      </a:cubicBezTo>
                      <a:cubicBezTo>
                        <a:pt x="1901" y="332"/>
                        <a:pt x="1527" y="1"/>
                        <a:pt x="1098"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931" name="Google Shape;1931;p34"/>
              <p:cNvGrpSpPr/>
              <p:nvPr/>
            </p:nvGrpSpPr>
            <p:grpSpPr>
              <a:xfrm>
                <a:off x="5590706" y="4245348"/>
                <a:ext cx="33497" cy="32270"/>
                <a:chOff x="5590706" y="4245348"/>
                <a:chExt cx="33497" cy="32270"/>
              </a:xfrm>
            </p:grpSpPr>
            <p:sp>
              <p:nvSpPr>
                <p:cNvPr id="1932" name="Google Shape;1932;p34"/>
                <p:cNvSpPr/>
                <p:nvPr/>
              </p:nvSpPr>
              <p:spPr>
                <a:xfrm>
                  <a:off x="5590706" y="4245348"/>
                  <a:ext cx="33497" cy="32270"/>
                </a:xfrm>
                <a:custGeom>
                  <a:rect b="b" l="l" r="r" t="t"/>
                  <a:pathLst>
                    <a:path extrusionOk="0" h="4103" w="4259">
                      <a:moveTo>
                        <a:pt x="2175" y="0"/>
                      </a:moveTo>
                      <a:cubicBezTo>
                        <a:pt x="2160" y="0"/>
                        <a:pt x="2145" y="1"/>
                        <a:pt x="2130" y="1"/>
                      </a:cubicBezTo>
                      <a:lnTo>
                        <a:pt x="1984" y="1"/>
                      </a:lnTo>
                      <a:cubicBezTo>
                        <a:pt x="872" y="49"/>
                        <a:pt x="1" y="993"/>
                        <a:pt x="37" y="2118"/>
                      </a:cubicBezTo>
                      <a:cubicBezTo>
                        <a:pt x="73" y="3228"/>
                        <a:pt x="980" y="4102"/>
                        <a:pt x="2085" y="4102"/>
                      </a:cubicBezTo>
                      <a:cubicBezTo>
                        <a:pt x="2100" y="4102"/>
                        <a:pt x="2115" y="4102"/>
                        <a:pt x="2130" y="4102"/>
                      </a:cubicBezTo>
                      <a:lnTo>
                        <a:pt x="2275" y="4102"/>
                      </a:lnTo>
                      <a:cubicBezTo>
                        <a:pt x="3388" y="4041"/>
                        <a:pt x="4259" y="3098"/>
                        <a:pt x="4222" y="1985"/>
                      </a:cubicBezTo>
                      <a:cubicBezTo>
                        <a:pt x="4175" y="875"/>
                        <a:pt x="3279" y="0"/>
                        <a:pt x="2175"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33" name="Google Shape;1933;p34"/>
                <p:cNvSpPr/>
                <p:nvPr/>
              </p:nvSpPr>
              <p:spPr>
                <a:xfrm>
                  <a:off x="5598791" y="4254944"/>
                  <a:ext cx="15408" cy="13048"/>
                </a:xfrm>
                <a:custGeom>
                  <a:rect b="b" l="l" r="r" t="t"/>
                  <a:pathLst>
                    <a:path extrusionOk="0" h="1659" w="1959">
                      <a:moveTo>
                        <a:pt x="1106" y="0"/>
                      </a:moveTo>
                      <a:cubicBezTo>
                        <a:pt x="1085" y="0"/>
                        <a:pt x="1063" y="1"/>
                        <a:pt x="1041" y="3"/>
                      </a:cubicBezTo>
                      <a:cubicBezTo>
                        <a:pt x="303" y="51"/>
                        <a:pt x="1" y="970"/>
                        <a:pt x="557" y="1454"/>
                      </a:cubicBezTo>
                      <a:cubicBezTo>
                        <a:pt x="720" y="1596"/>
                        <a:pt x="909" y="1659"/>
                        <a:pt x="1093" y="1659"/>
                      </a:cubicBezTo>
                      <a:cubicBezTo>
                        <a:pt x="1538" y="1659"/>
                        <a:pt x="1958" y="1290"/>
                        <a:pt x="1924" y="777"/>
                      </a:cubicBezTo>
                      <a:cubicBezTo>
                        <a:pt x="1901" y="339"/>
                        <a:pt x="1538" y="0"/>
                        <a:pt x="1106"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934" name="Google Shape;1934;p34"/>
              <p:cNvGrpSpPr/>
              <p:nvPr/>
            </p:nvGrpSpPr>
            <p:grpSpPr>
              <a:xfrm>
                <a:off x="5618681" y="4109677"/>
                <a:ext cx="33112" cy="32357"/>
                <a:chOff x="5618681" y="4109677"/>
                <a:chExt cx="33112" cy="32357"/>
              </a:xfrm>
            </p:grpSpPr>
            <p:sp>
              <p:nvSpPr>
                <p:cNvPr id="1935" name="Google Shape;1935;p34"/>
                <p:cNvSpPr/>
                <p:nvPr/>
              </p:nvSpPr>
              <p:spPr>
                <a:xfrm>
                  <a:off x="5618681" y="4109677"/>
                  <a:ext cx="33112" cy="32357"/>
                </a:xfrm>
                <a:custGeom>
                  <a:rect b="b" l="l" r="r" t="t"/>
                  <a:pathLst>
                    <a:path extrusionOk="0" h="4114" w="4210">
                      <a:moveTo>
                        <a:pt x="1984" y="1"/>
                      </a:moveTo>
                      <a:cubicBezTo>
                        <a:pt x="871" y="61"/>
                        <a:pt x="0" y="1005"/>
                        <a:pt x="36" y="2130"/>
                      </a:cubicBezTo>
                      <a:cubicBezTo>
                        <a:pt x="84" y="3235"/>
                        <a:pt x="992" y="4114"/>
                        <a:pt x="2106" y="4114"/>
                      </a:cubicBezTo>
                      <a:cubicBezTo>
                        <a:pt x="2114" y="4114"/>
                        <a:pt x="2121" y="4114"/>
                        <a:pt x="2129" y="4114"/>
                      </a:cubicBezTo>
                      <a:lnTo>
                        <a:pt x="2274" y="4114"/>
                      </a:lnTo>
                      <a:cubicBezTo>
                        <a:pt x="3375" y="4029"/>
                        <a:pt x="4210" y="3086"/>
                        <a:pt x="4173" y="1985"/>
                      </a:cubicBezTo>
                      <a:cubicBezTo>
                        <a:pt x="4137" y="884"/>
                        <a:pt x="3230" y="13"/>
                        <a:pt x="2129"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36" name="Google Shape;1936;p34"/>
                <p:cNvSpPr/>
                <p:nvPr/>
              </p:nvSpPr>
              <p:spPr>
                <a:xfrm>
                  <a:off x="5626767" y="4119280"/>
                  <a:ext cx="15494" cy="13056"/>
                </a:xfrm>
                <a:custGeom>
                  <a:rect b="b" l="l" r="r" t="t"/>
                  <a:pathLst>
                    <a:path extrusionOk="0" h="1660" w="1970">
                      <a:moveTo>
                        <a:pt x="1098" y="1"/>
                      </a:moveTo>
                      <a:cubicBezTo>
                        <a:pt x="1083" y="1"/>
                        <a:pt x="1068" y="1"/>
                        <a:pt x="1053" y="2"/>
                      </a:cubicBezTo>
                      <a:cubicBezTo>
                        <a:pt x="315" y="62"/>
                        <a:pt x="0" y="970"/>
                        <a:pt x="557" y="1453"/>
                      </a:cubicBezTo>
                      <a:cubicBezTo>
                        <a:pt x="721" y="1596"/>
                        <a:pt x="913" y="1660"/>
                        <a:pt x="1100" y="1660"/>
                      </a:cubicBezTo>
                      <a:cubicBezTo>
                        <a:pt x="1547" y="1660"/>
                        <a:pt x="1970" y="1296"/>
                        <a:pt x="1936" y="776"/>
                      </a:cubicBezTo>
                      <a:cubicBezTo>
                        <a:pt x="1901" y="332"/>
                        <a:pt x="1527" y="1"/>
                        <a:pt x="1098"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937" name="Google Shape;1937;p34"/>
              <p:cNvGrpSpPr/>
              <p:nvPr/>
            </p:nvGrpSpPr>
            <p:grpSpPr>
              <a:xfrm>
                <a:off x="5479298" y="4128262"/>
                <a:ext cx="31405" cy="26906"/>
                <a:chOff x="5479298" y="4128262"/>
                <a:chExt cx="31405" cy="26906"/>
              </a:xfrm>
            </p:grpSpPr>
            <p:sp>
              <p:nvSpPr>
                <p:cNvPr id="1938" name="Google Shape;1938;p34"/>
                <p:cNvSpPr/>
                <p:nvPr/>
              </p:nvSpPr>
              <p:spPr>
                <a:xfrm>
                  <a:off x="5479298" y="4128262"/>
                  <a:ext cx="31405" cy="26906"/>
                </a:xfrm>
                <a:custGeom>
                  <a:rect b="b" l="l" r="r" t="t"/>
                  <a:pathLst>
                    <a:path extrusionOk="0" h="3421" w="3993">
                      <a:moveTo>
                        <a:pt x="2273" y="1"/>
                      </a:moveTo>
                      <a:cubicBezTo>
                        <a:pt x="1853" y="1"/>
                        <a:pt x="1425" y="157"/>
                        <a:pt x="1077" y="505"/>
                      </a:cubicBezTo>
                      <a:cubicBezTo>
                        <a:pt x="0" y="1582"/>
                        <a:pt x="762" y="3420"/>
                        <a:pt x="2287" y="3420"/>
                      </a:cubicBezTo>
                      <a:cubicBezTo>
                        <a:pt x="3230" y="3420"/>
                        <a:pt x="3992" y="2658"/>
                        <a:pt x="3992" y="1715"/>
                      </a:cubicBezTo>
                      <a:cubicBezTo>
                        <a:pt x="3992" y="683"/>
                        <a:pt x="3150" y="1"/>
                        <a:pt x="2273"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39" name="Google Shape;1939;p34"/>
                <p:cNvSpPr/>
                <p:nvPr/>
              </p:nvSpPr>
              <p:spPr>
                <a:xfrm>
                  <a:off x="5493471" y="4137936"/>
                  <a:ext cx="7621" cy="7621"/>
                </a:xfrm>
                <a:custGeom>
                  <a:rect b="b" l="l" r="r" t="t"/>
                  <a:pathLst>
                    <a:path extrusionOk="0" h="969" w="969">
                      <a:moveTo>
                        <a:pt x="485" y="1"/>
                      </a:moveTo>
                      <a:cubicBezTo>
                        <a:pt x="218" y="1"/>
                        <a:pt x="1" y="218"/>
                        <a:pt x="1" y="485"/>
                      </a:cubicBezTo>
                      <a:cubicBezTo>
                        <a:pt x="1" y="751"/>
                        <a:pt x="218" y="968"/>
                        <a:pt x="485" y="968"/>
                      </a:cubicBezTo>
                      <a:cubicBezTo>
                        <a:pt x="751" y="968"/>
                        <a:pt x="968" y="751"/>
                        <a:pt x="968" y="485"/>
                      </a:cubicBezTo>
                      <a:cubicBezTo>
                        <a:pt x="968" y="218"/>
                        <a:pt x="751" y="1"/>
                        <a:pt x="485"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940" name="Google Shape;1940;p34"/>
              <p:cNvGrpSpPr/>
              <p:nvPr/>
            </p:nvGrpSpPr>
            <p:grpSpPr>
              <a:xfrm>
                <a:off x="5582903" y="4180116"/>
                <a:ext cx="31499" cy="26898"/>
                <a:chOff x="5582903" y="4180116"/>
                <a:chExt cx="31499" cy="26898"/>
              </a:xfrm>
            </p:grpSpPr>
            <p:sp>
              <p:nvSpPr>
                <p:cNvPr id="1941" name="Google Shape;1941;p34"/>
                <p:cNvSpPr/>
                <p:nvPr/>
              </p:nvSpPr>
              <p:spPr>
                <a:xfrm>
                  <a:off x="5582903" y="4180116"/>
                  <a:ext cx="31499" cy="26898"/>
                </a:xfrm>
                <a:custGeom>
                  <a:rect b="b" l="l" r="r" t="t"/>
                  <a:pathLst>
                    <a:path extrusionOk="0" h="3420" w="4005">
                      <a:moveTo>
                        <a:pt x="2276" y="1"/>
                      </a:moveTo>
                      <a:cubicBezTo>
                        <a:pt x="1855" y="1"/>
                        <a:pt x="1425" y="156"/>
                        <a:pt x="1077" y="505"/>
                      </a:cubicBezTo>
                      <a:cubicBezTo>
                        <a:pt x="1" y="1581"/>
                        <a:pt x="763" y="3420"/>
                        <a:pt x="2287" y="3420"/>
                      </a:cubicBezTo>
                      <a:cubicBezTo>
                        <a:pt x="3231" y="3420"/>
                        <a:pt x="4005" y="2658"/>
                        <a:pt x="4005" y="1714"/>
                      </a:cubicBezTo>
                      <a:cubicBezTo>
                        <a:pt x="4005" y="683"/>
                        <a:pt x="3157" y="1"/>
                        <a:pt x="2276"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42" name="Google Shape;1942;p34"/>
                <p:cNvSpPr/>
                <p:nvPr/>
              </p:nvSpPr>
              <p:spPr>
                <a:xfrm>
                  <a:off x="5597084" y="4189790"/>
                  <a:ext cx="7613" cy="7621"/>
                </a:xfrm>
                <a:custGeom>
                  <a:rect b="b" l="l" r="r" t="t"/>
                  <a:pathLst>
                    <a:path extrusionOk="0" h="969" w="968">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grpSp>
          <p:nvGrpSpPr>
            <p:cNvPr id="1943" name="Google Shape;1943;p34"/>
            <p:cNvGrpSpPr/>
            <p:nvPr/>
          </p:nvGrpSpPr>
          <p:grpSpPr>
            <a:xfrm>
              <a:off x="3977681" y="3230323"/>
              <a:ext cx="94584" cy="84085"/>
              <a:chOff x="3977681" y="3230323"/>
              <a:chExt cx="94584" cy="84085"/>
            </a:xfrm>
          </p:grpSpPr>
          <p:grpSp>
            <p:nvGrpSpPr>
              <p:cNvPr id="1944" name="Google Shape;1944;p34"/>
              <p:cNvGrpSpPr/>
              <p:nvPr/>
            </p:nvGrpSpPr>
            <p:grpSpPr>
              <a:xfrm>
                <a:off x="4000135" y="3243041"/>
                <a:ext cx="59570" cy="57186"/>
                <a:chOff x="4000135" y="3243041"/>
                <a:chExt cx="59570" cy="57186"/>
              </a:xfrm>
            </p:grpSpPr>
            <p:sp>
              <p:nvSpPr>
                <p:cNvPr id="1945" name="Google Shape;1945;p34"/>
                <p:cNvSpPr/>
                <p:nvPr/>
              </p:nvSpPr>
              <p:spPr>
                <a:xfrm>
                  <a:off x="4000135" y="3243041"/>
                  <a:ext cx="59570" cy="57092"/>
                </a:xfrm>
                <a:custGeom>
                  <a:rect b="b" l="l" r="r" t="t"/>
                  <a:pathLst>
                    <a:path extrusionOk="0" fill="none" h="7259" w="7574">
                      <a:moveTo>
                        <a:pt x="1" y="2323"/>
                      </a:moveTo>
                      <a:lnTo>
                        <a:pt x="2577" y="7259"/>
                      </a:lnTo>
                      <a:lnTo>
                        <a:pt x="7573" y="4114"/>
                      </a:lnTo>
                      <a:lnTo>
                        <a:pt x="5541" y="1"/>
                      </a:lnTo>
                      <a:lnTo>
                        <a:pt x="352" y="2323"/>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46" name="Google Shape;1946;p34"/>
                <p:cNvSpPr/>
                <p:nvPr/>
              </p:nvSpPr>
              <p:spPr>
                <a:xfrm>
                  <a:off x="4024210" y="3246847"/>
                  <a:ext cx="15706" cy="53380"/>
                </a:xfrm>
                <a:custGeom>
                  <a:rect b="b" l="l" r="r" t="t"/>
                  <a:pathLst>
                    <a:path extrusionOk="0" fill="none" h="6787" w="1997">
                      <a:moveTo>
                        <a:pt x="0" y="6787"/>
                      </a:moveTo>
                      <a:lnTo>
                        <a:pt x="1996"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47" name="Google Shape;1947;p34"/>
                <p:cNvSpPr/>
                <p:nvPr/>
              </p:nvSpPr>
              <p:spPr>
                <a:xfrm>
                  <a:off x="4002896" y="3261311"/>
                  <a:ext cx="56809" cy="14086"/>
                </a:xfrm>
                <a:custGeom>
                  <a:rect b="b" l="l" r="r" t="t"/>
                  <a:pathLst>
                    <a:path extrusionOk="0" fill="none" h="1791" w="7223">
                      <a:moveTo>
                        <a:pt x="7222" y="1791"/>
                      </a:moveTo>
                      <a:lnTo>
                        <a:pt x="1"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948" name="Google Shape;1948;p34"/>
              <p:cNvGrpSpPr/>
              <p:nvPr/>
            </p:nvGrpSpPr>
            <p:grpSpPr>
              <a:xfrm>
                <a:off x="3977681" y="3245872"/>
                <a:ext cx="37783" cy="32380"/>
                <a:chOff x="3977681" y="3245872"/>
                <a:chExt cx="37783" cy="32380"/>
              </a:xfrm>
            </p:grpSpPr>
            <p:sp>
              <p:nvSpPr>
                <p:cNvPr id="1949" name="Google Shape;1949;p34"/>
                <p:cNvSpPr/>
                <p:nvPr/>
              </p:nvSpPr>
              <p:spPr>
                <a:xfrm>
                  <a:off x="3977681" y="3245872"/>
                  <a:ext cx="37783" cy="32380"/>
                </a:xfrm>
                <a:custGeom>
                  <a:rect b="b" l="l" r="r" t="t"/>
                  <a:pathLst>
                    <a:path extrusionOk="0" h="4117" w="4804">
                      <a:moveTo>
                        <a:pt x="2726" y="1"/>
                      </a:moveTo>
                      <a:cubicBezTo>
                        <a:pt x="2219" y="1"/>
                        <a:pt x="1703" y="189"/>
                        <a:pt x="1283" y="608"/>
                      </a:cubicBezTo>
                      <a:cubicBezTo>
                        <a:pt x="1" y="1903"/>
                        <a:pt x="908" y="4117"/>
                        <a:pt x="2747" y="4117"/>
                      </a:cubicBezTo>
                      <a:cubicBezTo>
                        <a:pt x="3872" y="4104"/>
                        <a:pt x="4791" y="3185"/>
                        <a:pt x="4803" y="2060"/>
                      </a:cubicBezTo>
                      <a:cubicBezTo>
                        <a:pt x="4795" y="818"/>
                        <a:pt x="3782" y="1"/>
                        <a:pt x="2726"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50" name="Google Shape;1950;p34"/>
                <p:cNvSpPr/>
                <p:nvPr/>
              </p:nvSpPr>
              <p:spPr>
                <a:xfrm>
                  <a:off x="3992718" y="3255507"/>
                  <a:ext cx="13040" cy="13040"/>
                </a:xfrm>
                <a:custGeom>
                  <a:rect b="b" l="l" r="r" t="t"/>
                  <a:pathLst>
                    <a:path extrusionOk="0" h="1658" w="1658">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951" name="Google Shape;1951;p34"/>
              <p:cNvGrpSpPr/>
              <p:nvPr/>
            </p:nvGrpSpPr>
            <p:grpSpPr>
              <a:xfrm>
                <a:off x="4040860" y="3262672"/>
                <a:ext cx="31405" cy="27001"/>
                <a:chOff x="4040860" y="3262672"/>
                <a:chExt cx="31405" cy="27001"/>
              </a:xfrm>
            </p:grpSpPr>
            <p:sp>
              <p:nvSpPr>
                <p:cNvPr id="1952" name="Google Shape;1952;p34"/>
                <p:cNvSpPr/>
                <p:nvPr/>
              </p:nvSpPr>
              <p:spPr>
                <a:xfrm>
                  <a:off x="4040860" y="3262672"/>
                  <a:ext cx="31405" cy="27001"/>
                </a:xfrm>
                <a:custGeom>
                  <a:rect b="b" l="l" r="r" t="t"/>
                  <a:pathLst>
                    <a:path extrusionOk="0" h="3433" w="3993">
                      <a:moveTo>
                        <a:pt x="2272" y="1"/>
                      </a:moveTo>
                      <a:cubicBezTo>
                        <a:pt x="1853" y="1"/>
                        <a:pt x="1425" y="157"/>
                        <a:pt x="1077" y="505"/>
                      </a:cubicBezTo>
                      <a:cubicBezTo>
                        <a:pt x="0" y="1581"/>
                        <a:pt x="762" y="3420"/>
                        <a:pt x="2286" y="3432"/>
                      </a:cubicBezTo>
                      <a:cubicBezTo>
                        <a:pt x="3230" y="3420"/>
                        <a:pt x="3992" y="2658"/>
                        <a:pt x="3992" y="1714"/>
                      </a:cubicBezTo>
                      <a:cubicBezTo>
                        <a:pt x="3992" y="683"/>
                        <a:pt x="3150" y="1"/>
                        <a:pt x="2272"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53" name="Google Shape;1953;p34"/>
                <p:cNvSpPr/>
                <p:nvPr/>
              </p:nvSpPr>
              <p:spPr>
                <a:xfrm>
                  <a:off x="4054938" y="3272346"/>
                  <a:ext cx="7621" cy="7621"/>
                </a:xfrm>
                <a:custGeom>
                  <a:rect b="b" l="l" r="r" t="t"/>
                  <a:pathLst>
                    <a:path extrusionOk="0" h="969" w="969">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954" name="Google Shape;1954;p34"/>
              <p:cNvGrpSpPr/>
              <p:nvPr/>
            </p:nvGrpSpPr>
            <p:grpSpPr>
              <a:xfrm>
                <a:off x="4021072" y="3230323"/>
                <a:ext cx="31397" cy="26906"/>
                <a:chOff x="4021072" y="3230323"/>
                <a:chExt cx="31397" cy="26906"/>
              </a:xfrm>
            </p:grpSpPr>
            <p:sp>
              <p:nvSpPr>
                <p:cNvPr id="1955" name="Google Shape;1955;p34"/>
                <p:cNvSpPr/>
                <p:nvPr/>
              </p:nvSpPr>
              <p:spPr>
                <a:xfrm>
                  <a:off x="4021072" y="3230323"/>
                  <a:ext cx="31397" cy="26906"/>
                </a:xfrm>
                <a:custGeom>
                  <a:rect b="b" l="l" r="r" t="t"/>
                  <a:pathLst>
                    <a:path extrusionOk="0" h="3421" w="3992">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56" name="Google Shape;1956;p34"/>
                <p:cNvSpPr/>
                <p:nvPr/>
              </p:nvSpPr>
              <p:spPr>
                <a:xfrm>
                  <a:off x="4035245" y="3239997"/>
                  <a:ext cx="7621" cy="7621"/>
                </a:xfrm>
                <a:custGeom>
                  <a:rect b="b" l="l" r="r" t="t"/>
                  <a:pathLst>
                    <a:path extrusionOk="0" h="969" w="969">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957" name="Google Shape;1957;p34"/>
              <p:cNvGrpSpPr/>
              <p:nvPr/>
            </p:nvGrpSpPr>
            <p:grpSpPr>
              <a:xfrm>
                <a:off x="4001472" y="3287462"/>
                <a:ext cx="31499" cy="26945"/>
                <a:chOff x="4001472" y="3287462"/>
                <a:chExt cx="31499" cy="26945"/>
              </a:xfrm>
            </p:grpSpPr>
            <p:sp>
              <p:nvSpPr>
                <p:cNvPr id="1958" name="Google Shape;1958;p34"/>
                <p:cNvSpPr/>
                <p:nvPr/>
              </p:nvSpPr>
              <p:spPr>
                <a:xfrm>
                  <a:off x="4001472" y="3287462"/>
                  <a:ext cx="31499" cy="26945"/>
                </a:xfrm>
                <a:custGeom>
                  <a:rect b="b" l="l" r="r" t="t"/>
                  <a:pathLst>
                    <a:path extrusionOk="0" h="3426" w="4005">
                      <a:moveTo>
                        <a:pt x="2276" y="1"/>
                      </a:moveTo>
                      <a:cubicBezTo>
                        <a:pt x="1854" y="1"/>
                        <a:pt x="1425" y="158"/>
                        <a:pt x="1077" y="510"/>
                      </a:cubicBezTo>
                      <a:cubicBezTo>
                        <a:pt x="0" y="1587"/>
                        <a:pt x="762" y="3425"/>
                        <a:pt x="2286" y="3425"/>
                      </a:cubicBezTo>
                      <a:cubicBezTo>
                        <a:pt x="3230" y="3425"/>
                        <a:pt x="3992" y="2663"/>
                        <a:pt x="4004" y="1720"/>
                      </a:cubicBezTo>
                      <a:cubicBezTo>
                        <a:pt x="4004" y="688"/>
                        <a:pt x="3157" y="1"/>
                        <a:pt x="2276"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59" name="Google Shape;1959;p34"/>
                <p:cNvSpPr/>
                <p:nvPr/>
              </p:nvSpPr>
              <p:spPr>
                <a:xfrm>
                  <a:off x="4014410" y="3297175"/>
                  <a:ext cx="8856" cy="7590"/>
                </a:xfrm>
                <a:custGeom>
                  <a:rect b="b" l="l" r="r" t="t"/>
                  <a:pathLst>
                    <a:path extrusionOk="0" h="965" w="1126">
                      <a:moveTo>
                        <a:pt x="641" y="1"/>
                      </a:moveTo>
                      <a:cubicBezTo>
                        <a:pt x="218" y="1"/>
                        <a:pt x="0" y="521"/>
                        <a:pt x="303" y="823"/>
                      </a:cubicBezTo>
                      <a:cubicBezTo>
                        <a:pt x="400" y="921"/>
                        <a:pt x="520" y="964"/>
                        <a:pt x="638" y="964"/>
                      </a:cubicBezTo>
                      <a:cubicBezTo>
                        <a:pt x="886" y="964"/>
                        <a:pt x="1125" y="772"/>
                        <a:pt x="1125" y="485"/>
                      </a:cubicBezTo>
                      <a:cubicBezTo>
                        <a:pt x="1125" y="206"/>
                        <a:pt x="908" y="1"/>
                        <a:pt x="641"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grpSp>
          <p:nvGrpSpPr>
            <p:cNvPr id="1960" name="Google Shape;1960;p34"/>
            <p:cNvGrpSpPr/>
            <p:nvPr/>
          </p:nvGrpSpPr>
          <p:grpSpPr>
            <a:xfrm>
              <a:off x="4084715" y="3258865"/>
              <a:ext cx="184961" cy="137268"/>
              <a:chOff x="4084715" y="3258865"/>
              <a:chExt cx="184961" cy="137268"/>
            </a:xfrm>
          </p:grpSpPr>
          <p:grpSp>
            <p:nvGrpSpPr>
              <p:cNvPr id="1961" name="Google Shape;1961;p34"/>
              <p:cNvGrpSpPr/>
              <p:nvPr/>
            </p:nvGrpSpPr>
            <p:grpSpPr>
              <a:xfrm>
                <a:off x="4107453" y="3271583"/>
                <a:ext cx="153470" cy="110275"/>
                <a:chOff x="4107453" y="3271583"/>
                <a:chExt cx="153470" cy="110275"/>
              </a:xfrm>
            </p:grpSpPr>
            <p:sp>
              <p:nvSpPr>
                <p:cNvPr id="1962" name="Google Shape;1962;p34"/>
                <p:cNvSpPr/>
                <p:nvPr/>
              </p:nvSpPr>
              <p:spPr>
                <a:xfrm>
                  <a:off x="4107453" y="3271583"/>
                  <a:ext cx="153470" cy="110275"/>
                </a:xfrm>
                <a:custGeom>
                  <a:rect b="b" l="l" r="r" t="t"/>
                  <a:pathLst>
                    <a:path extrusionOk="0" fill="none" h="14021" w="19513">
                      <a:moveTo>
                        <a:pt x="19513" y="14021"/>
                      </a:moveTo>
                      <a:lnTo>
                        <a:pt x="14844" y="968"/>
                      </a:lnTo>
                      <a:lnTo>
                        <a:pt x="5674" y="1"/>
                      </a:lnTo>
                      <a:lnTo>
                        <a:pt x="1" y="968"/>
                      </a:lnTo>
                      <a:lnTo>
                        <a:pt x="8977" y="2674"/>
                      </a:lnTo>
                      <a:lnTo>
                        <a:pt x="14360" y="10102"/>
                      </a:lnTo>
                      <a:lnTo>
                        <a:pt x="19029" y="1402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63" name="Google Shape;1963;p34"/>
                <p:cNvSpPr/>
                <p:nvPr/>
              </p:nvSpPr>
              <p:spPr>
                <a:xfrm>
                  <a:off x="4155886" y="3271968"/>
                  <a:ext cx="22171" cy="20559"/>
                </a:xfrm>
                <a:custGeom>
                  <a:rect b="b" l="l" r="r" t="t"/>
                  <a:pathLst>
                    <a:path extrusionOk="0" fill="none" h="2614" w="2819">
                      <a:moveTo>
                        <a:pt x="2819" y="2613"/>
                      </a:moveTo>
                      <a:lnTo>
                        <a:pt x="0"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64" name="Google Shape;1964;p34"/>
                <p:cNvSpPr/>
                <p:nvPr/>
              </p:nvSpPr>
              <p:spPr>
                <a:xfrm>
                  <a:off x="4178049" y="3279196"/>
                  <a:ext cx="42345" cy="13331"/>
                </a:xfrm>
                <a:custGeom>
                  <a:rect b="b" l="l" r="r" t="t"/>
                  <a:pathLst>
                    <a:path extrusionOk="0" fill="none" h="1695" w="5384">
                      <a:moveTo>
                        <a:pt x="1" y="1694"/>
                      </a:moveTo>
                      <a:lnTo>
                        <a:pt x="5384"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65" name="Google Shape;1965;p34"/>
                <p:cNvSpPr/>
                <p:nvPr/>
              </p:nvSpPr>
              <p:spPr>
                <a:xfrm>
                  <a:off x="4220387" y="3279196"/>
                  <a:ext cx="8" cy="71745"/>
                </a:xfrm>
                <a:custGeom>
                  <a:rect b="b" l="l" r="r" t="t"/>
                  <a:pathLst>
                    <a:path extrusionOk="0" fill="none" h="9122" w="1">
                      <a:moveTo>
                        <a:pt x="1" y="0"/>
                      </a:moveTo>
                      <a:lnTo>
                        <a:pt x="1" y="912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966" name="Google Shape;1966;p34"/>
              <p:cNvGrpSpPr/>
              <p:nvPr/>
            </p:nvGrpSpPr>
            <p:grpSpPr>
              <a:xfrm>
                <a:off x="4136947" y="3258865"/>
                <a:ext cx="31499" cy="27001"/>
                <a:chOff x="4136947" y="3258865"/>
                <a:chExt cx="31499" cy="27001"/>
              </a:xfrm>
            </p:grpSpPr>
            <p:sp>
              <p:nvSpPr>
                <p:cNvPr id="1967" name="Google Shape;1967;p34"/>
                <p:cNvSpPr/>
                <p:nvPr/>
              </p:nvSpPr>
              <p:spPr>
                <a:xfrm>
                  <a:off x="4136947" y="3258865"/>
                  <a:ext cx="31499" cy="27001"/>
                </a:xfrm>
                <a:custGeom>
                  <a:rect b="b" l="l" r="r" t="t"/>
                  <a:pathLst>
                    <a:path extrusionOk="0" h="3433" w="4005">
                      <a:moveTo>
                        <a:pt x="2285" y="1"/>
                      </a:moveTo>
                      <a:cubicBezTo>
                        <a:pt x="1866" y="1"/>
                        <a:pt x="1438" y="157"/>
                        <a:pt x="1090" y="505"/>
                      </a:cubicBezTo>
                      <a:cubicBezTo>
                        <a:pt x="1" y="1581"/>
                        <a:pt x="775" y="3432"/>
                        <a:pt x="2299" y="3432"/>
                      </a:cubicBezTo>
                      <a:cubicBezTo>
                        <a:pt x="3243" y="3420"/>
                        <a:pt x="4005" y="2658"/>
                        <a:pt x="4005" y="1715"/>
                      </a:cubicBezTo>
                      <a:cubicBezTo>
                        <a:pt x="4005" y="683"/>
                        <a:pt x="3163" y="1"/>
                        <a:pt x="2285"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68" name="Google Shape;1968;p34"/>
                <p:cNvSpPr/>
                <p:nvPr/>
              </p:nvSpPr>
              <p:spPr>
                <a:xfrm>
                  <a:off x="4151222" y="3268539"/>
                  <a:ext cx="7621" cy="7621"/>
                </a:xfrm>
                <a:custGeom>
                  <a:rect b="b" l="l" r="r" t="t"/>
                  <a:pathLst>
                    <a:path extrusionOk="0" h="969" w="969">
                      <a:moveTo>
                        <a:pt x="484" y="1"/>
                      </a:moveTo>
                      <a:cubicBezTo>
                        <a:pt x="206" y="1"/>
                        <a:pt x="0" y="218"/>
                        <a:pt x="0" y="485"/>
                      </a:cubicBezTo>
                      <a:cubicBezTo>
                        <a:pt x="0" y="751"/>
                        <a:pt x="206" y="968"/>
                        <a:pt x="484" y="968"/>
                      </a:cubicBezTo>
                      <a:cubicBezTo>
                        <a:pt x="750" y="968"/>
                        <a:pt x="968" y="751"/>
                        <a:pt x="968" y="485"/>
                      </a:cubicBezTo>
                      <a:cubicBezTo>
                        <a:pt x="968" y="218"/>
                        <a:pt x="750" y="1"/>
                        <a:pt x="484"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969" name="Google Shape;1969;p34"/>
              <p:cNvGrpSpPr/>
              <p:nvPr/>
            </p:nvGrpSpPr>
            <p:grpSpPr>
              <a:xfrm>
                <a:off x="4084715" y="3266478"/>
                <a:ext cx="31468" cy="26898"/>
                <a:chOff x="4084715" y="3266478"/>
                <a:chExt cx="31468" cy="26898"/>
              </a:xfrm>
            </p:grpSpPr>
            <p:sp>
              <p:nvSpPr>
                <p:cNvPr id="1970" name="Google Shape;1970;p34"/>
                <p:cNvSpPr/>
                <p:nvPr/>
              </p:nvSpPr>
              <p:spPr>
                <a:xfrm>
                  <a:off x="4084715" y="3266478"/>
                  <a:ext cx="31468" cy="26898"/>
                </a:xfrm>
                <a:custGeom>
                  <a:rect b="b" l="l" r="r" t="t"/>
                  <a:pathLst>
                    <a:path extrusionOk="0" h="3420" w="4001">
                      <a:moveTo>
                        <a:pt x="2279" y="1"/>
                      </a:moveTo>
                      <a:cubicBezTo>
                        <a:pt x="1859" y="1"/>
                        <a:pt x="1429" y="157"/>
                        <a:pt x="1077" y="505"/>
                      </a:cubicBezTo>
                      <a:cubicBezTo>
                        <a:pt x="1" y="1581"/>
                        <a:pt x="763" y="3420"/>
                        <a:pt x="2287" y="3420"/>
                      </a:cubicBezTo>
                      <a:cubicBezTo>
                        <a:pt x="3231" y="3420"/>
                        <a:pt x="3993" y="2658"/>
                        <a:pt x="3993" y="1726"/>
                      </a:cubicBezTo>
                      <a:cubicBezTo>
                        <a:pt x="4001" y="686"/>
                        <a:pt x="3161" y="1"/>
                        <a:pt x="2279"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71" name="Google Shape;1971;p34"/>
                <p:cNvSpPr/>
                <p:nvPr/>
              </p:nvSpPr>
              <p:spPr>
                <a:xfrm>
                  <a:off x="4098896" y="3276152"/>
                  <a:ext cx="7613" cy="7621"/>
                </a:xfrm>
                <a:custGeom>
                  <a:rect b="b" l="l" r="r" t="t"/>
                  <a:pathLst>
                    <a:path extrusionOk="0" h="969" w="968">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972" name="Google Shape;1972;p34"/>
              <p:cNvGrpSpPr/>
              <p:nvPr/>
            </p:nvGrpSpPr>
            <p:grpSpPr>
              <a:xfrm>
                <a:off x="4159213" y="3279849"/>
                <a:ext cx="31405" cy="26945"/>
                <a:chOff x="4159213" y="3279849"/>
                <a:chExt cx="31405" cy="26945"/>
              </a:xfrm>
            </p:grpSpPr>
            <p:sp>
              <p:nvSpPr>
                <p:cNvPr id="1973" name="Google Shape;1973;p34"/>
                <p:cNvSpPr/>
                <p:nvPr/>
              </p:nvSpPr>
              <p:spPr>
                <a:xfrm>
                  <a:off x="4159213" y="3279849"/>
                  <a:ext cx="31405" cy="26945"/>
                </a:xfrm>
                <a:custGeom>
                  <a:rect b="b" l="l" r="r" t="t"/>
                  <a:pathLst>
                    <a:path extrusionOk="0" h="3426" w="3993">
                      <a:moveTo>
                        <a:pt x="2273" y="1"/>
                      </a:moveTo>
                      <a:cubicBezTo>
                        <a:pt x="1853" y="1"/>
                        <a:pt x="1425" y="158"/>
                        <a:pt x="1077" y="510"/>
                      </a:cubicBezTo>
                      <a:cubicBezTo>
                        <a:pt x="1" y="1587"/>
                        <a:pt x="763" y="3426"/>
                        <a:pt x="2287" y="3426"/>
                      </a:cubicBezTo>
                      <a:cubicBezTo>
                        <a:pt x="3230" y="3426"/>
                        <a:pt x="3992" y="2663"/>
                        <a:pt x="3992" y="1720"/>
                      </a:cubicBezTo>
                      <a:cubicBezTo>
                        <a:pt x="3992" y="689"/>
                        <a:pt x="3151" y="1"/>
                        <a:pt x="2273"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74" name="Google Shape;1974;p34"/>
                <p:cNvSpPr/>
                <p:nvPr/>
              </p:nvSpPr>
              <p:spPr>
                <a:xfrm>
                  <a:off x="4173385" y="3289570"/>
                  <a:ext cx="7621" cy="7613"/>
                </a:xfrm>
                <a:custGeom>
                  <a:rect b="b" l="l" r="r" t="t"/>
                  <a:pathLst>
                    <a:path extrusionOk="0" h="968" w="969">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975" name="Google Shape;1975;p34"/>
              <p:cNvGrpSpPr/>
              <p:nvPr/>
            </p:nvGrpSpPr>
            <p:grpSpPr>
              <a:xfrm>
                <a:off x="4201550" y="3266502"/>
                <a:ext cx="31405" cy="26883"/>
                <a:chOff x="4201550" y="3266502"/>
                <a:chExt cx="31405" cy="26883"/>
              </a:xfrm>
            </p:grpSpPr>
            <p:sp>
              <p:nvSpPr>
                <p:cNvPr id="1976" name="Google Shape;1976;p34"/>
                <p:cNvSpPr/>
                <p:nvPr/>
              </p:nvSpPr>
              <p:spPr>
                <a:xfrm>
                  <a:off x="4201550" y="3266502"/>
                  <a:ext cx="31405" cy="26883"/>
                </a:xfrm>
                <a:custGeom>
                  <a:rect b="b" l="l" r="r" t="t"/>
                  <a:pathLst>
                    <a:path extrusionOk="0" h="3418" w="3993">
                      <a:moveTo>
                        <a:pt x="2266" y="1"/>
                      </a:moveTo>
                      <a:cubicBezTo>
                        <a:pt x="1849" y="1"/>
                        <a:pt x="1423" y="155"/>
                        <a:pt x="1077" y="502"/>
                      </a:cubicBezTo>
                      <a:cubicBezTo>
                        <a:pt x="1" y="1566"/>
                        <a:pt x="751" y="3417"/>
                        <a:pt x="2275" y="3417"/>
                      </a:cubicBezTo>
                      <a:cubicBezTo>
                        <a:pt x="2282" y="3417"/>
                        <a:pt x="2290" y="3417"/>
                        <a:pt x="2297" y="3417"/>
                      </a:cubicBezTo>
                      <a:cubicBezTo>
                        <a:pt x="3230" y="3417"/>
                        <a:pt x="3993" y="2660"/>
                        <a:pt x="3993" y="1723"/>
                      </a:cubicBezTo>
                      <a:cubicBezTo>
                        <a:pt x="3993" y="689"/>
                        <a:pt x="3146" y="1"/>
                        <a:pt x="2266"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77" name="Google Shape;1977;p34"/>
                <p:cNvSpPr/>
                <p:nvPr/>
              </p:nvSpPr>
              <p:spPr>
                <a:xfrm>
                  <a:off x="4214331" y="3276247"/>
                  <a:ext cx="8919" cy="7582"/>
                </a:xfrm>
                <a:custGeom>
                  <a:rect b="b" l="l" r="r" t="t"/>
                  <a:pathLst>
                    <a:path extrusionOk="0" h="964" w="1134">
                      <a:moveTo>
                        <a:pt x="635" y="0"/>
                      </a:moveTo>
                      <a:cubicBezTo>
                        <a:pt x="209" y="0"/>
                        <a:pt x="0" y="512"/>
                        <a:pt x="311" y="823"/>
                      </a:cubicBezTo>
                      <a:cubicBezTo>
                        <a:pt x="408" y="920"/>
                        <a:pt x="528" y="964"/>
                        <a:pt x="646" y="964"/>
                      </a:cubicBezTo>
                      <a:cubicBezTo>
                        <a:pt x="895" y="964"/>
                        <a:pt x="1134" y="771"/>
                        <a:pt x="1134" y="484"/>
                      </a:cubicBezTo>
                      <a:cubicBezTo>
                        <a:pt x="1134" y="206"/>
                        <a:pt x="916" y="0"/>
                        <a:pt x="650" y="0"/>
                      </a:cubicBezTo>
                      <a:cubicBezTo>
                        <a:pt x="645" y="0"/>
                        <a:pt x="640" y="0"/>
                        <a:pt x="635"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978" name="Google Shape;1978;p34"/>
              <p:cNvGrpSpPr/>
              <p:nvPr/>
            </p:nvGrpSpPr>
            <p:grpSpPr>
              <a:xfrm>
                <a:off x="4201550" y="3338278"/>
                <a:ext cx="31405" cy="26930"/>
                <a:chOff x="4201550" y="3338278"/>
                <a:chExt cx="31405" cy="26930"/>
              </a:xfrm>
            </p:grpSpPr>
            <p:sp>
              <p:nvSpPr>
                <p:cNvPr id="1979" name="Google Shape;1979;p34"/>
                <p:cNvSpPr/>
                <p:nvPr/>
              </p:nvSpPr>
              <p:spPr>
                <a:xfrm>
                  <a:off x="4201550" y="3338278"/>
                  <a:ext cx="31405" cy="26930"/>
                </a:xfrm>
                <a:custGeom>
                  <a:rect b="b" l="l" r="r" t="t"/>
                  <a:pathLst>
                    <a:path extrusionOk="0" h="3424" w="3993">
                      <a:moveTo>
                        <a:pt x="2266" y="1"/>
                      </a:moveTo>
                      <a:cubicBezTo>
                        <a:pt x="1848" y="1"/>
                        <a:pt x="1423" y="154"/>
                        <a:pt x="1077" y="497"/>
                      </a:cubicBezTo>
                      <a:cubicBezTo>
                        <a:pt x="1" y="1573"/>
                        <a:pt x="751" y="3412"/>
                        <a:pt x="2275" y="3424"/>
                      </a:cubicBezTo>
                      <a:cubicBezTo>
                        <a:pt x="3218" y="3424"/>
                        <a:pt x="3993" y="2662"/>
                        <a:pt x="3993" y="1718"/>
                      </a:cubicBezTo>
                      <a:cubicBezTo>
                        <a:pt x="3993" y="684"/>
                        <a:pt x="3146" y="1"/>
                        <a:pt x="2266"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80" name="Google Shape;1980;p34"/>
                <p:cNvSpPr/>
                <p:nvPr/>
              </p:nvSpPr>
              <p:spPr>
                <a:xfrm>
                  <a:off x="4214331" y="3347976"/>
                  <a:ext cx="8919" cy="7590"/>
                </a:xfrm>
                <a:custGeom>
                  <a:rect b="b" l="l" r="r" t="t"/>
                  <a:pathLst>
                    <a:path extrusionOk="0" h="965" w="1134">
                      <a:moveTo>
                        <a:pt x="671" y="1"/>
                      </a:moveTo>
                      <a:cubicBezTo>
                        <a:pt x="664" y="1"/>
                        <a:pt x="657" y="1"/>
                        <a:pt x="650" y="1"/>
                      </a:cubicBezTo>
                      <a:cubicBezTo>
                        <a:pt x="645" y="1"/>
                        <a:pt x="640" y="1"/>
                        <a:pt x="635" y="1"/>
                      </a:cubicBezTo>
                      <a:cubicBezTo>
                        <a:pt x="209" y="1"/>
                        <a:pt x="0" y="513"/>
                        <a:pt x="311" y="824"/>
                      </a:cubicBezTo>
                      <a:cubicBezTo>
                        <a:pt x="408" y="921"/>
                        <a:pt x="528" y="965"/>
                        <a:pt x="646" y="965"/>
                      </a:cubicBezTo>
                      <a:cubicBezTo>
                        <a:pt x="895" y="965"/>
                        <a:pt x="1134" y="772"/>
                        <a:pt x="1134" y="485"/>
                      </a:cubicBezTo>
                      <a:cubicBezTo>
                        <a:pt x="1134" y="214"/>
                        <a:pt x="927" y="1"/>
                        <a:pt x="671"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981" name="Google Shape;1981;p34"/>
              <p:cNvGrpSpPr/>
              <p:nvPr/>
            </p:nvGrpSpPr>
            <p:grpSpPr>
              <a:xfrm>
                <a:off x="4238272" y="3369132"/>
                <a:ext cx="31405" cy="27001"/>
                <a:chOff x="4238272" y="3369132"/>
                <a:chExt cx="31405" cy="27001"/>
              </a:xfrm>
            </p:grpSpPr>
            <p:sp>
              <p:nvSpPr>
                <p:cNvPr id="1982" name="Google Shape;1982;p34"/>
                <p:cNvSpPr/>
                <p:nvPr/>
              </p:nvSpPr>
              <p:spPr>
                <a:xfrm>
                  <a:off x="4238272" y="3369132"/>
                  <a:ext cx="31405" cy="27001"/>
                </a:xfrm>
                <a:custGeom>
                  <a:rect b="b" l="l" r="r" t="t"/>
                  <a:pathLst>
                    <a:path extrusionOk="0" h="3433" w="3993">
                      <a:moveTo>
                        <a:pt x="2273" y="1"/>
                      </a:moveTo>
                      <a:cubicBezTo>
                        <a:pt x="1854" y="1"/>
                        <a:pt x="1426" y="157"/>
                        <a:pt x="1078"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83" name="Google Shape;1983;p34"/>
                <p:cNvSpPr/>
                <p:nvPr/>
              </p:nvSpPr>
              <p:spPr>
                <a:xfrm>
                  <a:off x="4251217" y="3378806"/>
                  <a:ext cx="8856" cy="7605"/>
                </a:xfrm>
                <a:custGeom>
                  <a:rect b="b" l="l" r="r" t="t"/>
                  <a:pathLst>
                    <a:path extrusionOk="0" h="967" w="1126">
                      <a:moveTo>
                        <a:pt x="641" y="1"/>
                      </a:moveTo>
                      <a:cubicBezTo>
                        <a:pt x="206" y="1"/>
                        <a:pt x="0" y="521"/>
                        <a:pt x="303" y="823"/>
                      </a:cubicBezTo>
                      <a:cubicBezTo>
                        <a:pt x="401" y="922"/>
                        <a:pt x="524" y="967"/>
                        <a:pt x="643" y="967"/>
                      </a:cubicBezTo>
                      <a:cubicBezTo>
                        <a:pt x="889" y="967"/>
                        <a:pt x="1125" y="778"/>
                        <a:pt x="1125" y="485"/>
                      </a:cubicBezTo>
                      <a:cubicBezTo>
                        <a:pt x="1125" y="219"/>
                        <a:pt x="907" y="1"/>
                        <a:pt x="641"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grpSp>
          <p:nvGrpSpPr>
            <p:cNvPr id="1984" name="Google Shape;1984;p34"/>
            <p:cNvGrpSpPr/>
            <p:nvPr/>
          </p:nvGrpSpPr>
          <p:grpSpPr>
            <a:xfrm>
              <a:off x="4068639" y="3200169"/>
              <a:ext cx="77643" cy="37272"/>
              <a:chOff x="4068639" y="3200169"/>
              <a:chExt cx="77643" cy="37272"/>
            </a:xfrm>
          </p:grpSpPr>
          <p:sp>
            <p:nvSpPr>
              <p:cNvPr id="1985" name="Google Shape;1985;p34"/>
              <p:cNvSpPr/>
              <p:nvPr/>
            </p:nvSpPr>
            <p:spPr>
              <a:xfrm>
                <a:off x="4087570" y="3212886"/>
                <a:ext cx="49958" cy="10374"/>
              </a:xfrm>
              <a:custGeom>
                <a:rect b="b" l="l" r="r" t="t"/>
                <a:pathLst>
                  <a:path extrusionOk="0" fill="none" h="1319" w="6352">
                    <a:moveTo>
                      <a:pt x="1" y="1319"/>
                    </a:moveTo>
                    <a:lnTo>
                      <a:pt x="6351"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1986" name="Google Shape;1986;p34"/>
              <p:cNvGrpSpPr/>
              <p:nvPr/>
            </p:nvGrpSpPr>
            <p:grpSpPr>
              <a:xfrm>
                <a:off x="4114878" y="3200169"/>
                <a:ext cx="31405" cy="26993"/>
                <a:chOff x="4114878" y="3200169"/>
                <a:chExt cx="31405" cy="26993"/>
              </a:xfrm>
            </p:grpSpPr>
            <p:sp>
              <p:nvSpPr>
                <p:cNvPr id="1987" name="Google Shape;1987;p34"/>
                <p:cNvSpPr/>
                <p:nvPr/>
              </p:nvSpPr>
              <p:spPr>
                <a:xfrm>
                  <a:off x="4114878" y="3200169"/>
                  <a:ext cx="31405" cy="26993"/>
                </a:xfrm>
                <a:custGeom>
                  <a:rect b="b" l="l" r="r" t="t"/>
                  <a:pathLst>
                    <a:path extrusionOk="0" h="3432" w="3993">
                      <a:moveTo>
                        <a:pt x="2273" y="0"/>
                      </a:moveTo>
                      <a:cubicBezTo>
                        <a:pt x="1853" y="0"/>
                        <a:pt x="1425" y="156"/>
                        <a:pt x="1077" y="504"/>
                      </a:cubicBezTo>
                      <a:cubicBezTo>
                        <a:pt x="0" y="1581"/>
                        <a:pt x="763" y="3432"/>
                        <a:pt x="2287" y="3432"/>
                      </a:cubicBezTo>
                      <a:cubicBezTo>
                        <a:pt x="3230" y="3432"/>
                        <a:pt x="3992" y="2657"/>
                        <a:pt x="3992" y="1714"/>
                      </a:cubicBezTo>
                      <a:cubicBezTo>
                        <a:pt x="3992" y="683"/>
                        <a:pt x="3151" y="0"/>
                        <a:pt x="2273"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88" name="Google Shape;1988;p34"/>
                <p:cNvSpPr/>
                <p:nvPr/>
              </p:nvSpPr>
              <p:spPr>
                <a:xfrm>
                  <a:off x="4127721" y="3209835"/>
                  <a:ext cx="8950" cy="7684"/>
                </a:xfrm>
                <a:custGeom>
                  <a:rect b="b" l="l" r="r" t="t"/>
                  <a:pathLst>
                    <a:path extrusionOk="0" h="977" w="1138">
                      <a:moveTo>
                        <a:pt x="654" y="1"/>
                      </a:moveTo>
                      <a:cubicBezTo>
                        <a:pt x="218" y="1"/>
                        <a:pt x="1" y="521"/>
                        <a:pt x="303" y="836"/>
                      </a:cubicBezTo>
                      <a:cubicBezTo>
                        <a:pt x="400" y="933"/>
                        <a:pt x="519" y="976"/>
                        <a:pt x="637" y="976"/>
                      </a:cubicBezTo>
                      <a:cubicBezTo>
                        <a:pt x="887" y="976"/>
                        <a:pt x="1129" y="781"/>
                        <a:pt x="1138" y="485"/>
                      </a:cubicBezTo>
                      <a:cubicBezTo>
                        <a:pt x="1138" y="219"/>
                        <a:pt x="920" y="1"/>
                        <a:pt x="654"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989" name="Google Shape;1989;p34"/>
              <p:cNvGrpSpPr/>
              <p:nvPr/>
            </p:nvGrpSpPr>
            <p:grpSpPr>
              <a:xfrm>
                <a:off x="4068639" y="3210535"/>
                <a:ext cx="31499" cy="26906"/>
                <a:chOff x="4068639" y="3210535"/>
                <a:chExt cx="31499" cy="26906"/>
              </a:xfrm>
            </p:grpSpPr>
            <p:sp>
              <p:nvSpPr>
                <p:cNvPr id="1990" name="Google Shape;1990;p34"/>
                <p:cNvSpPr/>
                <p:nvPr/>
              </p:nvSpPr>
              <p:spPr>
                <a:xfrm>
                  <a:off x="4068639" y="3210535"/>
                  <a:ext cx="31499" cy="26906"/>
                </a:xfrm>
                <a:custGeom>
                  <a:rect b="b" l="l" r="r" t="t"/>
                  <a:pathLst>
                    <a:path extrusionOk="0" h="3421" w="4005">
                      <a:moveTo>
                        <a:pt x="2285" y="1"/>
                      </a:moveTo>
                      <a:cubicBezTo>
                        <a:pt x="1865" y="1"/>
                        <a:pt x="1437" y="157"/>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91" name="Google Shape;1991;p34"/>
                <p:cNvSpPr/>
                <p:nvPr/>
              </p:nvSpPr>
              <p:spPr>
                <a:xfrm>
                  <a:off x="4081577" y="3220209"/>
                  <a:ext cx="8856" cy="7582"/>
                </a:xfrm>
                <a:custGeom>
                  <a:rect b="b" l="l" r="r" t="t"/>
                  <a:pathLst>
                    <a:path extrusionOk="0" h="964" w="1126">
                      <a:moveTo>
                        <a:pt x="642" y="1"/>
                      </a:moveTo>
                      <a:cubicBezTo>
                        <a:pt x="218" y="1"/>
                        <a:pt x="1" y="521"/>
                        <a:pt x="303" y="823"/>
                      </a:cubicBezTo>
                      <a:cubicBezTo>
                        <a:pt x="400" y="920"/>
                        <a:pt x="520" y="964"/>
                        <a:pt x="638" y="964"/>
                      </a:cubicBezTo>
                      <a:cubicBezTo>
                        <a:pt x="887" y="964"/>
                        <a:pt x="1126" y="771"/>
                        <a:pt x="1126" y="484"/>
                      </a:cubicBezTo>
                      <a:cubicBezTo>
                        <a:pt x="1126" y="218"/>
                        <a:pt x="908" y="1"/>
                        <a:pt x="642"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grpSp>
          <p:nvGrpSpPr>
            <p:cNvPr id="1992" name="Google Shape;1992;p34"/>
            <p:cNvGrpSpPr/>
            <p:nvPr/>
          </p:nvGrpSpPr>
          <p:grpSpPr>
            <a:xfrm>
              <a:off x="3869702" y="3066935"/>
              <a:ext cx="382664" cy="190294"/>
              <a:chOff x="3869702" y="3066935"/>
              <a:chExt cx="382664" cy="190294"/>
            </a:xfrm>
          </p:grpSpPr>
          <p:grpSp>
            <p:nvGrpSpPr>
              <p:cNvPr id="1993" name="Google Shape;1993;p34"/>
              <p:cNvGrpSpPr/>
              <p:nvPr/>
            </p:nvGrpSpPr>
            <p:grpSpPr>
              <a:xfrm>
                <a:off x="3888633" y="3082351"/>
                <a:ext cx="351172" cy="160698"/>
                <a:chOff x="3888633" y="3082351"/>
                <a:chExt cx="351172" cy="160698"/>
              </a:xfrm>
            </p:grpSpPr>
            <p:sp>
              <p:nvSpPr>
                <p:cNvPr id="1994" name="Google Shape;1994;p34"/>
                <p:cNvSpPr/>
                <p:nvPr/>
              </p:nvSpPr>
              <p:spPr>
                <a:xfrm>
                  <a:off x="3892440" y="3082351"/>
                  <a:ext cx="347366" cy="160698"/>
                </a:xfrm>
                <a:custGeom>
                  <a:rect b="b" l="l" r="r" t="t"/>
                  <a:pathLst>
                    <a:path extrusionOk="0" fill="none" h="20432" w="44166">
                      <a:moveTo>
                        <a:pt x="7041" y="11529"/>
                      </a:moveTo>
                      <a:lnTo>
                        <a:pt x="22440" y="4162"/>
                      </a:lnTo>
                      <a:lnTo>
                        <a:pt x="34815" y="0"/>
                      </a:lnTo>
                      <a:lnTo>
                        <a:pt x="44166" y="484"/>
                      </a:lnTo>
                      <a:lnTo>
                        <a:pt x="38964" y="8565"/>
                      </a:lnTo>
                      <a:lnTo>
                        <a:pt x="33012" y="10065"/>
                      </a:lnTo>
                      <a:lnTo>
                        <a:pt x="22440" y="4839"/>
                      </a:lnTo>
                      <a:lnTo>
                        <a:pt x="18750" y="15424"/>
                      </a:lnTo>
                      <a:cubicBezTo>
                        <a:pt x="18750" y="15424"/>
                        <a:pt x="6206" y="11154"/>
                        <a:pt x="6557" y="11516"/>
                      </a:cubicBezTo>
                      <a:lnTo>
                        <a:pt x="0" y="20432"/>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95" name="Google Shape;1995;p34"/>
                <p:cNvSpPr/>
                <p:nvPr/>
              </p:nvSpPr>
              <p:spPr>
                <a:xfrm>
                  <a:off x="3888633" y="3172924"/>
                  <a:ext cx="72979" cy="70124"/>
                </a:xfrm>
                <a:custGeom>
                  <a:rect b="b" l="l" r="r" t="t"/>
                  <a:pathLst>
                    <a:path extrusionOk="0" fill="none" h="8916" w="9279">
                      <a:moveTo>
                        <a:pt x="0" y="8916"/>
                      </a:moveTo>
                      <a:lnTo>
                        <a:pt x="9279" y="6883"/>
                      </a:lnTo>
                      <a:lnTo>
                        <a:pt x="7041"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96" name="Google Shape;1996;p34"/>
                <p:cNvSpPr/>
                <p:nvPr/>
              </p:nvSpPr>
              <p:spPr>
                <a:xfrm>
                  <a:off x="3960370" y="3203653"/>
                  <a:ext cx="79547" cy="19607"/>
                </a:xfrm>
                <a:custGeom>
                  <a:rect b="b" l="l" r="r" t="t"/>
                  <a:pathLst>
                    <a:path extrusionOk="0" fill="none" h="2493" w="10114">
                      <a:moveTo>
                        <a:pt x="0" y="2493"/>
                      </a:moveTo>
                      <a:lnTo>
                        <a:pt x="10113"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97" name="Google Shape;1997;p34"/>
                <p:cNvSpPr/>
                <p:nvPr/>
              </p:nvSpPr>
              <p:spPr>
                <a:xfrm>
                  <a:off x="4043613" y="3161504"/>
                  <a:ext cx="108474" cy="42156"/>
                </a:xfrm>
                <a:custGeom>
                  <a:rect b="b" l="l" r="r" t="t"/>
                  <a:pathLst>
                    <a:path extrusionOk="0" fill="none" h="5360" w="13792">
                      <a:moveTo>
                        <a:pt x="1" y="5360"/>
                      </a:moveTo>
                      <a:lnTo>
                        <a:pt x="13791"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98" name="Google Shape;1998;p34"/>
                <p:cNvSpPr/>
                <p:nvPr/>
              </p:nvSpPr>
              <p:spPr>
                <a:xfrm>
                  <a:off x="4152079" y="3082351"/>
                  <a:ext cx="17224" cy="82968"/>
                </a:xfrm>
                <a:custGeom>
                  <a:rect b="b" l="l" r="r" t="t"/>
                  <a:pathLst>
                    <a:path extrusionOk="0" fill="none" h="10549" w="2190">
                      <a:moveTo>
                        <a:pt x="0" y="10549"/>
                      </a:moveTo>
                      <a:lnTo>
                        <a:pt x="2190"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99" name="Google Shape;1999;p34"/>
                <p:cNvSpPr/>
                <p:nvPr/>
              </p:nvSpPr>
              <p:spPr>
                <a:xfrm>
                  <a:off x="4169296" y="3082351"/>
                  <a:ext cx="25797" cy="63557"/>
                </a:xfrm>
                <a:custGeom>
                  <a:rect b="b" l="l" r="r" t="t"/>
                  <a:pathLst>
                    <a:path extrusionOk="0" fill="none" h="8081" w="3280">
                      <a:moveTo>
                        <a:pt x="1" y="0"/>
                      </a:moveTo>
                      <a:lnTo>
                        <a:pt x="3279" y="808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000" name="Google Shape;2000;p34"/>
              <p:cNvGrpSpPr/>
              <p:nvPr/>
            </p:nvGrpSpPr>
            <p:grpSpPr>
              <a:xfrm>
                <a:off x="4143703" y="3066935"/>
                <a:ext cx="37783" cy="32357"/>
                <a:chOff x="4143703" y="3066935"/>
                <a:chExt cx="37783" cy="32357"/>
              </a:xfrm>
            </p:grpSpPr>
            <p:sp>
              <p:nvSpPr>
                <p:cNvPr id="2001" name="Google Shape;2001;p34"/>
                <p:cNvSpPr/>
                <p:nvPr/>
              </p:nvSpPr>
              <p:spPr>
                <a:xfrm>
                  <a:off x="4143703" y="3066935"/>
                  <a:ext cx="37783" cy="32357"/>
                </a:xfrm>
                <a:custGeom>
                  <a:rect b="b" l="l" r="r" t="t"/>
                  <a:pathLst>
                    <a:path extrusionOk="0" h="4114" w="4804">
                      <a:moveTo>
                        <a:pt x="2731" y="0"/>
                      </a:moveTo>
                      <a:cubicBezTo>
                        <a:pt x="2227" y="0"/>
                        <a:pt x="1713" y="188"/>
                        <a:pt x="1295" y="605"/>
                      </a:cubicBezTo>
                      <a:cubicBezTo>
                        <a:pt x="1" y="1900"/>
                        <a:pt x="920" y="4114"/>
                        <a:pt x="2747" y="4114"/>
                      </a:cubicBezTo>
                      <a:cubicBezTo>
                        <a:pt x="3884" y="4114"/>
                        <a:pt x="4803" y="3194"/>
                        <a:pt x="4803" y="2069"/>
                      </a:cubicBezTo>
                      <a:cubicBezTo>
                        <a:pt x="4803" y="824"/>
                        <a:pt x="3788" y="0"/>
                        <a:pt x="2731"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02" name="Google Shape;2002;p34"/>
                <p:cNvSpPr/>
                <p:nvPr/>
              </p:nvSpPr>
              <p:spPr>
                <a:xfrm>
                  <a:off x="4158741" y="3076641"/>
                  <a:ext cx="13040" cy="13040"/>
                </a:xfrm>
                <a:custGeom>
                  <a:rect b="b" l="l" r="r" t="t"/>
                  <a:pathLst>
                    <a:path extrusionOk="0" h="1658" w="1658">
                      <a:moveTo>
                        <a:pt x="835" y="1"/>
                      </a:moveTo>
                      <a:cubicBezTo>
                        <a:pt x="375" y="1"/>
                        <a:pt x="0" y="376"/>
                        <a:pt x="0" y="823"/>
                      </a:cubicBezTo>
                      <a:cubicBezTo>
                        <a:pt x="0" y="1283"/>
                        <a:pt x="375" y="1658"/>
                        <a:pt x="835" y="1658"/>
                      </a:cubicBezTo>
                      <a:cubicBezTo>
                        <a:pt x="1294" y="1658"/>
                        <a:pt x="1657" y="1283"/>
                        <a:pt x="1657" y="823"/>
                      </a:cubicBezTo>
                      <a:cubicBezTo>
                        <a:pt x="1657" y="376"/>
                        <a:pt x="1294" y="1"/>
                        <a:pt x="835"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003" name="Google Shape;2003;p34"/>
              <p:cNvGrpSpPr/>
              <p:nvPr/>
            </p:nvGrpSpPr>
            <p:grpSpPr>
              <a:xfrm>
                <a:off x="4044565" y="3103563"/>
                <a:ext cx="37783" cy="32451"/>
                <a:chOff x="4044565" y="3103563"/>
                <a:chExt cx="37783" cy="32451"/>
              </a:xfrm>
            </p:grpSpPr>
            <p:sp>
              <p:nvSpPr>
                <p:cNvPr id="2004" name="Google Shape;2004;p34"/>
                <p:cNvSpPr/>
                <p:nvPr/>
              </p:nvSpPr>
              <p:spPr>
                <a:xfrm>
                  <a:off x="4044565" y="3103563"/>
                  <a:ext cx="37783" cy="32451"/>
                </a:xfrm>
                <a:custGeom>
                  <a:rect b="b" l="l" r="r" t="t"/>
                  <a:pathLst>
                    <a:path extrusionOk="0" h="4126" w="4804">
                      <a:moveTo>
                        <a:pt x="2731" y="1"/>
                      </a:moveTo>
                      <a:cubicBezTo>
                        <a:pt x="2227" y="1"/>
                        <a:pt x="1713" y="188"/>
                        <a:pt x="1295" y="606"/>
                      </a:cubicBezTo>
                      <a:cubicBezTo>
                        <a:pt x="1" y="1900"/>
                        <a:pt x="908" y="4114"/>
                        <a:pt x="2747" y="4126"/>
                      </a:cubicBezTo>
                      <a:cubicBezTo>
                        <a:pt x="3884" y="4114"/>
                        <a:pt x="4803" y="3194"/>
                        <a:pt x="4803" y="2069"/>
                      </a:cubicBezTo>
                      <a:cubicBezTo>
                        <a:pt x="4803" y="824"/>
                        <a:pt x="3788" y="1"/>
                        <a:pt x="2731"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05" name="Google Shape;2005;p34"/>
                <p:cNvSpPr/>
                <p:nvPr/>
              </p:nvSpPr>
              <p:spPr>
                <a:xfrm>
                  <a:off x="4059602" y="3113268"/>
                  <a:ext cx="13040" cy="13048"/>
                </a:xfrm>
                <a:custGeom>
                  <a:rect b="b" l="l" r="r" t="t"/>
                  <a:pathLst>
                    <a:path extrusionOk="0" h="1659" w="1658">
                      <a:moveTo>
                        <a:pt x="835" y="1"/>
                      </a:moveTo>
                      <a:cubicBezTo>
                        <a:pt x="375" y="1"/>
                        <a:pt x="0" y="376"/>
                        <a:pt x="0" y="835"/>
                      </a:cubicBezTo>
                      <a:cubicBezTo>
                        <a:pt x="0" y="1283"/>
                        <a:pt x="375" y="1658"/>
                        <a:pt x="835" y="1658"/>
                      </a:cubicBezTo>
                      <a:cubicBezTo>
                        <a:pt x="1295" y="1658"/>
                        <a:pt x="1657" y="1283"/>
                        <a:pt x="1657" y="835"/>
                      </a:cubicBezTo>
                      <a:cubicBezTo>
                        <a:pt x="1657" y="376"/>
                        <a:pt x="1295" y="1"/>
                        <a:pt x="835"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006" name="Google Shape;2006;p34"/>
              <p:cNvGrpSpPr/>
              <p:nvPr/>
            </p:nvGrpSpPr>
            <p:grpSpPr>
              <a:xfrm>
                <a:off x="4017454" y="3188237"/>
                <a:ext cx="37776" cy="32357"/>
                <a:chOff x="4017454" y="3188237"/>
                <a:chExt cx="37776" cy="32357"/>
              </a:xfrm>
            </p:grpSpPr>
            <p:sp>
              <p:nvSpPr>
                <p:cNvPr id="2007" name="Google Shape;2007;p34"/>
                <p:cNvSpPr/>
                <p:nvPr/>
              </p:nvSpPr>
              <p:spPr>
                <a:xfrm>
                  <a:off x="4017454" y="3188237"/>
                  <a:ext cx="37776" cy="32357"/>
                </a:xfrm>
                <a:custGeom>
                  <a:rect b="b" l="l" r="r" t="t"/>
                  <a:pathLst>
                    <a:path extrusionOk="0" h="4114" w="4803">
                      <a:moveTo>
                        <a:pt x="2732" y="0"/>
                      </a:moveTo>
                      <a:cubicBezTo>
                        <a:pt x="2227" y="0"/>
                        <a:pt x="1713" y="188"/>
                        <a:pt x="1295" y="606"/>
                      </a:cubicBezTo>
                      <a:cubicBezTo>
                        <a:pt x="0" y="1900"/>
                        <a:pt x="908" y="4114"/>
                        <a:pt x="2746" y="4114"/>
                      </a:cubicBezTo>
                      <a:cubicBezTo>
                        <a:pt x="3883" y="4114"/>
                        <a:pt x="4803" y="3195"/>
                        <a:pt x="4803" y="2057"/>
                      </a:cubicBezTo>
                      <a:cubicBezTo>
                        <a:pt x="4803" y="821"/>
                        <a:pt x="3789" y="0"/>
                        <a:pt x="2732"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08" name="Google Shape;2008;p34"/>
                <p:cNvSpPr/>
                <p:nvPr/>
              </p:nvSpPr>
              <p:spPr>
                <a:xfrm>
                  <a:off x="4032484" y="3197943"/>
                  <a:ext cx="13040" cy="13048"/>
                </a:xfrm>
                <a:custGeom>
                  <a:rect b="b" l="l" r="r" t="t"/>
                  <a:pathLst>
                    <a:path extrusionOk="0" h="1659" w="1658">
                      <a:moveTo>
                        <a:pt x="835" y="1"/>
                      </a:moveTo>
                      <a:cubicBezTo>
                        <a:pt x="376" y="1"/>
                        <a:pt x="1" y="376"/>
                        <a:pt x="1" y="823"/>
                      </a:cubicBezTo>
                      <a:cubicBezTo>
                        <a:pt x="1" y="1283"/>
                        <a:pt x="376" y="1658"/>
                        <a:pt x="835" y="1658"/>
                      </a:cubicBezTo>
                      <a:cubicBezTo>
                        <a:pt x="1295" y="1658"/>
                        <a:pt x="1658" y="1283"/>
                        <a:pt x="1658" y="823"/>
                      </a:cubicBezTo>
                      <a:cubicBezTo>
                        <a:pt x="1658" y="376"/>
                        <a:pt x="1295" y="1"/>
                        <a:pt x="835"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009" name="Google Shape;2009;p34"/>
              <p:cNvGrpSpPr/>
              <p:nvPr/>
            </p:nvGrpSpPr>
            <p:grpSpPr>
              <a:xfrm>
                <a:off x="3921548" y="3157509"/>
                <a:ext cx="37783" cy="32357"/>
                <a:chOff x="3921548" y="3157509"/>
                <a:chExt cx="37783" cy="32357"/>
              </a:xfrm>
            </p:grpSpPr>
            <p:sp>
              <p:nvSpPr>
                <p:cNvPr id="2010" name="Google Shape;2010;p34"/>
                <p:cNvSpPr/>
                <p:nvPr/>
              </p:nvSpPr>
              <p:spPr>
                <a:xfrm>
                  <a:off x="3921548" y="3157509"/>
                  <a:ext cx="37783" cy="32357"/>
                </a:xfrm>
                <a:custGeom>
                  <a:rect b="b" l="l" r="r" t="t"/>
                  <a:pathLst>
                    <a:path extrusionOk="0" h="4114" w="4804">
                      <a:moveTo>
                        <a:pt x="2732" y="0"/>
                      </a:moveTo>
                      <a:cubicBezTo>
                        <a:pt x="2228" y="0"/>
                        <a:pt x="1713" y="187"/>
                        <a:pt x="1295" y="606"/>
                      </a:cubicBezTo>
                      <a:cubicBezTo>
                        <a:pt x="1" y="1900"/>
                        <a:pt x="908" y="4114"/>
                        <a:pt x="2747" y="4114"/>
                      </a:cubicBezTo>
                      <a:cubicBezTo>
                        <a:pt x="3872" y="4114"/>
                        <a:pt x="4803" y="3194"/>
                        <a:pt x="4803" y="2057"/>
                      </a:cubicBezTo>
                      <a:cubicBezTo>
                        <a:pt x="4803" y="821"/>
                        <a:pt x="3789" y="0"/>
                        <a:pt x="2732"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11" name="Google Shape;2011;p34"/>
                <p:cNvSpPr/>
                <p:nvPr/>
              </p:nvSpPr>
              <p:spPr>
                <a:xfrm>
                  <a:off x="3936586" y="3167214"/>
                  <a:ext cx="13040" cy="13040"/>
                </a:xfrm>
                <a:custGeom>
                  <a:rect b="b" l="l" r="r" t="t"/>
                  <a:pathLst>
                    <a:path extrusionOk="0" h="1658" w="1658">
                      <a:moveTo>
                        <a:pt x="835" y="1"/>
                      </a:moveTo>
                      <a:cubicBezTo>
                        <a:pt x="375" y="1"/>
                        <a:pt x="0" y="364"/>
                        <a:pt x="0" y="823"/>
                      </a:cubicBezTo>
                      <a:cubicBezTo>
                        <a:pt x="0" y="1283"/>
                        <a:pt x="375" y="1658"/>
                        <a:pt x="835" y="1658"/>
                      </a:cubicBezTo>
                      <a:cubicBezTo>
                        <a:pt x="1282" y="1658"/>
                        <a:pt x="1657" y="1283"/>
                        <a:pt x="1657" y="823"/>
                      </a:cubicBezTo>
                      <a:cubicBezTo>
                        <a:pt x="1657" y="364"/>
                        <a:pt x="1282" y="1"/>
                        <a:pt x="835"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012" name="Google Shape;2012;p34"/>
              <p:cNvGrpSpPr/>
              <p:nvPr/>
            </p:nvGrpSpPr>
            <p:grpSpPr>
              <a:xfrm>
                <a:off x="3939056" y="3211620"/>
                <a:ext cx="37783" cy="32380"/>
                <a:chOff x="3939056" y="3211620"/>
                <a:chExt cx="37783" cy="32380"/>
              </a:xfrm>
            </p:grpSpPr>
            <p:sp>
              <p:nvSpPr>
                <p:cNvPr id="2013" name="Google Shape;2013;p34"/>
                <p:cNvSpPr/>
                <p:nvPr/>
              </p:nvSpPr>
              <p:spPr>
                <a:xfrm>
                  <a:off x="3939056" y="3211620"/>
                  <a:ext cx="37783" cy="32380"/>
                </a:xfrm>
                <a:custGeom>
                  <a:rect b="b" l="l" r="r" t="t"/>
                  <a:pathLst>
                    <a:path extrusionOk="0" h="4117" w="4804">
                      <a:moveTo>
                        <a:pt x="2737" y="1"/>
                      </a:moveTo>
                      <a:cubicBezTo>
                        <a:pt x="2231" y="1"/>
                        <a:pt x="1715" y="189"/>
                        <a:pt x="1295" y="609"/>
                      </a:cubicBezTo>
                      <a:cubicBezTo>
                        <a:pt x="1" y="1903"/>
                        <a:pt x="920" y="4117"/>
                        <a:pt x="2759" y="4117"/>
                      </a:cubicBezTo>
                      <a:cubicBezTo>
                        <a:pt x="3884" y="4117"/>
                        <a:pt x="4803" y="3197"/>
                        <a:pt x="4803" y="2060"/>
                      </a:cubicBezTo>
                      <a:cubicBezTo>
                        <a:pt x="4803" y="818"/>
                        <a:pt x="3792" y="1"/>
                        <a:pt x="2737"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14" name="Google Shape;2014;p34"/>
                <p:cNvSpPr/>
                <p:nvPr/>
              </p:nvSpPr>
              <p:spPr>
                <a:xfrm>
                  <a:off x="3954188" y="3221255"/>
                  <a:ext cx="13040" cy="13040"/>
                </a:xfrm>
                <a:custGeom>
                  <a:rect b="b" l="l" r="r" t="t"/>
                  <a:pathLst>
                    <a:path extrusionOk="0" h="1658" w="1658">
                      <a:moveTo>
                        <a:pt x="823" y="1"/>
                      </a:moveTo>
                      <a:cubicBezTo>
                        <a:pt x="375" y="1"/>
                        <a:pt x="0" y="376"/>
                        <a:pt x="0" y="835"/>
                      </a:cubicBezTo>
                      <a:cubicBezTo>
                        <a:pt x="0" y="1295"/>
                        <a:pt x="375" y="1658"/>
                        <a:pt x="823" y="1658"/>
                      </a:cubicBezTo>
                      <a:cubicBezTo>
                        <a:pt x="1282" y="1658"/>
                        <a:pt x="1657" y="1295"/>
                        <a:pt x="1657" y="835"/>
                      </a:cubicBezTo>
                      <a:cubicBezTo>
                        <a:pt x="1657" y="376"/>
                        <a:pt x="1282" y="1"/>
                        <a:pt x="823"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015" name="Google Shape;2015;p34"/>
              <p:cNvGrpSpPr/>
              <p:nvPr/>
            </p:nvGrpSpPr>
            <p:grpSpPr>
              <a:xfrm>
                <a:off x="4176240" y="3136965"/>
                <a:ext cx="31405" cy="26930"/>
                <a:chOff x="4176240" y="3136965"/>
                <a:chExt cx="31405" cy="26930"/>
              </a:xfrm>
            </p:grpSpPr>
            <p:sp>
              <p:nvSpPr>
                <p:cNvPr id="2016" name="Google Shape;2016;p34"/>
                <p:cNvSpPr/>
                <p:nvPr/>
              </p:nvSpPr>
              <p:spPr>
                <a:xfrm>
                  <a:off x="4176240" y="3136965"/>
                  <a:ext cx="31405" cy="26930"/>
                </a:xfrm>
                <a:custGeom>
                  <a:rect b="b" l="l" r="r" t="t"/>
                  <a:pathLst>
                    <a:path extrusionOk="0" h="3424" w="3993">
                      <a:moveTo>
                        <a:pt x="2268" y="1"/>
                      </a:moveTo>
                      <a:cubicBezTo>
                        <a:pt x="1846" y="1"/>
                        <a:pt x="1415" y="158"/>
                        <a:pt x="1065" y="508"/>
                      </a:cubicBezTo>
                      <a:cubicBezTo>
                        <a:pt x="1" y="1585"/>
                        <a:pt x="763" y="3423"/>
                        <a:pt x="2275" y="3423"/>
                      </a:cubicBezTo>
                      <a:cubicBezTo>
                        <a:pt x="3231" y="3423"/>
                        <a:pt x="3993" y="2649"/>
                        <a:pt x="3993" y="1705"/>
                      </a:cubicBezTo>
                      <a:cubicBezTo>
                        <a:pt x="3985" y="677"/>
                        <a:pt x="3145" y="1"/>
                        <a:pt x="2268"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17" name="Google Shape;2017;p34"/>
                <p:cNvSpPr/>
                <p:nvPr/>
              </p:nvSpPr>
              <p:spPr>
                <a:xfrm>
                  <a:off x="4190327" y="3146663"/>
                  <a:ext cx="7613" cy="7621"/>
                </a:xfrm>
                <a:custGeom>
                  <a:rect b="b" l="l" r="r" t="t"/>
                  <a:pathLst>
                    <a:path extrusionOk="0" h="969" w="968">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018" name="Google Shape;2018;p34"/>
              <p:cNvGrpSpPr/>
              <p:nvPr/>
            </p:nvGrpSpPr>
            <p:grpSpPr>
              <a:xfrm>
                <a:off x="4133148" y="3152593"/>
                <a:ext cx="31499" cy="27001"/>
                <a:chOff x="4133148" y="3152593"/>
                <a:chExt cx="31499" cy="27001"/>
              </a:xfrm>
            </p:grpSpPr>
            <p:sp>
              <p:nvSpPr>
                <p:cNvPr id="2019" name="Google Shape;2019;p34"/>
                <p:cNvSpPr/>
                <p:nvPr/>
              </p:nvSpPr>
              <p:spPr>
                <a:xfrm>
                  <a:off x="4133148" y="3152593"/>
                  <a:ext cx="31499" cy="27001"/>
                </a:xfrm>
                <a:custGeom>
                  <a:rect b="b" l="l" r="r" t="t"/>
                  <a:pathLst>
                    <a:path extrusionOk="0" h="3433" w="4005">
                      <a:moveTo>
                        <a:pt x="2284" y="1"/>
                      </a:moveTo>
                      <a:cubicBezTo>
                        <a:pt x="1865" y="1"/>
                        <a:pt x="1437" y="157"/>
                        <a:pt x="1089" y="505"/>
                      </a:cubicBezTo>
                      <a:cubicBezTo>
                        <a:pt x="0" y="1581"/>
                        <a:pt x="774" y="3432"/>
                        <a:pt x="2298" y="3432"/>
                      </a:cubicBezTo>
                      <a:cubicBezTo>
                        <a:pt x="3242" y="3432"/>
                        <a:pt x="4004" y="2658"/>
                        <a:pt x="4004" y="1714"/>
                      </a:cubicBezTo>
                      <a:cubicBezTo>
                        <a:pt x="4004" y="683"/>
                        <a:pt x="3162" y="1"/>
                        <a:pt x="2284"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20" name="Google Shape;2020;p34"/>
                <p:cNvSpPr/>
                <p:nvPr/>
              </p:nvSpPr>
              <p:spPr>
                <a:xfrm>
                  <a:off x="4147321" y="3162267"/>
                  <a:ext cx="7621" cy="7621"/>
                </a:xfrm>
                <a:custGeom>
                  <a:rect b="b" l="l" r="r" t="t"/>
                  <a:pathLst>
                    <a:path extrusionOk="0" h="969" w="969">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021" name="Google Shape;2021;p34"/>
              <p:cNvGrpSpPr/>
              <p:nvPr/>
            </p:nvGrpSpPr>
            <p:grpSpPr>
              <a:xfrm>
                <a:off x="4220866" y="3073534"/>
                <a:ext cx="31499" cy="26898"/>
                <a:chOff x="4220866" y="3073534"/>
                <a:chExt cx="31499" cy="26898"/>
              </a:xfrm>
            </p:grpSpPr>
            <p:sp>
              <p:nvSpPr>
                <p:cNvPr id="2022" name="Google Shape;2022;p34"/>
                <p:cNvSpPr/>
                <p:nvPr/>
              </p:nvSpPr>
              <p:spPr>
                <a:xfrm>
                  <a:off x="4220866" y="3073534"/>
                  <a:ext cx="31499" cy="26898"/>
                </a:xfrm>
                <a:custGeom>
                  <a:rect b="b" l="l" r="r" t="t"/>
                  <a:pathLst>
                    <a:path extrusionOk="0" h="3420" w="4005">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23" name="Google Shape;2023;p34"/>
                <p:cNvSpPr/>
                <p:nvPr/>
              </p:nvSpPr>
              <p:spPr>
                <a:xfrm>
                  <a:off x="4235039" y="3083114"/>
                  <a:ext cx="7621" cy="7613"/>
                </a:xfrm>
                <a:custGeom>
                  <a:rect b="b" l="l" r="r" t="t"/>
                  <a:pathLst>
                    <a:path extrusionOk="0" h="968" w="969">
                      <a:moveTo>
                        <a:pt x="485" y="0"/>
                      </a:moveTo>
                      <a:cubicBezTo>
                        <a:pt x="218" y="0"/>
                        <a:pt x="1" y="218"/>
                        <a:pt x="1" y="484"/>
                      </a:cubicBezTo>
                      <a:cubicBezTo>
                        <a:pt x="1" y="750"/>
                        <a:pt x="218" y="968"/>
                        <a:pt x="485" y="968"/>
                      </a:cubicBezTo>
                      <a:cubicBezTo>
                        <a:pt x="751" y="968"/>
                        <a:pt x="968" y="750"/>
                        <a:pt x="968" y="484"/>
                      </a:cubicBezTo>
                      <a:cubicBezTo>
                        <a:pt x="968" y="218"/>
                        <a:pt x="751" y="0"/>
                        <a:pt x="485"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024" name="Google Shape;2024;p34"/>
              <p:cNvGrpSpPr/>
              <p:nvPr/>
            </p:nvGrpSpPr>
            <p:grpSpPr>
              <a:xfrm>
                <a:off x="3869702" y="3230323"/>
                <a:ext cx="31499" cy="26906"/>
                <a:chOff x="3869702" y="3230323"/>
                <a:chExt cx="31499" cy="26906"/>
              </a:xfrm>
            </p:grpSpPr>
            <p:sp>
              <p:nvSpPr>
                <p:cNvPr id="2025" name="Google Shape;2025;p34"/>
                <p:cNvSpPr/>
                <p:nvPr/>
              </p:nvSpPr>
              <p:spPr>
                <a:xfrm>
                  <a:off x="3869702" y="3230323"/>
                  <a:ext cx="31499" cy="26906"/>
                </a:xfrm>
                <a:custGeom>
                  <a:rect b="b" l="l" r="r" t="t"/>
                  <a:pathLst>
                    <a:path extrusionOk="0" h="3421" w="4005">
                      <a:moveTo>
                        <a:pt x="2275" y="1"/>
                      </a:moveTo>
                      <a:cubicBezTo>
                        <a:pt x="1854" y="1"/>
                        <a:pt x="1425" y="157"/>
                        <a:pt x="1077" y="505"/>
                      </a:cubicBezTo>
                      <a:cubicBezTo>
                        <a:pt x="0" y="1581"/>
                        <a:pt x="762" y="3420"/>
                        <a:pt x="2286" y="3420"/>
                      </a:cubicBezTo>
                      <a:cubicBezTo>
                        <a:pt x="3230" y="3420"/>
                        <a:pt x="3992" y="2658"/>
                        <a:pt x="4004" y="1714"/>
                      </a:cubicBezTo>
                      <a:cubicBezTo>
                        <a:pt x="4004" y="683"/>
                        <a:pt x="3157" y="1"/>
                        <a:pt x="2275"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26" name="Google Shape;2026;p34"/>
                <p:cNvSpPr/>
                <p:nvPr/>
              </p:nvSpPr>
              <p:spPr>
                <a:xfrm>
                  <a:off x="3883875" y="3239997"/>
                  <a:ext cx="7621" cy="7621"/>
                </a:xfrm>
                <a:custGeom>
                  <a:rect b="b" l="l" r="r" t="t"/>
                  <a:pathLst>
                    <a:path extrusionOk="0" h="969" w="969">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grpSp>
          <p:nvGrpSpPr>
            <p:cNvPr id="2027" name="Google Shape;2027;p34"/>
            <p:cNvGrpSpPr/>
            <p:nvPr/>
          </p:nvGrpSpPr>
          <p:grpSpPr>
            <a:xfrm>
              <a:off x="4271383" y="3065882"/>
              <a:ext cx="304556" cy="341663"/>
              <a:chOff x="4271383" y="3065882"/>
              <a:chExt cx="304556" cy="341663"/>
            </a:xfrm>
          </p:grpSpPr>
          <p:grpSp>
            <p:nvGrpSpPr>
              <p:cNvPr id="2028" name="Google Shape;2028;p34"/>
              <p:cNvGrpSpPr/>
              <p:nvPr/>
            </p:nvGrpSpPr>
            <p:grpSpPr>
              <a:xfrm>
                <a:off x="4293838" y="3078639"/>
                <a:ext cx="269353" cy="311973"/>
                <a:chOff x="4293838" y="3078639"/>
                <a:chExt cx="269353" cy="311973"/>
              </a:xfrm>
            </p:grpSpPr>
            <p:sp>
              <p:nvSpPr>
                <p:cNvPr id="2029" name="Google Shape;2029;p34"/>
                <p:cNvSpPr/>
                <p:nvPr/>
              </p:nvSpPr>
              <p:spPr>
                <a:xfrm>
                  <a:off x="4293838" y="3078639"/>
                  <a:ext cx="269353" cy="311973"/>
                </a:xfrm>
                <a:custGeom>
                  <a:rect b="b" l="l" r="r" t="t"/>
                  <a:pathLst>
                    <a:path extrusionOk="0" fill="none" h="39666" w="34247">
                      <a:moveTo>
                        <a:pt x="13" y="16730"/>
                      </a:moveTo>
                      <a:lnTo>
                        <a:pt x="7162" y="27690"/>
                      </a:lnTo>
                      <a:lnTo>
                        <a:pt x="8480" y="39666"/>
                      </a:lnTo>
                      <a:lnTo>
                        <a:pt x="18182" y="34138"/>
                      </a:lnTo>
                      <a:lnTo>
                        <a:pt x="26371" y="29807"/>
                      </a:lnTo>
                      <a:cubicBezTo>
                        <a:pt x="26371" y="29807"/>
                        <a:pt x="33605" y="34694"/>
                        <a:pt x="33932" y="35456"/>
                      </a:cubicBezTo>
                      <a:cubicBezTo>
                        <a:pt x="34246" y="36218"/>
                        <a:pt x="32263" y="18388"/>
                        <a:pt x="32263" y="18388"/>
                      </a:cubicBezTo>
                      <a:lnTo>
                        <a:pt x="28428" y="2928"/>
                      </a:lnTo>
                      <a:lnTo>
                        <a:pt x="12932" y="1"/>
                      </a:lnTo>
                      <a:lnTo>
                        <a:pt x="1670" y="2650"/>
                      </a:lnTo>
                      <a:lnTo>
                        <a:pt x="0" y="17142"/>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30" name="Google Shape;2030;p34"/>
                <p:cNvSpPr/>
                <p:nvPr/>
              </p:nvSpPr>
              <p:spPr>
                <a:xfrm>
                  <a:off x="4306965" y="3099473"/>
                  <a:ext cx="62519" cy="69652"/>
                </a:xfrm>
                <a:custGeom>
                  <a:rect b="b" l="l" r="r" t="t"/>
                  <a:pathLst>
                    <a:path extrusionOk="0" fill="none" h="8856" w="7949">
                      <a:moveTo>
                        <a:pt x="1" y="1"/>
                      </a:moveTo>
                      <a:lnTo>
                        <a:pt x="7948" y="8856"/>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31" name="Google Shape;2031;p34"/>
                <p:cNvSpPr/>
                <p:nvPr/>
              </p:nvSpPr>
              <p:spPr>
                <a:xfrm>
                  <a:off x="4369476" y="3169118"/>
                  <a:ext cx="26072" cy="98666"/>
                </a:xfrm>
                <a:custGeom>
                  <a:rect b="b" l="l" r="r" t="t"/>
                  <a:pathLst>
                    <a:path extrusionOk="0" fill="none" h="12545" w="3315">
                      <a:moveTo>
                        <a:pt x="0" y="1"/>
                      </a:moveTo>
                      <a:lnTo>
                        <a:pt x="3315" y="12545"/>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32" name="Google Shape;2032;p34"/>
                <p:cNvSpPr/>
                <p:nvPr/>
              </p:nvSpPr>
              <p:spPr>
                <a:xfrm>
                  <a:off x="4399347" y="3078639"/>
                  <a:ext cx="60041" cy="110558"/>
                </a:xfrm>
                <a:custGeom>
                  <a:rect b="b" l="l" r="r" t="t"/>
                  <a:pathLst>
                    <a:path extrusionOk="0" fill="none" h="14057" w="7634">
                      <a:moveTo>
                        <a:pt x="7634" y="14057"/>
                      </a:moveTo>
                      <a:lnTo>
                        <a:pt x="1"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33" name="Google Shape;2033;p34"/>
                <p:cNvSpPr/>
                <p:nvPr/>
              </p:nvSpPr>
              <p:spPr>
                <a:xfrm>
                  <a:off x="4373282" y="3169118"/>
                  <a:ext cx="82299" cy="20079"/>
                </a:xfrm>
                <a:custGeom>
                  <a:rect b="b" l="l" r="r" t="t"/>
                  <a:pathLst>
                    <a:path extrusionOk="0" fill="none" h="2553" w="10464">
                      <a:moveTo>
                        <a:pt x="0" y="1"/>
                      </a:moveTo>
                      <a:lnTo>
                        <a:pt x="10464" y="2553"/>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34" name="Google Shape;2034;p34"/>
                <p:cNvSpPr/>
                <p:nvPr/>
              </p:nvSpPr>
              <p:spPr>
                <a:xfrm>
                  <a:off x="4369476" y="3078639"/>
                  <a:ext cx="29879" cy="90487"/>
                </a:xfrm>
                <a:custGeom>
                  <a:rect b="b" l="l" r="r" t="t"/>
                  <a:pathLst>
                    <a:path extrusionOk="0" fill="none" h="11505" w="3799">
                      <a:moveTo>
                        <a:pt x="0" y="11505"/>
                      </a:moveTo>
                      <a:lnTo>
                        <a:pt x="3799"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35" name="Google Shape;2035;p34"/>
                <p:cNvSpPr/>
                <p:nvPr/>
              </p:nvSpPr>
              <p:spPr>
                <a:xfrm>
                  <a:off x="4293932" y="3169118"/>
                  <a:ext cx="75551" cy="41110"/>
                </a:xfrm>
                <a:custGeom>
                  <a:rect b="b" l="l" r="r" t="t"/>
                  <a:pathLst>
                    <a:path extrusionOk="0" fill="none" h="5227" w="9606">
                      <a:moveTo>
                        <a:pt x="1" y="5226"/>
                      </a:moveTo>
                      <a:lnTo>
                        <a:pt x="9605"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36" name="Google Shape;2036;p34"/>
                <p:cNvSpPr/>
                <p:nvPr/>
              </p:nvSpPr>
              <p:spPr>
                <a:xfrm>
                  <a:off x="4350159" y="3267776"/>
                  <a:ext cx="45389" cy="27032"/>
                </a:xfrm>
                <a:custGeom>
                  <a:rect b="b" l="l" r="r" t="t"/>
                  <a:pathLst>
                    <a:path extrusionOk="0" fill="none" h="3437" w="5771">
                      <a:moveTo>
                        <a:pt x="1" y="3436"/>
                      </a:moveTo>
                      <a:lnTo>
                        <a:pt x="5771"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37" name="Google Shape;2037;p34"/>
                <p:cNvSpPr/>
                <p:nvPr/>
              </p:nvSpPr>
              <p:spPr>
                <a:xfrm>
                  <a:off x="4395540" y="3267776"/>
                  <a:ext cx="38830" cy="76031"/>
                </a:xfrm>
                <a:custGeom>
                  <a:rect b="b" l="l" r="r" t="t"/>
                  <a:pathLst>
                    <a:path extrusionOk="0" fill="none" h="9667" w="4937">
                      <a:moveTo>
                        <a:pt x="1" y="1"/>
                      </a:moveTo>
                      <a:lnTo>
                        <a:pt x="4936" y="9666"/>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38" name="Google Shape;2038;p34"/>
                <p:cNvSpPr/>
                <p:nvPr/>
              </p:nvSpPr>
              <p:spPr>
                <a:xfrm>
                  <a:off x="4360439" y="3267776"/>
                  <a:ext cx="35109" cy="121978"/>
                </a:xfrm>
                <a:custGeom>
                  <a:rect b="b" l="l" r="r" t="t"/>
                  <a:pathLst>
                    <a:path extrusionOk="0" fill="none" h="15509" w="4464">
                      <a:moveTo>
                        <a:pt x="0" y="15509"/>
                      </a:moveTo>
                      <a:lnTo>
                        <a:pt x="4464"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39" name="Google Shape;2039;p34"/>
                <p:cNvSpPr/>
                <p:nvPr/>
              </p:nvSpPr>
              <p:spPr>
                <a:xfrm>
                  <a:off x="4293932" y="3210220"/>
                  <a:ext cx="101616" cy="57564"/>
                </a:xfrm>
                <a:custGeom>
                  <a:rect b="b" l="l" r="r" t="t"/>
                  <a:pathLst>
                    <a:path extrusionOk="0" fill="none" h="7319" w="12920">
                      <a:moveTo>
                        <a:pt x="1" y="0"/>
                      </a:moveTo>
                      <a:lnTo>
                        <a:pt x="12920" y="7319"/>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40" name="Google Shape;2040;p34"/>
                <p:cNvSpPr/>
                <p:nvPr/>
              </p:nvSpPr>
              <p:spPr>
                <a:xfrm>
                  <a:off x="4395540" y="3186436"/>
                  <a:ext cx="66420" cy="79735"/>
                </a:xfrm>
                <a:custGeom>
                  <a:rect b="b" l="l" r="r" t="t"/>
                  <a:pathLst>
                    <a:path extrusionOk="0" fill="none" h="10138" w="8445">
                      <a:moveTo>
                        <a:pt x="8444" y="0"/>
                      </a:moveTo>
                      <a:lnTo>
                        <a:pt x="1" y="10137"/>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41" name="Google Shape;2041;p34"/>
                <p:cNvSpPr/>
                <p:nvPr/>
              </p:nvSpPr>
              <p:spPr>
                <a:xfrm>
                  <a:off x="4459380" y="3189669"/>
                  <a:ext cx="41873" cy="123402"/>
                </a:xfrm>
                <a:custGeom>
                  <a:rect b="b" l="l" r="r" t="t"/>
                  <a:pathLst>
                    <a:path extrusionOk="0" fill="none" h="15690" w="5324">
                      <a:moveTo>
                        <a:pt x="1" y="0"/>
                      </a:moveTo>
                      <a:lnTo>
                        <a:pt x="5323" y="1569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42" name="Google Shape;2042;p34"/>
                <p:cNvSpPr/>
                <p:nvPr/>
              </p:nvSpPr>
              <p:spPr>
                <a:xfrm>
                  <a:off x="4395540" y="3267776"/>
                  <a:ext cx="105713" cy="45295"/>
                </a:xfrm>
                <a:custGeom>
                  <a:rect b="b" l="l" r="r" t="t"/>
                  <a:pathLst>
                    <a:path extrusionOk="0" fill="none" h="5759" w="13441">
                      <a:moveTo>
                        <a:pt x="1" y="1"/>
                      </a:moveTo>
                      <a:lnTo>
                        <a:pt x="13440" y="5759"/>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43" name="Google Shape;2043;p34"/>
                <p:cNvSpPr/>
                <p:nvPr/>
              </p:nvSpPr>
              <p:spPr>
                <a:xfrm>
                  <a:off x="4501246" y="3223252"/>
                  <a:ext cx="46435" cy="89818"/>
                </a:xfrm>
                <a:custGeom>
                  <a:rect b="b" l="l" r="r" t="t"/>
                  <a:pathLst>
                    <a:path extrusionOk="0" fill="none" h="11420" w="5904">
                      <a:moveTo>
                        <a:pt x="0" y="11420"/>
                      </a:moveTo>
                      <a:lnTo>
                        <a:pt x="5904"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44" name="Google Shape;2044;p34"/>
                <p:cNvSpPr/>
                <p:nvPr/>
              </p:nvSpPr>
              <p:spPr>
                <a:xfrm>
                  <a:off x="4459671" y="3104231"/>
                  <a:ext cx="58421" cy="84966"/>
                </a:xfrm>
                <a:custGeom>
                  <a:rect b="b" l="l" r="r" t="t"/>
                  <a:pathLst>
                    <a:path extrusionOk="0" fill="none" h="10803" w="7428">
                      <a:moveTo>
                        <a:pt x="0" y="10803"/>
                      </a:moveTo>
                      <a:lnTo>
                        <a:pt x="7428"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45" name="Google Shape;2045;p34"/>
                <p:cNvSpPr/>
                <p:nvPr/>
              </p:nvSpPr>
              <p:spPr>
                <a:xfrm>
                  <a:off x="4459671" y="3189189"/>
                  <a:ext cx="86586" cy="36737"/>
                </a:xfrm>
                <a:custGeom>
                  <a:rect b="b" l="l" r="r" t="t"/>
                  <a:pathLst>
                    <a:path extrusionOk="0" fill="none" h="4671" w="11009">
                      <a:moveTo>
                        <a:pt x="0" y="1"/>
                      </a:moveTo>
                      <a:lnTo>
                        <a:pt x="11008" y="467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046" name="Google Shape;2046;p34"/>
              <p:cNvGrpSpPr/>
              <p:nvPr/>
            </p:nvGrpSpPr>
            <p:grpSpPr>
              <a:xfrm>
                <a:off x="4538164" y="3342061"/>
                <a:ext cx="37776" cy="32380"/>
                <a:chOff x="4538164" y="3342061"/>
                <a:chExt cx="37776" cy="32380"/>
              </a:xfrm>
            </p:grpSpPr>
            <p:sp>
              <p:nvSpPr>
                <p:cNvPr id="2047" name="Google Shape;2047;p34"/>
                <p:cNvSpPr/>
                <p:nvPr/>
              </p:nvSpPr>
              <p:spPr>
                <a:xfrm>
                  <a:off x="4538164" y="3342061"/>
                  <a:ext cx="37776" cy="32380"/>
                </a:xfrm>
                <a:custGeom>
                  <a:rect b="b" l="l" r="r" t="t"/>
                  <a:pathLst>
                    <a:path extrusionOk="0" h="4117" w="4803">
                      <a:moveTo>
                        <a:pt x="2737" y="0"/>
                      </a:moveTo>
                      <a:cubicBezTo>
                        <a:pt x="2231" y="0"/>
                        <a:pt x="1714" y="189"/>
                        <a:pt x="1294" y="608"/>
                      </a:cubicBezTo>
                      <a:cubicBezTo>
                        <a:pt x="0" y="1903"/>
                        <a:pt x="919" y="4116"/>
                        <a:pt x="2746" y="4116"/>
                      </a:cubicBezTo>
                      <a:cubicBezTo>
                        <a:pt x="3883" y="4116"/>
                        <a:pt x="4802" y="3197"/>
                        <a:pt x="4802" y="2060"/>
                      </a:cubicBezTo>
                      <a:cubicBezTo>
                        <a:pt x="4802" y="817"/>
                        <a:pt x="3792" y="0"/>
                        <a:pt x="2737"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48" name="Google Shape;2048;p34"/>
                <p:cNvSpPr/>
                <p:nvPr/>
              </p:nvSpPr>
              <p:spPr>
                <a:xfrm>
                  <a:off x="4553194" y="3351790"/>
                  <a:ext cx="13040" cy="13040"/>
                </a:xfrm>
                <a:custGeom>
                  <a:rect b="b" l="l" r="r" t="t"/>
                  <a:pathLst>
                    <a:path extrusionOk="0" h="1658" w="1658">
                      <a:moveTo>
                        <a:pt x="835" y="0"/>
                      </a:moveTo>
                      <a:cubicBezTo>
                        <a:pt x="375" y="0"/>
                        <a:pt x="0" y="363"/>
                        <a:pt x="0" y="823"/>
                      </a:cubicBezTo>
                      <a:cubicBezTo>
                        <a:pt x="0" y="1283"/>
                        <a:pt x="375" y="1658"/>
                        <a:pt x="835" y="1658"/>
                      </a:cubicBezTo>
                      <a:cubicBezTo>
                        <a:pt x="1295" y="1658"/>
                        <a:pt x="1658" y="1283"/>
                        <a:pt x="1658" y="823"/>
                      </a:cubicBezTo>
                      <a:cubicBezTo>
                        <a:pt x="1658" y="363"/>
                        <a:pt x="1295" y="0"/>
                        <a:pt x="835"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049" name="Google Shape;2049;p34"/>
              <p:cNvGrpSpPr/>
              <p:nvPr/>
            </p:nvGrpSpPr>
            <p:grpSpPr>
              <a:xfrm>
                <a:off x="4271383" y="3194742"/>
                <a:ext cx="37783" cy="32420"/>
                <a:chOff x="4271383" y="3194742"/>
                <a:chExt cx="37783" cy="32420"/>
              </a:xfrm>
            </p:grpSpPr>
            <p:sp>
              <p:nvSpPr>
                <p:cNvPr id="2050" name="Google Shape;2050;p34"/>
                <p:cNvSpPr/>
                <p:nvPr/>
              </p:nvSpPr>
              <p:spPr>
                <a:xfrm>
                  <a:off x="4271383" y="3194742"/>
                  <a:ext cx="37783" cy="32420"/>
                </a:xfrm>
                <a:custGeom>
                  <a:rect b="b" l="l" r="r" t="t"/>
                  <a:pathLst>
                    <a:path extrusionOk="0" h="4122" w="4804">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51" name="Google Shape;2051;p34"/>
                <p:cNvSpPr/>
                <p:nvPr/>
              </p:nvSpPr>
              <p:spPr>
                <a:xfrm>
                  <a:off x="4286516" y="3204416"/>
                  <a:ext cx="13040" cy="13040"/>
                </a:xfrm>
                <a:custGeom>
                  <a:rect b="b" l="l" r="r" t="t"/>
                  <a:pathLst>
                    <a:path extrusionOk="0" h="1658" w="1658">
                      <a:moveTo>
                        <a:pt x="823" y="0"/>
                      </a:moveTo>
                      <a:cubicBezTo>
                        <a:pt x="363" y="0"/>
                        <a:pt x="0" y="375"/>
                        <a:pt x="0" y="835"/>
                      </a:cubicBezTo>
                      <a:cubicBezTo>
                        <a:pt x="0" y="1295"/>
                        <a:pt x="363" y="1658"/>
                        <a:pt x="823" y="1658"/>
                      </a:cubicBezTo>
                      <a:cubicBezTo>
                        <a:pt x="1282" y="1658"/>
                        <a:pt x="1657" y="1295"/>
                        <a:pt x="1657" y="835"/>
                      </a:cubicBezTo>
                      <a:cubicBezTo>
                        <a:pt x="1657" y="375"/>
                        <a:pt x="1282" y="0"/>
                        <a:pt x="823"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052" name="Google Shape;2052;p34"/>
              <p:cNvGrpSpPr/>
              <p:nvPr/>
            </p:nvGrpSpPr>
            <p:grpSpPr>
              <a:xfrm>
                <a:off x="4284416" y="3084058"/>
                <a:ext cx="37783" cy="32357"/>
                <a:chOff x="4284416" y="3084058"/>
                <a:chExt cx="37783" cy="32357"/>
              </a:xfrm>
            </p:grpSpPr>
            <p:sp>
              <p:nvSpPr>
                <p:cNvPr id="2053" name="Google Shape;2053;p34"/>
                <p:cNvSpPr/>
                <p:nvPr/>
              </p:nvSpPr>
              <p:spPr>
                <a:xfrm>
                  <a:off x="4284416" y="3084058"/>
                  <a:ext cx="37783" cy="32357"/>
                </a:xfrm>
                <a:custGeom>
                  <a:rect b="b" l="l" r="r" t="t"/>
                  <a:pathLst>
                    <a:path extrusionOk="0" h="4114" w="4804">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54" name="Google Shape;2054;p34"/>
                <p:cNvSpPr/>
                <p:nvPr/>
              </p:nvSpPr>
              <p:spPr>
                <a:xfrm>
                  <a:off x="4299548" y="3093763"/>
                  <a:ext cx="13040" cy="13048"/>
                </a:xfrm>
                <a:custGeom>
                  <a:rect b="b" l="l" r="r" t="t"/>
                  <a:pathLst>
                    <a:path extrusionOk="0" h="1659" w="1658">
                      <a:moveTo>
                        <a:pt x="823" y="1"/>
                      </a:moveTo>
                      <a:cubicBezTo>
                        <a:pt x="363" y="1"/>
                        <a:pt x="0" y="364"/>
                        <a:pt x="0" y="824"/>
                      </a:cubicBezTo>
                      <a:cubicBezTo>
                        <a:pt x="0" y="1283"/>
                        <a:pt x="363" y="1658"/>
                        <a:pt x="823" y="1658"/>
                      </a:cubicBezTo>
                      <a:cubicBezTo>
                        <a:pt x="1283" y="1658"/>
                        <a:pt x="1658" y="1283"/>
                        <a:pt x="1658" y="824"/>
                      </a:cubicBezTo>
                      <a:cubicBezTo>
                        <a:pt x="1658" y="364"/>
                        <a:pt x="1283" y="1"/>
                        <a:pt x="823"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055" name="Google Shape;2055;p34"/>
              <p:cNvGrpSpPr/>
              <p:nvPr/>
            </p:nvGrpSpPr>
            <p:grpSpPr>
              <a:xfrm>
                <a:off x="4478697" y="3297561"/>
                <a:ext cx="37776" cy="32451"/>
                <a:chOff x="4478697" y="3297561"/>
                <a:chExt cx="37776" cy="32451"/>
              </a:xfrm>
            </p:grpSpPr>
            <p:sp>
              <p:nvSpPr>
                <p:cNvPr id="2056" name="Google Shape;2056;p34"/>
                <p:cNvSpPr/>
                <p:nvPr/>
              </p:nvSpPr>
              <p:spPr>
                <a:xfrm>
                  <a:off x="4478697" y="3297561"/>
                  <a:ext cx="37776" cy="32451"/>
                </a:xfrm>
                <a:custGeom>
                  <a:rect b="b" l="l" r="r" t="t"/>
                  <a:pathLst>
                    <a:path extrusionOk="0" h="4126" w="4803">
                      <a:moveTo>
                        <a:pt x="2730" y="0"/>
                      </a:moveTo>
                      <a:cubicBezTo>
                        <a:pt x="2226" y="0"/>
                        <a:pt x="1713" y="187"/>
                        <a:pt x="1295" y="605"/>
                      </a:cubicBezTo>
                      <a:cubicBezTo>
                        <a:pt x="1" y="1899"/>
                        <a:pt x="920" y="4125"/>
                        <a:pt x="2746" y="4125"/>
                      </a:cubicBezTo>
                      <a:cubicBezTo>
                        <a:pt x="3884" y="4113"/>
                        <a:pt x="4803" y="3194"/>
                        <a:pt x="4803" y="2069"/>
                      </a:cubicBezTo>
                      <a:cubicBezTo>
                        <a:pt x="4803" y="824"/>
                        <a:pt x="3788" y="0"/>
                        <a:pt x="2730"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57" name="Google Shape;2057;p34"/>
                <p:cNvSpPr/>
                <p:nvPr/>
              </p:nvSpPr>
              <p:spPr>
                <a:xfrm>
                  <a:off x="4493727" y="3307361"/>
                  <a:ext cx="13048" cy="13040"/>
                </a:xfrm>
                <a:custGeom>
                  <a:rect b="b" l="l" r="r" t="t"/>
                  <a:pathLst>
                    <a:path extrusionOk="0" h="1658" w="1659">
                      <a:moveTo>
                        <a:pt x="835" y="0"/>
                      </a:moveTo>
                      <a:cubicBezTo>
                        <a:pt x="376" y="0"/>
                        <a:pt x="1" y="363"/>
                        <a:pt x="1" y="823"/>
                      </a:cubicBezTo>
                      <a:cubicBezTo>
                        <a:pt x="1" y="1282"/>
                        <a:pt x="376" y="1657"/>
                        <a:pt x="835" y="1657"/>
                      </a:cubicBezTo>
                      <a:cubicBezTo>
                        <a:pt x="1295" y="1657"/>
                        <a:pt x="1658" y="1282"/>
                        <a:pt x="1658" y="823"/>
                      </a:cubicBezTo>
                      <a:cubicBezTo>
                        <a:pt x="1658" y="363"/>
                        <a:pt x="1295" y="0"/>
                        <a:pt x="835"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058" name="Google Shape;2058;p34"/>
              <p:cNvGrpSpPr/>
              <p:nvPr/>
            </p:nvGrpSpPr>
            <p:grpSpPr>
              <a:xfrm>
                <a:off x="4411813" y="3331711"/>
                <a:ext cx="37776" cy="32451"/>
                <a:chOff x="4411813" y="3331711"/>
                <a:chExt cx="37776" cy="32451"/>
              </a:xfrm>
            </p:grpSpPr>
            <p:sp>
              <p:nvSpPr>
                <p:cNvPr id="2059" name="Google Shape;2059;p34"/>
                <p:cNvSpPr/>
                <p:nvPr/>
              </p:nvSpPr>
              <p:spPr>
                <a:xfrm>
                  <a:off x="4411813" y="3331711"/>
                  <a:ext cx="37776" cy="32451"/>
                </a:xfrm>
                <a:custGeom>
                  <a:rect b="b" l="l" r="r" t="t"/>
                  <a:pathLst>
                    <a:path extrusionOk="0" h="4126" w="4803">
                      <a:moveTo>
                        <a:pt x="2730" y="1"/>
                      </a:moveTo>
                      <a:cubicBezTo>
                        <a:pt x="2226" y="1"/>
                        <a:pt x="1713" y="188"/>
                        <a:pt x="1295" y="606"/>
                      </a:cubicBezTo>
                      <a:cubicBezTo>
                        <a:pt x="0" y="1900"/>
                        <a:pt x="920" y="4126"/>
                        <a:pt x="2759" y="4126"/>
                      </a:cubicBezTo>
                      <a:cubicBezTo>
                        <a:pt x="3884" y="4114"/>
                        <a:pt x="4803" y="3194"/>
                        <a:pt x="4803" y="2069"/>
                      </a:cubicBezTo>
                      <a:cubicBezTo>
                        <a:pt x="4803" y="824"/>
                        <a:pt x="3788" y="1"/>
                        <a:pt x="2730"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60" name="Google Shape;2060;p34"/>
                <p:cNvSpPr/>
                <p:nvPr/>
              </p:nvSpPr>
              <p:spPr>
                <a:xfrm>
                  <a:off x="4426937" y="3341416"/>
                  <a:ext cx="13048" cy="13048"/>
                </a:xfrm>
                <a:custGeom>
                  <a:rect b="b" l="l" r="r" t="t"/>
                  <a:pathLst>
                    <a:path extrusionOk="0" h="1659" w="1659">
                      <a:moveTo>
                        <a:pt x="823" y="1"/>
                      </a:moveTo>
                      <a:cubicBezTo>
                        <a:pt x="376" y="1"/>
                        <a:pt x="1" y="376"/>
                        <a:pt x="1" y="823"/>
                      </a:cubicBezTo>
                      <a:cubicBezTo>
                        <a:pt x="1" y="1283"/>
                        <a:pt x="376" y="1658"/>
                        <a:pt x="823" y="1658"/>
                      </a:cubicBezTo>
                      <a:cubicBezTo>
                        <a:pt x="1283" y="1658"/>
                        <a:pt x="1658" y="1283"/>
                        <a:pt x="1658" y="823"/>
                      </a:cubicBezTo>
                      <a:cubicBezTo>
                        <a:pt x="1658" y="376"/>
                        <a:pt x="1283" y="1"/>
                        <a:pt x="823"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061" name="Google Shape;2061;p34"/>
              <p:cNvGrpSpPr/>
              <p:nvPr/>
            </p:nvGrpSpPr>
            <p:grpSpPr>
              <a:xfrm>
                <a:off x="4337984" y="3375188"/>
                <a:ext cx="37776" cy="32357"/>
                <a:chOff x="4337984" y="3375188"/>
                <a:chExt cx="37776" cy="32357"/>
              </a:xfrm>
            </p:grpSpPr>
            <p:sp>
              <p:nvSpPr>
                <p:cNvPr id="2062" name="Google Shape;2062;p34"/>
                <p:cNvSpPr/>
                <p:nvPr/>
              </p:nvSpPr>
              <p:spPr>
                <a:xfrm>
                  <a:off x="4337984" y="3375188"/>
                  <a:ext cx="37776" cy="32357"/>
                </a:xfrm>
                <a:custGeom>
                  <a:rect b="b" l="l" r="r" t="t"/>
                  <a:pathLst>
                    <a:path extrusionOk="0" h="4114" w="4803">
                      <a:moveTo>
                        <a:pt x="2732" y="1"/>
                      </a:moveTo>
                      <a:cubicBezTo>
                        <a:pt x="2227" y="1"/>
                        <a:pt x="1713" y="188"/>
                        <a:pt x="1295" y="606"/>
                      </a:cubicBezTo>
                      <a:cubicBezTo>
                        <a:pt x="0" y="1900"/>
                        <a:pt x="920" y="4114"/>
                        <a:pt x="2746" y="4114"/>
                      </a:cubicBezTo>
                      <a:cubicBezTo>
                        <a:pt x="3883" y="4114"/>
                        <a:pt x="4803" y="3195"/>
                        <a:pt x="4803" y="2058"/>
                      </a:cubicBezTo>
                      <a:cubicBezTo>
                        <a:pt x="4803" y="821"/>
                        <a:pt x="3789" y="1"/>
                        <a:pt x="2732"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63" name="Google Shape;2063;p34"/>
                <p:cNvSpPr/>
                <p:nvPr/>
              </p:nvSpPr>
              <p:spPr>
                <a:xfrm>
                  <a:off x="4353108" y="3384894"/>
                  <a:ext cx="13048" cy="13048"/>
                </a:xfrm>
                <a:custGeom>
                  <a:rect b="b" l="l" r="r" t="t"/>
                  <a:pathLst>
                    <a:path extrusionOk="0" h="1659" w="1659">
                      <a:moveTo>
                        <a:pt x="823" y="1"/>
                      </a:moveTo>
                      <a:cubicBezTo>
                        <a:pt x="364" y="1"/>
                        <a:pt x="1" y="364"/>
                        <a:pt x="1" y="824"/>
                      </a:cubicBezTo>
                      <a:cubicBezTo>
                        <a:pt x="1" y="1283"/>
                        <a:pt x="364" y="1658"/>
                        <a:pt x="823" y="1658"/>
                      </a:cubicBezTo>
                      <a:cubicBezTo>
                        <a:pt x="1283" y="1658"/>
                        <a:pt x="1658" y="1283"/>
                        <a:pt x="1658" y="824"/>
                      </a:cubicBezTo>
                      <a:cubicBezTo>
                        <a:pt x="1658" y="364"/>
                        <a:pt x="1283" y="1"/>
                        <a:pt x="823"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064" name="Google Shape;2064;p34"/>
              <p:cNvGrpSpPr/>
              <p:nvPr/>
            </p:nvGrpSpPr>
            <p:grpSpPr>
              <a:xfrm>
                <a:off x="4494867" y="3090530"/>
                <a:ext cx="37878" cy="32451"/>
                <a:chOff x="4494867" y="3090530"/>
                <a:chExt cx="37878" cy="32451"/>
              </a:xfrm>
            </p:grpSpPr>
            <p:sp>
              <p:nvSpPr>
                <p:cNvPr id="2065" name="Google Shape;2065;p34"/>
                <p:cNvSpPr/>
                <p:nvPr/>
              </p:nvSpPr>
              <p:spPr>
                <a:xfrm>
                  <a:off x="4494867" y="3090530"/>
                  <a:ext cx="37878" cy="32451"/>
                </a:xfrm>
                <a:custGeom>
                  <a:rect b="b" l="l" r="r" t="t"/>
                  <a:pathLst>
                    <a:path extrusionOk="0" h="4126" w="4816">
                      <a:moveTo>
                        <a:pt x="2739" y="0"/>
                      </a:moveTo>
                      <a:cubicBezTo>
                        <a:pt x="2233" y="0"/>
                        <a:pt x="1717" y="188"/>
                        <a:pt x="1295" y="605"/>
                      </a:cubicBezTo>
                      <a:cubicBezTo>
                        <a:pt x="1" y="1900"/>
                        <a:pt x="920" y="4126"/>
                        <a:pt x="2759" y="4126"/>
                      </a:cubicBezTo>
                      <a:cubicBezTo>
                        <a:pt x="3896" y="4114"/>
                        <a:pt x="4803" y="3194"/>
                        <a:pt x="4815" y="2069"/>
                      </a:cubicBezTo>
                      <a:cubicBezTo>
                        <a:pt x="4815" y="824"/>
                        <a:pt x="3800" y="0"/>
                        <a:pt x="2739"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66" name="Google Shape;2066;p34"/>
                <p:cNvSpPr/>
                <p:nvPr/>
              </p:nvSpPr>
              <p:spPr>
                <a:xfrm>
                  <a:off x="4510000" y="3100236"/>
                  <a:ext cx="13040" cy="13040"/>
                </a:xfrm>
                <a:custGeom>
                  <a:rect b="b" l="l" r="r" t="t"/>
                  <a:pathLst>
                    <a:path extrusionOk="0" h="1658" w="1658">
                      <a:moveTo>
                        <a:pt x="835" y="1"/>
                      </a:moveTo>
                      <a:cubicBezTo>
                        <a:pt x="375" y="1"/>
                        <a:pt x="0" y="376"/>
                        <a:pt x="0" y="835"/>
                      </a:cubicBezTo>
                      <a:cubicBezTo>
                        <a:pt x="0" y="1283"/>
                        <a:pt x="375" y="1658"/>
                        <a:pt x="835" y="1658"/>
                      </a:cubicBezTo>
                      <a:cubicBezTo>
                        <a:pt x="1295" y="1658"/>
                        <a:pt x="1658" y="1283"/>
                        <a:pt x="1658" y="835"/>
                      </a:cubicBezTo>
                      <a:cubicBezTo>
                        <a:pt x="1658" y="376"/>
                        <a:pt x="1295" y="1"/>
                        <a:pt x="835"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067" name="Google Shape;2067;p34"/>
              <p:cNvGrpSpPr/>
              <p:nvPr/>
            </p:nvGrpSpPr>
            <p:grpSpPr>
              <a:xfrm>
                <a:off x="4525124" y="3207774"/>
                <a:ext cx="37783" cy="32420"/>
                <a:chOff x="4525124" y="3207774"/>
                <a:chExt cx="37783" cy="32420"/>
              </a:xfrm>
            </p:grpSpPr>
            <p:sp>
              <p:nvSpPr>
                <p:cNvPr id="2068" name="Google Shape;2068;p34"/>
                <p:cNvSpPr/>
                <p:nvPr/>
              </p:nvSpPr>
              <p:spPr>
                <a:xfrm>
                  <a:off x="4525124" y="3207774"/>
                  <a:ext cx="37783" cy="32420"/>
                </a:xfrm>
                <a:custGeom>
                  <a:rect b="b" l="l" r="r" t="t"/>
                  <a:pathLst>
                    <a:path extrusionOk="0" h="4122" w="4804">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69" name="Google Shape;2069;p34"/>
                <p:cNvSpPr/>
                <p:nvPr/>
              </p:nvSpPr>
              <p:spPr>
                <a:xfrm>
                  <a:off x="4540256" y="3217448"/>
                  <a:ext cx="13040" cy="13040"/>
                </a:xfrm>
                <a:custGeom>
                  <a:rect b="b" l="l" r="r" t="t"/>
                  <a:pathLst>
                    <a:path extrusionOk="0" h="1658" w="1658">
                      <a:moveTo>
                        <a:pt x="823" y="1"/>
                      </a:moveTo>
                      <a:cubicBezTo>
                        <a:pt x="363" y="1"/>
                        <a:pt x="0" y="376"/>
                        <a:pt x="0" y="835"/>
                      </a:cubicBezTo>
                      <a:cubicBezTo>
                        <a:pt x="0" y="1295"/>
                        <a:pt x="363" y="1658"/>
                        <a:pt x="823" y="1658"/>
                      </a:cubicBezTo>
                      <a:cubicBezTo>
                        <a:pt x="1282" y="1658"/>
                        <a:pt x="1657" y="1295"/>
                        <a:pt x="1657" y="835"/>
                      </a:cubicBezTo>
                      <a:cubicBezTo>
                        <a:pt x="1657" y="376"/>
                        <a:pt x="1282" y="1"/>
                        <a:pt x="823"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070" name="Google Shape;2070;p34"/>
              <p:cNvGrpSpPr/>
              <p:nvPr/>
            </p:nvGrpSpPr>
            <p:grpSpPr>
              <a:xfrm>
                <a:off x="4440544" y="3176479"/>
                <a:ext cx="31499" cy="26898"/>
                <a:chOff x="4440544" y="3176479"/>
                <a:chExt cx="31499" cy="26898"/>
              </a:xfrm>
            </p:grpSpPr>
            <p:sp>
              <p:nvSpPr>
                <p:cNvPr id="2071" name="Google Shape;2071;p34"/>
                <p:cNvSpPr/>
                <p:nvPr/>
              </p:nvSpPr>
              <p:spPr>
                <a:xfrm>
                  <a:off x="4440544" y="3176479"/>
                  <a:ext cx="31499" cy="26898"/>
                </a:xfrm>
                <a:custGeom>
                  <a:rect b="b" l="l" r="r" t="t"/>
                  <a:pathLst>
                    <a:path extrusionOk="0" h="3420" w="4005">
                      <a:moveTo>
                        <a:pt x="2281" y="0"/>
                      </a:moveTo>
                      <a:cubicBezTo>
                        <a:pt x="1860" y="0"/>
                        <a:pt x="1429" y="156"/>
                        <a:pt x="1077" y="504"/>
                      </a:cubicBezTo>
                      <a:cubicBezTo>
                        <a:pt x="1" y="1581"/>
                        <a:pt x="763" y="3419"/>
                        <a:pt x="2287" y="3419"/>
                      </a:cubicBezTo>
                      <a:cubicBezTo>
                        <a:pt x="3231" y="3419"/>
                        <a:pt x="3993" y="2657"/>
                        <a:pt x="4005" y="1714"/>
                      </a:cubicBezTo>
                      <a:cubicBezTo>
                        <a:pt x="4005" y="682"/>
                        <a:pt x="3163" y="0"/>
                        <a:pt x="2281"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72" name="Google Shape;2072;p34"/>
                <p:cNvSpPr/>
                <p:nvPr/>
              </p:nvSpPr>
              <p:spPr>
                <a:xfrm>
                  <a:off x="4454724" y="3186145"/>
                  <a:ext cx="7613" cy="7621"/>
                </a:xfrm>
                <a:custGeom>
                  <a:rect b="b" l="l" r="r" t="t"/>
                  <a:pathLst>
                    <a:path extrusionOk="0" h="969" w="968">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073" name="Google Shape;2073;p34"/>
              <p:cNvGrpSpPr/>
              <p:nvPr/>
            </p:nvGrpSpPr>
            <p:grpSpPr>
              <a:xfrm>
                <a:off x="4350545" y="3156400"/>
                <a:ext cx="31405" cy="27001"/>
                <a:chOff x="4350545" y="3156400"/>
                <a:chExt cx="31405" cy="27001"/>
              </a:xfrm>
            </p:grpSpPr>
            <p:sp>
              <p:nvSpPr>
                <p:cNvPr id="2074" name="Google Shape;2074;p34"/>
                <p:cNvSpPr/>
                <p:nvPr/>
              </p:nvSpPr>
              <p:spPr>
                <a:xfrm>
                  <a:off x="4350545" y="3156400"/>
                  <a:ext cx="31405" cy="27001"/>
                </a:xfrm>
                <a:custGeom>
                  <a:rect b="b" l="l" r="r" t="t"/>
                  <a:pathLst>
                    <a:path extrusionOk="0" h="3433" w="3993">
                      <a:moveTo>
                        <a:pt x="2272" y="1"/>
                      </a:moveTo>
                      <a:cubicBezTo>
                        <a:pt x="1853" y="1"/>
                        <a:pt x="1425" y="156"/>
                        <a:pt x="1077" y="505"/>
                      </a:cubicBezTo>
                      <a:cubicBezTo>
                        <a:pt x="0" y="1581"/>
                        <a:pt x="762" y="3432"/>
                        <a:pt x="2286" y="3432"/>
                      </a:cubicBezTo>
                      <a:cubicBezTo>
                        <a:pt x="3230" y="3420"/>
                        <a:pt x="3992" y="2658"/>
                        <a:pt x="3992" y="1714"/>
                      </a:cubicBezTo>
                      <a:cubicBezTo>
                        <a:pt x="3992" y="683"/>
                        <a:pt x="3150" y="1"/>
                        <a:pt x="2272"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75" name="Google Shape;2075;p34"/>
                <p:cNvSpPr/>
                <p:nvPr/>
              </p:nvSpPr>
              <p:spPr>
                <a:xfrm>
                  <a:off x="4364717" y="3166074"/>
                  <a:ext cx="7621" cy="7621"/>
                </a:xfrm>
                <a:custGeom>
                  <a:rect b="b" l="l" r="r" t="t"/>
                  <a:pathLst>
                    <a:path extrusionOk="0" h="969" w="969">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076" name="Google Shape;2076;p34"/>
              <p:cNvGrpSpPr/>
              <p:nvPr/>
            </p:nvGrpSpPr>
            <p:grpSpPr>
              <a:xfrm>
                <a:off x="4376703" y="3255058"/>
                <a:ext cx="31405" cy="27001"/>
                <a:chOff x="4376703" y="3255058"/>
                <a:chExt cx="31405" cy="27001"/>
              </a:xfrm>
            </p:grpSpPr>
            <p:sp>
              <p:nvSpPr>
                <p:cNvPr id="2077" name="Google Shape;2077;p34"/>
                <p:cNvSpPr/>
                <p:nvPr/>
              </p:nvSpPr>
              <p:spPr>
                <a:xfrm>
                  <a:off x="4376703" y="3255058"/>
                  <a:ext cx="31405" cy="27001"/>
                </a:xfrm>
                <a:custGeom>
                  <a:rect b="b" l="l" r="r" t="t"/>
                  <a:pathLst>
                    <a:path extrusionOk="0" h="3433" w="3993">
                      <a:moveTo>
                        <a:pt x="2273" y="1"/>
                      </a:moveTo>
                      <a:cubicBezTo>
                        <a:pt x="1853" y="1"/>
                        <a:pt x="1426" y="157"/>
                        <a:pt x="1077"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78" name="Google Shape;2078;p34"/>
                <p:cNvSpPr/>
                <p:nvPr/>
              </p:nvSpPr>
              <p:spPr>
                <a:xfrm>
                  <a:off x="4390884" y="3264732"/>
                  <a:ext cx="7613" cy="7621"/>
                </a:xfrm>
                <a:custGeom>
                  <a:rect b="b" l="l" r="r" t="t"/>
                  <a:pathLst>
                    <a:path extrusionOk="0" h="969" w="968">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079" name="Google Shape;2079;p34"/>
              <p:cNvGrpSpPr/>
              <p:nvPr/>
            </p:nvGrpSpPr>
            <p:grpSpPr>
              <a:xfrm>
                <a:off x="4331322" y="3283656"/>
                <a:ext cx="31405" cy="26945"/>
                <a:chOff x="4331322" y="3283656"/>
                <a:chExt cx="31405" cy="26945"/>
              </a:xfrm>
            </p:grpSpPr>
            <p:sp>
              <p:nvSpPr>
                <p:cNvPr id="2080" name="Google Shape;2080;p34"/>
                <p:cNvSpPr/>
                <p:nvPr/>
              </p:nvSpPr>
              <p:spPr>
                <a:xfrm>
                  <a:off x="4331322" y="3283656"/>
                  <a:ext cx="31405" cy="26945"/>
                </a:xfrm>
                <a:custGeom>
                  <a:rect b="b" l="l" r="r" t="t"/>
                  <a:pathLst>
                    <a:path extrusionOk="0" h="3426" w="3993">
                      <a:moveTo>
                        <a:pt x="2273" y="1"/>
                      </a:moveTo>
                      <a:cubicBezTo>
                        <a:pt x="1853" y="1"/>
                        <a:pt x="1425" y="158"/>
                        <a:pt x="1077" y="510"/>
                      </a:cubicBezTo>
                      <a:cubicBezTo>
                        <a:pt x="1" y="1587"/>
                        <a:pt x="763" y="3425"/>
                        <a:pt x="2287" y="3425"/>
                      </a:cubicBezTo>
                      <a:cubicBezTo>
                        <a:pt x="3230" y="3425"/>
                        <a:pt x="3993" y="2663"/>
                        <a:pt x="3993" y="1720"/>
                      </a:cubicBezTo>
                      <a:cubicBezTo>
                        <a:pt x="3993" y="689"/>
                        <a:pt x="3151" y="1"/>
                        <a:pt x="2273"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81" name="Google Shape;2081;p34"/>
                <p:cNvSpPr/>
                <p:nvPr/>
              </p:nvSpPr>
              <p:spPr>
                <a:xfrm>
                  <a:off x="4345503" y="3293274"/>
                  <a:ext cx="7613" cy="7621"/>
                </a:xfrm>
                <a:custGeom>
                  <a:rect b="b" l="l" r="r" t="t"/>
                  <a:pathLst>
                    <a:path extrusionOk="0" h="969" w="968">
                      <a:moveTo>
                        <a:pt x="484" y="1"/>
                      </a:moveTo>
                      <a:cubicBezTo>
                        <a:pt x="218" y="1"/>
                        <a:pt x="0" y="219"/>
                        <a:pt x="0" y="485"/>
                      </a:cubicBezTo>
                      <a:cubicBezTo>
                        <a:pt x="0" y="763"/>
                        <a:pt x="218" y="969"/>
                        <a:pt x="484" y="969"/>
                      </a:cubicBezTo>
                      <a:cubicBezTo>
                        <a:pt x="750" y="969"/>
                        <a:pt x="968" y="763"/>
                        <a:pt x="968" y="485"/>
                      </a:cubicBezTo>
                      <a:cubicBezTo>
                        <a:pt x="968" y="219"/>
                        <a:pt x="750" y="1"/>
                        <a:pt x="484"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082" name="Google Shape;2082;p34"/>
              <p:cNvGrpSpPr/>
              <p:nvPr/>
            </p:nvGrpSpPr>
            <p:grpSpPr>
              <a:xfrm>
                <a:off x="4380510" y="3065882"/>
                <a:ext cx="31405" cy="26938"/>
                <a:chOff x="4380510" y="3065882"/>
                <a:chExt cx="31405" cy="26938"/>
              </a:xfrm>
            </p:grpSpPr>
            <p:sp>
              <p:nvSpPr>
                <p:cNvPr id="2083" name="Google Shape;2083;p34"/>
                <p:cNvSpPr/>
                <p:nvPr/>
              </p:nvSpPr>
              <p:spPr>
                <a:xfrm>
                  <a:off x="4380510" y="3065882"/>
                  <a:ext cx="31405" cy="26938"/>
                </a:xfrm>
                <a:custGeom>
                  <a:rect b="b" l="l" r="r" t="t"/>
                  <a:pathLst>
                    <a:path extrusionOk="0" h="3425" w="3993">
                      <a:moveTo>
                        <a:pt x="2273" y="0"/>
                      </a:moveTo>
                      <a:cubicBezTo>
                        <a:pt x="1853" y="0"/>
                        <a:pt x="1426" y="157"/>
                        <a:pt x="1077" y="510"/>
                      </a:cubicBezTo>
                      <a:cubicBezTo>
                        <a:pt x="1" y="1586"/>
                        <a:pt x="763" y="3425"/>
                        <a:pt x="2287" y="3425"/>
                      </a:cubicBezTo>
                      <a:cubicBezTo>
                        <a:pt x="3230" y="3425"/>
                        <a:pt x="3993" y="2663"/>
                        <a:pt x="3993" y="1719"/>
                      </a:cubicBezTo>
                      <a:cubicBezTo>
                        <a:pt x="3993" y="688"/>
                        <a:pt x="3151" y="0"/>
                        <a:pt x="2273"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84" name="Google Shape;2084;p34"/>
                <p:cNvSpPr/>
                <p:nvPr/>
              </p:nvSpPr>
              <p:spPr>
                <a:xfrm>
                  <a:off x="4393354" y="3075500"/>
                  <a:ext cx="8950" cy="7676"/>
                </a:xfrm>
                <a:custGeom>
                  <a:rect b="b" l="l" r="r" t="t"/>
                  <a:pathLst>
                    <a:path extrusionOk="0" h="976" w="1138">
                      <a:moveTo>
                        <a:pt x="654" y="0"/>
                      </a:moveTo>
                      <a:cubicBezTo>
                        <a:pt x="218" y="0"/>
                        <a:pt x="1" y="521"/>
                        <a:pt x="303" y="835"/>
                      </a:cubicBezTo>
                      <a:cubicBezTo>
                        <a:pt x="401" y="932"/>
                        <a:pt x="522" y="976"/>
                        <a:pt x="641" y="976"/>
                      </a:cubicBezTo>
                      <a:cubicBezTo>
                        <a:pt x="893" y="976"/>
                        <a:pt x="1138" y="783"/>
                        <a:pt x="1138" y="496"/>
                      </a:cubicBezTo>
                      <a:cubicBezTo>
                        <a:pt x="1138" y="218"/>
                        <a:pt x="920" y="12"/>
                        <a:pt x="654"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grpSp>
          <p:nvGrpSpPr>
            <p:cNvPr id="2085" name="Google Shape;2085;p34"/>
            <p:cNvGrpSpPr/>
            <p:nvPr/>
          </p:nvGrpSpPr>
          <p:grpSpPr>
            <a:xfrm>
              <a:off x="4558998" y="3188237"/>
              <a:ext cx="1280131" cy="1052746"/>
              <a:chOff x="4558998" y="3188237"/>
              <a:chExt cx="1280131" cy="1052746"/>
            </a:xfrm>
          </p:grpSpPr>
          <p:sp>
            <p:nvSpPr>
              <p:cNvPr id="2086" name="Google Shape;2086;p34"/>
              <p:cNvSpPr/>
              <p:nvPr/>
            </p:nvSpPr>
            <p:spPr>
              <a:xfrm>
                <a:off x="4916156" y="3750813"/>
                <a:ext cx="8" cy="8"/>
              </a:xfrm>
              <a:custGeom>
                <a:rect b="b" l="l" r="r" t="t"/>
                <a:pathLst>
                  <a:path extrusionOk="0" fill="none" h="1" w="1">
                    <a:moveTo>
                      <a:pt x="0" y="0"/>
                    </a:moveTo>
                    <a:close/>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2087" name="Google Shape;2087;p34"/>
              <p:cNvGrpSpPr/>
              <p:nvPr/>
            </p:nvGrpSpPr>
            <p:grpSpPr>
              <a:xfrm>
                <a:off x="4579164" y="3203653"/>
                <a:ext cx="1244833" cy="1020397"/>
                <a:chOff x="4579164" y="3203653"/>
                <a:chExt cx="1244833" cy="1020397"/>
              </a:xfrm>
            </p:grpSpPr>
            <p:sp>
              <p:nvSpPr>
                <p:cNvPr id="2088" name="Google Shape;2088;p34"/>
                <p:cNvSpPr/>
                <p:nvPr/>
              </p:nvSpPr>
              <p:spPr>
                <a:xfrm>
                  <a:off x="5490144" y="3482892"/>
                  <a:ext cx="58995" cy="4955"/>
                </a:xfrm>
                <a:custGeom>
                  <a:rect b="b" l="l" r="r" t="t"/>
                  <a:pathLst>
                    <a:path extrusionOk="0" fill="none" h="630" w="7501">
                      <a:moveTo>
                        <a:pt x="0" y="630"/>
                      </a:moveTo>
                      <a:lnTo>
                        <a:pt x="7500"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89" name="Google Shape;2089;p34"/>
                <p:cNvSpPr/>
                <p:nvPr/>
              </p:nvSpPr>
              <p:spPr>
                <a:xfrm>
                  <a:off x="5490616" y="3482892"/>
                  <a:ext cx="66137" cy="77360"/>
                </a:xfrm>
                <a:custGeom>
                  <a:rect b="b" l="l" r="r" t="t"/>
                  <a:pathLst>
                    <a:path extrusionOk="0" fill="none" h="9836" w="8409">
                      <a:moveTo>
                        <a:pt x="1" y="1"/>
                      </a:moveTo>
                      <a:lnTo>
                        <a:pt x="8408" y="9835"/>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2090" name="Google Shape;2090;p34"/>
                <p:cNvGrpSpPr/>
                <p:nvPr/>
              </p:nvGrpSpPr>
              <p:grpSpPr>
                <a:xfrm>
                  <a:off x="4579164" y="3203653"/>
                  <a:ext cx="1244833" cy="1020397"/>
                  <a:chOff x="4579164" y="3203653"/>
                  <a:chExt cx="1244833" cy="1020397"/>
                </a:xfrm>
              </p:grpSpPr>
              <p:sp>
                <p:nvSpPr>
                  <p:cNvPr id="2091" name="Google Shape;2091;p34"/>
                  <p:cNvSpPr/>
                  <p:nvPr/>
                </p:nvSpPr>
                <p:spPr>
                  <a:xfrm>
                    <a:off x="4787909" y="3833395"/>
                    <a:ext cx="69267" cy="22266"/>
                  </a:xfrm>
                  <a:custGeom>
                    <a:rect b="b" l="l" r="r" t="t"/>
                    <a:pathLst>
                      <a:path extrusionOk="0" fill="none" h="2831" w="8807">
                        <a:moveTo>
                          <a:pt x="8806" y="0"/>
                        </a:moveTo>
                        <a:lnTo>
                          <a:pt x="0" y="283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92" name="Google Shape;2092;p34"/>
                  <p:cNvSpPr/>
                  <p:nvPr/>
                </p:nvSpPr>
                <p:spPr>
                  <a:xfrm>
                    <a:off x="4857263" y="3819695"/>
                    <a:ext cx="69936" cy="14181"/>
                  </a:xfrm>
                  <a:custGeom>
                    <a:rect b="b" l="l" r="r" t="t"/>
                    <a:pathLst>
                      <a:path extrusionOk="0" fill="none" h="1803" w="8892">
                        <a:moveTo>
                          <a:pt x="1" y="1803"/>
                        </a:moveTo>
                        <a:lnTo>
                          <a:pt x="8892"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2093" name="Google Shape;2093;p34"/>
                  <p:cNvGrpSpPr/>
                  <p:nvPr/>
                </p:nvGrpSpPr>
                <p:grpSpPr>
                  <a:xfrm>
                    <a:off x="4579164" y="3203653"/>
                    <a:ext cx="1244833" cy="1020397"/>
                    <a:chOff x="4579164" y="3203653"/>
                    <a:chExt cx="1244833" cy="1020397"/>
                  </a:xfrm>
                </p:grpSpPr>
                <p:sp>
                  <p:nvSpPr>
                    <p:cNvPr id="2094" name="Google Shape;2094;p34"/>
                    <p:cNvSpPr/>
                    <p:nvPr/>
                  </p:nvSpPr>
                  <p:spPr>
                    <a:xfrm>
                      <a:off x="4930329" y="3363965"/>
                      <a:ext cx="23894" cy="102764"/>
                    </a:xfrm>
                    <a:custGeom>
                      <a:rect b="b" l="l" r="r" t="t"/>
                      <a:pathLst>
                        <a:path extrusionOk="0" fill="none" h="13066" w="3038">
                          <a:moveTo>
                            <a:pt x="3037" y="13065"/>
                          </a:moveTo>
                          <a:lnTo>
                            <a:pt x="1"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95" name="Google Shape;2095;p34"/>
                    <p:cNvSpPr/>
                    <p:nvPr/>
                  </p:nvSpPr>
                  <p:spPr>
                    <a:xfrm>
                      <a:off x="4849846" y="3385948"/>
                      <a:ext cx="104085" cy="79256"/>
                    </a:xfrm>
                    <a:custGeom>
                      <a:rect b="b" l="l" r="r" t="t"/>
                      <a:pathLst>
                        <a:path extrusionOk="0" fill="none" h="10077" w="13234">
                          <a:moveTo>
                            <a:pt x="0" y="0"/>
                          </a:moveTo>
                          <a:lnTo>
                            <a:pt x="13234" y="10077"/>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96" name="Google Shape;2096;p34"/>
                    <p:cNvSpPr/>
                    <p:nvPr/>
                  </p:nvSpPr>
                  <p:spPr>
                    <a:xfrm>
                      <a:off x="4849650" y="3306598"/>
                      <a:ext cx="45869" cy="79358"/>
                    </a:xfrm>
                    <a:custGeom>
                      <a:rect b="b" l="l" r="r" t="t"/>
                      <a:pathLst>
                        <a:path extrusionOk="0" fill="none" h="10090" w="5832">
                          <a:moveTo>
                            <a:pt x="5831" y="0"/>
                          </a:moveTo>
                          <a:lnTo>
                            <a:pt x="1" y="10089"/>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97" name="Google Shape;2097;p34"/>
                    <p:cNvSpPr/>
                    <p:nvPr/>
                  </p:nvSpPr>
                  <p:spPr>
                    <a:xfrm>
                      <a:off x="4849650" y="3361299"/>
                      <a:ext cx="84305" cy="24657"/>
                    </a:xfrm>
                    <a:custGeom>
                      <a:rect b="b" l="l" r="r" t="t"/>
                      <a:pathLst>
                        <a:path extrusionOk="0" fill="none" h="3135" w="10719">
                          <a:moveTo>
                            <a:pt x="1" y="3134"/>
                          </a:moveTo>
                          <a:lnTo>
                            <a:pt x="10719"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98" name="Google Shape;2098;p34"/>
                    <p:cNvSpPr/>
                    <p:nvPr/>
                  </p:nvSpPr>
                  <p:spPr>
                    <a:xfrm>
                      <a:off x="4789616" y="3306598"/>
                      <a:ext cx="19702" cy="54709"/>
                    </a:xfrm>
                    <a:custGeom>
                      <a:rect b="b" l="l" r="r" t="t"/>
                      <a:pathLst>
                        <a:path extrusionOk="0" fill="none" h="6956" w="2505">
                          <a:moveTo>
                            <a:pt x="2505" y="6956"/>
                          </a:moveTo>
                          <a:lnTo>
                            <a:pt x="1"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99" name="Google Shape;2099;p34"/>
                    <p:cNvSpPr/>
                    <p:nvPr/>
                  </p:nvSpPr>
                  <p:spPr>
                    <a:xfrm>
                      <a:off x="4738242" y="3357500"/>
                      <a:ext cx="74883" cy="10280"/>
                    </a:xfrm>
                    <a:custGeom>
                      <a:rect b="b" l="l" r="r" t="t"/>
                      <a:pathLst>
                        <a:path extrusionOk="0" fill="none" h="1307" w="9521">
                          <a:moveTo>
                            <a:pt x="1" y="1307"/>
                          </a:moveTo>
                          <a:lnTo>
                            <a:pt x="9521"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00" name="Google Shape;2100;p34"/>
                    <p:cNvSpPr/>
                    <p:nvPr/>
                  </p:nvSpPr>
                  <p:spPr>
                    <a:xfrm>
                      <a:off x="4710274" y="3357500"/>
                      <a:ext cx="99044" cy="63557"/>
                    </a:xfrm>
                    <a:custGeom>
                      <a:rect b="b" l="l" r="r" t="t"/>
                      <a:pathLst>
                        <a:path extrusionOk="0" fill="none" h="8081" w="12593">
                          <a:moveTo>
                            <a:pt x="0" y="8081"/>
                          </a:moveTo>
                          <a:lnTo>
                            <a:pt x="12593"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01" name="Google Shape;2101;p34"/>
                    <p:cNvSpPr/>
                    <p:nvPr/>
                  </p:nvSpPr>
                  <p:spPr>
                    <a:xfrm>
                      <a:off x="4809310" y="3306598"/>
                      <a:ext cx="87443" cy="50910"/>
                    </a:xfrm>
                    <a:custGeom>
                      <a:rect b="b" l="l" r="r" t="t"/>
                      <a:pathLst>
                        <a:path extrusionOk="0" fill="none" h="6473" w="11118">
                          <a:moveTo>
                            <a:pt x="1" y="6472"/>
                          </a:moveTo>
                          <a:lnTo>
                            <a:pt x="11118"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2102" name="Google Shape;2102;p34"/>
                    <p:cNvGrpSpPr/>
                    <p:nvPr/>
                  </p:nvGrpSpPr>
                  <p:grpSpPr>
                    <a:xfrm>
                      <a:off x="4579164" y="3203653"/>
                      <a:ext cx="1244833" cy="1020397"/>
                      <a:chOff x="4579164" y="3203653"/>
                      <a:chExt cx="1244833" cy="1020397"/>
                    </a:xfrm>
                  </p:grpSpPr>
                  <p:sp>
                    <p:nvSpPr>
                      <p:cNvPr id="2103" name="Google Shape;2103;p34"/>
                      <p:cNvSpPr/>
                      <p:nvPr/>
                    </p:nvSpPr>
                    <p:spPr>
                      <a:xfrm>
                        <a:off x="4617986" y="3614284"/>
                        <a:ext cx="53002" cy="21031"/>
                      </a:xfrm>
                      <a:custGeom>
                        <a:rect b="b" l="l" r="r" t="t"/>
                        <a:pathLst>
                          <a:path extrusionOk="0" fill="none" h="2674" w="6739">
                            <a:moveTo>
                              <a:pt x="0" y="0"/>
                            </a:moveTo>
                            <a:lnTo>
                              <a:pt x="6738" y="2674"/>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04" name="Google Shape;2104;p34"/>
                      <p:cNvSpPr/>
                      <p:nvPr/>
                    </p:nvSpPr>
                    <p:spPr>
                      <a:xfrm>
                        <a:off x="4624545" y="3589069"/>
                        <a:ext cx="43682" cy="63180"/>
                      </a:xfrm>
                      <a:custGeom>
                        <a:rect b="b" l="l" r="r" t="t"/>
                        <a:pathLst>
                          <a:path extrusionOk="0" fill="none" h="8033" w="5554">
                            <a:moveTo>
                              <a:pt x="1" y="8033"/>
                            </a:moveTo>
                            <a:lnTo>
                              <a:pt x="5553"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05" name="Google Shape;2105;p34"/>
                      <p:cNvSpPr/>
                      <p:nvPr/>
                    </p:nvSpPr>
                    <p:spPr>
                      <a:xfrm>
                        <a:off x="4668220" y="3517907"/>
                        <a:ext cx="112178" cy="71170"/>
                      </a:xfrm>
                      <a:custGeom>
                        <a:rect b="b" l="l" r="r" t="t"/>
                        <a:pathLst>
                          <a:path extrusionOk="0" fill="none" h="9049" w="14263">
                            <a:moveTo>
                              <a:pt x="0" y="9049"/>
                            </a:moveTo>
                            <a:lnTo>
                              <a:pt x="14262"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06" name="Google Shape;2106;p34"/>
                      <p:cNvSpPr/>
                      <p:nvPr/>
                    </p:nvSpPr>
                    <p:spPr>
                      <a:xfrm>
                        <a:off x="4706562" y="3516766"/>
                        <a:ext cx="77455" cy="79924"/>
                      </a:xfrm>
                      <a:custGeom>
                        <a:rect b="b" l="l" r="r" t="t"/>
                        <a:pathLst>
                          <a:path extrusionOk="0" fill="none" h="10162" w="9848">
                            <a:moveTo>
                              <a:pt x="0" y="10161"/>
                            </a:moveTo>
                            <a:lnTo>
                              <a:pt x="9847"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07" name="Google Shape;2107;p34"/>
                      <p:cNvSpPr/>
                      <p:nvPr/>
                    </p:nvSpPr>
                    <p:spPr>
                      <a:xfrm>
                        <a:off x="4763646" y="3516766"/>
                        <a:ext cx="20370" cy="52806"/>
                      </a:xfrm>
                      <a:custGeom>
                        <a:rect b="b" l="l" r="r" t="t"/>
                        <a:pathLst>
                          <a:path extrusionOk="0" fill="none" h="6714" w="2590">
                            <a:moveTo>
                              <a:pt x="0" y="6714"/>
                            </a:moveTo>
                            <a:lnTo>
                              <a:pt x="2589"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08" name="Google Shape;2108;p34"/>
                      <p:cNvSpPr/>
                      <p:nvPr/>
                    </p:nvSpPr>
                    <p:spPr>
                      <a:xfrm>
                        <a:off x="4783151" y="3520565"/>
                        <a:ext cx="45861" cy="97432"/>
                      </a:xfrm>
                      <a:custGeom>
                        <a:rect b="b" l="l" r="r" t="t"/>
                        <a:pathLst>
                          <a:path extrusionOk="0" fill="none" h="12388" w="5831">
                            <a:moveTo>
                              <a:pt x="5831" y="12388"/>
                            </a:moveTo>
                            <a:lnTo>
                              <a:pt x="0"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09" name="Google Shape;2109;p34"/>
                      <p:cNvSpPr/>
                      <p:nvPr/>
                    </p:nvSpPr>
                    <p:spPr>
                      <a:xfrm>
                        <a:off x="4738242" y="3483175"/>
                        <a:ext cx="44917" cy="37398"/>
                      </a:xfrm>
                      <a:custGeom>
                        <a:rect b="b" l="l" r="r" t="t"/>
                        <a:pathLst>
                          <a:path extrusionOk="0" fill="none" h="4755" w="5711">
                            <a:moveTo>
                              <a:pt x="1" y="1"/>
                            </a:moveTo>
                            <a:lnTo>
                              <a:pt x="5710" y="4755"/>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10" name="Google Shape;2110;p34"/>
                      <p:cNvSpPr/>
                      <p:nvPr/>
                    </p:nvSpPr>
                    <p:spPr>
                      <a:xfrm>
                        <a:off x="4704941" y="3501823"/>
                        <a:ext cx="78217" cy="18750"/>
                      </a:xfrm>
                      <a:custGeom>
                        <a:rect b="b" l="l" r="r" t="t"/>
                        <a:pathLst>
                          <a:path extrusionOk="0" fill="none" h="2384" w="9945">
                            <a:moveTo>
                              <a:pt x="1" y="1"/>
                            </a:moveTo>
                            <a:lnTo>
                              <a:pt x="9944" y="2384"/>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11" name="Google Shape;2111;p34"/>
                      <p:cNvSpPr/>
                      <p:nvPr/>
                    </p:nvSpPr>
                    <p:spPr>
                      <a:xfrm>
                        <a:off x="4668220" y="3520565"/>
                        <a:ext cx="115796" cy="19324"/>
                      </a:xfrm>
                      <a:custGeom>
                        <a:rect b="b" l="l" r="r" t="t"/>
                        <a:pathLst>
                          <a:path extrusionOk="0" fill="none" h="2457" w="14723">
                            <a:moveTo>
                              <a:pt x="0" y="2457"/>
                            </a:moveTo>
                            <a:lnTo>
                              <a:pt x="14722"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12" name="Google Shape;2112;p34"/>
                      <p:cNvSpPr/>
                      <p:nvPr/>
                    </p:nvSpPr>
                    <p:spPr>
                      <a:xfrm>
                        <a:off x="4813117" y="3462915"/>
                        <a:ext cx="40347" cy="51193"/>
                      </a:xfrm>
                      <a:custGeom>
                        <a:rect b="b" l="l" r="r" t="t"/>
                        <a:pathLst>
                          <a:path extrusionOk="0" fill="none" h="6509" w="5130">
                            <a:moveTo>
                              <a:pt x="5130" y="6508"/>
                            </a:moveTo>
                            <a:lnTo>
                              <a:pt x="1"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13" name="Google Shape;2113;p34"/>
                      <p:cNvSpPr/>
                      <p:nvPr/>
                    </p:nvSpPr>
                    <p:spPr>
                      <a:xfrm>
                        <a:off x="4787807" y="3462915"/>
                        <a:ext cx="25317" cy="55000"/>
                      </a:xfrm>
                      <a:custGeom>
                        <a:rect b="b" l="l" r="r" t="t"/>
                        <a:pathLst>
                          <a:path extrusionOk="0" fill="none" h="6993" w="3219">
                            <a:moveTo>
                              <a:pt x="1" y="6992"/>
                            </a:moveTo>
                            <a:lnTo>
                              <a:pt x="3219"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14" name="Google Shape;2114;p34"/>
                      <p:cNvSpPr/>
                      <p:nvPr/>
                    </p:nvSpPr>
                    <p:spPr>
                      <a:xfrm>
                        <a:off x="4781342" y="3514100"/>
                        <a:ext cx="72311" cy="6953"/>
                      </a:xfrm>
                      <a:custGeom>
                        <a:rect b="b" l="l" r="r" t="t"/>
                        <a:pathLst>
                          <a:path extrusionOk="0" fill="none" h="884" w="9194">
                            <a:moveTo>
                              <a:pt x="0" y="883"/>
                            </a:moveTo>
                            <a:lnTo>
                              <a:pt x="9194"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15" name="Google Shape;2115;p34"/>
                      <p:cNvSpPr/>
                      <p:nvPr/>
                    </p:nvSpPr>
                    <p:spPr>
                      <a:xfrm>
                        <a:off x="4853645" y="3514100"/>
                        <a:ext cx="26175" cy="59184"/>
                      </a:xfrm>
                      <a:custGeom>
                        <a:rect b="b" l="l" r="r" t="t"/>
                        <a:pathLst>
                          <a:path extrusionOk="0" fill="none" h="7525" w="3328">
                            <a:moveTo>
                              <a:pt x="1" y="0"/>
                            </a:moveTo>
                            <a:lnTo>
                              <a:pt x="3328" y="7525"/>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16" name="Google Shape;2116;p34"/>
                      <p:cNvSpPr/>
                      <p:nvPr/>
                    </p:nvSpPr>
                    <p:spPr>
                      <a:xfrm>
                        <a:off x="4827392" y="3514100"/>
                        <a:ext cx="26261" cy="100381"/>
                      </a:xfrm>
                      <a:custGeom>
                        <a:rect b="b" l="l" r="r" t="t"/>
                        <a:pathLst>
                          <a:path extrusionOk="0" fill="none" h="12763" w="3339">
                            <a:moveTo>
                              <a:pt x="3339" y="0"/>
                            </a:moveTo>
                            <a:lnTo>
                              <a:pt x="0" y="12762"/>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2117" name="Google Shape;2117;p34"/>
                      <p:cNvGrpSpPr/>
                      <p:nvPr/>
                    </p:nvGrpSpPr>
                    <p:grpSpPr>
                      <a:xfrm>
                        <a:off x="4579164" y="3203653"/>
                        <a:ext cx="1244833" cy="1020397"/>
                        <a:chOff x="4579164" y="3203653"/>
                        <a:chExt cx="1244833" cy="1020397"/>
                      </a:xfrm>
                    </p:grpSpPr>
                    <p:sp>
                      <p:nvSpPr>
                        <p:cNvPr id="2118" name="Google Shape;2118;p34"/>
                        <p:cNvSpPr/>
                        <p:nvPr/>
                      </p:nvSpPr>
                      <p:spPr>
                        <a:xfrm>
                          <a:off x="4879812" y="3466721"/>
                          <a:ext cx="74411" cy="106563"/>
                        </a:xfrm>
                        <a:custGeom>
                          <a:rect b="b" l="l" r="r" t="t"/>
                          <a:pathLst>
                            <a:path extrusionOk="0" fill="none" h="13549" w="9461">
                              <a:moveTo>
                                <a:pt x="1" y="13549"/>
                              </a:moveTo>
                              <a:lnTo>
                                <a:pt x="9460"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19" name="Google Shape;2119;p34"/>
                        <p:cNvSpPr/>
                        <p:nvPr/>
                      </p:nvSpPr>
                      <p:spPr>
                        <a:xfrm>
                          <a:off x="4954215" y="3408017"/>
                          <a:ext cx="105989" cy="58712"/>
                        </a:xfrm>
                        <a:custGeom>
                          <a:rect b="b" l="l" r="r" t="t"/>
                          <a:pathLst>
                            <a:path extrusionOk="0" fill="none" h="7465" w="13476">
                              <a:moveTo>
                                <a:pt x="0" y="7464"/>
                              </a:moveTo>
                              <a:lnTo>
                                <a:pt x="13476"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20" name="Google Shape;2120;p34"/>
                        <p:cNvSpPr/>
                        <p:nvPr/>
                      </p:nvSpPr>
                      <p:spPr>
                        <a:xfrm>
                          <a:off x="4953924" y="3465195"/>
                          <a:ext cx="119792" cy="54811"/>
                        </a:xfrm>
                        <a:custGeom>
                          <a:rect b="b" l="l" r="r" t="t"/>
                          <a:pathLst>
                            <a:path extrusionOk="0" fill="none" h="6969" w="15231">
                              <a:moveTo>
                                <a:pt x="1" y="1"/>
                              </a:moveTo>
                              <a:lnTo>
                                <a:pt x="15231" y="6968"/>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21" name="Google Shape;2121;p34"/>
                        <p:cNvSpPr/>
                        <p:nvPr/>
                      </p:nvSpPr>
                      <p:spPr>
                        <a:xfrm>
                          <a:off x="5073708" y="3521045"/>
                          <a:ext cx="26938" cy="71839"/>
                        </a:xfrm>
                        <a:custGeom>
                          <a:rect b="b" l="l" r="r" t="t"/>
                          <a:pathLst>
                            <a:path extrusionOk="0" fill="none" h="9134" w="3425">
                              <a:moveTo>
                                <a:pt x="1" y="0"/>
                              </a:moveTo>
                              <a:lnTo>
                                <a:pt x="3424" y="9133"/>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22" name="Google Shape;2122;p34"/>
                        <p:cNvSpPr/>
                        <p:nvPr/>
                      </p:nvSpPr>
                      <p:spPr>
                        <a:xfrm>
                          <a:off x="5100637" y="3586309"/>
                          <a:ext cx="26741" cy="81167"/>
                        </a:xfrm>
                        <a:custGeom>
                          <a:rect b="b" l="l" r="r" t="t"/>
                          <a:pathLst>
                            <a:path extrusionOk="0" fill="none" h="10320" w="3400">
                              <a:moveTo>
                                <a:pt x="3399" y="10319"/>
                              </a:moveTo>
                              <a:lnTo>
                                <a:pt x="0"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23" name="Google Shape;2123;p34"/>
                        <p:cNvSpPr/>
                        <p:nvPr/>
                      </p:nvSpPr>
                      <p:spPr>
                        <a:xfrm>
                          <a:off x="5088549" y="3252840"/>
                          <a:ext cx="693968" cy="520624"/>
                        </a:xfrm>
                        <a:custGeom>
                          <a:rect b="b" l="l" r="r" t="t"/>
                          <a:pathLst>
                            <a:path extrusionOk="0" fill="none" h="66195" w="88235">
                              <a:moveTo>
                                <a:pt x="1" y="63509"/>
                              </a:moveTo>
                              <a:lnTo>
                                <a:pt x="1537" y="42400"/>
                              </a:lnTo>
                              <a:lnTo>
                                <a:pt x="10077" y="22210"/>
                              </a:lnTo>
                              <a:cubicBezTo>
                                <a:pt x="10077" y="22210"/>
                                <a:pt x="14202" y="33218"/>
                                <a:pt x="14202" y="32384"/>
                              </a:cubicBezTo>
                              <a:cubicBezTo>
                                <a:pt x="14202" y="31561"/>
                                <a:pt x="26009" y="8976"/>
                                <a:pt x="26009" y="8976"/>
                              </a:cubicBezTo>
                              <a:lnTo>
                                <a:pt x="33618" y="31077"/>
                              </a:lnTo>
                              <a:lnTo>
                                <a:pt x="15025" y="46779"/>
                              </a:lnTo>
                              <a:lnTo>
                                <a:pt x="36037" y="48944"/>
                              </a:lnTo>
                              <a:lnTo>
                                <a:pt x="27557" y="58863"/>
                              </a:lnTo>
                              <a:lnTo>
                                <a:pt x="40803" y="66194"/>
                              </a:lnTo>
                              <a:lnTo>
                                <a:pt x="43586" y="48448"/>
                              </a:lnTo>
                              <a:lnTo>
                                <a:pt x="51122" y="29734"/>
                              </a:lnTo>
                              <a:lnTo>
                                <a:pt x="49670" y="16694"/>
                              </a:lnTo>
                              <a:lnTo>
                                <a:pt x="65263" y="21376"/>
                              </a:lnTo>
                              <a:lnTo>
                                <a:pt x="68819" y="9448"/>
                              </a:lnTo>
                              <a:lnTo>
                                <a:pt x="66098" y="1"/>
                              </a:lnTo>
                              <a:lnTo>
                                <a:pt x="88235" y="20069"/>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24" name="Google Shape;2124;p34"/>
                        <p:cNvSpPr/>
                        <p:nvPr/>
                      </p:nvSpPr>
                      <p:spPr>
                        <a:xfrm>
                          <a:off x="5060203" y="3203653"/>
                          <a:ext cx="544588" cy="316354"/>
                        </a:xfrm>
                        <a:custGeom>
                          <a:rect b="b" l="l" r="r" t="t"/>
                          <a:pathLst>
                            <a:path extrusionOk="0" fill="none" h="40223" w="69242">
                              <a:moveTo>
                                <a:pt x="69242" y="6255"/>
                              </a:moveTo>
                              <a:lnTo>
                                <a:pt x="53274" y="22948"/>
                              </a:lnTo>
                              <a:lnTo>
                                <a:pt x="45532" y="5432"/>
                              </a:lnTo>
                              <a:lnTo>
                                <a:pt x="29613" y="14747"/>
                              </a:lnTo>
                              <a:lnTo>
                                <a:pt x="28790" y="1"/>
                              </a:lnTo>
                              <a:lnTo>
                                <a:pt x="13500" y="28912"/>
                              </a:lnTo>
                              <a:lnTo>
                                <a:pt x="4306" y="13089"/>
                              </a:lnTo>
                              <a:lnTo>
                                <a:pt x="0" y="25984"/>
                              </a:lnTo>
                              <a:lnTo>
                                <a:pt x="1718" y="40222"/>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25" name="Google Shape;2125;p34"/>
                        <p:cNvSpPr/>
                        <p:nvPr/>
                      </p:nvSpPr>
                      <p:spPr>
                        <a:xfrm>
                          <a:off x="5127371" y="3507533"/>
                          <a:ext cx="124739" cy="267835"/>
                        </a:xfrm>
                        <a:custGeom>
                          <a:rect b="b" l="l" r="r" t="t"/>
                          <a:pathLst>
                            <a:path extrusionOk="0" fill="none" h="34054" w="15860">
                              <a:moveTo>
                                <a:pt x="9266" y="1"/>
                              </a:moveTo>
                              <a:lnTo>
                                <a:pt x="10101" y="14396"/>
                              </a:lnTo>
                              <a:lnTo>
                                <a:pt x="15859" y="34053"/>
                              </a:lnTo>
                              <a:lnTo>
                                <a:pt x="0" y="19851"/>
                              </a:lnTo>
                              <a:lnTo>
                                <a:pt x="1234" y="33642"/>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26" name="Google Shape;2126;p34"/>
                        <p:cNvSpPr/>
                        <p:nvPr/>
                      </p:nvSpPr>
                      <p:spPr>
                        <a:xfrm>
                          <a:off x="5100637" y="3507533"/>
                          <a:ext cx="99618" cy="78784"/>
                        </a:xfrm>
                        <a:custGeom>
                          <a:rect b="b" l="l" r="r" t="t"/>
                          <a:pathLst>
                            <a:path extrusionOk="0" fill="none" h="10017" w="12666">
                              <a:moveTo>
                                <a:pt x="0" y="10017"/>
                              </a:moveTo>
                              <a:lnTo>
                                <a:pt x="12665"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27" name="Google Shape;2127;p34"/>
                        <p:cNvSpPr/>
                        <p:nvPr/>
                      </p:nvSpPr>
                      <p:spPr>
                        <a:xfrm>
                          <a:off x="5200248" y="3501068"/>
                          <a:ext cx="156514" cy="6473"/>
                        </a:xfrm>
                        <a:custGeom>
                          <a:rect b="b" l="l" r="r" t="t"/>
                          <a:pathLst>
                            <a:path extrusionOk="0" fill="none" h="823" w="19900">
                              <a:moveTo>
                                <a:pt x="0" y="823"/>
                              </a:moveTo>
                              <a:lnTo>
                                <a:pt x="19900"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28" name="Google Shape;2128;p34"/>
                        <p:cNvSpPr/>
                        <p:nvPr/>
                      </p:nvSpPr>
                      <p:spPr>
                        <a:xfrm>
                          <a:off x="5127371" y="3507533"/>
                          <a:ext cx="72885" cy="155853"/>
                        </a:xfrm>
                        <a:custGeom>
                          <a:rect b="b" l="l" r="r" t="t"/>
                          <a:pathLst>
                            <a:path extrusionOk="0" fill="none" h="19816" w="9267">
                              <a:moveTo>
                                <a:pt x="9266" y="1"/>
                              </a:moveTo>
                              <a:lnTo>
                                <a:pt x="0" y="19815"/>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29" name="Google Shape;2129;p34"/>
                        <p:cNvSpPr/>
                        <p:nvPr/>
                      </p:nvSpPr>
                      <p:spPr>
                        <a:xfrm>
                          <a:off x="5352947" y="3384139"/>
                          <a:ext cx="126265" cy="117692"/>
                        </a:xfrm>
                        <a:custGeom>
                          <a:rect b="b" l="l" r="r" t="t"/>
                          <a:pathLst>
                            <a:path extrusionOk="0" fill="none" h="14964" w="16054">
                              <a:moveTo>
                                <a:pt x="1" y="14964"/>
                              </a:moveTo>
                              <a:lnTo>
                                <a:pt x="16053"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30" name="Google Shape;2130;p34"/>
                        <p:cNvSpPr/>
                        <p:nvPr/>
                      </p:nvSpPr>
                      <p:spPr>
                        <a:xfrm>
                          <a:off x="5356753" y="3246375"/>
                          <a:ext cx="61567" cy="254700"/>
                        </a:xfrm>
                        <a:custGeom>
                          <a:rect b="b" l="l" r="r" t="t"/>
                          <a:pathLst>
                            <a:path extrusionOk="0" fill="none" h="32384" w="7828">
                              <a:moveTo>
                                <a:pt x="1" y="32383"/>
                              </a:moveTo>
                              <a:lnTo>
                                <a:pt x="7827"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31" name="Google Shape;2131;p34"/>
                        <p:cNvSpPr/>
                        <p:nvPr/>
                      </p:nvSpPr>
                      <p:spPr>
                        <a:xfrm>
                          <a:off x="5352947" y="3486698"/>
                          <a:ext cx="141483" cy="10571"/>
                        </a:xfrm>
                        <a:custGeom>
                          <a:rect b="b" l="l" r="r" t="t"/>
                          <a:pathLst>
                            <a:path extrusionOk="0" fill="none" h="1344" w="17989">
                              <a:moveTo>
                                <a:pt x="1" y="1343"/>
                              </a:moveTo>
                              <a:lnTo>
                                <a:pt x="17989"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32" name="Google Shape;2132;p34"/>
                        <p:cNvSpPr/>
                        <p:nvPr/>
                      </p:nvSpPr>
                      <p:spPr>
                        <a:xfrm>
                          <a:off x="5353898" y="3501068"/>
                          <a:ext cx="18089" cy="136725"/>
                        </a:xfrm>
                        <a:custGeom>
                          <a:rect b="b" l="l" r="r" t="t"/>
                          <a:pathLst>
                            <a:path extrusionOk="0" fill="none" h="17384" w="2300">
                              <a:moveTo>
                                <a:pt x="1" y="0"/>
                              </a:moveTo>
                              <a:lnTo>
                                <a:pt x="2299" y="17383"/>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33" name="Google Shape;2133;p34"/>
                        <p:cNvSpPr/>
                        <p:nvPr/>
                      </p:nvSpPr>
                      <p:spPr>
                        <a:xfrm>
                          <a:off x="5206721" y="3620749"/>
                          <a:ext cx="102379" cy="98863"/>
                        </a:xfrm>
                        <a:custGeom>
                          <a:rect b="b" l="l" r="r" t="t"/>
                          <a:pathLst>
                            <a:path extrusionOk="0" fill="none" h="12570" w="13017">
                              <a:moveTo>
                                <a:pt x="0" y="1"/>
                              </a:moveTo>
                              <a:lnTo>
                                <a:pt x="13016" y="12569"/>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34" name="Google Shape;2134;p34"/>
                        <p:cNvSpPr/>
                        <p:nvPr/>
                      </p:nvSpPr>
                      <p:spPr>
                        <a:xfrm>
                          <a:off x="5293102" y="3715798"/>
                          <a:ext cx="15997" cy="101238"/>
                        </a:xfrm>
                        <a:custGeom>
                          <a:rect b="b" l="l" r="r" t="t"/>
                          <a:pathLst>
                            <a:path extrusionOk="0" fill="none" h="12872" w="2034">
                              <a:moveTo>
                                <a:pt x="2033" y="0"/>
                              </a:moveTo>
                              <a:lnTo>
                                <a:pt x="1" y="1287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35" name="Google Shape;2135;p34"/>
                        <p:cNvSpPr/>
                        <p:nvPr/>
                      </p:nvSpPr>
                      <p:spPr>
                        <a:xfrm>
                          <a:off x="5127371" y="3659854"/>
                          <a:ext cx="92862" cy="134539"/>
                        </a:xfrm>
                        <a:custGeom>
                          <a:rect b="b" l="l" r="r" t="t"/>
                          <a:pathLst>
                            <a:path extrusionOk="0" fill="none" h="17106" w="11807">
                              <a:moveTo>
                                <a:pt x="11807" y="17105"/>
                              </a:moveTo>
                              <a:lnTo>
                                <a:pt x="0"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36" name="Google Shape;2136;p34"/>
                        <p:cNvSpPr/>
                        <p:nvPr/>
                      </p:nvSpPr>
                      <p:spPr>
                        <a:xfrm>
                          <a:off x="5479203" y="3327149"/>
                          <a:ext cx="150615" cy="56998"/>
                        </a:xfrm>
                        <a:custGeom>
                          <a:rect b="b" l="l" r="r" t="t"/>
                          <a:pathLst>
                            <a:path extrusionOk="0" fill="none" h="7247" w="19150">
                              <a:moveTo>
                                <a:pt x="19149" y="0"/>
                              </a:moveTo>
                              <a:lnTo>
                                <a:pt x="0" y="7246"/>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37" name="Google Shape;2137;p34"/>
                        <p:cNvSpPr/>
                        <p:nvPr/>
                      </p:nvSpPr>
                      <p:spPr>
                        <a:xfrm>
                          <a:off x="5371980" y="3633790"/>
                          <a:ext cx="59373" cy="4003"/>
                        </a:xfrm>
                        <a:custGeom>
                          <a:rect b="b" l="l" r="r" t="t"/>
                          <a:pathLst>
                            <a:path extrusionOk="0" fill="none" h="509" w="7549">
                              <a:moveTo>
                                <a:pt x="0" y="508"/>
                              </a:moveTo>
                              <a:lnTo>
                                <a:pt x="7549"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38" name="Google Shape;2138;p34"/>
                        <p:cNvSpPr/>
                        <p:nvPr/>
                      </p:nvSpPr>
                      <p:spPr>
                        <a:xfrm>
                          <a:off x="5352947" y="3497261"/>
                          <a:ext cx="78406" cy="136536"/>
                        </a:xfrm>
                        <a:custGeom>
                          <a:rect b="b" l="l" r="r" t="t"/>
                          <a:pathLst>
                            <a:path extrusionOk="0" fill="none" h="17360" w="9969">
                              <a:moveTo>
                                <a:pt x="9969" y="17359"/>
                              </a:moveTo>
                              <a:lnTo>
                                <a:pt x="1"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39" name="Google Shape;2139;p34"/>
                        <p:cNvSpPr/>
                        <p:nvPr/>
                      </p:nvSpPr>
                      <p:spPr>
                        <a:xfrm>
                          <a:off x="4917296" y="3466721"/>
                          <a:ext cx="40733" cy="122356"/>
                        </a:xfrm>
                        <a:custGeom>
                          <a:rect b="b" l="l" r="r" t="t"/>
                          <a:pathLst>
                            <a:path extrusionOk="0" fill="none" h="15557" w="5179">
                              <a:moveTo>
                                <a:pt x="1" y="15557"/>
                              </a:moveTo>
                              <a:lnTo>
                                <a:pt x="5178"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40" name="Google Shape;2140;p34"/>
                        <p:cNvSpPr/>
                        <p:nvPr/>
                      </p:nvSpPr>
                      <p:spPr>
                        <a:xfrm>
                          <a:off x="5060203" y="3408017"/>
                          <a:ext cx="111416" cy="19513"/>
                        </a:xfrm>
                        <a:custGeom>
                          <a:rect b="b" l="l" r="r" t="t"/>
                          <a:pathLst>
                            <a:path extrusionOk="0" fill="none" h="2481" w="14166">
                              <a:moveTo>
                                <a:pt x="0" y="0"/>
                              </a:moveTo>
                              <a:lnTo>
                                <a:pt x="14165" y="248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41" name="Google Shape;2141;p34"/>
                        <p:cNvSpPr/>
                        <p:nvPr/>
                      </p:nvSpPr>
                      <p:spPr>
                        <a:xfrm>
                          <a:off x="5127371" y="3620749"/>
                          <a:ext cx="79358" cy="42636"/>
                        </a:xfrm>
                        <a:custGeom>
                          <a:rect b="b" l="l" r="r" t="t"/>
                          <a:pathLst>
                            <a:path extrusionOk="0" fill="none" h="5421" w="10090">
                              <a:moveTo>
                                <a:pt x="0" y="5420"/>
                              </a:moveTo>
                              <a:lnTo>
                                <a:pt x="10089"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2142" name="Google Shape;2142;p34"/>
                        <p:cNvGrpSpPr/>
                        <p:nvPr/>
                      </p:nvGrpSpPr>
                      <p:grpSpPr>
                        <a:xfrm>
                          <a:off x="4579164" y="3203653"/>
                          <a:ext cx="1244833" cy="1020397"/>
                          <a:chOff x="4579164" y="3203653"/>
                          <a:chExt cx="1244833" cy="1020397"/>
                        </a:xfrm>
                      </p:grpSpPr>
                      <p:sp>
                        <p:nvSpPr>
                          <p:cNvPr id="2143" name="Google Shape;2143;p34"/>
                          <p:cNvSpPr/>
                          <p:nvPr/>
                        </p:nvSpPr>
                        <p:spPr>
                          <a:xfrm>
                            <a:off x="4949551" y="3708185"/>
                            <a:ext cx="37972" cy="3815"/>
                          </a:xfrm>
                          <a:custGeom>
                            <a:rect b="b" l="l" r="r" t="t"/>
                            <a:pathLst>
                              <a:path extrusionOk="0" fill="none" h="485" w="4828">
                                <a:moveTo>
                                  <a:pt x="0" y="1"/>
                                </a:moveTo>
                                <a:lnTo>
                                  <a:pt x="4827" y="485"/>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2144" name="Google Shape;2144;p34"/>
                          <p:cNvGrpSpPr/>
                          <p:nvPr/>
                        </p:nvGrpSpPr>
                        <p:grpSpPr>
                          <a:xfrm>
                            <a:off x="4579164" y="3203653"/>
                            <a:ext cx="1244833" cy="1020397"/>
                            <a:chOff x="4579164" y="3203653"/>
                            <a:chExt cx="1244833" cy="1020397"/>
                          </a:xfrm>
                        </p:grpSpPr>
                        <p:sp>
                          <p:nvSpPr>
                            <p:cNvPr id="2145" name="Google Shape;2145;p34"/>
                            <p:cNvSpPr/>
                            <p:nvPr/>
                          </p:nvSpPr>
                          <p:spPr>
                            <a:xfrm>
                              <a:off x="4953357" y="3586309"/>
                              <a:ext cx="147288" cy="121884"/>
                            </a:xfrm>
                            <a:custGeom>
                              <a:rect b="b" l="l" r="r" t="t"/>
                              <a:pathLst>
                                <a:path extrusionOk="0" fill="none" h="15497" w="18727">
                                  <a:moveTo>
                                    <a:pt x="18726" y="1"/>
                                  </a:moveTo>
                                  <a:lnTo>
                                    <a:pt x="0" y="15497"/>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46" name="Google Shape;2146;p34"/>
                            <p:cNvSpPr/>
                            <p:nvPr/>
                          </p:nvSpPr>
                          <p:spPr>
                            <a:xfrm>
                              <a:off x="4987515" y="3592876"/>
                              <a:ext cx="113130" cy="119123"/>
                            </a:xfrm>
                            <a:custGeom>
                              <a:rect b="b" l="l" r="r" t="t"/>
                              <a:pathLst>
                                <a:path extrusionOk="0" fill="none" h="15146" w="14384">
                                  <a:moveTo>
                                    <a:pt x="0" y="15146"/>
                                  </a:moveTo>
                                  <a:lnTo>
                                    <a:pt x="14383"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47" name="Google Shape;2147;p34"/>
                            <p:cNvSpPr/>
                            <p:nvPr/>
                          </p:nvSpPr>
                          <p:spPr>
                            <a:xfrm>
                              <a:off x="4913395" y="3708185"/>
                              <a:ext cx="39970" cy="45389"/>
                            </a:xfrm>
                            <a:custGeom>
                              <a:rect b="b" l="l" r="r" t="t"/>
                              <a:pathLst>
                                <a:path extrusionOk="0" fill="none" h="5771" w="5082">
                                  <a:moveTo>
                                    <a:pt x="1" y="5771"/>
                                  </a:moveTo>
                                  <a:lnTo>
                                    <a:pt x="5081"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48" name="Google Shape;2148;p34"/>
                            <p:cNvSpPr/>
                            <p:nvPr/>
                          </p:nvSpPr>
                          <p:spPr>
                            <a:xfrm>
                              <a:off x="4888943" y="3704378"/>
                              <a:ext cx="60616" cy="26080"/>
                            </a:xfrm>
                            <a:custGeom>
                              <a:rect b="b" l="l" r="r" t="t"/>
                              <a:pathLst>
                                <a:path extrusionOk="0" fill="none" h="3316" w="7707">
                                  <a:moveTo>
                                    <a:pt x="1" y="3315"/>
                                  </a:moveTo>
                                  <a:lnTo>
                                    <a:pt x="7706"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49" name="Google Shape;2149;p34"/>
                            <p:cNvSpPr/>
                            <p:nvPr/>
                          </p:nvSpPr>
                          <p:spPr>
                            <a:xfrm>
                              <a:off x="4917296" y="3589069"/>
                              <a:ext cx="32262" cy="119123"/>
                            </a:xfrm>
                            <a:custGeom>
                              <a:rect b="b" l="l" r="r" t="t"/>
                              <a:pathLst>
                                <a:path extrusionOk="0" fill="none" h="15146" w="4102">
                                  <a:moveTo>
                                    <a:pt x="1" y="1"/>
                                  </a:moveTo>
                                  <a:lnTo>
                                    <a:pt x="4101" y="15146"/>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50" name="Google Shape;2150;p34"/>
                            <p:cNvSpPr/>
                            <p:nvPr/>
                          </p:nvSpPr>
                          <p:spPr>
                            <a:xfrm>
                              <a:off x="4949551" y="3708185"/>
                              <a:ext cx="22840" cy="72885"/>
                            </a:xfrm>
                            <a:custGeom>
                              <a:rect b="b" l="l" r="r" t="t"/>
                              <a:pathLst>
                                <a:path extrusionOk="0" fill="none" h="9267" w="2904">
                                  <a:moveTo>
                                    <a:pt x="0" y="1"/>
                                  </a:moveTo>
                                  <a:lnTo>
                                    <a:pt x="2904" y="9267"/>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51" name="Google Shape;2151;p34"/>
                            <p:cNvSpPr/>
                            <p:nvPr/>
                          </p:nvSpPr>
                          <p:spPr>
                            <a:xfrm>
                              <a:off x="4912066" y="3752237"/>
                              <a:ext cx="60325" cy="28833"/>
                            </a:xfrm>
                            <a:custGeom>
                              <a:rect b="b" l="l" r="r" t="t"/>
                              <a:pathLst>
                                <a:path extrusionOk="0" fill="none" h="3666" w="7670">
                                  <a:moveTo>
                                    <a:pt x="0" y="1"/>
                                  </a:moveTo>
                                  <a:lnTo>
                                    <a:pt x="7670" y="3666"/>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2152" name="Google Shape;2152;p34"/>
                            <p:cNvGrpSpPr/>
                            <p:nvPr/>
                          </p:nvGrpSpPr>
                          <p:grpSpPr>
                            <a:xfrm>
                              <a:off x="4579164" y="3203653"/>
                              <a:ext cx="1244833" cy="1020397"/>
                              <a:chOff x="4579164" y="3203653"/>
                              <a:chExt cx="1244833" cy="1020397"/>
                            </a:xfrm>
                          </p:grpSpPr>
                          <p:sp>
                            <p:nvSpPr>
                              <p:cNvPr id="2153" name="Google Shape;2153;p34"/>
                              <p:cNvSpPr/>
                              <p:nvPr/>
                            </p:nvSpPr>
                            <p:spPr>
                              <a:xfrm>
                                <a:off x="4590301" y="3738347"/>
                                <a:ext cx="92956" cy="91722"/>
                              </a:xfrm>
                              <a:custGeom>
                                <a:rect b="b" l="l" r="r" t="t"/>
                                <a:pathLst>
                                  <a:path extrusionOk="0" fill="none" h="11662" w="11819">
                                    <a:moveTo>
                                      <a:pt x="0" y="0"/>
                                    </a:moveTo>
                                    <a:lnTo>
                                      <a:pt x="11819" y="11662"/>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54" name="Google Shape;2154;p34"/>
                              <p:cNvSpPr/>
                              <p:nvPr/>
                            </p:nvSpPr>
                            <p:spPr>
                              <a:xfrm>
                                <a:off x="4683250" y="3652241"/>
                                <a:ext cx="33591" cy="177828"/>
                              </a:xfrm>
                              <a:custGeom>
                                <a:rect b="b" l="l" r="r" t="t"/>
                                <a:pathLst>
                                  <a:path extrusionOk="0" fill="none" h="22610" w="4271">
                                    <a:moveTo>
                                      <a:pt x="1" y="22610"/>
                                    </a:moveTo>
                                    <a:lnTo>
                                      <a:pt x="4271"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55" name="Google Shape;2155;p34"/>
                              <p:cNvSpPr/>
                              <p:nvPr/>
                            </p:nvSpPr>
                            <p:spPr>
                              <a:xfrm>
                                <a:off x="4716833" y="3652241"/>
                                <a:ext cx="70982" cy="207707"/>
                              </a:xfrm>
                              <a:custGeom>
                                <a:rect b="b" l="l" r="r" t="t"/>
                                <a:pathLst>
                                  <a:path extrusionOk="0" fill="none" h="26409" w="9025">
                                    <a:moveTo>
                                      <a:pt x="1" y="1"/>
                                    </a:moveTo>
                                    <a:lnTo>
                                      <a:pt x="9025" y="26408"/>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56" name="Google Shape;2156;p34"/>
                              <p:cNvSpPr/>
                              <p:nvPr/>
                            </p:nvSpPr>
                            <p:spPr>
                              <a:xfrm>
                                <a:off x="4813117" y="3694578"/>
                                <a:ext cx="44154" cy="139297"/>
                              </a:xfrm>
                              <a:custGeom>
                                <a:rect b="b" l="l" r="r" t="t"/>
                                <a:pathLst>
                                  <a:path extrusionOk="0" fill="none" h="17711" w="5614">
                                    <a:moveTo>
                                      <a:pt x="5614" y="17711"/>
                                    </a:moveTo>
                                    <a:lnTo>
                                      <a:pt x="1"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57" name="Google Shape;2157;p34"/>
                              <p:cNvSpPr/>
                              <p:nvPr/>
                            </p:nvSpPr>
                            <p:spPr>
                              <a:xfrm>
                                <a:off x="4787807" y="3694578"/>
                                <a:ext cx="25317" cy="165369"/>
                              </a:xfrm>
                              <a:custGeom>
                                <a:rect b="b" l="l" r="r" t="t"/>
                                <a:pathLst>
                                  <a:path extrusionOk="0" fill="none" h="21026" w="3219">
                                    <a:moveTo>
                                      <a:pt x="3219" y="1"/>
                                    </a:moveTo>
                                    <a:lnTo>
                                      <a:pt x="1" y="21025"/>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58" name="Google Shape;2158;p34"/>
                              <p:cNvSpPr/>
                              <p:nvPr/>
                            </p:nvSpPr>
                            <p:spPr>
                              <a:xfrm>
                                <a:off x="4683250" y="3830061"/>
                                <a:ext cx="106374" cy="25223"/>
                              </a:xfrm>
                              <a:custGeom>
                                <a:rect b="b" l="l" r="r" t="t"/>
                                <a:pathLst>
                                  <a:path extrusionOk="0" fill="none" h="3207" w="13525">
                                    <a:moveTo>
                                      <a:pt x="1" y="1"/>
                                    </a:moveTo>
                                    <a:lnTo>
                                      <a:pt x="13525" y="3206"/>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59" name="Google Shape;2159;p34"/>
                              <p:cNvSpPr/>
                              <p:nvPr/>
                            </p:nvSpPr>
                            <p:spPr>
                              <a:xfrm>
                                <a:off x="4670980" y="3830061"/>
                                <a:ext cx="12277" cy="79263"/>
                              </a:xfrm>
                              <a:custGeom>
                                <a:rect b="b" l="l" r="r" t="t"/>
                                <a:pathLst>
                                  <a:path extrusionOk="0" fill="none" h="10078" w="1561">
                                    <a:moveTo>
                                      <a:pt x="1561" y="1"/>
                                    </a:moveTo>
                                    <a:lnTo>
                                      <a:pt x="0" y="10077"/>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60" name="Google Shape;2160;p34"/>
                              <p:cNvSpPr/>
                              <p:nvPr/>
                            </p:nvSpPr>
                            <p:spPr>
                              <a:xfrm>
                                <a:off x="4583828" y="3830061"/>
                                <a:ext cx="99429" cy="34543"/>
                              </a:xfrm>
                              <a:custGeom>
                                <a:rect b="b" l="l" r="r" t="t"/>
                                <a:pathLst>
                                  <a:path extrusionOk="0" fill="none" h="4392" w="12642">
                                    <a:moveTo>
                                      <a:pt x="0" y="4392"/>
                                    </a:moveTo>
                                    <a:lnTo>
                                      <a:pt x="12642"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61" name="Google Shape;2161;p34"/>
                              <p:cNvSpPr/>
                              <p:nvPr/>
                            </p:nvSpPr>
                            <p:spPr>
                              <a:xfrm>
                                <a:off x="4683250" y="3830061"/>
                                <a:ext cx="50336" cy="117983"/>
                              </a:xfrm>
                              <a:custGeom>
                                <a:rect b="b" l="l" r="r" t="t"/>
                                <a:pathLst>
                                  <a:path extrusionOk="0" fill="none" h="15001" w="6400">
                                    <a:moveTo>
                                      <a:pt x="1" y="1"/>
                                    </a:moveTo>
                                    <a:lnTo>
                                      <a:pt x="6400" y="1500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62" name="Google Shape;2162;p34"/>
                              <p:cNvSpPr/>
                              <p:nvPr/>
                            </p:nvSpPr>
                            <p:spPr>
                              <a:xfrm>
                                <a:off x="4733578" y="3855276"/>
                                <a:ext cx="56046" cy="92768"/>
                              </a:xfrm>
                              <a:custGeom>
                                <a:rect b="b" l="l" r="r" t="t"/>
                                <a:pathLst>
                                  <a:path extrusionOk="0" fill="none" h="11795" w="7126">
                                    <a:moveTo>
                                      <a:pt x="1" y="11795"/>
                                    </a:moveTo>
                                    <a:lnTo>
                                      <a:pt x="7126"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63" name="Google Shape;2163;p34"/>
                              <p:cNvSpPr/>
                              <p:nvPr/>
                            </p:nvSpPr>
                            <p:spPr>
                              <a:xfrm>
                                <a:off x="4888943" y="3730450"/>
                                <a:ext cx="34928" cy="89252"/>
                              </a:xfrm>
                              <a:custGeom>
                                <a:rect b="b" l="l" r="r" t="t"/>
                                <a:pathLst>
                                  <a:path extrusionOk="0" fill="none" h="11348" w="4441">
                                    <a:moveTo>
                                      <a:pt x="4440" y="11347"/>
                                    </a:moveTo>
                                    <a:lnTo>
                                      <a:pt x="1"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64" name="Google Shape;2164;p34"/>
                              <p:cNvSpPr/>
                              <p:nvPr/>
                            </p:nvSpPr>
                            <p:spPr>
                              <a:xfrm>
                                <a:off x="4590301" y="3667468"/>
                                <a:ext cx="49762" cy="70887"/>
                              </a:xfrm>
                              <a:custGeom>
                                <a:rect b="b" l="l" r="r" t="t"/>
                                <a:pathLst>
                                  <a:path extrusionOk="0" fill="none" h="9013" w="6327">
                                    <a:moveTo>
                                      <a:pt x="0" y="9012"/>
                                    </a:moveTo>
                                    <a:lnTo>
                                      <a:pt x="6327"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65" name="Google Shape;2165;p34"/>
                              <p:cNvSpPr/>
                              <p:nvPr/>
                            </p:nvSpPr>
                            <p:spPr>
                              <a:xfrm>
                                <a:off x="4640338" y="3648536"/>
                                <a:ext cx="80593" cy="20268"/>
                              </a:xfrm>
                              <a:custGeom>
                                <a:rect b="b" l="l" r="r" t="t"/>
                                <a:pathLst>
                                  <a:path extrusionOk="0" fill="none" h="2577" w="10247">
                                    <a:moveTo>
                                      <a:pt x="1" y="2577"/>
                                    </a:moveTo>
                                    <a:lnTo>
                                      <a:pt x="10247"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2166" name="Google Shape;2166;p34"/>
                              <p:cNvGrpSpPr/>
                              <p:nvPr/>
                            </p:nvGrpSpPr>
                            <p:grpSpPr>
                              <a:xfrm>
                                <a:off x="4579164" y="3203653"/>
                                <a:ext cx="1244833" cy="1020397"/>
                                <a:chOff x="4579164" y="3203653"/>
                                <a:chExt cx="1244833" cy="1020397"/>
                              </a:xfrm>
                            </p:grpSpPr>
                            <p:sp>
                              <p:nvSpPr>
                                <p:cNvPr id="2167" name="Google Shape;2167;p34"/>
                                <p:cNvSpPr/>
                                <p:nvPr/>
                              </p:nvSpPr>
                              <p:spPr>
                                <a:xfrm>
                                  <a:off x="4753083" y="3966015"/>
                                  <a:ext cx="92964" cy="53765"/>
                                </a:xfrm>
                                <a:custGeom>
                                  <a:rect b="b" l="l" r="r" t="t"/>
                                  <a:pathLst>
                                    <a:path extrusionOk="0" fill="none" h="6836" w="11820">
                                      <a:moveTo>
                                        <a:pt x="1" y="6836"/>
                                      </a:moveTo>
                                      <a:lnTo>
                                        <a:pt x="11819"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68" name="Google Shape;2168;p34"/>
                                <p:cNvSpPr/>
                                <p:nvPr/>
                              </p:nvSpPr>
                              <p:spPr>
                                <a:xfrm>
                                  <a:off x="4846040" y="3952794"/>
                                  <a:ext cx="103519" cy="13135"/>
                                </a:xfrm>
                                <a:custGeom>
                                  <a:rect b="b" l="l" r="r" t="t"/>
                                  <a:pathLst>
                                    <a:path extrusionOk="0" fill="none" h="1670" w="13162">
                                      <a:moveTo>
                                        <a:pt x="13161" y="0"/>
                                      </a:moveTo>
                                      <a:lnTo>
                                        <a:pt x="0" y="167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69" name="Google Shape;2169;p34"/>
                                <p:cNvSpPr/>
                                <p:nvPr/>
                              </p:nvSpPr>
                              <p:spPr>
                                <a:xfrm>
                                  <a:off x="4846040" y="3962216"/>
                                  <a:ext cx="64800" cy="128066"/>
                                </a:xfrm>
                                <a:custGeom>
                                  <a:rect b="b" l="l" r="r" t="t"/>
                                  <a:pathLst>
                                    <a:path extrusionOk="0" fill="none" h="16283" w="8239">
                                      <a:moveTo>
                                        <a:pt x="0" y="0"/>
                                      </a:moveTo>
                                      <a:lnTo>
                                        <a:pt x="8238" y="16282"/>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70" name="Google Shape;2170;p34"/>
                                <p:cNvSpPr/>
                                <p:nvPr/>
                              </p:nvSpPr>
                              <p:spPr>
                                <a:xfrm>
                                  <a:off x="4842233" y="3962216"/>
                                  <a:ext cx="3815" cy="164787"/>
                                </a:xfrm>
                                <a:custGeom>
                                  <a:rect b="b" l="l" r="r" t="t"/>
                                  <a:pathLst>
                                    <a:path extrusionOk="0" fill="none" h="20952" w="485">
                                      <a:moveTo>
                                        <a:pt x="0" y="20952"/>
                                      </a:moveTo>
                                      <a:lnTo>
                                        <a:pt x="484"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71" name="Google Shape;2171;p34"/>
                                <p:cNvSpPr/>
                                <p:nvPr/>
                              </p:nvSpPr>
                              <p:spPr>
                                <a:xfrm>
                                  <a:off x="4842233" y="4123189"/>
                                  <a:ext cx="37587" cy="53002"/>
                                </a:xfrm>
                                <a:custGeom>
                                  <a:rect b="b" l="l" r="r" t="t"/>
                                  <a:pathLst>
                                    <a:path extrusionOk="0" fill="none" h="6739" w="4779">
                                      <a:moveTo>
                                        <a:pt x="4779" y="6739"/>
                                      </a:moveTo>
                                      <a:lnTo>
                                        <a:pt x="0"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72" name="Google Shape;2172;p34"/>
                                <p:cNvSpPr/>
                                <p:nvPr/>
                              </p:nvSpPr>
                              <p:spPr>
                                <a:xfrm>
                                  <a:off x="4770779" y="4118525"/>
                                  <a:ext cx="71461" cy="4672"/>
                                </a:xfrm>
                                <a:custGeom>
                                  <a:rect b="b" l="l" r="r" t="t"/>
                                  <a:pathLst>
                                    <a:path extrusionOk="0" fill="none" h="594" w="9086">
                                      <a:moveTo>
                                        <a:pt x="9085" y="594"/>
                                      </a:moveTo>
                                      <a:lnTo>
                                        <a:pt x="1"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73" name="Google Shape;2173;p34"/>
                                <p:cNvSpPr/>
                                <p:nvPr/>
                              </p:nvSpPr>
                              <p:spPr>
                                <a:xfrm>
                                  <a:off x="4842233" y="4090274"/>
                                  <a:ext cx="68606" cy="32923"/>
                                </a:xfrm>
                                <a:custGeom>
                                  <a:rect b="b" l="l" r="r" t="t"/>
                                  <a:pathLst>
                                    <a:path extrusionOk="0" fill="none" h="4186" w="8723">
                                      <a:moveTo>
                                        <a:pt x="0" y="4186"/>
                                      </a:moveTo>
                                      <a:lnTo>
                                        <a:pt x="8722"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2174" name="Google Shape;2174;p34"/>
                                <p:cNvGrpSpPr/>
                                <p:nvPr/>
                              </p:nvGrpSpPr>
                              <p:grpSpPr>
                                <a:xfrm>
                                  <a:off x="4579164" y="3203653"/>
                                  <a:ext cx="1244833" cy="1020397"/>
                                  <a:chOff x="4579164" y="3203653"/>
                                  <a:chExt cx="1244833" cy="1020397"/>
                                </a:xfrm>
                              </p:grpSpPr>
                              <p:sp>
                                <p:nvSpPr>
                                  <p:cNvPr id="2175" name="Google Shape;2175;p34"/>
                                  <p:cNvSpPr/>
                                  <p:nvPr/>
                                </p:nvSpPr>
                                <p:spPr>
                                  <a:xfrm>
                                    <a:off x="4788476" y="3855276"/>
                                    <a:ext cx="57572" cy="110747"/>
                                  </a:xfrm>
                                  <a:custGeom>
                                    <a:rect b="b" l="l" r="r" t="t"/>
                                    <a:pathLst>
                                      <a:path extrusionOk="0" fill="none" h="14081" w="7320">
                                        <a:moveTo>
                                          <a:pt x="7319" y="14081"/>
                                        </a:moveTo>
                                        <a:lnTo>
                                          <a:pt x="1"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76" name="Google Shape;2176;p34"/>
                                  <p:cNvSpPr/>
                                  <p:nvPr/>
                                </p:nvSpPr>
                                <p:spPr>
                                  <a:xfrm>
                                    <a:off x="4846040" y="3833867"/>
                                    <a:ext cx="11231" cy="132156"/>
                                  </a:xfrm>
                                  <a:custGeom>
                                    <a:rect b="b" l="l" r="r" t="t"/>
                                    <a:pathLst>
                                      <a:path extrusionOk="0" fill="none" h="16803" w="1428">
                                        <a:moveTo>
                                          <a:pt x="0" y="16803"/>
                                        </a:moveTo>
                                        <a:lnTo>
                                          <a:pt x="1428"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77" name="Google Shape;2177;p34"/>
                                  <p:cNvSpPr/>
                                  <p:nvPr/>
                                </p:nvSpPr>
                                <p:spPr>
                                  <a:xfrm>
                                    <a:off x="4761554" y="3854796"/>
                                    <a:ext cx="26261" cy="164984"/>
                                  </a:xfrm>
                                  <a:custGeom>
                                    <a:rect b="b" l="l" r="r" t="t"/>
                                    <a:pathLst>
                                      <a:path extrusionOk="0" fill="none" h="20977" w="3339">
                                        <a:moveTo>
                                          <a:pt x="0" y="20977"/>
                                        </a:moveTo>
                                        <a:lnTo>
                                          <a:pt x="3339"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78" name="Google Shape;2178;p34"/>
                                  <p:cNvSpPr/>
                                  <p:nvPr/>
                                </p:nvSpPr>
                                <p:spPr>
                                  <a:xfrm>
                                    <a:off x="4846991" y="3818263"/>
                                    <a:ext cx="74025" cy="146242"/>
                                  </a:xfrm>
                                  <a:custGeom>
                                    <a:rect b="b" l="l" r="r" t="t"/>
                                    <a:pathLst>
                                      <a:path extrusionOk="0" fill="none" h="18594" w="9412">
                                        <a:moveTo>
                                          <a:pt x="0" y="18593"/>
                                        </a:moveTo>
                                        <a:lnTo>
                                          <a:pt x="9411"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79" name="Google Shape;2179;p34"/>
                                  <p:cNvSpPr/>
                                  <p:nvPr/>
                                </p:nvSpPr>
                                <p:spPr>
                                  <a:xfrm>
                                    <a:off x="4927191" y="3823305"/>
                                    <a:ext cx="22368" cy="129497"/>
                                  </a:xfrm>
                                  <a:custGeom>
                                    <a:rect b="b" l="l" r="r" t="t"/>
                                    <a:pathLst>
                                      <a:path extrusionOk="0" fill="none" h="16465" w="2844">
                                        <a:moveTo>
                                          <a:pt x="1" y="1"/>
                                        </a:moveTo>
                                        <a:lnTo>
                                          <a:pt x="2843" y="16464"/>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2180" name="Google Shape;2180;p34"/>
                                  <p:cNvGrpSpPr/>
                                  <p:nvPr/>
                                </p:nvGrpSpPr>
                                <p:grpSpPr>
                                  <a:xfrm>
                                    <a:off x="4579164" y="3203653"/>
                                    <a:ext cx="1244833" cy="1020397"/>
                                    <a:chOff x="4579164" y="3203653"/>
                                    <a:chExt cx="1244833" cy="1020397"/>
                                  </a:xfrm>
                                </p:grpSpPr>
                                <p:sp>
                                  <p:nvSpPr>
                                    <p:cNvPr id="2181" name="Google Shape;2181;p34"/>
                                    <p:cNvSpPr/>
                                    <p:nvPr/>
                                  </p:nvSpPr>
                                  <p:spPr>
                                    <a:xfrm>
                                      <a:off x="4579164" y="3652241"/>
                                      <a:ext cx="422626" cy="571809"/>
                                    </a:xfrm>
                                    <a:custGeom>
                                      <a:rect b="b" l="l" r="r" t="t"/>
                                      <a:pathLst>
                                        <a:path extrusionOk="0" fill="none" h="72703" w="53735">
                                          <a:moveTo>
                                            <a:pt x="27593" y="71880"/>
                                          </a:moveTo>
                                          <a:lnTo>
                                            <a:pt x="23771" y="58694"/>
                                          </a:lnTo>
                                          <a:lnTo>
                                            <a:pt x="22936" y="46731"/>
                                          </a:lnTo>
                                          <a:lnTo>
                                            <a:pt x="19972" y="37380"/>
                                          </a:lnTo>
                                          <a:lnTo>
                                            <a:pt x="11674" y="32686"/>
                                          </a:lnTo>
                                          <a:lnTo>
                                            <a:pt x="1" y="27001"/>
                                          </a:lnTo>
                                          <a:lnTo>
                                            <a:pt x="1392" y="10610"/>
                                          </a:lnTo>
                                          <a:lnTo>
                                            <a:pt x="17517" y="1"/>
                                          </a:lnTo>
                                          <a:lnTo>
                                            <a:pt x="29747" y="5384"/>
                                          </a:lnTo>
                                          <a:lnTo>
                                            <a:pt x="43827" y="21291"/>
                                          </a:lnTo>
                                          <a:lnTo>
                                            <a:pt x="49343" y="27122"/>
                                          </a:lnTo>
                                          <a:lnTo>
                                            <a:pt x="53735" y="25815"/>
                                          </a:lnTo>
                                          <a:lnTo>
                                            <a:pt x="50347" y="35940"/>
                                          </a:lnTo>
                                          <a:lnTo>
                                            <a:pt x="47093" y="38214"/>
                                          </a:lnTo>
                                          <a:lnTo>
                                            <a:pt x="44069" y="44275"/>
                                          </a:lnTo>
                                          <a:lnTo>
                                            <a:pt x="45073" y="51944"/>
                                          </a:lnTo>
                                          <a:lnTo>
                                            <a:pt x="42170" y="55694"/>
                                          </a:lnTo>
                                          <a:lnTo>
                                            <a:pt x="38227" y="66025"/>
                                          </a:lnTo>
                                          <a:lnTo>
                                            <a:pt x="27593" y="72702"/>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82" name="Google Shape;2182;p34"/>
                                    <p:cNvSpPr/>
                                    <p:nvPr/>
                                  </p:nvSpPr>
                                  <p:spPr>
                                    <a:xfrm>
                                      <a:off x="4617986" y="3203653"/>
                                      <a:ext cx="1206011" cy="684357"/>
                                    </a:xfrm>
                                    <a:custGeom>
                                      <a:rect b="b" l="l" r="r" t="t"/>
                                      <a:pathLst>
                                        <a:path extrusionOk="0" fill="none" h="87013" w="153339">
                                          <a:moveTo>
                                            <a:pt x="24811" y="62214"/>
                                          </a:moveTo>
                                          <a:lnTo>
                                            <a:pt x="34452" y="66980"/>
                                          </a:lnTo>
                                          <a:lnTo>
                                            <a:pt x="37549" y="69920"/>
                                          </a:lnTo>
                                          <a:lnTo>
                                            <a:pt x="41274" y="77698"/>
                                          </a:lnTo>
                                          <a:lnTo>
                                            <a:pt x="46270" y="79222"/>
                                          </a:lnTo>
                                          <a:lnTo>
                                            <a:pt x="55899" y="72775"/>
                                          </a:lnTo>
                                          <a:lnTo>
                                            <a:pt x="52645" y="69085"/>
                                          </a:lnTo>
                                          <a:lnTo>
                                            <a:pt x="48291" y="70234"/>
                                          </a:lnTo>
                                          <a:lnTo>
                                            <a:pt x="46585" y="64634"/>
                                          </a:lnTo>
                                          <a:lnTo>
                                            <a:pt x="48774" y="66097"/>
                                          </a:lnTo>
                                          <a:lnTo>
                                            <a:pt x="59698" y="70234"/>
                                          </a:lnTo>
                                          <a:lnTo>
                                            <a:pt x="65988" y="72279"/>
                                          </a:lnTo>
                                          <a:lnTo>
                                            <a:pt x="66315" y="75944"/>
                                          </a:lnTo>
                                          <a:lnTo>
                                            <a:pt x="70960" y="87013"/>
                                          </a:lnTo>
                                          <a:lnTo>
                                            <a:pt x="76573" y="75944"/>
                                          </a:lnTo>
                                          <a:lnTo>
                                            <a:pt x="80831" y="72932"/>
                                          </a:lnTo>
                                          <a:lnTo>
                                            <a:pt x="86069" y="78146"/>
                                          </a:lnTo>
                                          <a:lnTo>
                                            <a:pt x="88355" y="83928"/>
                                          </a:lnTo>
                                          <a:lnTo>
                                            <a:pt x="94633" y="84037"/>
                                          </a:lnTo>
                                          <a:lnTo>
                                            <a:pt x="94270" y="74299"/>
                                          </a:lnTo>
                                          <a:lnTo>
                                            <a:pt x="100936" y="72690"/>
                                          </a:lnTo>
                                          <a:lnTo>
                                            <a:pt x="106682" y="64307"/>
                                          </a:lnTo>
                                          <a:lnTo>
                                            <a:pt x="106319" y="56553"/>
                                          </a:lnTo>
                                          <a:lnTo>
                                            <a:pt x="103416" y="54690"/>
                                          </a:lnTo>
                                          <a:lnTo>
                                            <a:pt x="106827" y="53105"/>
                                          </a:lnTo>
                                          <a:lnTo>
                                            <a:pt x="120194" y="45339"/>
                                          </a:lnTo>
                                          <a:lnTo>
                                            <a:pt x="122528" y="36859"/>
                                          </a:lnTo>
                                          <a:lnTo>
                                            <a:pt x="118851" y="35493"/>
                                          </a:lnTo>
                                          <a:lnTo>
                                            <a:pt x="125093" y="28464"/>
                                          </a:lnTo>
                                          <a:lnTo>
                                            <a:pt x="148536" y="25972"/>
                                          </a:lnTo>
                                          <a:lnTo>
                                            <a:pt x="153339" y="12255"/>
                                          </a:lnTo>
                                          <a:lnTo>
                                            <a:pt x="125468" y="6255"/>
                                          </a:lnTo>
                                          <a:lnTo>
                                            <a:pt x="101758" y="5432"/>
                                          </a:lnTo>
                                          <a:lnTo>
                                            <a:pt x="85016" y="1"/>
                                          </a:lnTo>
                                          <a:lnTo>
                                            <a:pt x="60532" y="12255"/>
                                          </a:lnTo>
                                          <a:lnTo>
                                            <a:pt x="39714" y="20214"/>
                                          </a:lnTo>
                                          <a:lnTo>
                                            <a:pt x="35444" y="13089"/>
                                          </a:lnTo>
                                          <a:lnTo>
                                            <a:pt x="22186" y="13464"/>
                                          </a:lnTo>
                                          <a:lnTo>
                                            <a:pt x="15291" y="21351"/>
                                          </a:lnTo>
                                          <a:lnTo>
                                            <a:pt x="11831" y="27484"/>
                                          </a:lnTo>
                                          <a:lnTo>
                                            <a:pt x="21581" y="26614"/>
                                          </a:lnTo>
                                          <a:lnTo>
                                            <a:pt x="24532" y="19561"/>
                                          </a:lnTo>
                                          <a:lnTo>
                                            <a:pt x="29480" y="22694"/>
                                          </a:lnTo>
                                          <a:lnTo>
                                            <a:pt x="24811" y="32964"/>
                                          </a:lnTo>
                                          <a:lnTo>
                                            <a:pt x="20262" y="35541"/>
                                          </a:lnTo>
                                          <a:lnTo>
                                            <a:pt x="15569" y="31368"/>
                                          </a:lnTo>
                                          <a:lnTo>
                                            <a:pt x="15061" y="35650"/>
                                          </a:lnTo>
                                          <a:lnTo>
                                            <a:pt x="11057" y="37924"/>
                                          </a:lnTo>
                                          <a:lnTo>
                                            <a:pt x="6024" y="43089"/>
                                          </a:lnTo>
                                          <a:lnTo>
                                            <a:pt x="6387" y="49210"/>
                                          </a:lnTo>
                                          <a:lnTo>
                                            <a:pt x="992" y="49210"/>
                                          </a:lnTo>
                                          <a:lnTo>
                                            <a:pt x="0" y="52198"/>
                                          </a:lnTo>
                                          <a:lnTo>
                                            <a:pt x="835" y="57037"/>
                                          </a:lnTo>
                                          <a:lnTo>
                                            <a:pt x="6726" y="55198"/>
                                          </a:lnTo>
                                          <a:lnTo>
                                            <a:pt x="10924" y="50069"/>
                                          </a:lnTo>
                                          <a:lnTo>
                                            <a:pt x="16367" y="50686"/>
                                          </a:lnTo>
                                          <a:lnTo>
                                            <a:pt x="18049" y="46670"/>
                                          </a:lnTo>
                                          <a:lnTo>
                                            <a:pt x="23093" y="54363"/>
                                          </a:lnTo>
                                          <a:lnTo>
                                            <a:pt x="26528" y="56105"/>
                                          </a:lnTo>
                                          <a:lnTo>
                                            <a:pt x="26734" y="52210"/>
                                          </a:lnTo>
                                          <a:lnTo>
                                            <a:pt x="33835" y="47069"/>
                                          </a:lnTo>
                                          <a:lnTo>
                                            <a:pt x="38069" y="49488"/>
                                          </a:lnTo>
                                          <a:lnTo>
                                            <a:pt x="36278" y="53045"/>
                                          </a:lnTo>
                                          <a:lnTo>
                                            <a:pt x="28343" y="55392"/>
                                          </a:lnTo>
                                          <a:cubicBezTo>
                                            <a:pt x="28343" y="55392"/>
                                            <a:pt x="31041" y="58888"/>
                                            <a:pt x="31319" y="58984"/>
                                          </a:cubicBezTo>
                                          <a:cubicBezTo>
                                            <a:pt x="31597" y="59069"/>
                                            <a:pt x="36278" y="58150"/>
                                            <a:pt x="36278" y="58150"/>
                                          </a:cubicBezTo>
                                          <a:lnTo>
                                            <a:pt x="35456" y="61948"/>
                                          </a:lnTo>
                                          <a:lnTo>
                                            <a:pt x="30920" y="63255"/>
                                          </a:lnTo>
                                          <a:lnTo>
                                            <a:pt x="24823" y="62142"/>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83" name="Google Shape;2183;p34"/>
                                    <p:cNvSpPr/>
                                    <p:nvPr/>
                                  </p:nvSpPr>
                                  <p:spPr>
                                    <a:xfrm>
                                      <a:off x="4906356" y="3466721"/>
                                      <a:ext cx="194289" cy="358880"/>
                                    </a:xfrm>
                                    <a:custGeom>
                                      <a:rect b="b" l="l" r="r" t="t"/>
                                      <a:pathLst>
                                        <a:path extrusionOk="0" fill="none" h="45630" w="24703">
                                          <a:moveTo>
                                            <a:pt x="8396" y="39968"/>
                                          </a:moveTo>
                                          <a:lnTo>
                                            <a:pt x="9835" y="45629"/>
                                          </a:lnTo>
                                          <a:lnTo>
                                            <a:pt x="11626" y="36786"/>
                                          </a:lnTo>
                                          <a:lnTo>
                                            <a:pt x="5492" y="30218"/>
                                          </a:lnTo>
                                          <a:lnTo>
                                            <a:pt x="1" y="25016"/>
                                          </a:lnTo>
                                          <a:lnTo>
                                            <a:pt x="1392" y="16040"/>
                                          </a:lnTo>
                                          <a:lnTo>
                                            <a:pt x="24702" y="15206"/>
                                          </a:lnTo>
                                          <a:lnTo>
                                            <a:pt x="6472"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84" name="Google Shape;2184;p34"/>
                                    <p:cNvSpPr/>
                                    <p:nvPr/>
                                  </p:nvSpPr>
                                  <p:spPr>
                                    <a:xfrm>
                                      <a:off x="4972383" y="3756043"/>
                                      <a:ext cx="25412" cy="25026"/>
                                    </a:xfrm>
                                    <a:custGeom>
                                      <a:rect b="b" l="l" r="r" t="t"/>
                                      <a:pathLst>
                                        <a:path extrusionOk="0" fill="none" h="3182" w="3231">
                                          <a:moveTo>
                                            <a:pt x="1" y="3182"/>
                                          </a:moveTo>
                                          <a:lnTo>
                                            <a:pt x="3231"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grpSp>
                        </p:grpSp>
                        <p:sp>
                          <p:nvSpPr>
                            <p:cNvPr id="2185" name="Google Shape;2185;p34"/>
                            <p:cNvSpPr/>
                            <p:nvPr/>
                          </p:nvSpPr>
                          <p:spPr>
                            <a:xfrm>
                              <a:off x="4890375" y="3688019"/>
                              <a:ext cx="5144" cy="43769"/>
                            </a:xfrm>
                            <a:custGeom>
                              <a:rect b="b" l="l" r="r" t="t"/>
                              <a:pathLst>
                                <a:path extrusionOk="0" fill="none" h="5565" w="654">
                                  <a:moveTo>
                                    <a:pt x="653" y="0"/>
                                  </a:moveTo>
                                  <a:lnTo>
                                    <a:pt x="0" y="5565"/>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86" name="Google Shape;2186;p34"/>
                            <p:cNvSpPr/>
                            <p:nvPr/>
                          </p:nvSpPr>
                          <p:spPr>
                            <a:xfrm>
                              <a:off x="4899317" y="3688019"/>
                              <a:ext cx="54048" cy="20174"/>
                            </a:xfrm>
                            <a:custGeom>
                              <a:rect b="b" l="l" r="r" t="t"/>
                              <a:pathLst>
                                <a:path extrusionOk="0" fill="none" h="2565" w="6872">
                                  <a:moveTo>
                                    <a:pt x="0" y="0"/>
                                  </a:moveTo>
                                  <a:lnTo>
                                    <a:pt x="6871" y="2565"/>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87" name="Google Shape;2187;p34"/>
                            <p:cNvSpPr/>
                            <p:nvPr/>
                          </p:nvSpPr>
                          <p:spPr>
                            <a:xfrm>
                              <a:off x="4862690" y="3700571"/>
                              <a:ext cx="27693" cy="31216"/>
                            </a:xfrm>
                            <a:custGeom>
                              <a:rect b="b" l="l" r="r" t="t"/>
                              <a:pathLst>
                                <a:path extrusionOk="0" fill="none" h="3969" w="3521">
                                  <a:moveTo>
                                    <a:pt x="0" y="1"/>
                                  </a:moveTo>
                                  <a:lnTo>
                                    <a:pt x="3520" y="3969"/>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sp>
                      <p:nvSpPr>
                        <p:cNvPr id="2188" name="Google Shape;2188;p34"/>
                        <p:cNvSpPr/>
                        <p:nvPr/>
                      </p:nvSpPr>
                      <p:spPr>
                        <a:xfrm>
                          <a:off x="4953924" y="3297081"/>
                          <a:ext cx="146053" cy="168122"/>
                        </a:xfrm>
                        <a:custGeom>
                          <a:rect b="b" l="l" r="r" t="t"/>
                          <a:pathLst>
                            <a:path extrusionOk="0" fill="none" h="21376" w="18570">
                              <a:moveTo>
                                <a:pt x="1" y="21376"/>
                              </a:moveTo>
                              <a:lnTo>
                                <a:pt x="18569"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grpSp>
            </p:grpSp>
          </p:grpSp>
          <p:grpSp>
            <p:nvGrpSpPr>
              <p:cNvPr id="2189" name="Google Shape;2189;p34"/>
              <p:cNvGrpSpPr/>
              <p:nvPr/>
            </p:nvGrpSpPr>
            <p:grpSpPr>
              <a:xfrm>
                <a:off x="4595437" y="3598775"/>
                <a:ext cx="37776" cy="32451"/>
                <a:chOff x="4595437" y="3598775"/>
                <a:chExt cx="37776" cy="32451"/>
              </a:xfrm>
            </p:grpSpPr>
            <p:sp>
              <p:nvSpPr>
                <p:cNvPr id="2190" name="Google Shape;2190;p34"/>
                <p:cNvSpPr/>
                <p:nvPr/>
              </p:nvSpPr>
              <p:spPr>
                <a:xfrm>
                  <a:off x="4595437" y="3598775"/>
                  <a:ext cx="37776" cy="32451"/>
                </a:xfrm>
                <a:custGeom>
                  <a:rect b="b" l="l" r="r" t="t"/>
                  <a:pathLst>
                    <a:path extrusionOk="0" h="4126" w="4803">
                      <a:moveTo>
                        <a:pt x="2730" y="0"/>
                      </a:moveTo>
                      <a:cubicBezTo>
                        <a:pt x="2226" y="0"/>
                        <a:pt x="1712" y="187"/>
                        <a:pt x="1295" y="605"/>
                      </a:cubicBezTo>
                      <a:cubicBezTo>
                        <a:pt x="0" y="1900"/>
                        <a:pt x="920" y="4125"/>
                        <a:pt x="2758" y="4125"/>
                      </a:cubicBezTo>
                      <a:cubicBezTo>
                        <a:pt x="3883" y="4113"/>
                        <a:pt x="4803" y="3194"/>
                        <a:pt x="4803" y="2069"/>
                      </a:cubicBezTo>
                      <a:cubicBezTo>
                        <a:pt x="4803" y="824"/>
                        <a:pt x="3788" y="0"/>
                        <a:pt x="2730"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91" name="Google Shape;2191;p34"/>
                <p:cNvSpPr/>
                <p:nvPr/>
              </p:nvSpPr>
              <p:spPr>
                <a:xfrm>
                  <a:off x="4610561" y="3608480"/>
                  <a:ext cx="13040" cy="13040"/>
                </a:xfrm>
                <a:custGeom>
                  <a:rect b="b" l="l" r="r" t="t"/>
                  <a:pathLst>
                    <a:path extrusionOk="0" h="1658" w="1658">
                      <a:moveTo>
                        <a:pt x="835" y="0"/>
                      </a:moveTo>
                      <a:cubicBezTo>
                        <a:pt x="376" y="0"/>
                        <a:pt x="1" y="375"/>
                        <a:pt x="1" y="835"/>
                      </a:cubicBezTo>
                      <a:cubicBezTo>
                        <a:pt x="1" y="1283"/>
                        <a:pt x="376" y="1658"/>
                        <a:pt x="835" y="1658"/>
                      </a:cubicBezTo>
                      <a:cubicBezTo>
                        <a:pt x="1283" y="1658"/>
                        <a:pt x="1658" y="1283"/>
                        <a:pt x="1658" y="835"/>
                      </a:cubicBezTo>
                      <a:cubicBezTo>
                        <a:pt x="1658" y="375"/>
                        <a:pt x="1283" y="0"/>
                        <a:pt x="835"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192" name="Google Shape;2192;p34"/>
              <p:cNvGrpSpPr/>
              <p:nvPr/>
            </p:nvGrpSpPr>
            <p:grpSpPr>
              <a:xfrm>
                <a:off x="4641864" y="3524443"/>
                <a:ext cx="37776" cy="32380"/>
                <a:chOff x="4641864" y="3524443"/>
                <a:chExt cx="37776" cy="32380"/>
              </a:xfrm>
            </p:grpSpPr>
            <p:sp>
              <p:nvSpPr>
                <p:cNvPr id="2193" name="Google Shape;2193;p34"/>
                <p:cNvSpPr/>
                <p:nvPr/>
              </p:nvSpPr>
              <p:spPr>
                <a:xfrm>
                  <a:off x="4641864" y="3524443"/>
                  <a:ext cx="37776" cy="32380"/>
                </a:xfrm>
                <a:custGeom>
                  <a:rect b="b" l="l" r="r" t="t"/>
                  <a:pathLst>
                    <a:path extrusionOk="0" h="4117" w="4803">
                      <a:moveTo>
                        <a:pt x="2737" y="1"/>
                      </a:moveTo>
                      <a:cubicBezTo>
                        <a:pt x="2231" y="1"/>
                        <a:pt x="1715" y="189"/>
                        <a:pt x="1295" y="609"/>
                      </a:cubicBezTo>
                      <a:cubicBezTo>
                        <a:pt x="0" y="1903"/>
                        <a:pt x="908" y="4117"/>
                        <a:pt x="2746" y="4117"/>
                      </a:cubicBezTo>
                      <a:cubicBezTo>
                        <a:pt x="3884" y="4117"/>
                        <a:pt x="4803" y="3197"/>
                        <a:pt x="4803" y="2060"/>
                      </a:cubicBezTo>
                      <a:cubicBezTo>
                        <a:pt x="4803" y="818"/>
                        <a:pt x="3792" y="1"/>
                        <a:pt x="2737"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94" name="Google Shape;2194;p34"/>
                <p:cNvSpPr/>
                <p:nvPr/>
              </p:nvSpPr>
              <p:spPr>
                <a:xfrm>
                  <a:off x="4656988" y="3534077"/>
                  <a:ext cx="13048" cy="13040"/>
                </a:xfrm>
                <a:custGeom>
                  <a:rect b="b" l="l" r="r" t="t"/>
                  <a:pathLst>
                    <a:path extrusionOk="0" h="1658" w="1659">
                      <a:moveTo>
                        <a:pt x="823" y="1"/>
                      </a:moveTo>
                      <a:cubicBezTo>
                        <a:pt x="376" y="1"/>
                        <a:pt x="1" y="376"/>
                        <a:pt x="1" y="835"/>
                      </a:cubicBezTo>
                      <a:cubicBezTo>
                        <a:pt x="1" y="1295"/>
                        <a:pt x="376" y="1658"/>
                        <a:pt x="823" y="1658"/>
                      </a:cubicBezTo>
                      <a:cubicBezTo>
                        <a:pt x="1283" y="1658"/>
                        <a:pt x="1658" y="1295"/>
                        <a:pt x="1658" y="835"/>
                      </a:cubicBezTo>
                      <a:cubicBezTo>
                        <a:pt x="1658" y="376"/>
                        <a:pt x="1283" y="1"/>
                        <a:pt x="823"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195" name="Google Shape;2195;p34"/>
              <p:cNvGrpSpPr/>
              <p:nvPr/>
            </p:nvGrpSpPr>
            <p:grpSpPr>
              <a:xfrm>
                <a:off x="4648431" y="3893901"/>
                <a:ext cx="37776" cy="32357"/>
                <a:chOff x="4648431" y="3893901"/>
                <a:chExt cx="37776" cy="32357"/>
              </a:xfrm>
            </p:grpSpPr>
            <p:sp>
              <p:nvSpPr>
                <p:cNvPr id="2196" name="Google Shape;2196;p34"/>
                <p:cNvSpPr/>
                <p:nvPr/>
              </p:nvSpPr>
              <p:spPr>
                <a:xfrm>
                  <a:off x="4648431" y="3893901"/>
                  <a:ext cx="37776" cy="32357"/>
                </a:xfrm>
                <a:custGeom>
                  <a:rect b="b" l="l" r="r" t="t"/>
                  <a:pathLst>
                    <a:path extrusionOk="0" h="4114" w="4803">
                      <a:moveTo>
                        <a:pt x="2732" y="0"/>
                      </a:moveTo>
                      <a:cubicBezTo>
                        <a:pt x="2227" y="0"/>
                        <a:pt x="1713" y="187"/>
                        <a:pt x="1295" y="605"/>
                      </a:cubicBezTo>
                      <a:cubicBezTo>
                        <a:pt x="0" y="1900"/>
                        <a:pt x="920" y="4113"/>
                        <a:pt x="2746" y="4113"/>
                      </a:cubicBezTo>
                      <a:cubicBezTo>
                        <a:pt x="3883" y="4113"/>
                        <a:pt x="4803" y="3194"/>
                        <a:pt x="4803" y="2057"/>
                      </a:cubicBezTo>
                      <a:cubicBezTo>
                        <a:pt x="4803" y="821"/>
                        <a:pt x="3788" y="0"/>
                        <a:pt x="2732"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97" name="Google Shape;2197;p34"/>
                <p:cNvSpPr/>
                <p:nvPr/>
              </p:nvSpPr>
              <p:spPr>
                <a:xfrm>
                  <a:off x="4663556" y="3903606"/>
                  <a:ext cx="13040" cy="13040"/>
                </a:xfrm>
                <a:custGeom>
                  <a:rect b="b" l="l" r="r" t="t"/>
                  <a:pathLst>
                    <a:path extrusionOk="0" h="1658" w="1658">
                      <a:moveTo>
                        <a:pt x="823" y="0"/>
                      </a:moveTo>
                      <a:cubicBezTo>
                        <a:pt x="363" y="0"/>
                        <a:pt x="1" y="375"/>
                        <a:pt x="1" y="823"/>
                      </a:cubicBezTo>
                      <a:cubicBezTo>
                        <a:pt x="1" y="1283"/>
                        <a:pt x="363" y="1658"/>
                        <a:pt x="823" y="1658"/>
                      </a:cubicBezTo>
                      <a:cubicBezTo>
                        <a:pt x="1283" y="1658"/>
                        <a:pt x="1658" y="1283"/>
                        <a:pt x="1658" y="823"/>
                      </a:cubicBezTo>
                      <a:cubicBezTo>
                        <a:pt x="1658" y="375"/>
                        <a:pt x="1283" y="0"/>
                        <a:pt x="823"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198" name="Google Shape;2198;p34"/>
              <p:cNvGrpSpPr/>
              <p:nvPr/>
            </p:nvGrpSpPr>
            <p:grpSpPr>
              <a:xfrm>
                <a:off x="4567752" y="3722908"/>
                <a:ext cx="37870" cy="32380"/>
                <a:chOff x="4567752" y="3722908"/>
                <a:chExt cx="37870" cy="32380"/>
              </a:xfrm>
            </p:grpSpPr>
            <p:sp>
              <p:nvSpPr>
                <p:cNvPr id="2199" name="Google Shape;2199;p34"/>
                <p:cNvSpPr/>
                <p:nvPr/>
              </p:nvSpPr>
              <p:spPr>
                <a:xfrm>
                  <a:off x="4567752" y="3722908"/>
                  <a:ext cx="37870" cy="32380"/>
                </a:xfrm>
                <a:custGeom>
                  <a:rect b="b" l="l" r="r" t="t"/>
                  <a:pathLst>
                    <a:path extrusionOk="0" h="4117" w="4815">
                      <a:moveTo>
                        <a:pt x="2749" y="1"/>
                      </a:moveTo>
                      <a:cubicBezTo>
                        <a:pt x="2243" y="1"/>
                        <a:pt x="1726" y="189"/>
                        <a:pt x="1307" y="609"/>
                      </a:cubicBezTo>
                      <a:cubicBezTo>
                        <a:pt x="0" y="1903"/>
                        <a:pt x="919" y="4117"/>
                        <a:pt x="2758" y="4117"/>
                      </a:cubicBezTo>
                      <a:cubicBezTo>
                        <a:pt x="3895" y="4117"/>
                        <a:pt x="4815" y="3197"/>
                        <a:pt x="4815" y="2060"/>
                      </a:cubicBezTo>
                      <a:cubicBezTo>
                        <a:pt x="4815" y="818"/>
                        <a:pt x="3804" y="1"/>
                        <a:pt x="2749"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00" name="Google Shape;2200;p34"/>
                <p:cNvSpPr/>
                <p:nvPr/>
              </p:nvSpPr>
              <p:spPr>
                <a:xfrm>
                  <a:off x="4580690" y="3732543"/>
                  <a:ext cx="15227" cy="13064"/>
                </a:xfrm>
                <a:custGeom>
                  <a:rect b="b" l="l" r="r" t="t"/>
                  <a:pathLst>
                    <a:path extrusionOk="0" h="1661" w="1936">
                      <a:moveTo>
                        <a:pt x="1113" y="0"/>
                      </a:moveTo>
                      <a:cubicBezTo>
                        <a:pt x="375" y="0"/>
                        <a:pt x="0" y="896"/>
                        <a:pt x="520" y="1416"/>
                      </a:cubicBezTo>
                      <a:cubicBezTo>
                        <a:pt x="689" y="1585"/>
                        <a:pt x="898" y="1661"/>
                        <a:pt x="1103" y="1661"/>
                      </a:cubicBezTo>
                      <a:cubicBezTo>
                        <a:pt x="1528" y="1661"/>
                        <a:pt x="1936" y="1333"/>
                        <a:pt x="1936" y="835"/>
                      </a:cubicBezTo>
                      <a:cubicBezTo>
                        <a:pt x="1936" y="375"/>
                        <a:pt x="1573" y="0"/>
                        <a:pt x="1113"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201" name="Google Shape;2201;p34"/>
              <p:cNvGrpSpPr/>
              <p:nvPr/>
            </p:nvGrpSpPr>
            <p:grpSpPr>
              <a:xfrm>
                <a:off x="4617506" y="3652052"/>
                <a:ext cx="37783" cy="32357"/>
                <a:chOff x="4617506" y="3652052"/>
                <a:chExt cx="37783" cy="32357"/>
              </a:xfrm>
            </p:grpSpPr>
            <p:sp>
              <p:nvSpPr>
                <p:cNvPr id="2202" name="Google Shape;2202;p34"/>
                <p:cNvSpPr/>
                <p:nvPr/>
              </p:nvSpPr>
              <p:spPr>
                <a:xfrm>
                  <a:off x="4617506" y="3652052"/>
                  <a:ext cx="37783" cy="32357"/>
                </a:xfrm>
                <a:custGeom>
                  <a:rect b="b" l="l" r="r" t="t"/>
                  <a:pathLst>
                    <a:path extrusionOk="0" h="4114" w="4804">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03" name="Google Shape;2203;p34"/>
                <p:cNvSpPr/>
                <p:nvPr/>
              </p:nvSpPr>
              <p:spPr>
                <a:xfrm>
                  <a:off x="4632638" y="3661758"/>
                  <a:ext cx="13040" cy="13040"/>
                </a:xfrm>
                <a:custGeom>
                  <a:rect b="b" l="l" r="r" t="t"/>
                  <a:pathLst>
                    <a:path extrusionOk="0" h="1658" w="1658">
                      <a:moveTo>
                        <a:pt x="823" y="1"/>
                      </a:moveTo>
                      <a:cubicBezTo>
                        <a:pt x="363" y="1"/>
                        <a:pt x="0" y="363"/>
                        <a:pt x="0" y="823"/>
                      </a:cubicBezTo>
                      <a:cubicBezTo>
                        <a:pt x="0" y="1283"/>
                        <a:pt x="363" y="1658"/>
                        <a:pt x="823" y="1658"/>
                      </a:cubicBezTo>
                      <a:cubicBezTo>
                        <a:pt x="1282" y="1658"/>
                        <a:pt x="1657" y="1283"/>
                        <a:pt x="1657" y="823"/>
                      </a:cubicBezTo>
                      <a:cubicBezTo>
                        <a:pt x="1657" y="363"/>
                        <a:pt x="1282" y="1"/>
                        <a:pt x="823"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204" name="Google Shape;2204;p34"/>
              <p:cNvGrpSpPr/>
              <p:nvPr/>
            </p:nvGrpSpPr>
            <p:grpSpPr>
              <a:xfrm>
                <a:off x="4739005" y="3554149"/>
                <a:ext cx="37870" cy="32357"/>
                <a:chOff x="4739005" y="3554149"/>
                <a:chExt cx="37870" cy="32357"/>
              </a:xfrm>
            </p:grpSpPr>
            <p:sp>
              <p:nvSpPr>
                <p:cNvPr id="2205" name="Google Shape;2205;p34"/>
                <p:cNvSpPr/>
                <p:nvPr/>
              </p:nvSpPr>
              <p:spPr>
                <a:xfrm>
                  <a:off x="4739005" y="3554149"/>
                  <a:ext cx="37870" cy="32357"/>
                </a:xfrm>
                <a:custGeom>
                  <a:rect b="b" l="l" r="r" t="t"/>
                  <a:pathLst>
                    <a:path extrusionOk="0" h="4114" w="4815">
                      <a:moveTo>
                        <a:pt x="2744" y="1"/>
                      </a:moveTo>
                      <a:cubicBezTo>
                        <a:pt x="2239" y="1"/>
                        <a:pt x="1725" y="188"/>
                        <a:pt x="1307" y="606"/>
                      </a:cubicBezTo>
                      <a:cubicBezTo>
                        <a:pt x="0" y="1900"/>
                        <a:pt x="920" y="4114"/>
                        <a:pt x="2758" y="4114"/>
                      </a:cubicBezTo>
                      <a:cubicBezTo>
                        <a:pt x="3895" y="4114"/>
                        <a:pt x="4815" y="3195"/>
                        <a:pt x="4815" y="2058"/>
                      </a:cubicBezTo>
                      <a:cubicBezTo>
                        <a:pt x="4815" y="821"/>
                        <a:pt x="3801" y="1"/>
                        <a:pt x="2744"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06" name="Google Shape;2206;p34"/>
                <p:cNvSpPr/>
                <p:nvPr/>
              </p:nvSpPr>
              <p:spPr>
                <a:xfrm>
                  <a:off x="4751943" y="3563854"/>
                  <a:ext cx="15227" cy="13048"/>
                </a:xfrm>
                <a:custGeom>
                  <a:rect b="b" l="l" r="r" t="t"/>
                  <a:pathLst>
                    <a:path extrusionOk="0" h="1659" w="1936">
                      <a:moveTo>
                        <a:pt x="1113" y="1"/>
                      </a:moveTo>
                      <a:cubicBezTo>
                        <a:pt x="375" y="1"/>
                        <a:pt x="0" y="896"/>
                        <a:pt x="521" y="1416"/>
                      </a:cubicBezTo>
                      <a:cubicBezTo>
                        <a:pt x="692" y="1583"/>
                        <a:pt x="899" y="1658"/>
                        <a:pt x="1101" y="1658"/>
                      </a:cubicBezTo>
                      <a:cubicBezTo>
                        <a:pt x="1529" y="1658"/>
                        <a:pt x="1936" y="1324"/>
                        <a:pt x="1936" y="824"/>
                      </a:cubicBezTo>
                      <a:cubicBezTo>
                        <a:pt x="1936" y="364"/>
                        <a:pt x="1573" y="1"/>
                        <a:pt x="1113"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207" name="Google Shape;2207;p34"/>
              <p:cNvGrpSpPr/>
              <p:nvPr/>
            </p:nvGrpSpPr>
            <p:grpSpPr>
              <a:xfrm>
                <a:off x="4806557" y="3630258"/>
                <a:ext cx="37776" cy="32364"/>
                <a:chOff x="4806557" y="3630258"/>
                <a:chExt cx="37776" cy="32364"/>
              </a:xfrm>
            </p:grpSpPr>
            <p:sp>
              <p:nvSpPr>
                <p:cNvPr id="2208" name="Google Shape;2208;p34"/>
                <p:cNvSpPr/>
                <p:nvPr/>
              </p:nvSpPr>
              <p:spPr>
                <a:xfrm>
                  <a:off x="4806557" y="3630258"/>
                  <a:ext cx="37776" cy="32364"/>
                </a:xfrm>
                <a:custGeom>
                  <a:rect b="b" l="l" r="r" t="t"/>
                  <a:pathLst>
                    <a:path extrusionOk="0" h="4115" w="4803">
                      <a:moveTo>
                        <a:pt x="2732" y="1"/>
                      </a:moveTo>
                      <a:cubicBezTo>
                        <a:pt x="2227" y="1"/>
                        <a:pt x="1713" y="188"/>
                        <a:pt x="1294" y="606"/>
                      </a:cubicBezTo>
                      <a:cubicBezTo>
                        <a:pt x="0" y="1901"/>
                        <a:pt x="907" y="4114"/>
                        <a:pt x="2746" y="4114"/>
                      </a:cubicBezTo>
                      <a:cubicBezTo>
                        <a:pt x="3883" y="4114"/>
                        <a:pt x="4802" y="3195"/>
                        <a:pt x="4802" y="2058"/>
                      </a:cubicBezTo>
                      <a:cubicBezTo>
                        <a:pt x="4802" y="822"/>
                        <a:pt x="3788" y="1"/>
                        <a:pt x="2732"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09" name="Google Shape;2209;p34"/>
                <p:cNvSpPr/>
                <p:nvPr/>
              </p:nvSpPr>
              <p:spPr>
                <a:xfrm>
                  <a:off x="4819495" y="3639972"/>
                  <a:ext cx="15227" cy="13040"/>
                </a:xfrm>
                <a:custGeom>
                  <a:rect b="b" l="l" r="r" t="t"/>
                  <a:pathLst>
                    <a:path extrusionOk="0" h="1658" w="1936">
                      <a:moveTo>
                        <a:pt x="1113" y="0"/>
                      </a:moveTo>
                      <a:cubicBezTo>
                        <a:pt x="363" y="0"/>
                        <a:pt x="0" y="896"/>
                        <a:pt x="520" y="1416"/>
                      </a:cubicBezTo>
                      <a:cubicBezTo>
                        <a:pt x="687" y="1583"/>
                        <a:pt x="893" y="1657"/>
                        <a:pt x="1096" y="1657"/>
                      </a:cubicBezTo>
                      <a:cubicBezTo>
                        <a:pt x="1523" y="1657"/>
                        <a:pt x="1936" y="1324"/>
                        <a:pt x="1936" y="823"/>
                      </a:cubicBezTo>
                      <a:cubicBezTo>
                        <a:pt x="1936" y="363"/>
                        <a:pt x="1561" y="0"/>
                        <a:pt x="1113"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210" name="Google Shape;2210;p34"/>
              <p:cNvGrpSpPr/>
              <p:nvPr/>
            </p:nvGrpSpPr>
            <p:grpSpPr>
              <a:xfrm>
                <a:off x="4737007" y="4004357"/>
                <a:ext cx="37870" cy="32357"/>
                <a:chOff x="4737007" y="4004357"/>
                <a:chExt cx="37870" cy="32357"/>
              </a:xfrm>
            </p:grpSpPr>
            <p:sp>
              <p:nvSpPr>
                <p:cNvPr id="2211" name="Google Shape;2211;p34"/>
                <p:cNvSpPr/>
                <p:nvPr/>
              </p:nvSpPr>
              <p:spPr>
                <a:xfrm>
                  <a:off x="4737007" y="4004357"/>
                  <a:ext cx="37870" cy="32357"/>
                </a:xfrm>
                <a:custGeom>
                  <a:rect b="b" l="l" r="r" t="t"/>
                  <a:pathLst>
                    <a:path extrusionOk="0" h="4114" w="4815">
                      <a:moveTo>
                        <a:pt x="2740" y="0"/>
                      </a:moveTo>
                      <a:cubicBezTo>
                        <a:pt x="2234" y="0"/>
                        <a:pt x="1717" y="187"/>
                        <a:pt x="1295" y="606"/>
                      </a:cubicBezTo>
                      <a:cubicBezTo>
                        <a:pt x="0" y="1900"/>
                        <a:pt x="920" y="4114"/>
                        <a:pt x="2758" y="4114"/>
                      </a:cubicBezTo>
                      <a:cubicBezTo>
                        <a:pt x="3895" y="4114"/>
                        <a:pt x="4803" y="3194"/>
                        <a:pt x="4815" y="2057"/>
                      </a:cubicBezTo>
                      <a:cubicBezTo>
                        <a:pt x="4815" y="821"/>
                        <a:pt x="3801" y="0"/>
                        <a:pt x="2740"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12" name="Google Shape;2212;p34"/>
                <p:cNvSpPr/>
                <p:nvPr/>
              </p:nvSpPr>
              <p:spPr>
                <a:xfrm>
                  <a:off x="4752131" y="4014062"/>
                  <a:ext cx="13040" cy="13048"/>
                </a:xfrm>
                <a:custGeom>
                  <a:rect b="b" l="l" r="r" t="t"/>
                  <a:pathLst>
                    <a:path extrusionOk="0" h="1659" w="1658">
                      <a:moveTo>
                        <a:pt x="835" y="1"/>
                      </a:moveTo>
                      <a:cubicBezTo>
                        <a:pt x="376" y="1"/>
                        <a:pt x="1" y="364"/>
                        <a:pt x="1" y="823"/>
                      </a:cubicBezTo>
                      <a:cubicBezTo>
                        <a:pt x="1" y="1283"/>
                        <a:pt x="376" y="1658"/>
                        <a:pt x="835" y="1658"/>
                      </a:cubicBezTo>
                      <a:cubicBezTo>
                        <a:pt x="1295" y="1658"/>
                        <a:pt x="1658" y="1283"/>
                        <a:pt x="1658" y="823"/>
                      </a:cubicBezTo>
                      <a:cubicBezTo>
                        <a:pt x="1658" y="364"/>
                        <a:pt x="1295" y="1"/>
                        <a:pt x="835"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213" name="Google Shape;2213;p34"/>
              <p:cNvGrpSpPr/>
              <p:nvPr/>
            </p:nvGrpSpPr>
            <p:grpSpPr>
              <a:xfrm>
                <a:off x="4773634" y="4208627"/>
                <a:ext cx="37776" cy="32357"/>
                <a:chOff x="4773634" y="4208627"/>
                <a:chExt cx="37776" cy="32357"/>
              </a:xfrm>
            </p:grpSpPr>
            <p:sp>
              <p:nvSpPr>
                <p:cNvPr id="2214" name="Google Shape;2214;p34"/>
                <p:cNvSpPr/>
                <p:nvPr/>
              </p:nvSpPr>
              <p:spPr>
                <a:xfrm>
                  <a:off x="4773634" y="4208627"/>
                  <a:ext cx="37776" cy="32357"/>
                </a:xfrm>
                <a:custGeom>
                  <a:rect b="b" l="l" r="r" t="t"/>
                  <a:pathLst>
                    <a:path extrusionOk="0" h="4114" w="4803">
                      <a:moveTo>
                        <a:pt x="2732" y="0"/>
                      </a:moveTo>
                      <a:cubicBezTo>
                        <a:pt x="2227" y="0"/>
                        <a:pt x="1713" y="187"/>
                        <a:pt x="1295" y="605"/>
                      </a:cubicBezTo>
                      <a:cubicBezTo>
                        <a:pt x="1" y="1900"/>
                        <a:pt x="920" y="4114"/>
                        <a:pt x="2746" y="4114"/>
                      </a:cubicBezTo>
                      <a:cubicBezTo>
                        <a:pt x="3884" y="4114"/>
                        <a:pt x="4803" y="3194"/>
                        <a:pt x="4803" y="2057"/>
                      </a:cubicBezTo>
                      <a:cubicBezTo>
                        <a:pt x="4803" y="821"/>
                        <a:pt x="3789" y="0"/>
                        <a:pt x="2732"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15" name="Google Shape;2215;p34"/>
                <p:cNvSpPr/>
                <p:nvPr/>
              </p:nvSpPr>
              <p:spPr>
                <a:xfrm>
                  <a:off x="4788664" y="4218332"/>
                  <a:ext cx="13048" cy="13040"/>
                </a:xfrm>
                <a:custGeom>
                  <a:rect b="b" l="l" r="r" t="t"/>
                  <a:pathLst>
                    <a:path extrusionOk="0" h="1658" w="1659">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216" name="Google Shape;2216;p34"/>
              <p:cNvGrpSpPr/>
              <p:nvPr/>
            </p:nvGrpSpPr>
            <p:grpSpPr>
              <a:xfrm>
                <a:off x="4888282" y="4074764"/>
                <a:ext cx="37776" cy="32451"/>
                <a:chOff x="4888282" y="4074764"/>
                <a:chExt cx="37776" cy="32451"/>
              </a:xfrm>
            </p:grpSpPr>
            <p:sp>
              <p:nvSpPr>
                <p:cNvPr id="2217" name="Google Shape;2217;p34"/>
                <p:cNvSpPr/>
                <p:nvPr/>
              </p:nvSpPr>
              <p:spPr>
                <a:xfrm>
                  <a:off x="4888282" y="4074764"/>
                  <a:ext cx="37776" cy="32451"/>
                </a:xfrm>
                <a:custGeom>
                  <a:rect b="b" l="l" r="r" t="t"/>
                  <a:pathLst>
                    <a:path extrusionOk="0" h="4126" w="4803">
                      <a:moveTo>
                        <a:pt x="2730" y="0"/>
                      </a:moveTo>
                      <a:cubicBezTo>
                        <a:pt x="2226" y="0"/>
                        <a:pt x="1712" y="187"/>
                        <a:pt x="1294" y="605"/>
                      </a:cubicBezTo>
                      <a:cubicBezTo>
                        <a:pt x="0" y="1912"/>
                        <a:pt x="919" y="4125"/>
                        <a:pt x="2746" y="4125"/>
                      </a:cubicBezTo>
                      <a:cubicBezTo>
                        <a:pt x="3883" y="4125"/>
                        <a:pt x="4803" y="3206"/>
                        <a:pt x="4803" y="2069"/>
                      </a:cubicBezTo>
                      <a:cubicBezTo>
                        <a:pt x="4803" y="824"/>
                        <a:pt x="3787" y="0"/>
                        <a:pt x="2730"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18" name="Google Shape;2218;p34"/>
                <p:cNvSpPr/>
                <p:nvPr/>
              </p:nvSpPr>
              <p:spPr>
                <a:xfrm>
                  <a:off x="4901220" y="4084470"/>
                  <a:ext cx="15227" cy="13064"/>
                </a:xfrm>
                <a:custGeom>
                  <a:rect b="b" l="l" r="r" t="t"/>
                  <a:pathLst>
                    <a:path extrusionOk="0" h="1661" w="1936">
                      <a:moveTo>
                        <a:pt x="1101" y="0"/>
                      </a:moveTo>
                      <a:cubicBezTo>
                        <a:pt x="363" y="0"/>
                        <a:pt x="0" y="896"/>
                        <a:pt x="520" y="1416"/>
                      </a:cubicBezTo>
                      <a:cubicBezTo>
                        <a:pt x="689" y="1585"/>
                        <a:pt x="898" y="1660"/>
                        <a:pt x="1103" y="1660"/>
                      </a:cubicBezTo>
                      <a:cubicBezTo>
                        <a:pt x="1528" y="1660"/>
                        <a:pt x="1936" y="1333"/>
                        <a:pt x="1936" y="835"/>
                      </a:cubicBezTo>
                      <a:cubicBezTo>
                        <a:pt x="1936" y="375"/>
                        <a:pt x="1561" y="0"/>
                        <a:pt x="1101"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219" name="Google Shape;2219;p34"/>
              <p:cNvGrpSpPr/>
              <p:nvPr/>
            </p:nvGrpSpPr>
            <p:grpSpPr>
              <a:xfrm>
                <a:off x="4901315" y="3804271"/>
                <a:ext cx="37776" cy="32364"/>
                <a:chOff x="4901315" y="3804271"/>
                <a:chExt cx="37776" cy="32364"/>
              </a:xfrm>
            </p:grpSpPr>
            <p:sp>
              <p:nvSpPr>
                <p:cNvPr id="2220" name="Google Shape;2220;p34"/>
                <p:cNvSpPr/>
                <p:nvPr/>
              </p:nvSpPr>
              <p:spPr>
                <a:xfrm>
                  <a:off x="4901315" y="3804271"/>
                  <a:ext cx="37776" cy="32364"/>
                </a:xfrm>
                <a:custGeom>
                  <a:rect b="b" l="l" r="r" t="t"/>
                  <a:pathLst>
                    <a:path extrusionOk="0" h="4115" w="4803">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21" name="Google Shape;2221;p34"/>
                <p:cNvSpPr/>
                <p:nvPr/>
              </p:nvSpPr>
              <p:spPr>
                <a:xfrm>
                  <a:off x="4914253" y="3813985"/>
                  <a:ext cx="15235" cy="13040"/>
                </a:xfrm>
                <a:custGeom>
                  <a:rect b="b" l="l" r="r" t="t"/>
                  <a:pathLst>
                    <a:path extrusionOk="0" h="1658" w="1937">
                      <a:moveTo>
                        <a:pt x="1101" y="0"/>
                      </a:moveTo>
                      <a:cubicBezTo>
                        <a:pt x="363"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222" name="Google Shape;2222;p34"/>
              <p:cNvGrpSpPr/>
              <p:nvPr/>
            </p:nvGrpSpPr>
            <p:grpSpPr>
              <a:xfrm>
                <a:off x="4866394" y="3715035"/>
                <a:ext cx="37846" cy="32357"/>
                <a:chOff x="4866394" y="3715035"/>
                <a:chExt cx="37846" cy="32357"/>
              </a:xfrm>
            </p:grpSpPr>
            <p:sp>
              <p:nvSpPr>
                <p:cNvPr id="2223" name="Google Shape;2223;p34"/>
                <p:cNvSpPr/>
                <p:nvPr/>
              </p:nvSpPr>
              <p:spPr>
                <a:xfrm>
                  <a:off x="4866394" y="3715035"/>
                  <a:ext cx="37846" cy="32357"/>
                </a:xfrm>
                <a:custGeom>
                  <a:rect b="b" l="l" r="r" t="t"/>
                  <a:pathLst>
                    <a:path extrusionOk="0" h="4114" w="4812">
                      <a:moveTo>
                        <a:pt x="2735" y="0"/>
                      </a:moveTo>
                      <a:cubicBezTo>
                        <a:pt x="2229" y="0"/>
                        <a:pt x="1714" y="187"/>
                        <a:pt x="1295" y="606"/>
                      </a:cubicBezTo>
                      <a:cubicBezTo>
                        <a:pt x="1" y="1900"/>
                        <a:pt x="920" y="4114"/>
                        <a:pt x="2747" y="4114"/>
                      </a:cubicBezTo>
                      <a:cubicBezTo>
                        <a:pt x="3884" y="4114"/>
                        <a:pt x="4803" y="3194"/>
                        <a:pt x="4803" y="2057"/>
                      </a:cubicBezTo>
                      <a:cubicBezTo>
                        <a:pt x="4811" y="821"/>
                        <a:pt x="3794" y="0"/>
                        <a:pt x="2735"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24" name="Google Shape;2224;p34"/>
                <p:cNvSpPr/>
                <p:nvPr/>
              </p:nvSpPr>
              <p:spPr>
                <a:xfrm>
                  <a:off x="4879340" y="3724646"/>
                  <a:ext cx="15227" cy="13103"/>
                </a:xfrm>
                <a:custGeom>
                  <a:rect b="b" l="l" r="r" t="t"/>
                  <a:pathLst>
                    <a:path extrusionOk="0" h="1666" w="1936">
                      <a:moveTo>
                        <a:pt x="1101" y="0"/>
                      </a:moveTo>
                      <a:cubicBezTo>
                        <a:pt x="363" y="0"/>
                        <a:pt x="0" y="896"/>
                        <a:pt x="520" y="1416"/>
                      </a:cubicBezTo>
                      <a:cubicBezTo>
                        <a:pt x="689" y="1589"/>
                        <a:pt x="898" y="1666"/>
                        <a:pt x="1103" y="1666"/>
                      </a:cubicBezTo>
                      <a:cubicBezTo>
                        <a:pt x="1528" y="1666"/>
                        <a:pt x="1936" y="1333"/>
                        <a:pt x="1936" y="835"/>
                      </a:cubicBezTo>
                      <a:cubicBezTo>
                        <a:pt x="1936" y="375"/>
                        <a:pt x="1561" y="0"/>
                        <a:pt x="1101"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225" name="Google Shape;2225;p34"/>
              <p:cNvGrpSpPr/>
              <p:nvPr/>
            </p:nvGrpSpPr>
            <p:grpSpPr>
              <a:xfrm>
                <a:off x="4979233" y="3839798"/>
                <a:ext cx="37878" cy="32420"/>
                <a:chOff x="4979233" y="3839798"/>
                <a:chExt cx="37878" cy="32420"/>
              </a:xfrm>
            </p:grpSpPr>
            <p:sp>
              <p:nvSpPr>
                <p:cNvPr id="2226" name="Google Shape;2226;p34"/>
                <p:cNvSpPr/>
                <p:nvPr/>
              </p:nvSpPr>
              <p:spPr>
                <a:xfrm>
                  <a:off x="4979233" y="3839798"/>
                  <a:ext cx="37878" cy="32420"/>
                </a:xfrm>
                <a:custGeom>
                  <a:rect b="b" l="l" r="r" t="t"/>
                  <a:pathLst>
                    <a:path extrusionOk="0" h="4122" w="4816">
                      <a:moveTo>
                        <a:pt x="2738" y="0"/>
                      </a:moveTo>
                      <a:cubicBezTo>
                        <a:pt x="2231" y="0"/>
                        <a:pt x="1715" y="190"/>
                        <a:pt x="1295" y="613"/>
                      </a:cubicBezTo>
                      <a:cubicBezTo>
                        <a:pt x="1" y="1908"/>
                        <a:pt x="920" y="4122"/>
                        <a:pt x="2759" y="4122"/>
                      </a:cubicBezTo>
                      <a:cubicBezTo>
                        <a:pt x="3884" y="4122"/>
                        <a:pt x="4803" y="3202"/>
                        <a:pt x="4815" y="2065"/>
                      </a:cubicBezTo>
                      <a:cubicBezTo>
                        <a:pt x="4807" y="823"/>
                        <a:pt x="3794" y="0"/>
                        <a:pt x="2738"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27" name="Google Shape;2227;p34"/>
                <p:cNvSpPr/>
                <p:nvPr/>
              </p:nvSpPr>
              <p:spPr>
                <a:xfrm>
                  <a:off x="4994366" y="3849472"/>
                  <a:ext cx="13040" cy="13040"/>
                </a:xfrm>
                <a:custGeom>
                  <a:rect b="b" l="l" r="r" t="t"/>
                  <a:pathLst>
                    <a:path extrusionOk="0" h="1658" w="1658">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228" name="Google Shape;2228;p34"/>
              <p:cNvGrpSpPr/>
              <p:nvPr/>
            </p:nvGrpSpPr>
            <p:grpSpPr>
              <a:xfrm>
                <a:off x="4790662" y="3679147"/>
                <a:ext cx="37783" cy="32380"/>
                <a:chOff x="4790662" y="3679147"/>
                <a:chExt cx="37783" cy="32380"/>
              </a:xfrm>
            </p:grpSpPr>
            <p:sp>
              <p:nvSpPr>
                <p:cNvPr id="2229" name="Google Shape;2229;p34"/>
                <p:cNvSpPr/>
                <p:nvPr/>
              </p:nvSpPr>
              <p:spPr>
                <a:xfrm>
                  <a:off x="4790662" y="3679147"/>
                  <a:ext cx="37783" cy="32380"/>
                </a:xfrm>
                <a:custGeom>
                  <a:rect b="b" l="l" r="r" t="t"/>
                  <a:pathLst>
                    <a:path extrusionOk="0" h="4117" w="4804">
                      <a:moveTo>
                        <a:pt x="2738" y="0"/>
                      </a:moveTo>
                      <a:cubicBezTo>
                        <a:pt x="2231" y="0"/>
                        <a:pt x="1715" y="188"/>
                        <a:pt x="1295" y="608"/>
                      </a:cubicBezTo>
                      <a:cubicBezTo>
                        <a:pt x="1" y="1902"/>
                        <a:pt x="908" y="4116"/>
                        <a:pt x="2747" y="4116"/>
                      </a:cubicBezTo>
                      <a:cubicBezTo>
                        <a:pt x="3884" y="4116"/>
                        <a:pt x="4803" y="3197"/>
                        <a:pt x="4803" y="2060"/>
                      </a:cubicBezTo>
                      <a:cubicBezTo>
                        <a:pt x="4803" y="817"/>
                        <a:pt x="3793" y="0"/>
                        <a:pt x="2738"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30" name="Google Shape;2230;p34"/>
                <p:cNvSpPr/>
                <p:nvPr/>
              </p:nvSpPr>
              <p:spPr>
                <a:xfrm>
                  <a:off x="4803506" y="3688774"/>
                  <a:ext cx="15235" cy="13072"/>
                </a:xfrm>
                <a:custGeom>
                  <a:rect b="b" l="l" r="r" t="t"/>
                  <a:pathLst>
                    <a:path extrusionOk="0" h="1662" w="1937">
                      <a:moveTo>
                        <a:pt x="1114" y="1"/>
                      </a:moveTo>
                      <a:cubicBezTo>
                        <a:pt x="376" y="1"/>
                        <a:pt x="1" y="896"/>
                        <a:pt x="521" y="1416"/>
                      </a:cubicBezTo>
                      <a:cubicBezTo>
                        <a:pt x="694" y="1585"/>
                        <a:pt x="904" y="1661"/>
                        <a:pt x="1109" y="1661"/>
                      </a:cubicBezTo>
                      <a:cubicBezTo>
                        <a:pt x="1534" y="1661"/>
                        <a:pt x="1936" y="1334"/>
                        <a:pt x="1936" y="836"/>
                      </a:cubicBezTo>
                      <a:cubicBezTo>
                        <a:pt x="1936" y="376"/>
                        <a:pt x="1573" y="1"/>
                        <a:pt x="1114"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231" name="Google Shape;2231;p34"/>
              <p:cNvGrpSpPr/>
              <p:nvPr/>
            </p:nvGrpSpPr>
            <p:grpSpPr>
              <a:xfrm>
                <a:off x="4857263" y="3557861"/>
                <a:ext cx="37776" cy="32357"/>
                <a:chOff x="4857263" y="3557861"/>
                <a:chExt cx="37776" cy="32357"/>
              </a:xfrm>
            </p:grpSpPr>
            <p:sp>
              <p:nvSpPr>
                <p:cNvPr id="2232" name="Google Shape;2232;p34"/>
                <p:cNvSpPr/>
                <p:nvPr/>
              </p:nvSpPr>
              <p:spPr>
                <a:xfrm>
                  <a:off x="4857263" y="3557861"/>
                  <a:ext cx="37776" cy="32357"/>
                </a:xfrm>
                <a:custGeom>
                  <a:rect b="b" l="l" r="r" t="t"/>
                  <a:pathLst>
                    <a:path extrusionOk="0" h="4114" w="4803">
                      <a:moveTo>
                        <a:pt x="2732" y="0"/>
                      </a:moveTo>
                      <a:cubicBezTo>
                        <a:pt x="2228" y="0"/>
                        <a:pt x="1713" y="187"/>
                        <a:pt x="1295" y="606"/>
                      </a:cubicBezTo>
                      <a:cubicBezTo>
                        <a:pt x="1" y="1900"/>
                        <a:pt x="908" y="4114"/>
                        <a:pt x="2747" y="4114"/>
                      </a:cubicBezTo>
                      <a:cubicBezTo>
                        <a:pt x="3884" y="4114"/>
                        <a:pt x="4803" y="3194"/>
                        <a:pt x="4803" y="2057"/>
                      </a:cubicBezTo>
                      <a:cubicBezTo>
                        <a:pt x="4803" y="821"/>
                        <a:pt x="3789" y="0"/>
                        <a:pt x="2732"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33" name="Google Shape;2233;p34"/>
                <p:cNvSpPr/>
                <p:nvPr/>
              </p:nvSpPr>
              <p:spPr>
                <a:xfrm>
                  <a:off x="4870106" y="3567566"/>
                  <a:ext cx="15329" cy="13040"/>
                </a:xfrm>
                <a:custGeom>
                  <a:rect b="b" l="l" r="r" t="t"/>
                  <a:pathLst>
                    <a:path extrusionOk="0" h="1658" w="1949">
                      <a:moveTo>
                        <a:pt x="1114" y="1"/>
                      </a:moveTo>
                      <a:cubicBezTo>
                        <a:pt x="376" y="1"/>
                        <a:pt x="1" y="896"/>
                        <a:pt x="533" y="1416"/>
                      </a:cubicBezTo>
                      <a:cubicBezTo>
                        <a:pt x="700" y="1583"/>
                        <a:pt x="905" y="1658"/>
                        <a:pt x="1105" y="1658"/>
                      </a:cubicBezTo>
                      <a:cubicBezTo>
                        <a:pt x="1529" y="1658"/>
                        <a:pt x="1936" y="1324"/>
                        <a:pt x="1936" y="823"/>
                      </a:cubicBezTo>
                      <a:cubicBezTo>
                        <a:pt x="1948" y="364"/>
                        <a:pt x="1573" y="1"/>
                        <a:pt x="1114"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234" name="Google Shape;2234;p34"/>
              <p:cNvGrpSpPr/>
              <p:nvPr/>
            </p:nvGrpSpPr>
            <p:grpSpPr>
              <a:xfrm>
                <a:off x="4883902" y="3648033"/>
                <a:ext cx="37783" cy="32380"/>
                <a:chOff x="4883902" y="3648033"/>
                <a:chExt cx="37783" cy="32380"/>
              </a:xfrm>
            </p:grpSpPr>
            <p:sp>
              <p:nvSpPr>
                <p:cNvPr id="2235" name="Google Shape;2235;p34"/>
                <p:cNvSpPr/>
                <p:nvPr/>
              </p:nvSpPr>
              <p:spPr>
                <a:xfrm>
                  <a:off x="4883902" y="3648033"/>
                  <a:ext cx="37783" cy="32380"/>
                </a:xfrm>
                <a:custGeom>
                  <a:rect b="b" l="l" r="r" t="t"/>
                  <a:pathLst>
                    <a:path extrusionOk="0" h="4117" w="4804">
                      <a:moveTo>
                        <a:pt x="2731" y="0"/>
                      </a:moveTo>
                      <a:cubicBezTo>
                        <a:pt x="2226" y="0"/>
                        <a:pt x="1711" y="188"/>
                        <a:pt x="1295" y="608"/>
                      </a:cubicBezTo>
                      <a:cubicBezTo>
                        <a:pt x="1" y="1903"/>
                        <a:pt x="920" y="4104"/>
                        <a:pt x="2747" y="4116"/>
                      </a:cubicBezTo>
                      <a:cubicBezTo>
                        <a:pt x="3884" y="4104"/>
                        <a:pt x="4803" y="3185"/>
                        <a:pt x="4803" y="2048"/>
                      </a:cubicBezTo>
                      <a:cubicBezTo>
                        <a:pt x="4795" y="814"/>
                        <a:pt x="3783" y="0"/>
                        <a:pt x="2731"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36" name="Google Shape;2236;p34"/>
                <p:cNvSpPr/>
                <p:nvPr/>
              </p:nvSpPr>
              <p:spPr>
                <a:xfrm>
                  <a:off x="4896745" y="3657668"/>
                  <a:ext cx="15329" cy="13009"/>
                </a:xfrm>
                <a:custGeom>
                  <a:rect b="b" l="l" r="r" t="t"/>
                  <a:pathLst>
                    <a:path extrusionOk="0" h="1654" w="1949">
                      <a:moveTo>
                        <a:pt x="1114" y="0"/>
                      </a:moveTo>
                      <a:cubicBezTo>
                        <a:pt x="376" y="0"/>
                        <a:pt x="1" y="883"/>
                        <a:pt x="533" y="1404"/>
                      </a:cubicBezTo>
                      <a:cubicBezTo>
                        <a:pt x="702" y="1577"/>
                        <a:pt x="911" y="1654"/>
                        <a:pt x="1115" y="1654"/>
                      </a:cubicBezTo>
                      <a:cubicBezTo>
                        <a:pt x="1541" y="1654"/>
                        <a:pt x="1948" y="1321"/>
                        <a:pt x="1948" y="823"/>
                      </a:cubicBezTo>
                      <a:cubicBezTo>
                        <a:pt x="1948" y="363"/>
                        <a:pt x="1573" y="0"/>
                        <a:pt x="1114"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237" name="Google Shape;2237;p34"/>
              <p:cNvGrpSpPr/>
              <p:nvPr/>
            </p:nvGrpSpPr>
            <p:grpSpPr>
              <a:xfrm>
                <a:off x="4907780" y="3347220"/>
                <a:ext cx="37878" cy="32357"/>
                <a:chOff x="4907780" y="3347220"/>
                <a:chExt cx="37878" cy="32357"/>
              </a:xfrm>
            </p:grpSpPr>
            <p:sp>
              <p:nvSpPr>
                <p:cNvPr id="2238" name="Google Shape;2238;p34"/>
                <p:cNvSpPr/>
                <p:nvPr/>
              </p:nvSpPr>
              <p:spPr>
                <a:xfrm>
                  <a:off x="4907780" y="3347220"/>
                  <a:ext cx="37878" cy="32357"/>
                </a:xfrm>
                <a:custGeom>
                  <a:rect b="b" l="l" r="r" t="t"/>
                  <a:pathLst>
                    <a:path extrusionOk="0" h="4114" w="4816">
                      <a:moveTo>
                        <a:pt x="2733" y="0"/>
                      </a:moveTo>
                      <a:cubicBezTo>
                        <a:pt x="2228" y="0"/>
                        <a:pt x="1714" y="187"/>
                        <a:pt x="1295" y="606"/>
                      </a:cubicBezTo>
                      <a:cubicBezTo>
                        <a:pt x="1" y="1900"/>
                        <a:pt x="920" y="4114"/>
                        <a:pt x="2759" y="4114"/>
                      </a:cubicBezTo>
                      <a:cubicBezTo>
                        <a:pt x="3884" y="4114"/>
                        <a:pt x="4803" y="3194"/>
                        <a:pt x="4815" y="2057"/>
                      </a:cubicBezTo>
                      <a:cubicBezTo>
                        <a:pt x="4807" y="821"/>
                        <a:pt x="3791" y="0"/>
                        <a:pt x="2733"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39" name="Google Shape;2239;p34"/>
                <p:cNvSpPr/>
                <p:nvPr/>
              </p:nvSpPr>
              <p:spPr>
                <a:xfrm>
                  <a:off x="4922912" y="3356926"/>
                  <a:ext cx="13040" cy="13040"/>
                </a:xfrm>
                <a:custGeom>
                  <a:rect b="b" l="l" r="r" t="t"/>
                  <a:pathLst>
                    <a:path extrusionOk="0" h="1658" w="1658">
                      <a:moveTo>
                        <a:pt x="835" y="1"/>
                      </a:moveTo>
                      <a:cubicBezTo>
                        <a:pt x="375" y="1"/>
                        <a:pt x="0" y="363"/>
                        <a:pt x="0" y="823"/>
                      </a:cubicBezTo>
                      <a:cubicBezTo>
                        <a:pt x="0" y="1283"/>
                        <a:pt x="375" y="1658"/>
                        <a:pt x="835" y="1658"/>
                      </a:cubicBezTo>
                      <a:cubicBezTo>
                        <a:pt x="1283" y="1658"/>
                        <a:pt x="1658" y="1283"/>
                        <a:pt x="1658" y="823"/>
                      </a:cubicBezTo>
                      <a:cubicBezTo>
                        <a:pt x="1658" y="363"/>
                        <a:pt x="1283" y="1"/>
                        <a:pt x="835"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240" name="Google Shape;2240;p34"/>
              <p:cNvGrpSpPr/>
              <p:nvPr/>
            </p:nvGrpSpPr>
            <p:grpSpPr>
              <a:xfrm>
                <a:off x="5065048" y="3738150"/>
                <a:ext cx="37783" cy="32364"/>
                <a:chOff x="5065048" y="3738150"/>
                <a:chExt cx="37783" cy="32364"/>
              </a:xfrm>
            </p:grpSpPr>
            <p:sp>
              <p:nvSpPr>
                <p:cNvPr id="2241" name="Google Shape;2241;p34"/>
                <p:cNvSpPr/>
                <p:nvPr/>
              </p:nvSpPr>
              <p:spPr>
                <a:xfrm>
                  <a:off x="5065048" y="3738150"/>
                  <a:ext cx="37783" cy="32364"/>
                </a:xfrm>
                <a:custGeom>
                  <a:rect b="b" l="l" r="r" t="t"/>
                  <a:pathLst>
                    <a:path extrusionOk="0" h="4115" w="4804">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42" name="Google Shape;2242;p34"/>
                <p:cNvSpPr/>
                <p:nvPr/>
              </p:nvSpPr>
              <p:spPr>
                <a:xfrm>
                  <a:off x="5077994" y="3747761"/>
                  <a:ext cx="15227" cy="13072"/>
                </a:xfrm>
                <a:custGeom>
                  <a:rect b="b" l="l" r="r" t="t"/>
                  <a:pathLst>
                    <a:path extrusionOk="0" h="1662" w="1936">
                      <a:moveTo>
                        <a:pt x="1101" y="1"/>
                      </a:moveTo>
                      <a:cubicBezTo>
                        <a:pt x="363" y="1"/>
                        <a:pt x="0" y="896"/>
                        <a:pt x="520" y="1416"/>
                      </a:cubicBezTo>
                      <a:cubicBezTo>
                        <a:pt x="689" y="1585"/>
                        <a:pt x="898" y="1661"/>
                        <a:pt x="1102" y="1661"/>
                      </a:cubicBezTo>
                      <a:cubicBezTo>
                        <a:pt x="1528" y="1661"/>
                        <a:pt x="1936" y="1334"/>
                        <a:pt x="1936" y="836"/>
                      </a:cubicBezTo>
                      <a:cubicBezTo>
                        <a:pt x="1936" y="376"/>
                        <a:pt x="1561" y="1"/>
                        <a:pt x="1101"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243" name="Google Shape;2243;p34"/>
              <p:cNvGrpSpPr/>
              <p:nvPr/>
            </p:nvGrpSpPr>
            <p:grpSpPr>
              <a:xfrm>
                <a:off x="5071616" y="3284615"/>
                <a:ext cx="37783" cy="32357"/>
                <a:chOff x="5071616" y="3284615"/>
                <a:chExt cx="37783" cy="32357"/>
              </a:xfrm>
            </p:grpSpPr>
            <p:sp>
              <p:nvSpPr>
                <p:cNvPr id="2244" name="Google Shape;2244;p34"/>
                <p:cNvSpPr/>
                <p:nvPr/>
              </p:nvSpPr>
              <p:spPr>
                <a:xfrm>
                  <a:off x="5071616" y="3284615"/>
                  <a:ext cx="37783" cy="32357"/>
                </a:xfrm>
                <a:custGeom>
                  <a:rect b="b" l="l" r="r" t="t"/>
                  <a:pathLst>
                    <a:path extrusionOk="0" h="4114" w="4804">
                      <a:moveTo>
                        <a:pt x="2732" y="0"/>
                      </a:moveTo>
                      <a:cubicBezTo>
                        <a:pt x="2228" y="0"/>
                        <a:pt x="1713" y="188"/>
                        <a:pt x="1295" y="606"/>
                      </a:cubicBezTo>
                      <a:cubicBezTo>
                        <a:pt x="1" y="1900"/>
                        <a:pt x="908" y="4114"/>
                        <a:pt x="2747" y="4114"/>
                      </a:cubicBezTo>
                      <a:cubicBezTo>
                        <a:pt x="3872" y="4114"/>
                        <a:pt x="4791" y="3195"/>
                        <a:pt x="4803" y="2057"/>
                      </a:cubicBezTo>
                      <a:cubicBezTo>
                        <a:pt x="4803" y="821"/>
                        <a:pt x="3789" y="0"/>
                        <a:pt x="2732"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45" name="Google Shape;2245;p34"/>
                <p:cNvSpPr/>
                <p:nvPr/>
              </p:nvSpPr>
              <p:spPr>
                <a:xfrm>
                  <a:off x="5086646" y="3294320"/>
                  <a:ext cx="13048" cy="13048"/>
                </a:xfrm>
                <a:custGeom>
                  <a:rect b="b" l="l" r="r" t="t"/>
                  <a:pathLst>
                    <a:path extrusionOk="0" h="1659" w="1659">
                      <a:moveTo>
                        <a:pt x="836" y="1"/>
                      </a:moveTo>
                      <a:cubicBezTo>
                        <a:pt x="376" y="1"/>
                        <a:pt x="1" y="364"/>
                        <a:pt x="1" y="823"/>
                      </a:cubicBezTo>
                      <a:cubicBezTo>
                        <a:pt x="1" y="1283"/>
                        <a:pt x="376" y="1658"/>
                        <a:pt x="836" y="1658"/>
                      </a:cubicBezTo>
                      <a:cubicBezTo>
                        <a:pt x="1283" y="1658"/>
                        <a:pt x="1658" y="1283"/>
                        <a:pt x="1658" y="823"/>
                      </a:cubicBezTo>
                      <a:cubicBezTo>
                        <a:pt x="1658" y="364"/>
                        <a:pt x="1283" y="1"/>
                        <a:pt x="836"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246" name="Google Shape;2246;p34"/>
              <p:cNvGrpSpPr/>
              <p:nvPr/>
            </p:nvGrpSpPr>
            <p:grpSpPr>
              <a:xfrm>
                <a:off x="5389291" y="3759921"/>
                <a:ext cx="37783" cy="32380"/>
                <a:chOff x="5389291" y="3759921"/>
                <a:chExt cx="37783" cy="32380"/>
              </a:xfrm>
            </p:grpSpPr>
            <p:sp>
              <p:nvSpPr>
                <p:cNvPr id="2247" name="Google Shape;2247;p34"/>
                <p:cNvSpPr/>
                <p:nvPr/>
              </p:nvSpPr>
              <p:spPr>
                <a:xfrm>
                  <a:off x="5389291" y="3759921"/>
                  <a:ext cx="37783" cy="32380"/>
                </a:xfrm>
                <a:custGeom>
                  <a:rect b="b" l="l" r="r" t="t"/>
                  <a:pathLst>
                    <a:path extrusionOk="0" h="4117" w="4804">
                      <a:moveTo>
                        <a:pt x="2738" y="0"/>
                      </a:moveTo>
                      <a:cubicBezTo>
                        <a:pt x="2231" y="0"/>
                        <a:pt x="1715" y="188"/>
                        <a:pt x="1295" y="608"/>
                      </a:cubicBezTo>
                      <a:cubicBezTo>
                        <a:pt x="1" y="1903"/>
                        <a:pt x="920" y="4116"/>
                        <a:pt x="2747" y="4116"/>
                      </a:cubicBezTo>
                      <a:cubicBezTo>
                        <a:pt x="3884" y="4116"/>
                        <a:pt x="4803" y="3197"/>
                        <a:pt x="4803" y="2060"/>
                      </a:cubicBezTo>
                      <a:cubicBezTo>
                        <a:pt x="4803" y="817"/>
                        <a:pt x="3792" y="0"/>
                        <a:pt x="2738"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48" name="Google Shape;2248;p34"/>
                <p:cNvSpPr/>
                <p:nvPr/>
              </p:nvSpPr>
              <p:spPr>
                <a:xfrm>
                  <a:off x="5402229" y="3769555"/>
                  <a:ext cx="15235" cy="13064"/>
                </a:xfrm>
                <a:custGeom>
                  <a:rect b="b" l="l" r="r" t="t"/>
                  <a:pathLst>
                    <a:path extrusionOk="0" h="1661" w="1937">
                      <a:moveTo>
                        <a:pt x="1114" y="0"/>
                      </a:moveTo>
                      <a:cubicBezTo>
                        <a:pt x="364" y="0"/>
                        <a:pt x="1" y="895"/>
                        <a:pt x="521" y="1415"/>
                      </a:cubicBezTo>
                      <a:cubicBezTo>
                        <a:pt x="690" y="1584"/>
                        <a:pt x="899" y="1660"/>
                        <a:pt x="1103" y="1660"/>
                      </a:cubicBezTo>
                      <a:cubicBezTo>
                        <a:pt x="1528" y="1660"/>
                        <a:pt x="1936" y="1333"/>
                        <a:pt x="1936" y="835"/>
                      </a:cubicBezTo>
                      <a:cubicBezTo>
                        <a:pt x="1936" y="375"/>
                        <a:pt x="1561" y="0"/>
                        <a:pt x="1114"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249" name="Google Shape;2249;p34"/>
              <p:cNvGrpSpPr/>
              <p:nvPr/>
            </p:nvGrpSpPr>
            <p:grpSpPr>
              <a:xfrm>
                <a:off x="5431534" y="3632932"/>
                <a:ext cx="37878" cy="32451"/>
                <a:chOff x="5431534" y="3632932"/>
                <a:chExt cx="37878" cy="32451"/>
              </a:xfrm>
            </p:grpSpPr>
            <p:sp>
              <p:nvSpPr>
                <p:cNvPr id="2250" name="Google Shape;2250;p34"/>
                <p:cNvSpPr/>
                <p:nvPr/>
              </p:nvSpPr>
              <p:spPr>
                <a:xfrm>
                  <a:off x="5431534" y="3632932"/>
                  <a:ext cx="37878" cy="32451"/>
                </a:xfrm>
                <a:custGeom>
                  <a:rect b="b" l="l" r="r" t="t"/>
                  <a:pathLst>
                    <a:path extrusionOk="0" h="4126" w="4816">
                      <a:moveTo>
                        <a:pt x="2734" y="0"/>
                      </a:moveTo>
                      <a:cubicBezTo>
                        <a:pt x="2228" y="0"/>
                        <a:pt x="1713" y="187"/>
                        <a:pt x="1295" y="605"/>
                      </a:cubicBezTo>
                      <a:cubicBezTo>
                        <a:pt x="1" y="1899"/>
                        <a:pt x="920" y="4125"/>
                        <a:pt x="2759" y="4125"/>
                      </a:cubicBezTo>
                      <a:cubicBezTo>
                        <a:pt x="3896" y="4113"/>
                        <a:pt x="4815" y="3194"/>
                        <a:pt x="4815" y="2069"/>
                      </a:cubicBezTo>
                      <a:cubicBezTo>
                        <a:pt x="4815" y="824"/>
                        <a:pt x="3795" y="0"/>
                        <a:pt x="2734"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51" name="Google Shape;2251;p34"/>
                <p:cNvSpPr/>
                <p:nvPr/>
              </p:nvSpPr>
              <p:spPr>
                <a:xfrm>
                  <a:off x="5444472" y="3642638"/>
                  <a:ext cx="15235" cy="13064"/>
                </a:xfrm>
                <a:custGeom>
                  <a:rect b="b" l="l" r="r" t="t"/>
                  <a:pathLst>
                    <a:path extrusionOk="0" h="1661" w="1937">
                      <a:moveTo>
                        <a:pt x="1114" y="0"/>
                      </a:moveTo>
                      <a:cubicBezTo>
                        <a:pt x="376" y="0"/>
                        <a:pt x="1" y="895"/>
                        <a:pt x="521" y="1415"/>
                      </a:cubicBezTo>
                      <a:cubicBezTo>
                        <a:pt x="690" y="1584"/>
                        <a:pt x="899" y="1660"/>
                        <a:pt x="1103" y="1660"/>
                      </a:cubicBezTo>
                      <a:cubicBezTo>
                        <a:pt x="1528" y="1660"/>
                        <a:pt x="1936" y="1333"/>
                        <a:pt x="1936" y="835"/>
                      </a:cubicBezTo>
                      <a:cubicBezTo>
                        <a:pt x="1936" y="375"/>
                        <a:pt x="1573" y="0"/>
                        <a:pt x="1114"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252" name="Google Shape;2252;p34"/>
              <p:cNvGrpSpPr/>
              <p:nvPr/>
            </p:nvGrpSpPr>
            <p:grpSpPr>
              <a:xfrm>
                <a:off x="5540755" y="3544829"/>
                <a:ext cx="37783" cy="32357"/>
                <a:chOff x="5540755" y="3544829"/>
                <a:chExt cx="37783" cy="32357"/>
              </a:xfrm>
            </p:grpSpPr>
            <p:sp>
              <p:nvSpPr>
                <p:cNvPr id="2253" name="Google Shape;2253;p34"/>
                <p:cNvSpPr/>
                <p:nvPr/>
              </p:nvSpPr>
              <p:spPr>
                <a:xfrm>
                  <a:off x="5540755" y="3544829"/>
                  <a:ext cx="37783" cy="32357"/>
                </a:xfrm>
                <a:custGeom>
                  <a:rect b="b" l="l" r="r" t="t"/>
                  <a:pathLst>
                    <a:path extrusionOk="0" h="4114" w="4804">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54" name="Google Shape;2254;p34"/>
                <p:cNvSpPr/>
                <p:nvPr/>
              </p:nvSpPr>
              <p:spPr>
                <a:xfrm>
                  <a:off x="5553693" y="3554534"/>
                  <a:ext cx="15235" cy="13040"/>
                </a:xfrm>
                <a:custGeom>
                  <a:rect b="b" l="l" r="r" t="t"/>
                  <a:pathLst>
                    <a:path extrusionOk="0" h="1658" w="1937">
                      <a:moveTo>
                        <a:pt x="1102" y="0"/>
                      </a:moveTo>
                      <a:cubicBezTo>
                        <a:pt x="364" y="0"/>
                        <a:pt x="1" y="896"/>
                        <a:pt x="521" y="1416"/>
                      </a:cubicBezTo>
                      <a:cubicBezTo>
                        <a:pt x="688" y="1583"/>
                        <a:pt x="894" y="1658"/>
                        <a:pt x="1096" y="1658"/>
                      </a:cubicBezTo>
                      <a:cubicBezTo>
                        <a:pt x="1524" y="1658"/>
                        <a:pt x="1936" y="1324"/>
                        <a:pt x="1936" y="823"/>
                      </a:cubicBezTo>
                      <a:cubicBezTo>
                        <a:pt x="1936" y="363"/>
                        <a:pt x="1561" y="0"/>
                        <a:pt x="1102"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255" name="Google Shape;2255;p34"/>
              <p:cNvGrpSpPr/>
              <p:nvPr/>
            </p:nvGrpSpPr>
            <p:grpSpPr>
              <a:xfrm>
                <a:off x="5579293" y="3412107"/>
                <a:ext cx="37776" cy="32357"/>
                <a:chOff x="5579293" y="3412107"/>
                <a:chExt cx="37776" cy="32357"/>
              </a:xfrm>
            </p:grpSpPr>
            <p:sp>
              <p:nvSpPr>
                <p:cNvPr id="2256" name="Google Shape;2256;p34"/>
                <p:cNvSpPr/>
                <p:nvPr/>
              </p:nvSpPr>
              <p:spPr>
                <a:xfrm>
                  <a:off x="5579293" y="3412107"/>
                  <a:ext cx="37776" cy="32357"/>
                </a:xfrm>
                <a:custGeom>
                  <a:rect b="b" l="l" r="r" t="t"/>
                  <a:pathLst>
                    <a:path extrusionOk="0" h="4114" w="4803">
                      <a:moveTo>
                        <a:pt x="2732" y="0"/>
                      </a:moveTo>
                      <a:cubicBezTo>
                        <a:pt x="2227" y="0"/>
                        <a:pt x="1713" y="187"/>
                        <a:pt x="1294" y="605"/>
                      </a:cubicBezTo>
                      <a:cubicBezTo>
                        <a:pt x="0" y="1900"/>
                        <a:pt x="919" y="4114"/>
                        <a:pt x="2746" y="4114"/>
                      </a:cubicBezTo>
                      <a:cubicBezTo>
                        <a:pt x="3883" y="4114"/>
                        <a:pt x="4802" y="3194"/>
                        <a:pt x="4802" y="2057"/>
                      </a:cubicBezTo>
                      <a:cubicBezTo>
                        <a:pt x="4802" y="821"/>
                        <a:pt x="3788" y="0"/>
                        <a:pt x="2732"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57" name="Google Shape;2257;p34"/>
                <p:cNvSpPr/>
                <p:nvPr/>
              </p:nvSpPr>
              <p:spPr>
                <a:xfrm>
                  <a:off x="5594418" y="3421812"/>
                  <a:ext cx="13040" cy="13040"/>
                </a:xfrm>
                <a:custGeom>
                  <a:rect b="b" l="l" r="r" t="t"/>
                  <a:pathLst>
                    <a:path extrusionOk="0" h="1658" w="1658">
                      <a:moveTo>
                        <a:pt x="823" y="1"/>
                      </a:moveTo>
                      <a:cubicBezTo>
                        <a:pt x="375" y="1"/>
                        <a:pt x="0" y="363"/>
                        <a:pt x="0" y="823"/>
                      </a:cubicBezTo>
                      <a:cubicBezTo>
                        <a:pt x="0" y="1283"/>
                        <a:pt x="375" y="1658"/>
                        <a:pt x="823" y="1658"/>
                      </a:cubicBezTo>
                      <a:cubicBezTo>
                        <a:pt x="1283" y="1658"/>
                        <a:pt x="1658" y="1283"/>
                        <a:pt x="1658" y="823"/>
                      </a:cubicBezTo>
                      <a:cubicBezTo>
                        <a:pt x="1658" y="363"/>
                        <a:pt x="1283" y="1"/>
                        <a:pt x="823"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258" name="Google Shape;2258;p34"/>
              <p:cNvGrpSpPr/>
              <p:nvPr/>
            </p:nvGrpSpPr>
            <p:grpSpPr>
              <a:xfrm>
                <a:off x="5801346" y="3284615"/>
                <a:ext cx="37783" cy="32357"/>
                <a:chOff x="5801346" y="3284615"/>
                <a:chExt cx="37783" cy="32357"/>
              </a:xfrm>
            </p:grpSpPr>
            <p:sp>
              <p:nvSpPr>
                <p:cNvPr id="2259" name="Google Shape;2259;p34"/>
                <p:cNvSpPr/>
                <p:nvPr/>
              </p:nvSpPr>
              <p:spPr>
                <a:xfrm>
                  <a:off x="5801346" y="3284615"/>
                  <a:ext cx="37783" cy="32357"/>
                </a:xfrm>
                <a:custGeom>
                  <a:rect b="b" l="l" r="r" t="t"/>
                  <a:pathLst>
                    <a:path extrusionOk="0" h="4114" w="4804">
                      <a:moveTo>
                        <a:pt x="2732" y="0"/>
                      </a:moveTo>
                      <a:cubicBezTo>
                        <a:pt x="2228" y="0"/>
                        <a:pt x="1714" y="188"/>
                        <a:pt x="1295" y="606"/>
                      </a:cubicBezTo>
                      <a:cubicBezTo>
                        <a:pt x="1" y="1900"/>
                        <a:pt x="920" y="4114"/>
                        <a:pt x="2759" y="4114"/>
                      </a:cubicBezTo>
                      <a:cubicBezTo>
                        <a:pt x="3884" y="4114"/>
                        <a:pt x="4803" y="3195"/>
                        <a:pt x="4803" y="2057"/>
                      </a:cubicBezTo>
                      <a:cubicBezTo>
                        <a:pt x="4803" y="821"/>
                        <a:pt x="3789" y="0"/>
                        <a:pt x="2732"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60" name="Google Shape;2260;p34"/>
                <p:cNvSpPr/>
                <p:nvPr/>
              </p:nvSpPr>
              <p:spPr>
                <a:xfrm>
                  <a:off x="5816478" y="3294320"/>
                  <a:ext cx="13040" cy="13048"/>
                </a:xfrm>
                <a:custGeom>
                  <a:rect b="b" l="l" r="r" t="t"/>
                  <a:pathLst>
                    <a:path extrusionOk="0" h="1659" w="1658">
                      <a:moveTo>
                        <a:pt x="835" y="1"/>
                      </a:moveTo>
                      <a:cubicBezTo>
                        <a:pt x="375" y="1"/>
                        <a:pt x="0" y="364"/>
                        <a:pt x="0" y="823"/>
                      </a:cubicBezTo>
                      <a:cubicBezTo>
                        <a:pt x="0" y="1283"/>
                        <a:pt x="375" y="1658"/>
                        <a:pt x="835" y="1658"/>
                      </a:cubicBezTo>
                      <a:cubicBezTo>
                        <a:pt x="1283" y="1658"/>
                        <a:pt x="1658" y="1283"/>
                        <a:pt x="1658" y="823"/>
                      </a:cubicBezTo>
                      <a:cubicBezTo>
                        <a:pt x="1658" y="364"/>
                        <a:pt x="1283" y="1"/>
                        <a:pt x="835"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261" name="Google Shape;2261;p34"/>
              <p:cNvGrpSpPr/>
              <p:nvPr/>
            </p:nvGrpSpPr>
            <p:grpSpPr>
              <a:xfrm>
                <a:off x="5763578" y="3399067"/>
                <a:ext cx="37776" cy="32364"/>
                <a:chOff x="5763578" y="3399067"/>
                <a:chExt cx="37776" cy="32364"/>
              </a:xfrm>
            </p:grpSpPr>
            <p:sp>
              <p:nvSpPr>
                <p:cNvPr id="2262" name="Google Shape;2262;p34"/>
                <p:cNvSpPr/>
                <p:nvPr/>
              </p:nvSpPr>
              <p:spPr>
                <a:xfrm>
                  <a:off x="5763578" y="3399067"/>
                  <a:ext cx="37776" cy="32364"/>
                </a:xfrm>
                <a:custGeom>
                  <a:rect b="b" l="l" r="r" t="t"/>
                  <a:pathLst>
                    <a:path extrusionOk="0" h="4115" w="4803">
                      <a:moveTo>
                        <a:pt x="2732" y="1"/>
                      </a:moveTo>
                      <a:cubicBezTo>
                        <a:pt x="2227" y="1"/>
                        <a:pt x="1713" y="188"/>
                        <a:pt x="1295" y="606"/>
                      </a:cubicBezTo>
                      <a:cubicBezTo>
                        <a:pt x="0" y="1901"/>
                        <a:pt x="920" y="4114"/>
                        <a:pt x="2746" y="4114"/>
                      </a:cubicBezTo>
                      <a:cubicBezTo>
                        <a:pt x="3884" y="4114"/>
                        <a:pt x="4803" y="3195"/>
                        <a:pt x="4803" y="2058"/>
                      </a:cubicBezTo>
                      <a:cubicBezTo>
                        <a:pt x="4803" y="822"/>
                        <a:pt x="3789" y="1"/>
                        <a:pt x="2732"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63" name="Google Shape;2263;p34"/>
                <p:cNvSpPr/>
                <p:nvPr/>
              </p:nvSpPr>
              <p:spPr>
                <a:xfrm>
                  <a:off x="5776516" y="3408780"/>
                  <a:ext cx="15235" cy="13040"/>
                </a:xfrm>
                <a:custGeom>
                  <a:rect b="b" l="l" r="r" t="t"/>
                  <a:pathLst>
                    <a:path extrusionOk="0" h="1658" w="1937">
                      <a:moveTo>
                        <a:pt x="1101" y="0"/>
                      </a:moveTo>
                      <a:cubicBezTo>
                        <a:pt x="364"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264" name="Google Shape;2264;p34"/>
              <p:cNvGrpSpPr/>
              <p:nvPr/>
            </p:nvGrpSpPr>
            <p:grpSpPr>
              <a:xfrm>
                <a:off x="5395858" y="3230952"/>
                <a:ext cx="37776" cy="32364"/>
                <a:chOff x="5395858" y="3230952"/>
                <a:chExt cx="37776" cy="32364"/>
              </a:xfrm>
            </p:grpSpPr>
            <p:sp>
              <p:nvSpPr>
                <p:cNvPr id="2265" name="Google Shape;2265;p34"/>
                <p:cNvSpPr/>
                <p:nvPr/>
              </p:nvSpPr>
              <p:spPr>
                <a:xfrm>
                  <a:off x="5395858" y="3230952"/>
                  <a:ext cx="37776" cy="32364"/>
                </a:xfrm>
                <a:custGeom>
                  <a:rect b="b" l="l" r="r" t="t"/>
                  <a:pathLst>
                    <a:path extrusionOk="0" h="4115" w="4803">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66" name="Google Shape;2266;p34"/>
                <p:cNvSpPr/>
                <p:nvPr/>
              </p:nvSpPr>
              <p:spPr>
                <a:xfrm>
                  <a:off x="5408702" y="3240571"/>
                  <a:ext cx="15227" cy="13064"/>
                </a:xfrm>
                <a:custGeom>
                  <a:rect b="b" l="l" r="r" t="t"/>
                  <a:pathLst>
                    <a:path extrusionOk="0" h="1661" w="1936">
                      <a:moveTo>
                        <a:pt x="1113" y="0"/>
                      </a:moveTo>
                      <a:cubicBezTo>
                        <a:pt x="375" y="0"/>
                        <a:pt x="0" y="895"/>
                        <a:pt x="521" y="1416"/>
                      </a:cubicBezTo>
                      <a:cubicBezTo>
                        <a:pt x="690" y="1585"/>
                        <a:pt x="898" y="1660"/>
                        <a:pt x="1103" y="1660"/>
                      </a:cubicBezTo>
                      <a:cubicBezTo>
                        <a:pt x="1528" y="1660"/>
                        <a:pt x="1936" y="1333"/>
                        <a:pt x="1936" y="835"/>
                      </a:cubicBezTo>
                      <a:cubicBezTo>
                        <a:pt x="1936" y="375"/>
                        <a:pt x="1561" y="0"/>
                        <a:pt x="1113"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267" name="Google Shape;2267;p34"/>
              <p:cNvGrpSpPr/>
              <p:nvPr/>
            </p:nvGrpSpPr>
            <p:grpSpPr>
              <a:xfrm>
                <a:off x="5264088" y="3188237"/>
                <a:ext cx="37776" cy="32357"/>
                <a:chOff x="5264088" y="3188237"/>
                <a:chExt cx="37776" cy="32357"/>
              </a:xfrm>
            </p:grpSpPr>
            <p:sp>
              <p:nvSpPr>
                <p:cNvPr id="2268" name="Google Shape;2268;p34"/>
                <p:cNvSpPr/>
                <p:nvPr/>
              </p:nvSpPr>
              <p:spPr>
                <a:xfrm>
                  <a:off x="5264088" y="3188237"/>
                  <a:ext cx="37776" cy="32357"/>
                </a:xfrm>
                <a:custGeom>
                  <a:rect b="b" l="l" r="r" t="t"/>
                  <a:pathLst>
                    <a:path extrusionOk="0" h="4114" w="4803">
                      <a:moveTo>
                        <a:pt x="2732" y="0"/>
                      </a:moveTo>
                      <a:cubicBezTo>
                        <a:pt x="2227" y="0"/>
                        <a:pt x="1713" y="188"/>
                        <a:pt x="1295" y="606"/>
                      </a:cubicBezTo>
                      <a:cubicBezTo>
                        <a:pt x="0" y="1900"/>
                        <a:pt x="920" y="4114"/>
                        <a:pt x="2746" y="4114"/>
                      </a:cubicBezTo>
                      <a:cubicBezTo>
                        <a:pt x="3883" y="4114"/>
                        <a:pt x="4803" y="3195"/>
                        <a:pt x="4803" y="2057"/>
                      </a:cubicBezTo>
                      <a:cubicBezTo>
                        <a:pt x="4803" y="821"/>
                        <a:pt x="3789" y="0"/>
                        <a:pt x="2732"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69" name="Google Shape;2269;p34"/>
                <p:cNvSpPr/>
                <p:nvPr/>
              </p:nvSpPr>
              <p:spPr>
                <a:xfrm>
                  <a:off x="5279212" y="3197943"/>
                  <a:ext cx="13048" cy="13048"/>
                </a:xfrm>
                <a:custGeom>
                  <a:rect b="b" l="l" r="r" t="t"/>
                  <a:pathLst>
                    <a:path extrusionOk="0" h="1659" w="1659">
                      <a:moveTo>
                        <a:pt x="823" y="1"/>
                      </a:moveTo>
                      <a:cubicBezTo>
                        <a:pt x="364" y="1"/>
                        <a:pt x="1" y="376"/>
                        <a:pt x="1" y="823"/>
                      </a:cubicBezTo>
                      <a:cubicBezTo>
                        <a:pt x="1" y="1283"/>
                        <a:pt x="364" y="1658"/>
                        <a:pt x="823" y="1658"/>
                      </a:cubicBezTo>
                      <a:cubicBezTo>
                        <a:pt x="1283" y="1658"/>
                        <a:pt x="1658" y="1283"/>
                        <a:pt x="1658" y="823"/>
                      </a:cubicBezTo>
                      <a:cubicBezTo>
                        <a:pt x="1658" y="376"/>
                        <a:pt x="1283" y="1"/>
                        <a:pt x="823"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270" name="Google Shape;2270;p34"/>
              <p:cNvGrpSpPr/>
              <p:nvPr/>
            </p:nvGrpSpPr>
            <p:grpSpPr>
              <a:xfrm>
                <a:off x="5585758" y="3237425"/>
                <a:ext cx="37878" cy="32357"/>
                <a:chOff x="5585758" y="3237425"/>
                <a:chExt cx="37878" cy="32357"/>
              </a:xfrm>
            </p:grpSpPr>
            <p:sp>
              <p:nvSpPr>
                <p:cNvPr id="2271" name="Google Shape;2271;p34"/>
                <p:cNvSpPr/>
                <p:nvPr/>
              </p:nvSpPr>
              <p:spPr>
                <a:xfrm>
                  <a:off x="5585758" y="3237425"/>
                  <a:ext cx="37878" cy="32357"/>
                </a:xfrm>
                <a:custGeom>
                  <a:rect b="b" l="l" r="r" t="t"/>
                  <a:pathLst>
                    <a:path extrusionOk="0" h="4114" w="4816">
                      <a:moveTo>
                        <a:pt x="2744" y="0"/>
                      </a:moveTo>
                      <a:cubicBezTo>
                        <a:pt x="2240" y="0"/>
                        <a:pt x="1725" y="188"/>
                        <a:pt x="1307" y="606"/>
                      </a:cubicBezTo>
                      <a:cubicBezTo>
                        <a:pt x="1" y="1900"/>
                        <a:pt x="920" y="4114"/>
                        <a:pt x="2759" y="4114"/>
                      </a:cubicBezTo>
                      <a:cubicBezTo>
                        <a:pt x="3896" y="4114"/>
                        <a:pt x="4815" y="3195"/>
                        <a:pt x="4815" y="2057"/>
                      </a:cubicBezTo>
                      <a:cubicBezTo>
                        <a:pt x="4815" y="821"/>
                        <a:pt x="3801" y="0"/>
                        <a:pt x="2744"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72" name="Google Shape;2272;p34"/>
                <p:cNvSpPr/>
                <p:nvPr/>
              </p:nvSpPr>
              <p:spPr>
                <a:xfrm>
                  <a:off x="5598696" y="3247130"/>
                  <a:ext cx="15235" cy="13048"/>
                </a:xfrm>
                <a:custGeom>
                  <a:rect b="b" l="l" r="r" t="t"/>
                  <a:pathLst>
                    <a:path extrusionOk="0" h="1659" w="1937">
                      <a:moveTo>
                        <a:pt x="1114" y="1"/>
                      </a:moveTo>
                      <a:cubicBezTo>
                        <a:pt x="376" y="1"/>
                        <a:pt x="1" y="896"/>
                        <a:pt x="521" y="1416"/>
                      </a:cubicBezTo>
                      <a:cubicBezTo>
                        <a:pt x="692" y="1583"/>
                        <a:pt x="899" y="1658"/>
                        <a:pt x="1102" y="1658"/>
                      </a:cubicBezTo>
                      <a:cubicBezTo>
                        <a:pt x="1529" y="1658"/>
                        <a:pt x="1936" y="1324"/>
                        <a:pt x="1936" y="823"/>
                      </a:cubicBezTo>
                      <a:cubicBezTo>
                        <a:pt x="1936" y="376"/>
                        <a:pt x="1573" y="1"/>
                        <a:pt x="1114"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273" name="Google Shape;2273;p34"/>
              <p:cNvGrpSpPr/>
              <p:nvPr/>
            </p:nvGrpSpPr>
            <p:grpSpPr>
              <a:xfrm>
                <a:off x="4874196" y="3291088"/>
                <a:ext cx="37878" cy="32451"/>
                <a:chOff x="4874196" y="3291088"/>
                <a:chExt cx="37878" cy="32451"/>
              </a:xfrm>
            </p:grpSpPr>
            <p:sp>
              <p:nvSpPr>
                <p:cNvPr id="2274" name="Google Shape;2274;p34"/>
                <p:cNvSpPr/>
                <p:nvPr/>
              </p:nvSpPr>
              <p:spPr>
                <a:xfrm>
                  <a:off x="4874196" y="3291088"/>
                  <a:ext cx="37878" cy="32451"/>
                </a:xfrm>
                <a:custGeom>
                  <a:rect b="b" l="l" r="r" t="t"/>
                  <a:pathLst>
                    <a:path extrusionOk="0" h="4126" w="4816">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75" name="Google Shape;2275;p34"/>
                <p:cNvSpPr/>
                <p:nvPr/>
              </p:nvSpPr>
              <p:spPr>
                <a:xfrm>
                  <a:off x="4889328" y="3300793"/>
                  <a:ext cx="13040" cy="13040"/>
                </a:xfrm>
                <a:custGeom>
                  <a:rect b="b" l="l" r="r" t="t"/>
                  <a:pathLst>
                    <a:path extrusionOk="0" h="1658" w="1658">
                      <a:moveTo>
                        <a:pt x="835" y="0"/>
                      </a:moveTo>
                      <a:cubicBezTo>
                        <a:pt x="375" y="0"/>
                        <a:pt x="0" y="375"/>
                        <a:pt x="0" y="835"/>
                      </a:cubicBezTo>
                      <a:cubicBezTo>
                        <a:pt x="0" y="1283"/>
                        <a:pt x="375" y="1658"/>
                        <a:pt x="835" y="1658"/>
                      </a:cubicBezTo>
                      <a:cubicBezTo>
                        <a:pt x="1295" y="1658"/>
                        <a:pt x="1657" y="1283"/>
                        <a:pt x="1657" y="835"/>
                      </a:cubicBezTo>
                      <a:cubicBezTo>
                        <a:pt x="1657" y="375"/>
                        <a:pt x="1295" y="0"/>
                        <a:pt x="835"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276" name="Google Shape;2276;p34"/>
              <p:cNvGrpSpPr/>
              <p:nvPr/>
            </p:nvGrpSpPr>
            <p:grpSpPr>
              <a:xfrm>
                <a:off x="5197770" y="3785466"/>
                <a:ext cx="37783" cy="32427"/>
                <a:chOff x="5197770" y="3785466"/>
                <a:chExt cx="37783" cy="32427"/>
              </a:xfrm>
            </p:grpSpPr>
            <p:sp>
              <p:nvSpPr>
                <p:cNvPr id="2277" name="Google Shape;2277;p34"/>
                <p:cNvSpPr/>
                <p:nvPr/>
              </p:nvSpPr>
              <p:spPr>
                <a:xfrm>
                  <a:off x="5197770" y="3785466"/>
                  <a:ext cx="37783" cy="32427"/>
                </a:xfrm>
                <a:custGeom>
                  <a:rect b="b" l="l" r="r" t="t"/>
                  <a:pathLst>
                    <a:path extrusionOk="0" h="4123" w="4804">
                      <a:moveTo>
                        <a:pt x="2738" y="1"/>
                      </a:moveTo>
                      <a:cubicBezTo>
                        <a:pt x="2232" y="1"/>
                        <a:pt x="1715" y="190"/>
                        <a:pt x="1295" y="614"/>
                      </a:cubicBezTo>
                      <a:cubicBezTo>
                        <a:pt x="1" y="1909"/>
                        <a:pt x="908" y="4122"/>
                        <a:pt x="2747" y="4122"/>
                      </a:cubicBezTo>
                      <a:cubicBezTo>
                        <a:pt x="3884" y="4122"/>
                        <a:pt x="4803" y="3203"/>
                        <a:pt x="4803" y="2066"/>
                      </a:cubicBezTo>
                      <a:cubicBezTo>
                        <a:pt x="4803" y="824"/>
                        <a:pt x="3793" y="1"/>
                        <a:pt x="2738"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78" name="Google Shape;2278;p34"/>
                <p:cNvSpPr/>
                <p:nvPr/>
              </p:nvSpPr>
              <p:spPr>
                <a:xfrm>
                  <a:off x="5212808" y="3795148"/>
                  <a:ext cx="13040" cy="13040"/>
                </a:xfrm>
                <a:custGeom>
                  <a:rect b="b" l="l" r="r" t="t"/>
                  <a:pathLst>
                    <a:path extrusionOk="0" h="1658" w="1658">
                      <a:moveTo>
                        <a:pt x="835" y="0"/>
                      </a:moveTo>
                      <a:cubicBezTo>
                        <a:pt x="375" y="0"/>
                        <a:pt x="0" y="375"/>
                        <a:pt x="0" y="835"/>
                      </a:cubicBezTo>
                      <a:cubicBezTo>
                        <a:pt x="0" y="1294"/>
                        <a:pt x="375" y="1657"/>
                        <a:pt x="835" y="1657"/>
                      </a:cubicBezTo>
                      <a:cubicBezTo>
                        <a:pt x="1295" y="1657"/>
                        <a:pt x="1657" y="1294"/>
                        <a:pt x="1657" y="835"/>
                      </a:cubicBezTo>
                      <a:cubicBezTo>
                        <a:pt x="1657" y="375"/>
                        <a:pt x="1295" y="0"/>
                        <a:pt x="835"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279" name="Google Shape;2279;p34"/>
              <p:cNvGrpSpPr/>
              <p:nvPr/>
            </p:nvGrpSpPr>
            <p:grpSpPr>
              <a:xfrm>
                <a:off x="5177699" y="3492117"/>
                <a:ext cx="37776" cy="32357"/>
                <a:chOff x="5177699" y="3492117"/>
                <a:chExt cx="37776" cy="32357"/>
              </a:xfrm>
            </p:grpSpPr>
            <p:sp>
              <p:nvSpPr>
                <p:cNvPr id="2280" name="Google Shape;2280;p34"/>
                <p:cNvSpPr/>
                <p:nvPr/>
              </p:nvSpPr>
              <p:spPr>
                <a:xfrm>
                  <a:off x="5177699" y="3492117"/>
                  <a:ext cx="37776" cy="32357"/>
                </a:xfrm>
                <a:custGeom>
                  <a:rect b="b" l="l" r="r" t="t"/>
                  <a:pathLst>
                    <a:path extrusionOk="0" h="4114" w="4803">
                      <a:moveTo>
                        <a:pt x="2736" y="1"/>
                      </a:moveTo>
                      <a:cubicBezTo>
                        <a:pt x="2232" y="1"/>
                        <a:pt x="1717" y="188"/>
                        <a:pt x="1295" y="606"/>
                      </a:cubicBezTo>
                      <a:cubicBezTo>
                        <a:pt x="1" y="1900"/>
                        <a:pt x="920" y="4114"/>
                        <a:pt x="2746" y="4114"/>
                      </a:cubicBezTo>
                      <a:cubicBezTo>
                        <a:pt x="3884" y="4114"/>
                        <a:pt x="4803" y="3195"/>
                        <a:pt x="4803" y="2070"/>
                      </a:cubicBezTo>
                      <a:cubicBezTo>
                        <a:pt x="4803" y="824"/>
                        <a:pt x="3793" y="1"/>
                        <a:pt x="2736"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81" name="Google Shape;2281;p34"/>
                <p:cNvSpPr/>
                <p:nvPr/>
              </p:nvSpPr>
              <p:spPr>
                <a:xfrm>
                  <a:off x="5192823" y="3501823"/>
                  <a:ext cx="13048" cy="13048"/>
                </a:xfrm>
                <a:custGeom>
                  <a:rect b="b" l="l" r="r" t="t"/>
                  <a:pathLst>
                    <a:path extrusionOk="0" h="1659" w="1659">
                      <a:moveTo>
                        <a:pt x="823" y="1"/>
                      </a:moveTo>
                      <a:cubicBezTo>
                        <a:pt x="376" y="1"/>
                        <a:pt x="1" y="364"/>
                        <a:pt x="1" y="823"/>
                      </a:cubicBezTo>
                      <a:cubicBezTo>
                        <a:pt x="1" y="1283"/>
                        <a:pt x="376" y="1658"/>
                        <a:pt x="823" y="1658"/>
                      </a:cubicBezTo>
                      <a:cubicBezTo>
                        <a:pt x="1283" y="1658"/>
                        <a:pt x="1658" y="1283"/>
                        <a:pt x="1658" y="823"/>
                      </a:cubicBezTo>
                      <a:cubicBezTo>
                        <a:pt x="1658" y="364"/>
                        <a:pt x="1283" y="1"/>
                        <a:pt x="823"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282" name="Google Shape;2282;p34"/>
              <p:cNvGrpSpPr/>
              <p:nvPr/>
            </p:nvGrpSpPr>
            <p:grpSpPr>
              <a:xfrm>
                <a:off x="5349431" y="3622346"/>
                <a:ext cx="37870" cy="32380"/>
                <a:chOff x="5349431" y="3622346"/>
                <a:chExt cx="37870" cy="32380"/>
              </a:xfrm>
            </p:grpSpPr>
            <p:sp>
              <p:nvSpPr>
                <p:cNvPr id="2283" name="Google Shape;2283;p34"/>
                <p:cNvSpPr/>
                <p:nvPr/>
              </p:nvSpPr>
              <p:spPr>
                <a:xfrm>
                  <a:off x="5349431" y="3622346"/>
                  <a:ext cx="37870" cy="32380"/>
                </a:xfrm>
                <a:custGeom>
                  <a:rect b="b" l="l" r="r" t="t"/>
                  <a:pathLst>
                    <a:path extrusionOk="0" h="4117" w="4815">
                      <a:moveTo>
                        <a:pt x="2740" y="0"/>
                      </a:moveTo>
                      <a:cubicBezTo>
                        <a:pt x="2232" y="0"/>
                        <a:pt x="1714" y="189"/>
                        <a:pt x="1295" y="608"/>
                      </a:cubicBezTo>
                      <a:cubicBezTo>
                        <a:pt x="0" y="1903"/>
                        <a:pt x="920" y="4116"/>
                        <a:pt x="2758" y="4116"/>
                      </a:cubicBezTo>
                      <a:cubicBezTo>
                        <a:pt x="3883" y="4116"/>
                        <a:pt x="4815" y="3197"/>
                        <a:pt x="4815" y="2060"/>
                      </a:cubicBezTo>
                      <a:cubicBezTo>
                        <a:pt x="4815" y="817"/>
                        <a:pt x="3798" y="0"/>
                        <a:pt x="2740"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84" name="Google Shape;2284;p34"/>
                <p:cNvSpPr/>
                <p:nvPr/>
              </p:nvSpPr>
              <p:spPr>
                <a:xfrm>
                  <a:off x="5362369" y="3632075"/>
                  <a:ext cx="15227" cy="13040"/>
                </a:xfrm>
                <a:custGeom>
                  <a:rect b="b" l="l" r="r" t="t"/>
                  <a:pathLst>
                    <a:path extrusionOk="0" h="1658" w="1936">
                      <a:moveTo>
                        <a:pt x="1134" y="0"/>
                      </a:moveTo>
                      <a:cubicBezTo>
                        <a:pt x="1127" y="0"/>
                        <a:pt x="1120" y="0"/>
                        <a:pt x="1113" y="0"/>
                      </a:cubicBezTo>
                      <a:cubicBezTo>
                        <a:pt x="363" y="0"/>
                        <a:pt x="0" y="883"/>
                        <a:pt x="521" y="1416"/>
                      </a:cubicBezTo>
                      <a:cubicBezTo>
                        <a:pt x="691" y="1583"/>
                        <a:pt x="899" y="1657"/>
                        <a:pt x="1101" y="1657"/>
                      </a:cubicBezTo>
                      <a:cubicBezTo>
                        <a:pt x="1529" y="1657"/>
                        <a:pt x="1936" y="1324"/>
                        <a:pt x="1936" y="823"/>
                      </a:cubicBezTo>
                      <a:cubicBezTo>
                        <a:pt x="1936" y="370"/>
                        <a:pt x="1573" y="0"/>
                        <a:pt x="1134"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285" name="Google Shape;2285;p34"/>
              <p:cNvGrpSpPr/>
              <p:nvPr/>
            </p:nvGrpSpPr>
            <p:grpSpPr>
              <a:xfrm>
                <a:off x="5068855" y="3563980"/>
                <a:ext cx="53954" cy="46223"/>
                <a:chOff x="5068855" y="3563980"/>
                <a:chExt cx="53954" cy="46223"/>
              </a:xfrm>
            </p:grpSpPr>
            <p:sp>
              <p:nvSpPr>
                <p:cNvPr id="2286" name="Google Shape;2286;p34"/>
                <p:cNvSpPr/>
                <p:nvPr/>
              </p:nvSpPr>
              <p:spPr>
                <a:xfrm>
                  <a:off x="5068855" y="3563980"/>
                  <a:ext cx="53954" cy="46223"/>
                </a:xfrm>
                <a:custGeom>
                  <a:rect b="b" l="l" r="r" t="t"/>
                  <a:pathLst>
                    <a:path extrusionOk="0" h="5877" w="6860">
                      <a:moveTo>
                        <a:pt x="3909" y="0"/>
                      </a:moveTo>
                      <a:cubicBezTo>
                        <a:pt x="3187" y="0"/>
                        <a:pt x="2451" y="269"/>
                        <a:pt x="1852" y="868"/>
                      </a:cubicBezTo>
                      <a:cubicBezTo>
                        <a:pt x="1" y="2719"/>
                        <a:pt x="1307" y="5876"/>
                        <a:pt x="3920" y="5876"/>
                      </a:cubicBezTo>
                      <a:cubicBezTo>
                        <a:pt x="5541" y="5876"/>
                        <a:pt x="6848" y="4558"/>
                        <a:pt x="6860" y="2937"/>
                      </a:cubicBezTo>
                      <a:cubicBezTo>
                        <a:pt x="6860" y="1170"/>
                        <a:pt x="5416" y="0"/>
                        <a:pt x="3909"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87" name="Google Shape;2287;p34"/>
                <p:cNvSpPr/>
                <p:nvPr/>
              </p:nvSpPr>
              <p:spPr>
                <a:xfrm>
                  <a:off x="5086268" y="3573654"/>
                  <a:ext cx="26835" cy="26843"/>
                </a:xfrm>
                <a:custGeom>
                  <a:rect b="b" l="l" r="r" t="t"/>
                  <a:pathLst>
                    <a:path extrusionOk="0" h="3413" w="3412">
                      <a:moveTo>
                        <a:pt x="1706" y="1"/>
                      </a:moveTo>
                      <a:cubicBezTo>
                        <a:pt x="763" y="1"/>
                        <a:pt x="1" y="763"/>
                        <a:pt x="1" y="1707"/>
                      </a:cubicBezTo>
                      <a:cubicBezTo>
                        <a:pt x="1" y="2650"/>
                        <a:pt x="763" y="3412"/>
                        <a:pt x="1706" y="3412"/>
                      </a:cubicBezTo>
                      <a:cubicBezTo>
                        <a:pt x="2650" y="3412"/>
                        <a:pt x="3412" y="2650"/>
                        <a:pt x="3412" y="1707"/>
                      </a:cubicBezTo>
                      <a:cubicBezTo>
                        <a:pt x="3412" y="763"/>
                        <a:pt x="2650" y="1"/>
                        <a:pt x="1706"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288" name="Google Shape;2288;p34"/>
              <p:cNvGrpSpPr/>
              <p:nvPr/>
            </p:nvGrpSpPr>
            <p:grpSpPr>
              <a:xfrm>
                <a:off x="5037654" y="3392507"/>
                <a:ext cx="37870" cy="32451"/>
                <a:chOff x="5037654" y="3392507"/>
                <a:chExt cx="37870" cy="32451"/>
              </a:xfrm>
            </p:grpSpPr>
            <p:sp>
              <p:nvSpPr>
                <p:cNvPr id="2289" name="Google Shape;2289;p34"/>
                <p:cNvSpPr/>
                <p:nvPr/>
              </p:nvSpPr>
              <p:spPr>
                <a:xfrm>
                  <a:off x="5037654" y="3392507"/>
                  <a:ext cx="37870" cy="32451"/>
                </a:xfrm>
                <a:custGeom>
                  <a:rect b="b" l="l" r="r" t="t"/>
                  <a:pathLst>
                    <a:path extrusionOk="0" h="4126" w="4815">
                      <a:moveTo>
                        <a:pt x="2742" y="1"/>
                      </a:moveTo>
                      <a:cubicBezTo>
                        <a:pt x="2238" y="1"/>
                        <a:pt x="1724" y="188"/>
                        <a:pt x="1307" y="606"/>
                      </a:cubicBezTo>
                      <a:cubicBezTo>
                        <a:pt x="0" y="1912"/>
                        <a:pt x="919" y="4126"/>
                        <a:pt x="2758" y="4126"/>
                      </a:cubicBezTo>
                      <a:cubicBezTo>
                        <a:pt x="3895" y="4114"/>
                        <a:pt x="4815" y="3194"/>
                        <a:pt x="4815" y="2069"/>
                      </a:cubicBezTo>
                      <a:cubicBezTo>
                        <a:pt x="4815" y="824"/>
                        <a:pt x="3799" y="1"/>
                        <a:pt x="2742"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90" name="Google Shape;2290;p34"/>
                <p:cNvSpPr/>
                <p:nvPr/>
              </p:nvSpPr>
              <p:spPr>
                <a:xfrm>
                  <a:off x="5050592" y="3402213"/>
                  <a:ext cx="15227" cy="13064"/>
                </a:xfrm>
                <a:custGeom>
                  <a:rect b="b" l="l" r="r" t="t"/>
                  <a:pathLst>
                    <a:path extrusionOk="0" h="1661" w="1936">
                      <a:moveTo>
                        <a:pt x="1113" y="1"/>
                      </a:moveTo>
                      <a:cubicBezTo>
                        <a:pt x="375" y="1"/>
                        <a:pt x="0" y="896"/>
                        <a:pt x="520" y="1416"/>
                      </a:cubicBezTo>
                      <a:cubicBezTo>
                        <a:pt x="689" y="1585"/>
                        <a:pt x="898" y="1661"/>
                        <a:pt x="1103" y="1661"/>
                      </a:cubicBezTo>
                      <a:cubicBezTo>
                        <a:pt x="1528" y="1661"/>
                        <a:pt x="1936" y="1333"/>
                        <a:pt x="1936" y="835"/>
                      </a:cubicBezTo>
                      <a:cubicBezTo>
                        <a:pt x="1936" y="376"/>
                        <a:pt x="1573" y="1"/>
                        <a:pt x="1113"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291" name="Google Shape;2291;p34"/>
              <p:cNvGrpSpPr/>
              <p:nvPr/>
            </p:nvGrpSpPr>
            <p:grpSpPr>
              <a:xfrm>
                <a:off x="5456560" y="3368629"/>
                <a:ext cx="37870" cy="32451"/>
                <a:chOff x="5456560" y="3368629"/>
                <a:chExt cx="37870" cy="32451"/>
              </a:xfrm>
            </p:grpSpPr>
            <p:sp>
              <p:nvSpPr>
                <p:cNvPr id="2292" name="Google Shape;2292;p34"/>
                <p:cNvSpPr/>
                <p:nvPr/>
              </p:nvSpPr>
              <p:spPr>
                <a:xfrm>
                  <a:off x="5456560" y="3368629"/>
                  <a:ext cx="37870" cy="32451"/>
                </a:xfrm>
                <a:custGeom>
                  <a:rect b="b" l="l" r="r" t="t"/>
                  <a:pathLst>
                    <a:path extrusionOk="0" h="4126" w="4815">
                      <a:moveTo>
                        <a:pt x="2742" y="0"/>
                      </a:moveTo>
                      <a:cubicBezTo>
                        <a:pt x="2238" y="0"/>
                        <a:pt x="1724" y="187"/>
                        <a:pt x="1307" y="605"/>
                      </a:cubicBezTo>
                      <a:cubicBezTo>
                        <a:pt x="0" y="1912"/>
                        <a:pt x="920" y="4125"/>
                        <a:pt x="2758" y="4125"/>
                      </a:cubicBezTo>
                      <a:cubicBezTo>
                        <a:pt x="3895" y="4113"/>
                        <a:pt x="4815" y="3194"/>
                        <a:pt x="4815" y="2069"/>
                      </a:cubicBezTo>
                      <a:cubicBezTo>
                        <a:pt x="4815" y="824"/>
                        <a:pt x="3800" y="0"/>
                        <a:pt x="2742"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93" name="Google Shape;2293;p34"/>
                <p:cNvSpPr/>
                <p:nvPr/>
              </p:nvSpPr>
              <p:spPr>
                <a:xfrm>
                  <a:off x="5469498" y="3378334"/>
                  <a:ext cx="15227" cy="13064"/>
                </a:xfrm>
                <a:custGeom>
                  <a:rect b="b" l="l" r="r" t="t"/>
                  <a:pathLst>
                    <a:path extrusionOk="0" h="1661" w="1936">
                      <a:moveTo>
                        <a:pt x="1113" y="0"/>
                      </a:moveTo>
                      <a:cubicBezTo>
                        <a:pt x="375" y="0"/>
                        <a:pt x="0" y="895"/>
                        <a:pt x="520" y="1416"/>
                      </a:cubicBezTo>
                      <a:cubicBezTo>
                        <a:pt x="693" y="1585"/>
                        <a:pt x="903" y="1660"/>
                        <a:pt x="1108" y="1660"/>
                      </a:cubicBezTo>
                      <a:cubicBezTo>
                        <a:pt x="1533" y="1660"/>
                        <a:pt x="1936" y="1333"/>
                        <a:pt x="1936" y="835"/>
                      </a:cubicBezTo>
                      <a:cubicBezTo>
                        <a:pt x="1936" y="375"/>
                        <a:pt x="1573" y="0"/>
                        <a:pt x="1113"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294" name="Google Shape;2294;p34"/>
              <p:cNvGrpSpPr/>
              <p:nvPr/>
            </p:nvGrpSpPr>
            <p:grpSpPr>
              <a:xfrm>
                <a:off x="4755749" y="3501516"/>
                <a:ext cx="46246" cy="39608"/>
                <a:chOff x="4755749" y="3501516"/>
                <a:chExt cx="46246" cy="39608"/>
              </a:xfrm>
            </p:grpSpPr>
            <p:sp>
              <p:nvSpPr>
                <p:cNvPr id="2295" name="Google Shape;2295;p34"/>
                <p:cNvSpPr/>
                <p:nvPr/>
              </p:nvSpPr>
              <p:spPr>
                <a:xfrm>
                  <a:off x="4755749" y="3501516"/>
                  <a:ext cx="46246" cy="39608"/>
                </a:xfrm>
                <a:custGeom>
                  <a:rect b="b" l="l" r="r" t="t"/>
                  <a:pathLst>
                    <a:path extrusionOk="0" h="5036" w="5880">
                      <a:moveTo>
                        <a:pt x="3345" y="0"/>
                      </a:moveTo>
                      <a:cubicBezTo>
                        <a:pt x="2727" y="0"/>
                        <a:pt x="2097" y="229"/>
                        <a:pt x="1585" y="741"/>
                      </a:cubicBezTo>
                      <a:cubicBezTo>
                        <a:pt x="0" y="2326"/>
                        <a:pt x="1125" y="5036"/>
                        <a:pt x="3363" y="5036"/>
                      </a:cubicBezTo>
                      <a:cubicBezTo>
                        <a:pt x="4754" y="5036"/>
                        <a:pt x="5879" y="3911"/>
                        <a:pt x="5879" y="2520"/>
                      </a:cubicBezTo>
                      <a:cubicBezTo>
                        <a:pt x="5879" y="1005"/>
                        <a:pt x="4638" y="0"/>
                        <a:pt x="3345"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96" name="Google Shape;2296;p34"/>
                <p:cNvSpPr/>
                <p:nvPr/>
              </p:nvSpPr>
              <p:spPr>
                <a:xfrm>
                  <a:off x="4768687" y="3511245"/>
                  <a:ext cx="23697" cy="20221"/>
                </a:xfrm>
                <a:custGeom>
                  <a:rect b="b" l="l" r="r" t="t"/>
                  <a:pathLst>
                    <a:path extrusionOk="0" h="2571" w="3013">
                      <a:moveTo>
                        <a:pt x="1718" y="0"/>
                      </a:moveTo>
                      <a:cubicBezTo>
                        <a:pt x="569" y="0"/>
                        <a:pt x="0" y="1379"/>
                        <a:pt x="811" y="2190"/>
                      </a:cubicBezTo>
                      <a:cubicBezTo>
                        <a:pt x="1074" y="2453"/>
                        <a:pt x="1398" y="2571"/>
                        <a:pt x="1715" y="2571"/>
                      </a:cubicBezTo>
                      <a:cubicBezTo>
                        <a:pt x="2377" y="2571"/>
                        <a:pt x="3013" y="2059"/>
                        <a:pt x="3013" y="1283"/>
                      </a:cubicBezTo>
                      <a:cubicBezTo>
                        <a:pt x="3013" y="581"/>
                        <a:pt x="2432" y="0"/>
                        <a:pt x="1718"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297" name="Google Shape;2297;p34"/>
              <p:cNvGrpSpPr/>
              <p:nvPr/>
            </p:nvGrpSpPr>
            <p:grpSpPr>
              <a:xfrm>
                <a:off x="4681346" y="3485582"/>
                <a:ext cx="37783" cy="32427"/>
                <a:chOff x="4681346" y="3485582"/>
                <a:chExt cx="37783" cy="32427"/>
              </a:xfrm>
            </p:grpSpPr>
            <p:sp>
              <p:nvSpPr>
                <p:cNvPr id="2298" name="Google Shape;2298;p34"/>
                <p:cNvSpPr/>
                <p:nvPr/>
              </p:nvSpPr>
              <p:spPr>
                <a:xfrm>
                  <a:off x="4681346" y="3485582"/>
                  <a:ext cx="37783" cy="32427"/>
                </a:xfrm>
                <a:custGeom>
                  <a:rect b="b" l="l" r="r" t="t"/>
                  <a:pathLst>
                    <a:path extrusionOk="0" h="4123" w="4804">
                      <a:moveTo>
                        <a:pt x="2738" y="1"/>
                      </a:moveTo>
                      <a:cubicBezTo>
                        <a:pt x="2231" y="1"/>
                        <a:pt x="1715" y="191"/>
                        <a:pt x="1295" y="614"/>
                      </a:cubicBezTo>
                      <a:cubicBezTo>
                        <a:pt x="1" y="1909"/>
                        <a:pt x="920" y="4122"/>
                        <a:pt x="2747" y="4122"/>
                      </a:cubicBezTo>
                      <a:cubicBezTo>
                        <a:pt x="3884" y="4122"/>
                        <a:pt x="4803" y="3203"/>
                        <a:pt x="4803" y="2066"/>
                      </a:cubicBezTo>
                      <a:cubicBezTo>
                        <a:pt x="4803" y="824"/>
                        <a:pt x="3793" y="1"/>
                        <a:pt x="2738"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99" name="Google Shape;2299;p34"/>
                <p:cNvSpPr/>
                <p:nvPr/>
              </p:nvSpPr>
              <p:spPr>
                <a:xfrm>
                  <a:off x="4696479" y="3495263"/>
                  <a:ext cx="13040" cy="13040"/>
                </a:xfrm>
                <a:custGeom>
                  <a:rect b="b" l="l" r="r" t="t"/>
                  <a:pathLst>
                    <a:path extrusionOk="0" h="1658" w="1658">
                      <a:moveTo>
                        <a:pt x="823" y="0"/>
                      </a:moveTo>
                      <a:cubicBezTo>
                        <a:pt x="363" y="0"/>
                        <a:pt x="0" y="375"/>
                        <a:pt x="0" y="835"/>
                      </a:cubicBezTo>
                      <a:cubicBezTo>
                        <a:pt x="0" y="1295"/>
                        <a:pt x="363" y="1657"/>
                        <a:pt x="823" y="1657"/>
                      </a:cubicBezTo>
                      <a:cubicBezTo>
                        <a:pt x="1282" y="1657"/>
                        <a:pt x="1657" y="1295"/>
                        <a:pt x="1657" y="835"/>
                      </a:cubicBezTo>
                      <a:cubicBezTo>
                        <a:pt x="1657" y="375"/>
                        <a:pt x="1282" y="0"/>
                        <a:pt x="823"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300" name="Google Shape;2300;p34"/>
              <p:cNvGrpSpPr/>
              <p:nvPr/>
            </p:nvGrpSpPr>
            <p:grpSpPr>
              <a:xfrm>
                <a:off x="4767067" y="3291088"/>
                <a:ext cx="37878" cy="32451"/>
                <a:chOff x="4767067" y="3291088"/>
                <a:chExt cx="37878" cy="32451"/>
              </a:xfrm>
            </p:grpSpPr>
            <p:sp>
              <p:nvSpPr>
                <p:cNvPr id="2301" name="Google Shape;2301;p34"/>
                <p:cNvSpPr/>
                <p:nvPr/>
              </p:nvSpPr>
              <p:spPr>
                <a:xfrm>
                  <a:off x="4767067" y="3291088"/>
                  <a:ext cx="37878" cy="32451"/>
                </a:xfrm>
                <a:custGeom>
                  <a:rect b="b" l="l" r="r" t="t"/>
                  <a:pathLst>
                    <a:path extrusionOk="0" h="4126" w="4816">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02" name="Google Shape;2302;p34"/>
                <p:cNvSpPr/>
                <p:nvPr/>
              </p:nvSpPr>
              <p:spPr>
                <a:xfrm>
                  <a:off x="4780036" y="3300888"/>
                  <a:ext cx="15203" cy="13009"/>
                </a:xfrm>
                <a:custGeom>
                  <a:rect b="b" l="l" r="r" t="t"/>
                  <a:pathLst>
                    <a:path extrusionOk="0" h="1654" w="1933">
                      <a:moveTo>
                        <a:pt x="1131" y="0"/>
                      </a:moveTo>
                      <a:cubicBezTo>
                        <a:pt x="1124" y="0"/>
                        <a:pt x="1117" y="0"/>
                        <a:pt x="1110" y="1"/>
                      </a:cubicBezTo>
                      <a:cubicBezTo>
                        <a:pt x="1105" y="0"/>
                        <a:pt x="1100" y="0"/>
                        <a:pt x="1095" y="0"/>
                      </a:cubicBezTo>
                      <a:cubicBezTo>
                        <a:pt x="367" y="0"/>
                        <a:pt x="0" y="887"/>
                        <a:pt x="517" y="1404"/>
                      </a:cubicBezTo>
                      <a:cubicBezTo>
                        <a:pt x="686" y="1577"/>
                        <a:pt x="895" y="1654"/>
                        <a:pt x="1100" y="1654"/>
                      </a:cubicBezTo>
                      <a:cubicBezTo>
                        <a:pt x="1525" y="1654"/>
                        <a:pt x="1932" y="1321"/>
                        <a:pt x="1932" y="823"/>
                      </a:cubicBezTo>
                      <a:cubicBezTo>
                        <a:pt x="1932" y="371"/>
                        <a:pt x="1569" y="0"/>
                        <a:pt x="1131"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303" name="Google Shape;2303;p34"/>
              <p:cNvGrpSpPr/>
              <p:nvPr/>
            </p:nvGrpSpPr>
            <p:grpSpPr>
              <a:xfrm>
                <a:off x="4687819" y="3405539"/>
                <a:ext cx="37776" cy="32451"/>
                <a:chOff x="4687819" y="3405539"/>
                <a:chExt cx="37776" cy="32451"/>
              </a:xfrm>
            </p:grpSpPr>
            <p:sp>
              <p:nvSpPr>
                <p:cNvPr id="2304" name="Google Shape;2304;p34"/>
                <p:cNvSpPr/>
                <p:nvPr/>
              </p:nvSpPr>
              <p:spPr>
                <a:xfrm>
                  <a:off x="4687819" y="3405539"/>
                  <a:ext cx="37776" cy="32451"/>
                </a:xfrm>
                <a:custGeom>
                  <a:rect b="b" l="l" r="r" t="t"/>
                  <a:pathLst>
                    <a:path extrusionOk="0" h="4126" w="4803">
                      <a:moveTo>
                        <a:pt x="2730" y="1"/>
                      </a:moveTo>
                      <a:cubicBezTo>
                        <a:pt x="2226" y="1"/>
                        <a:pt x="1712" y="188"/>
                        <a:pt x="1295" y="606"/>
                      </a:cubicBezTo>
                      <a:cubicBezTo>
                        <a:pt x="0" y="1912"/>
                        <a:pt x="920" y="4126"/>
                        <a:pt x="2758" y="4126"/>
                      </a:cubicBezTo>
                      <a:cubicBezTo>
                        <a:pt x="3883" y="4114"/>
                        <a:pt x="4803" y="3195"/>
                        <a:pt x="4803" y="2070"/>
                      </a:cubicBezTo>
                      <a:cubicBezTo>
                        <a:pt x="4803" y="824"/>
                        <a:pt x="3787" y="1"/>
                        <a:pt x="2730"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05" name="Google Shape;2305;p34"/>
                <p:cNvSpPr/>
                <p:nvPr/>
              </p:nvSpPr>
              <p:spPr>
                <a:xfrm>
                  <a:off x="4702944" y="3415245"/>
                  <a:ext cx="13040" cy="13048"/>
                </a:xfrm>
                <a:custGeom>
                  <a:rect b="b" l="l" r="r" t="t"/>
                  <a:pathLst>
                    <a:path extrusionOk="0" h="1659" w="1658">
                      <a:moveTo>
                        <a:pt x="823" y="1"/>
                      </a:moveTo>
                      <a:cubicBezTo>
                        <a:pt x="376" y="1"/>
                        <a:pt x="1" y="376"/>
                        <a:pt x="1" y="836"/>
                      </a:cubicBezTo>
                      <a:cubicBezTo>
                        <a:pt x="1" y="1295"/>
                        <a:pt x="376" y="1658"/>
                        <a:pt x="823" y="1658"/>
                      </a:cubicBezTo>
                      <a:cubicBezTo>
                        <a:pt x="1283" y="1658"/>
                        <a:pt x="1658" y="1295"/>
                        <a:pt x="1658" y="836"/>
                      </a:cubicBezTo>
                      <a:cubicBezTo>
                        <a:pt x="1658" y="376"/>
                        <a:pt x="1283" y="1"/>
                        <a:pt x="823"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306" name="Google Shape;2306;p34"/>
              <p:cNvGrpSpPr/>
              <p:nvPr/>
            </p:nvGrpSpPr>
            <p:grpSpPr>
              <a:xfrm>
                <a:off x="4923101" y="3444809"/>
                <a:ext cx="52813" cy="45318"/>
                <a:chOff x="4923101" y="3444809"/>
                <a:chExt cx="52813" cy="45318"/>
              </a:xfrm>
            </p:grpSpPr>
            <p:sp>
              <p:nvSpPr>
                <p:cNvPr id="2307" name="Google Shape;2307;p34"/>
                <p:cNvSpPr/>
                <p:nvPr/>
              </p:nvSpPr>
              <p:spPr>
                <a:xfrm>
                  <a:off x="4923101" y="3444809"/>
                  <a:ext cx="52813" cy="45318"/>
                </a:xfrm>
                <a:custGeom>
                  <a:rect b="b" l="l" r="r" t="t"/>
                  <a:pathLst>
                    <a:path extrusionOk="0" h="5762" w="6715">
                      <a:moveTo>
                        <a:pt x="3823" y="1"/>
                      </a:moveTo>
                      <a:cubicBezTo>
                        <a:pt x="3117" y="1"/>
                        <a:pt x="2398" y="263"/>
                        <a:pt x="1815" y="851"/>
                      </a:cubicBezTo>
                      <a:cubicBezTo>
                        <a:pt x="1" y="2665"/>
                        <a:pt x="1283" y="5762"/>
                        <a:pt x="3847" y="5762"/>
                      </a:cubicBezTo>
                      <a:cubicBezTo>
                        <a:pt x="5432" y="5762"/>
                        <a:pt x="6714" y="4468"/>
                        <a:pt x="6714" y="2883"/>
                      </a:cubicBezTo>
                      <a:cubicBezTo>
                        <a:pt x="6714" y="1148"/>
                        <a:pt x="5298" y="1"/>
                        <a:pt x="3823"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08" name="Google Shape;2308;p34"/>
                <p:cNvSpPr/>
                <p:nvPr/>
              </p:nvSpPr>
              <p:spPr>
                <a:xfrm>
                  <a:off x="4936039" y="3454538"/>
                  <a:ext cx="30265" cy="25915"/>
                </a:xfrm>
                <a:custGeom>
                  <a:rect b="b" l="l" r="r" t="t"/>
                  <a:pathLst>
                    <a:path extrusionOk="0" h="3295" w="3848">
                      <a:moveTo>
                        <a:pt x="2202" y="1"/>
                      </a:moveTo>
                      <a:cubicBezTo>
                        <a:pt x="727" y="1"/>
                        <a:pt x="1" y="1779"/>
                        <a:pt x="1029" y="2807"/>
                      </a:cubicBezTo>
                      <a:cubicBezTo>
                        <a:pt x="1365" y="3144"/>
                        <a:pt x="1779" y="3294"/>
                        <a:pt x="2185" y="3294"/>
                      </a:cubicBezTo>
                      <a:cubicBezTo>
                        <a:pt x="3034" y="3294"/>
                        <a:pt x="3847" y="2636"/>
                        <a:pt x="3847" y="1646"/>
                      </a:cubicBezTo>
                      <a:cubicBezTo>
                        <a:pt x="3847" y="739"/>
                        <a:pt x="3110" y="1"/>
                        <a:pt x="2202"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309" name="Google Shape;2309;p34"/>
              <p:cNvGrpSpPr/>
              <p:nvPr/>
            </p:nvGrpSpPr>
            <p:grpSpPr>
              <a:xfrm>
                <a:off x="4846040" y="3654750"/>
                <a:ext cx="31405" cy="26993"/>
                <a:chOff x="4846040" y="3654750"/>
                <a:chExt cx="31405" cy="26993"/>
              </a:xfrm>
            </p:grpSpPr>
            <p:sp>
              <p:nvSpPr>
                <p:cNvPr id="2310" name="Google Shape;2310;p34"/>
                <p:cNvSpPr/>
                <p:nvPr/>
              </p:nvSpPr>
              <p:spPr>
                <a:xfrm>
                  <a:off x="4846040" y="3654750"/>
                  <a:ext cx="31405" cy="26993"/>
                </a:xfrm>
                <a:custGeom>
                  <a:rect b="b" l="l" r="r" t="t"/>
                  <a:pathLst>
                    <a:path extrusionOk="0" h="3432" w="3993">
                      <a:moveTo>
                        <a:pt x="2272" y="0"/>
                      </a:moveTo>
                      <a:cubicBezTo>
                        <a:pt x="1853" y="0"/>
                        <a:pt x="1425" y="156"/>
                        <a:pt x="1077" y="504"/>
                      </a:cubicBezTo>
                      <a:cubicBezTo>
                        <a:pt x="0" y="1581"/>
                        <a:pt x="750" y="3432"/>
                        <a:pt x="2274" y="3432"/>
                      </a:cubicBezTo>
                      <a:cubicBezTo>
                        <a:pt x="3218" y="3432"/>
                        <a:pt x="3992" y="2658"/>
                        <a:pt x="3992" y="1714"/>
                      </a:cubicBezTo>
                      <a:cubicBezTo>
                        <a:pt x="3992" y="683"/>
                        <a:pt x="3150" y="0"/>
                        <a:pt x="2272"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11" name="Google Shape;2311;p34"/>
                <p:cNvSpPr/>
                <p:nvPr/>
              </p:nvSpPr>
              <p:spPr>
                <a:xfrm>
                  <a:off x="4858883" y="3664424"/>
                  <a:ext cx="8856" cy="7676"/>
                </a:xfrm>
                <a:custGeom>
                  <a:rect b="b" l="l" r="r" t="t"/>
                  <a:pathLst>
                    <a:path extrusionOk="0" h="976" w="1126">
                      <a:moveTo>
                        <a:pt x="641" y="0"/>
                      </a:moveTo>
                      <a:cubicBezTo>
                        <a:pt x="218" y="0"/>
                        <a:pt x="0" y="520"/>
                        <a:pt x="303" y="835"/>
                      </a:cubicBezTo>
                      <a:cubicBezTo>
                        <a:pt x="400" y="932"/>
                        <a:pt x="519" y="975"/>
                        <a:pt x="636" y="975"/>
                      </a:cubicBezTo>
                      <a:cubicBezTo>
                        <a:pt x="885" y="975"/>
                        <a:pt x="1125" y="780"/>
                        <a:pt x="1125" y="484"/>
                      </a:cubicBezTo>
                      <a:cubicBezTo>
                        <a:pt x="1125" y="218"/>
                        <a:pt x="907" y="0"/>
                        <a:pt x="641"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312" name="Google Shape;2312;p34"/>
              <p:cNvGrpSpPr/>
              <p:nvPr/>
            </p:nvGrpSpPr>
            <p:grpSpPr>
              <a:xfrm>
                <a:off x="4925673" y="3691700"/>
                <a:ext cx="40253" cy="34472"/>
                <a:chOff x="4925673" y="3691700"/>
                <a:chExt cx="40253" cy="34472"/>
              </a:xfrm>
            </p:grpSpPr>
            <p:sp>
              <p:nvSpPr>
                <p:cNvPr id="2313" name="Google Shape;2313;p34"/>
                <p:cNvSpPr/>
                <p:nvPr/>
              </p:nvSpPr>
              <p:spPr>
                <a:xfrm>
                  <a:off x="4925673" y="3691700"/>
                  <a:ext cx="40253" cy="34472"/>
                </a:xfrm>
                <a:custGeom>
                  <a:rect b="b" l="l" r="r" t="t"/>
                  <a:pathLst>
                    <a:path extrusionOk="0" h="4383" w="5118">
                      <a:moveTo>
                        <a:pt x="2908" y="0"/>
                      </a:moveTo>
                      <a:cubicBezTo>
                        <a:pt x="2371" y="0"/>
                        <a:pt x="1825" y="200"/>
                        <a:pt x="1379" y="645"/>
                      </a:cubicBezTo>
                      <a:cubicBezTo>
                        <a:pt x="0" y="2024"/>
                        <a:pt x="968" y="4383"/>
                        <a:pt x="2915" y="4383"/>
                      </a:cubicBezTo>
                      <a:cubicBezTo>
                        <a:pt x="4125" y="4383"/>
                        <a:pt x="5105" y="3403"/>
                        <a:pt x="5117" y="2193"/>
                      </a:cubicBezTo>
                      <a:cubicBezTo>
                        <a:pt x="5109" y="875"/>
                        <a:pt x="4031" y="0"/>
                        <a:pt x="2908"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14" name="Google Shape;2314;p34"/>
                <p:cNvSpPr/>
                <p:nvPr/>
              </p:nvSpPr>
              <p:spPr>
                <a:xfrm>
                  <a:off x="4938516" y="3701334"/>
                  <a:ext cx="17704" cy="15187"/>
                </a:xfrm>
                <a:custGeom>
                  <a:rect b="b" l="l" r="r" t="t"/>
                  <a:pathLst>
                    <a:path extrusionOk="0" h="1931" w="2251">
                      <a:moveTo>
                        <a:pt x="1295" y="1"/>
                      </a:moveTo>
                      <a:cubicBezTo>
                        <a:pt x="436" y="1"/>
                        <a:pt x="0" y="1041"/>
                        <a:pt x="605" y="1646"/>
                      </a:cubicBezTo>
                      <a:cubicBezTo>
                        <a:pt x="801" y="1842"/>
                        <a:pt x="1043" y="1930"/>
                        <a:pt x="1281" y="1930"/>
                      </a:cubicBezTo>
                      <a:cubicBezTo>
                        <a:pt x="1775" y="1930"/>
                        <a:pt x="2250" y="1549"/>
                        <a:pt x="2250" y="968"/>
                      </a:cubicBezTo>
                      <a:cubicBezTo>
                        <a:pt x="2250" y="436"/>
                        <a:pt x="1827" y="1"/>
                        <a:pt x="1295"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315" name="Google Shape;2315;p34"/>
              <p:cNvGrpSpPr/>
              <p:nvPr/>
            </p:nvGrpSpPr>
            <p:grpSpPr>
              <a:xfrm>
                <a:off x="4894653" y="3740848"/>
                <a:ext cx="31405" cy="26906"/>
                <a:chOff x="4894653" y="3740848"/>
                <a:chExt cx="31405" cy="26906"/>
              </a:xfrm>
            </p:grpSpPr>
            <p:sp>
              <p:nvSpPr>
                <p:cNvPr id="2316" name="Google Shape;2316;p34"/>
                <p:cNvSpPr/>
                <p:nvPr/>
              </p:nvSpPr>
              <p:spPr>
                <a:xfrm>
                  <a:off x="4894653" y="3740848"/>
                  <a:ext cx="31405" cy="26906"/>
                </a:xfrm>
                <a:custGeom>
                  <a:rect b="b" l="l" r="r" t="t"/>
                  <a:pathLst>
                    <a:path extrusionOk="0" h="3421" w="3993">
                      <a:moveTo>
                        <a:pt x="2273" y="1"/>
                      </a:moveTo>
                      <a:cubicBezTo>
                        <a:pt x="1853" y="1"/>
                        <a:pt x="1425" y="157"/>
                        <a:pt x="1077" y="505"/>
                      </a:cubicBezTo>
                      <a:cubicBezTo>
                        <a:pt x="1" y="1582"/>
                        <a:pt x="763" y="3420"/>
                        <a:pt x="2287" y="3420"/>
                      </a:cubicBezTo>
                      <a:cubicBezTo>
                        <a:pt x="3230" y="3420"/>
                        <a:pt x="3993" y="2658"/>
                        <a:pt x="3993" y="1715"/>
                      </a:cubicBezTo>
                      <a:cubicBezTo>
                        <a:pt x="3993" y="683"/>
                        <a:pt x="3151" y="1"/>
                        <a:pt x="2273"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17" name="Google Shape;2317;p34"/>
                <p:cNvSpPr/>
                <p:nvPr/>
              </p:nvSpPr>
              <p:spPr>
                <a:xfrm>
                  <a:off x="4907497" y="3750522"/>
                  <a:ext cx="8950" cy="7605"/>
                </a:xfrm>
                <a:custGeom>
                  <a:rect b="b" l="l" r="r" t="t"/>
                  <a:pathLst>
                    <a:path extrusionOk="0" h="967" w="1138">
                      <a:moveTo>
                        <a:pt x="654" y="1"/>
                      </a:moveTo>
                      <a:cubicBezTo>
                        <a:pt x="218" y="1"/>
                        <a:pt x="1" y="521"/>
                        <a:pt x="303" y="823"/>
                      </a:cubicBezTo>
                      <a:cubicBezTo>
                        <a:pt x="406" y="922"/>
                        <a:pt x="531" y="967"/>
                        <a:pt x="652" y="967"/>
                      </a:cubicBezTo>
                      <a:cubicBezTo>
                        <a:pt x="902" y="967"/>
                        <a:pt x="1138" y="778"/>
                        <a:pt x="1138" y="485"/>
                      </a:cubicBezTo>
                      <a:cubicBezTo>
                        <a:pt x="1138" y="219"/>
                        <a:pt x="920" y="1"/>
                        <a:pt x="654"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318" name="Google Shape;2318;p34"/>
              <p:cNvGrpSpPr/>
              <p:nvPr/>
            </p:nvGrpSpPr>
            <p:grpSpPr>
              <a:xfrm>
                <a:off x="4962300" y="3696348"/>
                <a:ext cx="38255" cy="32773"/>
                <a:chOff x="4962300" y="3696348"/>
                <a:chExt cx="38255" cy="32773"/>
              </a:xfrm>
            </p:grpSpPr>
            <p:sp>
              <p:nvSpPr>
                <p:cNvPr id="2319" name="Google Shape;2319;p34"/>
                <p:cNvSpPr/>
                <p:nvPr/>
              </p:nvSpPr>
              <p:spPr>
                <a:xfrm>
                  <a:off x="4962300" y="3696348"/>
                  <a:ext cx="38255" cy="32773"/>
                </a:xfrm>
                <a:custGeom>
                  <a:rect b="b" l="l" r="r" t="t"/>
                  <a:pathLst>
                    <a:path extrusionOk="0" h="4167" w="4864">
                      <a:moveTo>
                        <a:pt x="2767" y="1"/>
                      </a:moveTo>
                      <a:cubicBezTo>
                        <a:pt x="2259" y="1"/>
                        <a:pt x="1740" y="189"/>
                        <a:pt x="1319" y="611"/>
                      </a:cubicBezTo>
                      <a:cubicBezTo>
                        <a:pt x="0" y="1929"/>
                        <a:pt x="932" y="4167"/>
                        <a:pt x="2783" y="4167"/>
                      </a:cubicBezTo>
                      <a:cubicBezTo>
                        <a:pt x="3932" y="4167"/>
                        <a:pt x="4863" y="3236"/>
                        <a:pt x="4863" y="2086"/>
                      </a:cubicBezTo>
                      <a:cubicBezTo>
                        <a:pt x="4863" y="833"/>
                        <a:pt x="3836" y="1"/>
                        <a:pt x="2767"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20" name="Google Shape;2320;p34"/>
                <p:cNvSpPr/>
                <p:nvPr/>
              </p:nvSpPr>
              <p:spPr>
                <a:xfrm>
                  <a:off x="4975238" y="3706093"/>
                  <a:ext cx="15612" cy="13386"/>
                </a:xfrm>
                <a:custGeom>
                  <a:rect b="b" l="l" r="r" t="t"/>
                  <a:pathLst>
                    <a:path extrusionOk="0" h="1702" w="1985">
                      <a:moveTo>
                        <a:pt x="1138" y="1"/>
                      </a:moveTo>
                      <a:cubicBezTo>
                        <a:pt x="388" y="1"/>
                        <a:pt x="1" y="908"/>
                        <a:pt x="533" y="1452"/>
                      </a:cubicBezTo>
                      <a:cubicBezTo>
                        <a:pt x="709" y="1624"/>
                        <a:pt x="923" y="1702"/>
                        <a:pt x="1132" y="1702"/>
                      </a:cubicBezTo>
                      <a:cubicBezTo>
                        <a:pt x="1569" y="1702"/>
                        <a:pt x="1984" y="1363"/>
                        <a:pt x="1984" y="847"/>
                      </a:cubicBezTo>
                      <a:cubicBezTo>
                        <a:pt x="1984" y="376"/>
                        <a:pt x="1609" y="1"/>
                        <a:pt x="1138"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321" name="Google Shape;2321;p34"/>
              <p:cNvGrpSpPr/>
              <p:nvPr/>
            </p:nvGrpSpPr>
            <p:grpSpPr>
              <a:xfrm>
                <a:off x="4980185" y="3743349"/>
                <a:ext cx="31499" cy="26969"/>
                <a:chOff x="4980185" y="3743349"/>
                <a:chExt cx="31499" cy="26969"/>
              </a:xfrm>
            </p:grpSpPr>
            <p:sp>
              <p:nvSpPr>
                <p:cNvPr id="2322" name="Google Shape;2322;p34"/>
                <p:cNvSpPr/>
                <p:nvPr/>
              </p:nvSpPr>
              <p:spPr>
                <a:xfrm>
                  <a:off x="4980185" y="3743349"/>
                  <a:ext cx="31499" cy="26969"/>
                </a:xfrm>
                <a:custGeom>
                  <a:rect b="b" l="l" r="r" t="t"/>
                  <a:pathLst>
                    <a:path extrusionOk="0" h="3429" w="4005">
                      <a:moveTo>
                        <a:pt x="2274" y="0"/>
                      </a:moveTo>
                      <a:cubicBezTo>
                        <a:pt x="1855" y="0"/>
                        <a:pt x="1427" y="155"/>
                        <a:pt x="1077" y="501"/>
                      </a:cubicBezTo>
                      <a:cubicBezTo>
                        <a:pt x="1" y="1578"/>
                        <a:pt x="763" y="3429"/>
                        <a:pt x="2287" y="3429"/>
                      </a:cubicBezTo>
                      <a:cubicBezTo>
                        <a:pt x="3230" y="3429"/>
                        <a:pt x="3993" y="2667"/>
                        <a:pt x="4005" y="1723"/>
                      </a:cubicBezTo>
                      <a:cubicBezTo>
                        <a:pt x="4005" y="689"/>
                        <a:pt x="3158" y="0"/>
                        <a:pt x="2274"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23" name="Google Shape;2323;p34"/>
                <p:cNvSpPr/>
                <p:nvPr/>
              </p:nvSpPr>
              <p:spPr>
                <a:xfrm>
                  <a:off x="4993123" y="3753094"/>
                  <a:ext cx="8856" cy="7605"/>
                </a:xfrm>
                <a:custGeom>
                  <a:rect b="b" l="l" r="r" t="t"/>
                  <a:pathLst>
                    <a:path extrusionOk="0" h="967" w="1126">
                      <a:moveTo>
                        <a:pt x="642" y="0"/>
                      </a:moveTo>
                      <a:cubicBezTo>
                        <a:pt x="206" y="0"/>
                        <a:pt x="1" y="521"/>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324" name="Google Shape;2324;p34"/>
              <p:cNvGrpSpPr/>
              <p:nvPr/>
            </p:nvGrpSpPr>
            <p:grpSpPr>
              <a:xfrm>
                <a:off x="5013768" y="3734312"/>
                <a:ext cx="31499" cy="26969"/>
                <a:chOff x="5013768" y="3734312"/>
                <a:chExt cx="31499" cy="26969"/>
              </a:xfrm>
            </p:grpSpPr>
            <p:sp>
              <p:nvSpPr>
                <p:cNvPr id="2325" name="Google Shape;2325;p34"/>
                <p:cNvSpPr/>
                <p:nvPr/>
              </p:nvSpPr>
              <p:spPr>
                <a:xfrm>
                  <a:off x="5013768" y="3734312"/>
                  <a:ext cx="31499" cy="26969"/>
                </a:xfrm>
                <a:custGeom>
                  <a:rect b="b" l="l" r="r" t="t"/>
                  <a:pathLst>
                    <a:path extrusionOk="0" h="3429" w="4005">
                      <a:moveTo>
                        <a:pt x="2281" y="1"/>
                      </a:moveTo>
                      <a:cubicBezTo>
                        <a:pt x="1858" y="1"/>
                        <a:pt x="1428" y="159"/>
                        <a:pt x="1077" y="513"/>
                      </a:cubicBezTo>
                      <a:cubicBezTo>
                        <a:pt x="1" y="1590"/>
                        <a:pt x="775" y="3429"/>
                        <a:pt x="2299" y="3429"/>
                      </a:cubicBezTo>
                      <a:cubicBezTo>
                        <a:pt x="3231" y="3417"/>
                        <a:pt x="3993" y="2655"/>
                        <a:pt x="4005" y="1711"/>
                      </a:cubicBezTo>
                      <a:cubicBezTo>
                        <a:pt x="3997" y="682"/>
                        <a:pt x="3157" y="1"/>
                        <a:pt x="2281"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26" name="Google Shape;2326;p34"/>
                <p:cNvSpPr/>
                <p:nvPr/>
              </p:nvSpPr>
              <p:spPr>
                <a:xfrm>
                  <a:off x="5028043" y="3743963"/>
                  <a:ext cx="7621" cy="7613"/>
                </a:xfrm>
                <a:custGeom>
                  <a:rect b="b" l="l" r="r" t="t"/>
                  <a:pathLst>
                    <a:path extrusionOk="0" h="968" w="969">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327" name="Google Shape;2327;p34"/>
              <p:cNvGrpSpPr/>
              <p:nvPr/>
            </p:nvGrpSpPr>
            <p:grpSpPr>
              <a:xfrm>
                <a:off x="5036703" y="3764545"/>
                <a:ext cx="31499" cy="26898"/>
                <a:chOff x="5036703" y="3764545"/>
                <a:chExt cx="31499" cy="26898"/>
              </a:xfrm>
            </p:grpSpPr>
            <p:sp>
              <p:nvSpPr>
                <p:cNvPr id="2328" name="Google Shape;2328;p34"/>
                <p:cNvSpPr/>
                <p:nvPr/>
              </p:nvSpPr>
              <p:spPr>
                <a:xfrm>
                  <a:off x="5036703" y="3764545"/>
                  <a:ext cx="31499" cy="26898"/>
                </a:xfrm>
                <a:custGeom>
                  <a:rect b="b" l="l" r="r" t="t"/>
                  <a:pathLst>
                    <a:path extrusionOk="0" h="3420" w="4005">
                      <a:moveTo>
                        <a:pt x="2284" y="0"/>
                      </a:moveTo>
                      <a:cubicBezTo>
                        <a:pt x="1865" y="0"/>
                        <a:pt x="1437" y="156"/>
                        <a:pt x="1089" y="504"/>
                      </a:cubicBezTo>
                      <a:cubicBezTo>
                        <a:pt x="0" y="1581"/>
                        <a:pt x="774" y="3419"/>
                        <a:pt x="2298" y="3419"/>
                      </a:cubicBezTo>
                      <a:cubicBezTo>
                        <a:pt x="3242" y="3419"/>
                        <a:pt x="4004" y="2657"/>
                        <a:pt x="4004" y="1714"/>
                      </a:cubicBezTo>
                      <a:cubicBezTo>
                        <a:pt x="4004" y="682"/>
                        <a:pt x="3162" y="0"/>
                        <a:pt x="2284"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29" name="Google Shape;2329;p34"/>
                <p:cNvSpPr/>
                <p:nvPr/>
              </p:nvSpPr>
              <p:spPr>
                <a:xfrm>
                  <a:off x="5049641" y="3774211"/>
                  <a:ext cx="8856" cy="7605"/>
                </a:xfrm>
                <a:custGeom>
                  <a:rect b="b" l="l" r="r" t="t"/>
                  <a:pathLst>
                    <a:path extrusionOk="0" h="967" w="1126">
                      <a:moveTo>
                        <a:pt x="653" y="1"/>
                      </a:moveTo>
                      <a:cubicBezTo>
                        <a:pt x="218" y="1"/>
                        <a:pt x="0" y="521"/>
                        <a:pt x="303" y="823"/>
                      </a:cubicBezTo>
                      <a:cubicBezTo>
                        <a:pt x="402" y="922"/>
                        <a:pt x="524" y="967"/>
                        <a:pt x="643" y="967"/>
                      </a:cubicBezTo>
                      <a:cubicBezTo>
                        <a:pt x="890" y="967"/>
                        <a:pt x="1125" y="778"/>
                        <a:pt x="1125" y="485"/>
                      </a:cubicBezTo>
                      <a:cubicBezTo>
                        <a:pt x="1125" y="219"/>
                        <a:pt x="920" y="1"/>
                        <a:pt x="653"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330" name="Google Shape;2330;p34"/>
              <p:cNvGrpSpPr/>
              <p:nvPr/>
            </p:nvGrpSpPr>
            <p:grpSpPr>
              <a:xfrm>
                <a:off x="4953546" y="3768352"/>
                <a:ext cx="31405" cy="26898"/>
                <a:chOff x="4953546" y="3768352"/>
                <a:chExt cx="31405" cy="26898"/>
              </a:xfrm>
            </p:grpSpPr>
            <p:sp>
              <p:nvSpPr>
                <p:cNvPr id="2331" name="Google Shape;2331;p34"/>
                <p:cNvSpPr/>
                <p:nvPr/>
              </p:nvSpPr>
              <p:spPr>
                <a:xfrm>
                  <a:off x="4953546" y="3768352"/>
                  <a:ext cx="31405" cy="26898"/>
                </a:xfrm>
                <a:custGeom>
                  <a:rect b="b" l="l" r="r" t="t"/>
                  <a:pathLst>
                    <a:path extrusionOk="0" h="3420" w="3993">
                      <a:moveTo>
                        <a:pt x="2271" y="0"/>
                      </a:moveTo>
                      <a:cubicBezTo>
                        <a:pt x="1852" y="0"/>
                        <a:pt x="1425" y="156"/>
                        <a:pt x="1077" y="504"/>
                      </a:cubicBezTo>
                      <a:cubicBezTo>
                        <a:pt x="1" y="1581"/>
                        <a:pt x="751" y="3419"/>
                        <a:pt x="2287" y="3419"/>
                      </a:cubicBezTo>
                      <a:cubicBezTo>
                        <a:pt x="3218" y="3419"/>
                        <a:pt x="3992" y="2657"/>
                        <a:pt x="3992" y="1726"/>
                      </a:cubicBezTo>
                      <a:cubicBezTo>
                        <a:pt x="3992" y="686"/>
                        <a:pt x="3150" y="0"/>
                        <a:pt x="2271"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32" name="Google Shape;2332;p34"/>
                <p:cNvSpPr/>
                <p:nvPr/>
              </p:nvSpPr>
              <p:spPr>
                <a:xfrm>
                  <a:off x="4966390" y="3778018"/>
                  <a:ext cx="8950" cy="7684"/>
                </a:xfrm>
                <a:custGeom>
                  <a:rect b="b" l="l" r="r" t="t"/>
                  <a:pathLst>
                    <a:path extrusionOk="0" h="977" w="1138">
                      <a:moveTo>
                        <a:pt x="654" y="1"/>
                      </a:moveTo>
                      <a:cubicBezTo>
                        <a:pt x="218" y="1"/>
                        <a:pt x="1" y="533"/>
                        <a:pt x="303" y="835"/>
                      </a:cubicBezTo>
                      <a:cubicBezTo>
                        <a:pt x="404" y="933"/>
                        <a:pt x="527" y="976"/>
                        <a:pt x="647" y="976"/>
                      </a:cubicBezTo>
                      <a:cubicBezTo>
                        <a:pt x="899" y="976"/>
                        <a:pt x="1138" y="784"/>
                        <a:pt x="1138" y="497"/>
                      </a:cubicBezTo>
                      <a:cubicBezTo>
                        <a:pt x="1138" y="218"/>
                        <a:pt x="920" y="1"/>
                        <a:pt x="654"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333" name="Google Shape;2333;p34"/>
              <p:cNvGrpSpPr/>
              <p:nvPr/>
            </p:nvGrpSpPr>
            <p:grpSpPr>
              <a:xfrm>
                <a:off x="4964770" y="3814016"/>
                <a:ext cx="31499" cy="26993"/>
                <a:chOff x="4964770" y="3814016"/>
                <a:chExt cx="31499" cy="26993"/>
              </a:xfrm>
            </p:grpSpPr>
            <p:sp>
              <p:nvSpPr>
                <p:cNvPr id="2334" name="Google Shape;2334;p34"/>
                <p:cNvSpPr/>
                <p:nvPr/>
              </p:nvSpPr>
              <p:spPr>
                <a:xfrm>
                  <a:off x="4964770" y="3814016"/>
                  <a:ext cx="31499" cy="26993"/>
                </a:xfrm>
                <a:custGeom>
                  <a:rect b="b" l="l" r="r" t="t"/>
                  <a:pathLst>
                    <a:path extrusionOk="0" h="3432" w="4005">
                      <a:moveTo>
                        <a:pt x="2276" y="0"/>
                      </a:moveTo>
                      <a:cubicBezTo>
                        <a:pt x="1855" y="0"/>
                        <a:pt x="1426" y="156"/>
                        <a:pt x="1078" y="504"/>
                      </a:cubicBezTo>
                      <a:cubicBezTo>
                        <a:pt x="1" y="1581"/>
                        <a:pt x="763" y="3432"/>
                        <a:pt x="2287" y="3432"/>
                      </a:cubicBezTo>
                      <a:cubicBezTo>
                        <a:pt x="3231" y="3432"/>
                        <a:pt x="3993" y="2658"/>
                        <a:pt x="4005" y="1714"/>
                      </a:cubicBezTo>
                      <a:cubicBezTo>
                        <a:pt x="4005" y="683"/>
                        <a:pt x="3158" y="0"/>
                        <a:pt x="2276"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35" name="Google Shape;2335;p34"/>
                <p:cNvSpPr/>
                <p:nvPr/>
              </p:nvSpPr>
              <p:spPr>
                <a:xfrm>
                  <a:off x="4977715" y="3823690"/>
                  <a:ext cx="8856" cy="7676"/>
                </a:xfrm>
                <a:custGeom>
                  <a:rect b="b" l="l" r="r" t="t"/>
                  <a:pathLst>
                    <a:path extrusionOk="0" h="976" w="1126">
                      <a:moveTo>
                        <a:pt x="641" y="0"/>
                      </a:moveTo>
                      <a:cubicBezTo>
                        <a:pt x="206" y="0"/>
                        <a:pt x="0" y="520"/>
                        <a:pt x="303" y="835"/>
                      </a:cubicBezTo>
                      <a:cubicBezTo>
                        <a:pt x="399" y="932"/>
                        <a:pt x="519" y="975"/>
                        <a:pt x="636" y="975"/>
                      </a:cubicBezTo>
                      <a:cubicBezTo>
                        <a:pt x="885" y="975"/>
                        <a:pt x="1125" y="780"/>
                        <a:pt x="1125" y="484"/>
                      </a:cubicBezTo>
                      <a:cubicBezTo>
                        <a:pt x="1125" y="218"/>
                        <a:pt x="907" y="0"/>
                        <a:pt x="641"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336" name="Google Shape;2336;p34"/>
              <p:cNvGrpSpPr/>
              <p:nvPr/>
            </p:nvGrpSpPr>
            <p:grpSpPr>
              <a:xfrm>
                <a:off x="4923290" y="3800504"/>
                <a:ext cx="31468" cy="26898"/>
                <a:chOff x="4923290" y="3800504"/>
                <a:chExt cx="31468" cy="26898"/>
              </a:xfrm>
            </p:grpSpPr>
            <p:sp>
              <p:nvSpPr>
                <p:cNvPr id="2337" name="Google Shape;2337;p34"/>
                <p:cNvSpPr/>
                <p:nvPr/>
              </p:nvSpPr>
              <p:spPr>
                <a:xfrm>
                  <a:off x="4923290" y="3800504"/>
                  <a:ext cx="31468" cy="26898"/>
                </a:xfrm>
                <a:custGeom>
                  <a:rect b="b" l="l" r="r" t="t"/>
                  <a:pathLst>
                    <a:path extrusionOk="0" h="3420" w="4001">
                      <a:moveTo>
                        <a:pt x="2276" y="1"/>
                      </a:moveTo>
                      <a:cubicBezTo>
                        <a:pt x="1855" y="1"/>
                        <a:pt x="1426" y="156"/>
                        <a:pt x="1077" y="505"/>
                      </a:cubicBezTo>
                      <a:cubicBezTo>
                        <a:pt x="1" y="1581"/>
                        <a:pt x="763" y="3420"/>
                        <a:pt x="2287" y="3420"/>
                      </a:cubicBezTo>
                      <a:cubicBezTo>
                        <a:pt x="3231" y="3420"/>
                        <a:pt x="3993" y="2658"/>
                        <a:pt x="3993" y="1714"/>
                      </a:cubicBezTo>
                      <a:cubicBezTo>
                        <a:pt x="4001" y="683"/>
                        <a:pt x="3156" y="1"/>
                        <a:pt x="2276"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38" name="Google Shape;2338;p34"/>
                <p:cNvSpPr/>
                <p:nvPr/>
              </p:nvSpPr>
              <p:spPr>
                <a:xfrm>
                  <a:off x="4937470" y="3810178"/>
                  <a:ext cx="7613" cy="7621"/>
                </a:xfrm>
                <a:custGeom>
                  <a:rect b="b" l="l" r="r" t="t"/>
                  <a:pathLst>
                    <a:path extrusionOk="0" h="969" w="968">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339" name="Google Shape;2339;p34"/>
              <p:cNvGrpSpPr/>
              <p:nvPr/>
            </p:nvGrpSpPr>
            <p:grpSpPr>
              <a:xfrm>
                <a:off x="5108534" y="3650943"/>
                <a:ext cx="31405" cy="26993"/>
                <a:chOff x="5108534" y="3650943"/>
                <a:chExt cx="31405" cy="26993"/>
              </a:xfrm>
            </p:grpSpPr>
            <p:sp>
              <p:nvSpPr>
                <p:cNvPr id="2340" name="Google Shape;2340;p34"/>
                <p:cNvSpPr/>
                <p:nvPr/>
              </p:nvSpPr>
              <p:spPr>
                <a:xfrm>
                  <a:off x="5108534" y="3650943"/>
                  <a:ext cx="31405" cy="26993"/>
                </a:xfrm>
                <a:custGeom>
                  <a:rect b="b" l="l" r="r" t="t"/>
                  <a:pathLst>
                    <a:path extrusionOk="0" h="3432" w="3993">
                      <a:moveTo>
                        <a:pt x="2272" y="1"/>
                      </a:moveTo>
                      <a:cubicBezTo>
                        <a:pt x="1853" y="1"/>
                        <a:pt x="1425" y="156"/>
                        <a:pt x="1077" y="505"/>
                      </a:cubicBezTo>
                      <a:cubicBezTo>
                        <a:pt x="0" y="1581"/>
                        <a:pt x="762" y="3432"/>
                        <a:pt x="2286" y="3432"/>
                      </a:cubicBezTo>
                      <a:cubicBezTo>
                        <a:pt x="3230" y="3432"/>
                        <a:pt x="3992" y="2658"/>
                        <a:pt x="3992" y="1714"/>
                      </a:cubicBezTo>
                      <a:cubicBezTo>
                        <a:pt x="3992" y="683"/>
                        <a:pt x="3150" y="1"/>
                        <a:pt x="2272"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41" name="Google Shape;2341;p34"/>
                <p:cNvSpPr/>
                <p:nvPr/>
              </p:nvSpPr>
              <p:spPr>
                <a:xfrm>
                  <a:off x="5122707" y="3660617"/>
                  <a:ext cx="7621" cy="7621"/>
                </a:xfrm>
                <a:custGeom>
                  <a:rect b="b" l="l" r="r" t="t"/>
                  <a:pathLst>
                    <a:path extrusionOk="0" h="969" w="969">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342" name="Google Shape;2342;p34"/>
              <p:cNvGrpSpPr/>
              <p:nvPr/>
            </p:nvGrpSpPr>
            <p:grpSpPr>
              <a:xfrm>
                <a:off x="5119380" y="3760739"/>
                <a:ext cx="31499" cy="26993"/>
                <a:chOff x="5119380" y="3760739"/>
                <a:chExt cx="31499" cy="26993"/>
              </a:xfrm>
            </p:grpSpPr>
            <p:sp>
              <p:nvSpPr>
                <p:cNvPr id="2343" name="Google Shape;2343;p34"/>
                <p:cNvSpPr/>
                <p:nvPr/>
              </p:nvSpPr>
              <p:spPr>
                <a:xfrm>
                  <a:off x="5119380" y="3760739"/>
                  <a:ext cx="31499" cy="26993"/>
                </a:xfrm>
                <a:custGeom>
                  <a:rect b="b" l="l" r="r" t="t"/>
                  <a:pathLst>
                    <a:path extrusionOk="0" h="3432" w="4005">
                      <a:moveTo>
                        <a:pt x="2275" y="0"/>
                      </a:moveTo>
                      <a:cubicBezTo>
                        <a:pt x="1854" y="0"/>
                        <a:pt x="1425" y="156"/>
                        <a:pt x="1077" y="504"/>
                      </a:cubicBezTo>
                      <a:cubicBezTo>
                        <a:pt x="0" y="1581"/>
                        <a:pt x="762" y="3432"/>
                        <a:pt x="2286" y="3432"/>
                      </a:cubicBezTo>
                      <a:cubicBezTo>
                        <a:pt x="3230" y="3420"/>
                        <a:pt x="3992" y="2657"/>
                        <a:pt x="4004" y="1714"/>
                      </a:cubicBezTo>
                      <a:cubicBezTo>
                        <a:pt x="4004" y="683"/>
                        <a:pt x="3157" y="0"/>
                        <a:pt x="2275"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44" name="Google Shape;2344;p34"/>
                <p:cNvSpPr/>
                <p:nvPr/>
              </p:nvSpPr>
              <p:spPr>
                <a:xfrm>
                  <a:off x="5132318" y="3770405"/>
                  <a:ext cx="8856" cy="7653"/>
                </a:xfrm>
                <a:custGeom>
                  <a:rect b="b" l="l" r="r" t="t"/>
                  <a:pathLst>
                    <a:path extrusionOk="0" h="973" w="1126">
                      <a:moveTo>
                        <a:pt x="641" y="1"/>
                      </a:moveTo>
                      <a:cubicBezTo>
                        <a:pt x="206" y="1"/>
                        <a:pt x="0" y="521"/>
                        <a:pt x="303" y="824"/>
                      </a:cubicBezTo>
                      <a:cubicBezTo>
                        <a:pt x="402" y="926"/>
                        <a:pt x="524" y="972"/>
                        <a:pt x="644" y="972"/>
                      </a:cubicBezTo>
                      <a:cubicBezTo>
                        <a:pt x="890" y="972"/>
                        <a:pt x="1125" y="778"/>
                        <a:pt x="1125" y="485"/>
                      </a:cubicBezTo>
                      <a:cubicBezTo>
                        <a:pt x="1125" y="219"/>
                        <a:pt x="908" y="1"/>
                        <a:pt x="641"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345" name="Google Shape;2345;p34"/>
              <p:cNvGrpSpPr/>
              <p:nvPr/>
            </p:nvGrpSpPr>
            <p:grpSpPr>
              <a:xfrm>
                <a:off x="5119380" y="3788235"/>
                <a:ext cx="31499" cy="26993"/>
                <a:chOff x="5119380" y="3788235"/>
                <a:chExt cx="31499" cy="26993"/>
              </a:xfrm>
            </p:grpSpPr>
            <p:sp>
              <p:nvSpPr>
                <p:cNvPr id="2346" name="Google Shape;2346;p34"/>
                <p:cNvSpPr/>
                <p:nvPr/>
              </p:nvSpPr>
              <p:spPr>
                <a:xfrm>
                  <a:off x="5119380" y="3788235"/>
                  <a:ext cx="31499" cy="26993"/>
                </a:xfrm>
                <a:custGeom>
                  <a:rect b="b" l="l" r="r" t="t"/>
                  <a:pathLst>
                    <a:path extrusionOk="0" h="3432" w="4005">
                      <a:moveTo>
                        <a:pt x="2275" y="0"/>
                      </a:moveTo>
                      <a:cubicBezTo>
                        <a:pt x="1854" y="0"/>
                        <a:pt x="1425" y="156"/>
                        <a:pt x="1077" y="504"/>
                      </a:cubicBezTo>
                      <a:cubicBezTo>
                        <a:pt x="0" y="1581"/>
                        <a:pt x="762" y="3432"/>
                        <a:pt x="2286" y="3432"/>
                      </a:cubicBezTo>
                      <a:cubicBezTo>
                        <a:pt x="3230" y="3419"/>
                        <a:pt x="3992" y="2657"/>
                        <a:pt x="4004" y="1714"/>
                      </a:cubicBezTo>
                      <a:cubicBezTo>
                        <a:pt x="4004" y="683"/>
                        <a:pt x="3157" y="0"/>
                        <a:pt x="2275"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47" name="Google Shape;2347;p34"/>
                <p:cNvSpPr/>
                <p:nvPr/>
              </p:nvSpPr>
              <p:spPr>
                <a:xfrm>
                  <a:off x="5132318" y="3797901"/>
                  <a:ext cx="8856" cy="7605"/>
                </a:xfrm>
                <a:custGeom>
                  <a:rect b="b" l="l" r="r" t="t"/>
                  <a:pathLst>
                    <a:path extrusionOk="0" h="967" w="1126">
                      <a:moveTo>
                        <a:pt x="641" y="1"/>
                      </a:moveTo>
                      <a:cubicBezTo>
                        <a:pt x="206" y="1"/>
                        <a:pt x="0" y="521"/>
                        <a:pt x="303" y="824"/>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348" name="Google Shape;2348;p34"/>
              <p:cNvGrpSpPr/>
              <p:nvPr/>
            </p:nvGrpSpPr>
            <p:grpSpPr>
              <a:xfrm>
                <a:off x="5158005" y="3875284"/>
                <a:ext cx="31405" cy="27001"/>
                <a:chOff x="5158005" y="3875284"/>
                <a:chExt cx="31405" cy="27001"/>
              </a:xfrm>
            </p:grpSpPr>
            <p:sp>
              <p:nvSpPr>
                <p:cNvPr id="2349" name="Google Shape;2349;p34"/>
                <p:cNvSpPr/>
                <p:nvPr/>
              </p:nvSpPr>
              <p:spPr>
                <a:xfrm>
                  <a:off x="5158005" y="3875284"/>
                  <a:ext cx="31405" cy="27001"/>
                </a:xfrm>
                <a:custGeom>
                  <a:rect b="b" l="l" r="r" t="t"/>
                  <a:pathLst>
                    <a:path extrusionOk="0" h="3433" w="3993">
                      <a:moveTo>
                        <a:pt x="2273" y="1"/>
                      </a:moveTo>
                      <a:cubicBezTo>
                        <a:pt x="1853" y="1"/>
                        <a:pt x="1425" y="157"/>
                        <a:pt x="1077" y="505"/>
                      </a:cubicBezTo>
                      <a:cubicBezTo>
                        <a:pt x="0" y="1581"/>
                        <a:pt x="763" y="3432"/>
                        <a:pt x="2287" y="3432"/>
                      </a:cubicBezTo>
                      <a:cubicBezTo>
                        <a:pt x="3230" y="3432"/>
                        <a:pt x="3992" y="2658"/>
                        <a:pt x="3992" y="1714"/>
                      </a:cubicBezTo>
                      <a:cubicBezTo>
                        <a:pt x="3992" y="683"/>
                        <a:pt x="3151" y="1"/>
                        <a:pt x="2273"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50" name="Google Shape;2350;p34"/>
                <p:cNvSpPr/>
                <p:nvPr/>
              </p:nvSpPr>
              <p:spPr>
                <a:xfrm>
                  <a:off x="5170848" y="3884958"/>
                  <a:ext cx="8950" cy="7645"/>
                </a:xfrm>
                <a:custGeom>
                  <a:rect b="b" l="l" r="r" t="t"/>
                  <a:pathLst>
                    <a:path extrusionOk="0" h="972" w="1138">
                      <a:moveTo>
                        <a:pt x="654" y="0"/>
                      </a:moveTo>
                      <a:cubicBezTo>
                        <a:pt x="218" y="0"/>
                        <a:pt x="1" y="521"/>
                        <a:pt x="303" y="823"/>
                      </a:cubicBezTo>
                      <a:cubicBezTo>
                        <a:pt x="406" y="926"/>
                        <a:pt x="531" y="972"/>
                        <a:pt x="652" y="972"/>
                      </a:cubicBezTo>
                      <a:cubicBezTo>
                        <a:pt x="902" y="972"/>
                        <a:pt x="1138" y="777"/>
                        <a:pt x="1138" y="484"/>
                      </a:cubicBezTo>
                      <a:cubicBezTo>
                        <a:pt x="1138" y="218"/>
                        <a:pt x="920" y="0"/>
                        <a:pt x="654"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351" name="Google Shape;2351;p34"/>
              <p:cNvGrpSpPr/>
              <p:nvPr/>
            </p:nvGrpSpPr>
            <p:grpSpPr>
              <a:xfrm>
                <a:off x="5233163" y="3764545"/>
                <a:ext cx="31499" cy="26898"/>
                <a:chOff x="5233163" y="3764545"/>
                <a:chExt cx="31499" cy="26898"/>
              </a:xfrm>
            </p:grpSpPr>
            <p:sp>
              <p:nvSpPr>
                <p:cNvPr id="2352" name="Google Shape;2352;p34"/>
                <p:cNvSpPr/>
                <p:nvPr/>
              </p:nvSpPr>
              <p:spPr>
                <a:xfrm>
                  <a:off x="5233163" y="3764545"/>
                  <a:ext cx="31499" cy="26898"/>
                </a:xfrm>
                <a:custGeom>
                  <a:rect b="b" l="l" r="r" t="t"/>
                  <a:pathLst>
                    <a:path extrusionOk="0" h="3420" w="4005">
                      <a:moveTo>
                        <a:pt x="2276" y="0"/>
                      </a:moveTo>
                      <a:cubicBezTo>
                        <a:pt x="1855" y="0"/>
                        <a:pt x="1426" y="156"/>
                        <a:pt x="1078" y="504"/>
                      </a:cubicBezTo>
                      <a:cubicBezTo>
                        <a:pt x="1" y="1581"/>
                        <a:pt x="763" y="3419"/>
                        <a:pt x="2287" y="3419"/>
                      </a:cubicBezTo>
                      <a:cubicBezTo>
                        <a:pt x="3231" y="3419"/>
                        <a:pt x="4005" y="2657"/>
                        <a:pt x="4005" y="1714"/>
                      </a:cubicBezTo>
                      <a:cubicBezTo>
                        <a:pt x="4005" y="682"/>
                        <a:pt x="3158" y="0"/>
                        <a:pt x="2276"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53" name="Google Shape;2353;p34"/>
                <p:cNvSpPr/>
                <p:nvPr/>
              </p:nvSpPr>
              <p:spPr>
                <a:xfrm>
                  <a:off x="5246108" y="3774211"/>
                  <a:ext cx="8856" cy="7590"/>
                </a:xfrm>
                <a:custGeom>
                  <a:rect b="b" l="l" r="r" t="t"/>
                  <a:pathLst>
                    <a:path extrusionOk="0" h="965" w="1126">
                      <a:moveTo>
                        <a:pt x="641" y="1"/>
                      </a:moveTo>
                      <a:cubicBezTo>
                        <a:pt x="218" y="1"/>
                        <a:pt x="0" y="521"/>
                        <a:pt x="303" y="823"/>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354" name="Google Shape;2354;p34"/>
              <p:cNvGrpSpPr/>
              <p:nvPr/>
            </p:nvGrpSpPr>
            <p:grpSpPr>
              <a:xfrm>
                <a:off x="5276168" y="3805545"/>
                <a:ext cx="31499" cy="26906"/>
                <a:chOff x="5276168" y="3805545"/>
                <a:chExt cx="31499" cy="26906"/>
              </a:xfrm>
            </p:grpSpPr>
            <p:sp>
              <p:nvSpPr>
                <p:cNvPr id="2355" name="Google Shape;2355;p34"/>
                <p:cNvSpPr/>
                <p:nvPr/>
              </p:nvSpPr>
              <p:spPr>
                <a:xfrm>
                  <a:off x="5276168" y="3805545"/>
                  <a:ext cx="31499" cy="26906"/>
                </a:xfrm>
                <a:custGeom>
                  <a:rect b="b" l="l" r="r" t="t"/>
                  <a:pathLst>
                    <a:path extrusionOk="0" h="3421" w="4005">
                      <a:moveTo>
                        <a:pt x="2281" y="1"/>
                      </a:moveTo>
                      <a:cubicBezTo>
                        <a:pt x="1860" y="1"/>
                        <a:pt x="1429" y="157"/>
                        <a:pt x="1077" y="505"/>
                      </a:cubicBezTo>
                      <a:cubicBezTo>
                        <a:pt x="1" y="1581"/>
                        <a:pt x="763" y="3420"/>
                        <a:pt x="2287" y="3420"/>
                      </a:cubicBezTo>
                      <a:cubicBezTo>
                        <a:pt x="3231" y="3420"/>
                        <a:pt x="4005" y="2658"/>
                        <a:pt x="4005" y="1714"/>
                      </a:cubicBezTo>
                      <a:cubicBezTo>
                        <a:pt x="4005" y="683"/>
                        <a:pt x="3163" y="1"/>
                        <a:pt x="2281"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56" name="Google Shape;2356;p34"/>
                <p:cNvSpPr/>
                <p:nvPr/>
              </p:nvSpPr>
              <p:spPr>
                <a:xfrm>
                  <a:off x="5289106" y="3815219"/>
                  <a:ext cx="8856" cy="7605"/>
                </a:xfrm>
                <a:custGeom>
                  <a:rect b="b" l="l" r="r" t="t"/>
                  <a:pathLst>
                    <a:path extrusionOk="0" h="967" w="1126">
                      <a:moveTo>
                        <a:pt x="642" y="1"/>
                      </a:moveTo>
                      <a:cubicBezTo>
                        <a:pt x="219" y="1"/>
                        <a:pt x="1" y="521"/>
                        <a:pt x="303" y="823"/>
                      </a:cubicBezTo>
                      <a:cubicBezTo>
                        <a:pt x="402" y="922"/>
                        <a:pt x="524" y="967"/>
                        <a:pt x="644" y="967"/>
                      </a:cubicBezTo>
                      <a:cubicBezTo>
                        <a:pt x="890" y="967"/>
                        <a:pt x="1126" y="778"/>
                        <a:pt x="1126" y="484"/>
                      </a:cubicBezTo>
                      <a:cubicBezTo>
                        <a:pt x="1126" y="218"/>
                        <a:pt x="908" y="1"/>
                        <a:pt x="642"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357" name="Google Shape;2357;p34"/>
              <p:cNvGrpSpPr/>
              <p:nvPr/>
            </p:nvGrpSpPr>
            <p:grpSpPr>
              <a:xfrm>
                <a:off x="5294053" y="3851933"/>
                <a:ext cx="31405" cy="26945"/>
                <a:chOff x="5294053" y="3851933"/>
                <a:chExt cx="31405" cy="26945"/>
              </a:xfrm>
            </p:grpSpPr>
            <p:sp>
              <p:nvSpPr>
                <p:cNvPr id="2358" name="Google Shape;2358;p34"/>
                <p:cNvSpPr/>
                <p:nvPr/>
              </p:nvSpPr>
              <p:spPr>
                <a:xfrm>
                  <a:off x="5294053" y="3851933"/>
                  <a:ext cx="31405" cy="26945"/>
                </a:xfrm>
                <a:custGeom>
                  <a:rect b="b" l="l" r="r" t="t"/>
                  <a:pathLst>
                    <a:path extrusionOk="0" h="3426" w="3993">
                      <a:moveTo>
                        <a:pt x="2273" y="1"/>
                      </a:moveTo>
                      <a:cubicBezTo>
                        <a:pt x="1854" y="1"/>
                        <a:pt x="1426" y="158"/>
                        <a:pt x="1077" y="510"/>
                      </a:cubicBezTo>
                      <a:cubicBezTo>
                        <a:pt x="1" y="1587"/>
                        <a:pt x="763" y="3425"/>
                        <a:pt x="2287" y="3425"/>
                      </a:cubicBezTo>
                      <a:cubicBezTo>
                        <a:pt x="3231" y="3425"/>
                        <a:pt x="3993" y="2663"/>
                        <a:pt x="3993" y="1720"/>
                      </a:cubicBezTo>
                      <a:cubicBezTo>
                        <a:pt x="3993" y="688"/>
                        <a:pt x="3151" y="1"/>
                        <a:pt x="2273"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59" name="Google Shape;2359;p34"/>
                <p:cNvSpPr/>
                <p:nvPr/>
              </p:nvSpPr>
              <p:spPr>
                <a:xfrm>
                  <a:off x="5308234" y="3861552"/>
                  <a:ext cx="7621" cy="7621"/>
                </a:xfrm>
                <a:custGeom>
                  <a:rect b="b" l="l" r="r" t="t"/>
                  <a:pathLst>
                    <a:path extrusionOk="0" h="969" w="969">
                      <a:moveTo>
                        <a:pt x="484" y="1"/>
                      </a:moveTo>
                      <a:cubicBezTo>
                        <a:pt x="218" y="1"/>
                        <a:pt x="0" y="218"/>
                        <a:pt x="0" y="485"/>
                      </a:cubicBezTo>
                      <a:cubicBezTo>
                        <a:pt x="0" y="763"/>
                        <a:pt x="218" y="968"/>
                        <a:pt x="484" y="968"/>
                      </a:cubicBezTo>
                      <a:cubicBezTo>
                        <a:pt x="750" y="968"/>
                        <a:pt x="968" y="763"/>
                        <a:pt x="968" y="485"/>
                      </a:cubicBezTo>
                      <a:cubicBezTo>
                        <a:pt x="968" y="218"/>
                        <a:pt x="750" y="1"/>
                        <a:pt x="484"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360" name="Google Shape;2360;p34"/>
              <p:cNvGrpSpPr/>
              <p:nvPr/>
            </p:nvGrpSpPr>
            <p:grpSpPr>
              <a:xfrm>
                <a:off x="5341723" y="3851902"/>
                <a:ext cx="31405" cy="26977"/>
                <a:chOff x="5341723" y="3851902"/>
                <a:chExt cx="31405" cy="26977"/>
              </a:xfrm>
            </p:grpSpPr>
            <p:sp>
              <p:nvSpPr>
                <p:cNvPr id="2361" name="Google Shape;2361;p34"/>
                <p:cNvSpPr/>
                <p:nvPr/>
              </p:nvSpPr>
              <p:spPr>
                <a:xfrm>
                  <a:off x="5341723" y="3851902"/>
                  <a:ext cx="31405" cy="26977"/>
                </a:xfrm>
                <a:custGeom>
                  <a:rect b="b" l="l" r="r" t="t"/>
                  <a:pathLst>
                    <a:path extrusionOk="0" h="3430" w="3993">
                      <a:moveTo>
                        <a:pt x="2266" y="1"/>
                      </a:moveTo>
                      <a:cubicBezTo>
                        <a:pt x="1848" y="1"/>
                        <a:pt x="1423" y="156"/>
                        <a:pt x="1077" y="502"/>
                      </a:cubicBezTo>
                      <a:cubicBezTo>
                        <a:pt x="0" y="1578"/>
                        <a:pt x="762" y="3429"/>
                        <a:pt x="2287" y="3429"/>
                      </a:cubicBezTo>
                      <a:cubicBezTo>
                        <a:pt x="3230" y="3429"/>
                        <a:pt x="3992" y="2667"/>
                        <a:pt x="3992" y="1724"/>
                      </a:cubicBezTo>
                      <a:cubicBezTo>
                        <a:pt x="3992" y="690"/>
                        <a:pt x="3146" y="1"/>
                        <a:pt x="2266"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62" name="Google Shape;2362;p34"/>
                <p:cNvSpPr/>
                <p:nvPr/>
              </p:nvSpPr>
              <p:spPr>
                <a:xfrm>
                  <a:off x="5354567" y="3861647"/>
                  <a:ext cx="8950" cy="7590"/>
                </a:xfrm>
                <a:custGeom>
                  <a:rect b="b" l="l" r="r" t="t"/>
                  <a:pathLst>
                    <a:path extrusionOk="0" h="965" w="1138">
                      <a:moveTo>
                        <a:pt x="654" y="1"/>
                      </a:moveTo>
                      <a:cubicBezTo>
                        <a:pt x="218" y="1"/>
                        <a:pt x="0" y="521"/>
                        <a:pt x="303" y="823"/>
                      </a:cubicBezTo>
                      <a:cubicBezTo>
                        <a:pt x="404" y="921"/>
                        <a:pt x="527" y="964"/>
                        <a:pt x="646" y="964"/>
                      </a:cubicBezTo>
                      <a:cubicBezTo>
                        <a:pt x="898" y="964"/>
                        <a:pt x="1138" y="772"/>
                        <a:pt x="1138" y="485"/>
                      </a:cubicBezTo>
                      <a:cubicBezTo>
                        <a:pt x="1138" y="206"/>
                        <a:pt x="920" y="1"/>
                        <a:pt x="654"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363" name="Google Shape;2363;p34"/>
              <p:cNvGrpSpPr/>
              <p:nvPr/>
            </p:nvGrpSpPr>
            <p:grpSpPr>
              <a:xfrm>
                <a:off x="5054871" y="3507855"/>
                <a:ext cx="31405" cy="26993"/>
                <a:chOff x="5054871" y="3507855"/>
                <a:chExt cx="31405" cy="26993"/>
              </a:xfrm>
            </p:grpSpPr>
            <p:sp>
              <p:nvSpPr>
                <p:cNvPr id="2364" name="Google Shape;2364;p34"/>
                <p:cNvSpPr/>
                <p:nvPr/>
              </p:nvSpPr>
              <p:spPr>
                <a:xfrm>
                  <a:off x="5054871" y="3507855"/>
                  <a:ext cx="31405" cy="26993"/>
                </a:xfrm>
                <a:custGeom>
                  <a:rect b="b" l="l" r="r" t="t"/>
                  <a:pathLst>
                    <a:path extrusionOk="0" h="3432" w="3993">
                      <a:moveTo>
                        <a:pt x="2273" y="0"/>
                      </a:moveTo>
                      <a:cubicBezTo>
                        <a:pt x="1853" y="0"/>
                        <a:pt x="1425" y="156"/>
                        <a:pt x="1077" y="504"/>
                      </a:cubicBezTo>
                      <a:cubicBezTo>
                        <a:pt x="1" y="1581"/>
                        <a:pt x="763" y="3431"/>
                        <a:pt x="2287" y="3431"/>
                      </a:cubicBezTo>
                      <a:cubicBezTo>
                        <a:pt x="3230" y="3431"/>
                        <a:pt x="3993" y="2657"/>
                        <a:pt x="3993" y="1714"/>
                      </a:cubicBezTo>
                      <a:cubicBezTo>
                        <a:pt x="3993" y="682"/>
                        <a:pt x="3151" y="0"/>
                        <a:pt x="2273"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65" name="Google Shape;2365;p34"/>
                <p:cNvSpPr/>
                <p:nvPr/>
              </p:nvSpPr>
              <p:spPr>
                <a:xfrm>
                  <a:off x="5067715" y="3517521"/>
                  <a:ext cx="8950" cy="7605"/>
                </a:xfrm>
                <a:custGeom>
                  <a:rect b="b" l="l" r="r" t="t"/>
                  <a:pathLst>
                    <a:path extrusionOk="0" h="967" w="1138">
                      <a:moveTo>
                        <a:pt x="654" y="1"/>
                      </a:moveTo>
                      <a:cubicBezTo>
                        <a:pt x="218" y="1"/>
                        <a:pt x="1" y="521"/>
                        <a:pt x="315" y="823"/>
                      </a:cubicBezTo>
                      <a:cubicBezTo>
                        <a:pt x="414" y="922"/>
                        <a:pt x="536" y="967"/>
                        <a:pt x="656" y="967"/>
                      </a:cubicBezTo>
                      <a:cubicBezTo>
                        <a:pt x="902" y="967"/>
                        <a:pt x="1138" y="778"/>
                        <a:pt x="1138" y="485"/>
                      </a:cubicBezTo>
                      <a:cubicBezTo>
                        <a:pt x="1138" y="219"/>
                        <a:pt x="920" y="1"/>
                        <a:pt x="654"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366" name="Google Shape;2366;p34"/>
              <p:cNvGrpSpPr/>
              <p:nvPr/>
            </p:nvGrpSpPr>
            <p:grpSpPr>
              <a:xfrm>
                <a:off x="4876579" y="3675325"/>
                <a:ext cx="31405" cy="26969"/>
                <a:chOff x="4876579" y="3675325"/>
                <a:chExt cx="31405" cy="26969"/>
              </a:xfrm>
            </p:grpSpPr>
            <p:sp>
              <p:nvSpPr>
                <p:cNvPr id="2367" name="Google Shape;2367;p34"/>
                <p:cNvSpPr/>
                <p:nvPr/>
              </p:nvSpPr>
              <p:spPr>
                <a:xfrm>
                  <a:off x="4876579" y="3675325"/>
                  <a:ext cx="31405" cy="26969"/>
                </a:xfrm>
                <a:custGeom>
                  <a:rect b="b" l="l" r="r" t="t"/>
                  <a:pathLst>
                    <a:path extrusionOk="0" h="3429" w="3993">
                      <a:moveTo>
                        <a:pt x="2266" y="0"/>
                      </a:moveTo>
                      <a:cubicBezTo>
                        <a:pt x="1848" y="0"/>
                        <a:pt x="1423" y="155"/>
                        <a:pt x="1077" y="501"/>
                      </a:cubicBezTo>
                      <a:cubicBezTo>
                        <a:pt x="0" y="1578"/>
                        <a:pt x="762" y="3429"/>
                        <a:pt x="2287" y="3429"/>
                      </a:cubicBezTo>
                      <a:cubicBezTo>
                        <a:pt x="3230" y="3429"/>
                        <a:pt x="3992" y="2667"/>
                        <a:pt x="3992" y="1723"/>
                      </a:cubicBezTo>
                      <a:cubicBezTo>
                        <a:pt x="3992" y="689"/>
                        <a:pt x="3146" y="0"/>
                        <a:pt x="2266"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68" name="Google Shape;2368;p34"/>
                <p:cNvSpPr/>
                <p:nvPr/>
              </p:nvSpPr>
              <p:spPr>
                <a:xfrm>
                  <a:off x="4889517" y="3684975"/>
                  <a:ext cx="8856" cy="7676"/>
                </a:xfrm>
                <a:custGeom>
                  <a:rect b="b" l="l" r="r" t="t"/>
                  <a:pathLst>
                    <a:path extrusionOk="0" h="976" w="1126">
                      <a:moveTo>
                        <a:pt x="642" y="0"/>
                      </a:moveTo>
                      <a:cubicBezTo>
                        <a:pt x="218" y="12"/>
                        <a:pt x="0" y="520"/>
                        <a:pt x="303" y="835"/>
                      </a:cubicBezTo>
                      <a:cubicBezTo>
                        <a:pt x="400" y="932"/>
                        <a:pt x="520" y="976"/>
                        <a:pt x="638" y="976"/>
                      </a:cubicBezTo>
                      <a:cubicBezTo>
                        <a:pt x="886" y="976"/>
                        <a:pt x="1125" y="783"/>
                        <a:pt x="1125" y="496"/>
                      </a:cubicBezTo>
                      <a:cubicBezTo>
                        <a:pt x="1125" y="218"/>
                        <a:pt x="908" y="0"/>
                        <a:pt x="642"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369" name="Google Shape;2369;p34"/>
              <p:cNvGrpSpPr/>
              <p:nvPr/>
            </p:nvGrpSpPr>
            <p:grpSpPr>
              <a:xfrm>
                <a:off x="4842233" y="3688333"/>
                <a:ext cx="31405" cy="26993"/>
                <a:chOff x="4842233" y="3688333"/>
                <a:chExt cx="31405" cy="26993"/>
              </a:xfrm>
            </p:grpSpPr>
            <p:sp>
              <p:nvSpPr>
                <p:cNvPr id="2370" name="Google Shape;2370;p34"/>
                <p:cNvSpPr/>
                <p:nvPr/>
              </p:nvSpPr>
              <p:spPr>
                <a:xfrm>
                  <a:off x="4842233" y="3688333"/>
                  <a:ext cx="31405" cy="26993"/>
                </a:xfrm>
                <a:custGeom>
                  <a:rect b="b" l="l" r="r" t="t"/>
                  <a:pathLst>
                    <a:path extrusionOk="0" h="3432" w="3993">
                      <a:moveTo>
                        <a:pt x="2273" y="1"/>
                      </a:moveTo>
                      <a:cubicBezTo>
                        <a:pt x="1853" y="1"/>
                        <a:pt x="1425" y="156"/>
                        <a:pt x="1077" y="505"/>
                      </a:cubicBezTo>
                      <a:cubicBezTo>
                        <a:pt x="0" y="1581"/>
                        <a:pt x="762" y="3420"/>
                        <a:pt x="2287" y="3432"/>
                      </a:cubicBezTo>
                      <a:cubicBezTo>
                        <a:pt x="3230" y="3432"/>
                        <a:pt x="3992" y="2658"/>
                        <a:pt x="3992" y="1714"/>
                      </a:cubicBezTo>
                      <a:cubicBezTo>
                        <a:pt x="3992" y="683"/>
                        <a:pt x="3150" y="1"/>
                        <a:pt x="2273"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71" name="Google Shape;2371;p34"/>
                <p:cNvSpPr/>
                <p:nvPr/>
              </p:nvSpPr>
              <p:spPr>
                <a:xfrm>
                  <a:off x="4855076" y="3698094"/>
                  <a:ext cx="8856" cy="7590"/>
                </a:xfrm>
                <a:custGeom>
                  <a:rect b="b" l="l" r="r" t="t"/>
                  <a:pathLst>
                    <a:path extrusionOk="0" h="965" w="1126">
                      <a:moveTo>
                        <a:pt x="664" y="1"/>
                      </a:moveTo>
                      <a:cubicBezTo>
                        <a:pt x="656" y="1"/>
                        <a:pt x="649" y="1"/>
                        <a:pt x="641" y="1"/>
                      </a:cubicBezTo>
                      <a:cubicBezTo>
                        <a:pt x="218" y="1"/>
                        <a:pt x="0" y="522"/>
                        <a:pt x="303" y="824"/>
                      </a:cubicBezTo>
                      <a:cubicBezTo>
                        <a:pt x="400" y="921"/>
                        <a:pt x="520" y="965"/>
                        <a:pt x="638" y="965"/>
                      </a:cubicBezTo>
                      <a:cubicBezTo>
                        <a:pt x="886" y="965"/>
                        <a:pt x="1125" y="772"/>
                        <a:pt x="1125" y="485"/>
                      </a:cubicBezTo>
                      <a:cubicBezTo>
                        <a:pt x="1125" y="215"/>
                        <a:pt x="931" y="1"/>
                        <a:pt x="664"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372" name="Google Shape;2372;p34"/>
              <p:cNvGrpSpPr/>
              <p:nvPr/>
            </p:nvGrpSpPr>
            <p:grpSpPr>
              <a:xfrm>
                <a:off x="5187876" y="3608032"/>
                <a:ext cx="31405" cy="27001"/>
                <a:chOff x="5187876" y="3608032"/>
                <a:chExt cx="31405" cy="27001"/>
              </a:xfrm>
            </p:grpSpPr>
            <p:sp>
              <p:nvSpPr>
                <p:cNvPr id="2373" name="Google Shape;2373;p34"/>
                <p:cNvSpPr/>
                <p:nvPr/>
              </p:nvSpPr>
              <p:spPr>
                <a:xfrm>
                  <a:off x="5187876" y="3608032"/>
                  <a:ext cx="31405" cy="27001"/>
                </a:xfrm>
                <a:custGeom>
                  <a:rect b="b" l="l" r="r" t="t"/>
                  <a:pathLst>
                    <a:path extrusionOk="0" h="3433" w="3993">
                      <a:moveTo>
                        <a:pt x="2273" y="1"/>
                      </a:moveTo>
                      <a:cubicBezTo>
                        <a:pt x="1853" y="1"/>
                        <a:pt x="1426" y="157"/>
                        <a:pt x="1077" y="505"/>
                      </a:cubicBezTo>
                      <a:cubicBezTo>
                        <a:pt x="1" y="1582"/>
                        <a:pt x="763" y="3432"/>
                        <a:pt x="2287" y="3432"/>
                      </a:cubicBezTo>
                      <a:cubicBezTo>
                        <a:pt x="3231" y="3420"/>
                        <a:pt x="3993" y="2658"/>
                        <a:pt x="3993" y="1715"/>
                      </a:cubicBezTo>
                      <a:cubicBezTo>
                        <a:pt x="3993" y="683"/>
                        <a:pt x="3151" y="1"/>
                        <a:pt x="2273"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74" name="Google Shape;2374;p34"/>
                <p:cNvSpPr/>
                <p:nvPr/>
              </p:nvSpPr>
              <p:spPr>
                <a:xfrm>
                  <a:off x="5202057" y="3617706"/>
                  <a:ext cx="7621" cy="7621"/>
                </a:xfrm>
                <a:custGeom>
                  <a:rect b="b" l="l" r="r" t="t"/>
                  <a:pathLst>
                    <a:path extrusionOk="0" h="969" w="969">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2375" name="Google Shape;2375;p34"/>
              <p:cNvSpPr/>
              <p:nvPr/>
            </p:nvSpPr>
            <p:spPr>
              <a:xfrm>
                <a:off x="5142589" y="3410030"/>
                <a:ext cx="42542" cy="36525"/>
              </a:xfrm>
              <a:custGeom>
                <a:rect b="b" l="l" r="r" t="t"/>
                <a:pathLst>
                  <a:path extrusionOk="0" h="4644" w="5409">
                    <a:moveTo>
                      <a:pt x="3085" y="1"/>
                    </a:moveTo>
                    <a:cubicBezTo>
                      <a:pt x="2516" y="1"/>
                      <a:pt x="1935" y="213"/>
                      <a:pt x="1465" y="688"/>
                    </a:cubicBezTo>
                    <a:cubicBezTo>
                      <a:pt x="1" y="2140"/>
                      <a:pt x="1029" y="4632"/>
                      <a:pt x="3098" y="4644"/>
                    </a:cubicBezTo>
                    <a:cubicBezTo>
                      <a:pt x="4380" y="4632"/>
                      <a:pt x="5408" y="3603"/>
                      <a:pt x="5408" y="2321"/>
                    </a:cubicBezTo>
                    <a:cubicBezTo>
                      <a:pt x="5408" y="923"/>
                      <a:pt x="4270" y="1"/>
                      <a:pt x="3085"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76" name="Google Shape;2376;p34"/>
              <p:cNvSpPr/>
              <p:nvPr/>
            </p:nvSpPr>
            <p:spPr>
              <a:xfrm>
                <a:off x="5158382" y="3419720"/>
                <a:ext cx="17138" cy="17130"/>
              </a:xfrm>
              <a:custGeom>
                <a:rect b="b" l="l" r="r" t="t"/>
                <a:pathLst>
                  <a:path extrusionOk="0" h="2178" w="2179">
                    <a:moveTo>
                      <a:pt x="1090" y="0"/>
                    </a:moveTo>
                    <a:cubicBezTo>
                      <a:pt x="485" y="0"/>
                      <a:pt x="1" y="484"/>
                      <a:pt x="1" y="1089"/>
                    </a:cubicBezTo>
                    <a:cubicBezTo>
                      <a:pt x="1" y="1694"/>
                      <a:pt x="485" y="2178"/>
                      <a:pt x="1090" y="2178"/>
                    </a:cubicBezTo>
                    <a:cubicBezTo>
                      <a:pt x="1694" y="2178"/>
                      <a:pt x="2178" y="1694"/>
                      <a:pt x="2178" y="1089"/>
                    </a:cubicBezTo>
                    <a:cubicBezTo>
                      <a:pt x="2178" y="484"/>
                      <a:pt x="1694" y="0"/>
                      <a:pt x="1090"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2377" name="Google Shape;2377;p34"/>
              <p:cNvGrpSpPr/>
              <p:nvPr/>
            </p:nvGrpSpPr>
            <p:grpSpPr>
              <a:xfrm>
                <a:off x="5269224" y="3304167"/>
                <a:ext cx="40253" cy="34402"/>
                <a:chOff x="5269224" y="3304167"/>
                <a:chExt cx="40253" cy="34402"/>
              </a:xfrm>
            </p:grpSpPr>
            <p:sp>
              <p:nvSpPr>
                <p:cNvPr id="2378" name="Google Shape;2378;p34"/>
                <p:cNvSpPr/>
                <p:nvPr/>
              </p:nvSpPr>
              <p:spPr>
                <a:xfrm>
                  <a:off x="5269224" y="3304167"/>
                  <a:ext cx="40253" cy="34402"/>
                </a:xfrm>
                <a:custGeom>
                  <a:rect b="b" l="l" r="r" t="t"/>
                  <a:pathLst>
                    <a:path extrusionOk="0" h="4374" w="5118">
                      <a:moveTo>
                        <a:pt x="2915" y="0"/>
                      </a:moveTo>
                      <a:cubicBezTo>
                        <a:pt x="2376" y="0"/>
                        <a:pt x="1827" y="201"/>
                        <a:pt x="1380" y="648"/>
                      </a:cubicBezTo>
                      <a:cubicBezTo>
                        <a:pt x="1" y="2015"/>
                        <a:pt x="980" y="4374"/>
                        <a:pt x="2928" y="4374"/>
                      </a:cubicBezTo>
                      <a:cubicBezTo>
                        <a:pt x="4126" y="4374"/>
                        <a:pt x="5105" y="3394"/>
                        <a:pt x="5118" y="2184"/>
                      </a:cubicBezTo>
                      <a:cubicBezTo>
                        <a:pt x="5109" y="869"/>
                        <a:pt x="4036" y="0"/>
                        <a:pt x="2915"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79" name="Google Shape;2379;p34"/>
                <p:cNvSpPr/>
                <p:nvPr/>
              </p:nvSpPr>
              <p:spPr>
                <a:xfrm>
                  <a:off x="5284639" y="3313826"/>
                  <a:ext cx="15132" cy="15140"/>
                </a:xfrm>
                <a:custGeom>
                  <a:rect b="b" l="l" r="r" t="t"/>
                  <a:pathLst>
                    <a:path extrusionOk="0" h="1925" w="1924">
                      <a:moveTo>
                        <a:pt x="968" y="1"/>
                      </a:moveTo>
                      <a:cubicBezTo>
                        <a:pt x="436" y="1"/>
                        <a:pt x="0" y="436"/>
                        <a:pt x="0" y="956"/>
                      </a:cubicBezTo>
                      <a:cubicBezTo>
                        <a:pt x="0" y="1489"/>
                        <a:pt x="436" y="1924"/>
                        <a:pt x="968" y="1924"/>
                      </a:cubicBezTo>
                      <a:cubicBezTo>
                        <a:pt x="1500" y="1924"/>
                        <a:pt x="1924" y="1489"/>
                        <a:pt x="1924" y="956"/>
                      </a:cubicBezTo>
                      <a:cubicBezTo>
                        <a:pt x="1924" y="436"/>
                        <a:pt x="1500" y="1"/>
                        <a:pt x="968"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380" name="Google Shape;2380;p34"/>
              <p:cNvGrpSpPr/>
              <p:nvPr/>
            </p:nvGrpSpPr>
            <p:grpSpPr>
              <a:xfrm>
                <a:off x="5327354" y="3476615"/>
                <a:ext cx="49864" cy="42723"/>
                <a:chOff x="5327354" y="3476615"/>
                <a:chExt cx="49864" cy="42723"/>
              </a:xfrm>
            </p:grpSpPr>
            <p:sp>
              <p:nvSpPr>
                <p:cNvPr id="2381" name="Google Shape;2381;p34"/>
                <p:cNvSpPr/>
                <p:nvPr/>
              </p:nvSpPr>
              <p:spPr>
                <a:xfrm>
                  <a:off x="5327354" y="3476615"/>
                  <a:ext cx="49864" cy="42723"/>
                </a:xfrm>
                <a:custGeom>
                  <a:rect b="b" l="l" r="r" t="t"/>
                  <a:pathLst>
                    <a:path extrusionOk="0" h="5432" w="6340">
                      <a:moveTo>
                        <a:pt x="3602" y="1"/>
                      </a:moveTo>
                      <a:cubicBezTo>
                        <a:pt x="2936" y="1"/>
                        <a:pt x="2257" y="248"/>
                        <a:pt x="1706" y="799"/>
                      </a:cubicBezTo>
                      <a:cubicBezTo>
                        <a:pt x="1" y="2504"/>
                        <a:pt x="1210" y="5432"/>
                        <a:pt x="3630" y="5432"/>
                      </a:cubicBezTo>
                      <a:cubicBezTo>
                        <a:pt x="5118" y="5432"/>
                        <a:pt x="6339" y="4222"/>
                        <a:pt x="6339" y="2722"/>
                      </a:cubicBezTo>
                      <a:cubicBezTo>
                        <a:pt x="6339" y="1084"/>
                        <a:pt x="4998" y="1"/>
                        <a:pt x="3602"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82" name="Google Shape;2382;p34"/>
                <p:cNvSpPr/>
                <p:nvPr/>
              </p:nvSpPr>
              <p:spPr>
                <a:xfrm>
                  <a:off x="5340197" y="3486321"/>
                  <a:ext cx="27315" cy="23406"/>
                </a:xfrm>
                <a:custGeom>
                  <a:rect b="b" l="l" r="r" t="t"/>
                  <a:pathLst>
                    <a:path extrusionOk="0" h="2976" w="3473">
                      <a:moveTo>
                        <a:pt x="1985" y="0"/>
                      </a:moveTo>
                      <a:cubicBezTo>
                        <a:pt x="666" y="0"/>
                        <a:pt x="1" y="1597"/>
                        <a:pt x="944" y="2540"/>
                      </a:cubicBezTo>
                      <a:cubicBezTo>
                        <a:pt x="1245" y="2841"/>
                        <a:pt x="1614" y="2975"/>
                        <a:pt x="1977" y="2975"/>
                      </a:cubicBezTo>
                      <a:cubicBezTo>
                        <a:pt x="2739" y="2975"/>
                        <a:pt x="3473" y="2381"/>
                        <a:pt x="3473" y="1488"/>
                      </a:cubicBezTo>
                      <a:cubicBezTo>
                        <a:pt x="3473" y="665"/>
                        <a:pt x="2807" y="0"/>
                        <a:pt x="1985"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2383" name="Google Shape;2383;p34"/>
              <p:cNvSpPr/>
              <p:nvPr/>
            </p:nvSpPr>
            <p:spPr>
              <a:xfrm>
                <a:off x="5290255" y="3703080"/>
                <a:ext cx="31397" cy="26898"/>
              </a:xfrm>
              <a:custGeom>
                <a:rect b="b" l="l" r="r" t="t"/>
                <a:pathLst>
                  <a:path extrusionOk="0" h="3420" w="3992">
                    <a:moveTo>
                      <a:pt x="2272" y="1"/>
                    </a:moveTo>
                    <a:cubicBezTo>
                      <a:pt x="1853" y="1"/>
                      <a:pt x="1425" y="156"/>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84" name="Google Shape;2384;p34"/>
              <p:cNvSpPr/>
              <p:nvPr/>
            </p:nvSpPr>
            <p:spPr>
              <a:xfrm>
                <a:off x="5304427" y="3712754"/>
                <a:ext cx="7621" cy="7621"/>
              </a:xfrm>
              <a:custGeom>
                <a:rect b="b" l="l" r="r" t="t"/>
                <a:pathLst>
                  <a:path extrusionOk="0" h="969" w="969">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2385" name="Google Shape;2385;p34"/>
              <p:cNvGrpSpPr/>
              <p:nvPr/>
            </p:nvGrpSpPr>
            <p:grpSpPr>
              <a:xfrm>
                <a:off x="5341723" y="3775957"/>
                <a:ext cx="31405" cy="26898"/>
                <a:chOff x="5341723" y="3775957"/>
                <a:chExt cx="31405" cy="26898"/>
              </a:xfrm>
            </p:grpSpPr>
            <p:sp>
              <p:nvSpPr>
                <p:cNvPr id="2386" name="Google Shape;2386;p34"/>
                <p:cNvSpPr/>
                <p:nvPr/>
              </p:nvSpPr>
              <p:spPr>
                <a:xfrm>
                  <a:off x="5341723" y="3775957"/>
                  <a:ext cx="31405" cy="26898"/>
                </a:xfrm>
                <a:custGeom>
                  <a:rect b="b" l="l" r="r" t="t"/>
                  <a:pathLst>
                    <a:path extrusionOk="0" h="3420" w="3993">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87" name="Google Shape;2387;p34"/>
                <p:cNvSpPr/>
                <p:nvPr/>
              </p:nvSpPr>
              <p:spPr>
                <a:xfrm>
                  <a:off x="5354567" y="3785631"/>
                  <a:ext cx="8950" cy="7605"/>
                </a:xfrm>
                <a:custGeom>
                  <a:rect b="b" l="l" r="r" t="t"/>
                  <a:pathLst>
                    <a:path extrusionOk="0" h="967" w="1138">
                      <a:moveTo>
                        <a:pt x="654" y="0"/>
                      </a:moveTo>
                      <a:cubicBezTo>
                        <a:pt x="218" y="0"/>
                        <a:pt x="0" y="521"/>
                        <a:pt x="303" y="823"/>
                      </a:cubicBezTo>
                      <a:cubicBezTo>
                        <a:pt x="402" y="922"/>
                        <a:pt x="525" y="966"/>
                        <a:pt x="646" y="966"/>
                      </a:cubicBezTo>
                      <a:cubicBezTo>
                        <a:pt x="896" y="966"/>
                        <a:pt x="1138" y="777"/>
                        <a:pt x="1138" y="484"/>
                      </a:cubicBezTo>
                      <a:cubicBezTo>
                        <a:pt x="1138" y="218"/>
                        <a:pt x="920" y="0"/>
                        <a:pt x="654"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388" name="Google Shape;2388;p34"/>
              <p:cNvGrpSpPr/>
              <p:nvPr/>
            </p:nvGrpSpPr>
            <p:grpSpPr>
              <a:xfrm>
                <a:off x="5439053" y="3699274"/>
                <a:ext cx="31405" cy="26898"/>
                <a:chOff x="5439053" y="3699274"/>
                <a:chExt cx="31405" cy="26898"/>
              </a:xfrm>
            </p:grpSpPr>
            <p:sp>
              <p:nvSpPr>
                <p:cNvPr id="2389" name="Google Shape;2389;p34"/>
                <p:cNvSpPr/>
                <p:nvPr/>
              </p:nvSpPr>
              <p:spPr>
                <a:xfrm>
                  <a:off x="5439053" y="3699274"/>
                  <a:ext cx="31405" cy="26898"/>
                </a:xfrm>
                <a:custGeom>
                  <a:rect b="b" l="l" r="r" t="t"/>
                  <a:pathLst>
                    <a:path extrusionOk="0" h="3420" w="3993">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90" name="Google Shape;2390;p34"/>
                <p:cNvSpPr/>
                <p:nvPr/>
              </p:nvSpPr>
              <p:spPr>
                <a:xfrm>
                  <a:off x="5453225" y="3708948"/>
                  <a:ext cx="7621" cy="7621"/>
                </a:xfrm>
                <a:custGeom>
                  <a:rect b="b" l="l" r="r" t="t"/>
                  <a:pathLst>
                    <a:path extrusionOk="0" h="969" w="969">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391" name="Google Shape;2391;p34"/>
              <p:cNvGrpSpPr/>
              <p:nvPr/>
            </p:nvGrpSpPr>
            <p:grpSpPr>
              <a:xfrm>
                <a:off x="5412414" y="3622307"/>
                <a:ext cx="31499" cy="26993"/>
                <a:chOff x="5412414" y="3622307"/>
                <a:chExt cx="31499" cy="26993"/>
              </a:xfrm>
            </p:grpSpPr>
            <p:sp>
              <p:nvSpPr>
                <p:cNvPr id="2392" name="Google Shape;2392;p34"/>
                <p:cNvSpPr/>
                <p:nvPr/>
              </p:nvSpPr>
              <p:spPr>
                <a:xfrm>
                  <a:off x="5412414" y="3622307"/>
                  <a:ext cx="31499" cy="26993"/>
                </a:xfrm>
                <a:custGeom>
                  <a:rect b="b" l="l" r="r" t="t"/>
                  <a:pathLst>
                    <a:path extrusionOk="0" h="3432" w="4005">
                      <a:moveTo>
                        <a:pt x="2285" y="0"/>
                      </a:moveTo>
                      <a:cubicBezTo>
                        <a:pt x="1865" y="0"/>
                        <a:pt x="1437" y="156"/>
                        <a:pt x="1089" y="504"/>
                      </a:cubicBezTo>
                      <a:cubicBezTo>
                        <a:pt x="0" y="1581"/>
                        <a:pt x="774" y="3432"/>
                        <a:pt x="2299" y="3432"/>
                      </a:cubicBezTo>
                      <a:cubicBezTo>
                        <a:pt x="3242" y="3432"/>
                        <a:pt x="4004" y="2658"/>
                        <a:pt x="4004" y="1714"/>
                      </a:cubicBezTo>
                      <a:cubicBezTo>
                        <a:pt x="4004" y="683"/>
                        <a:pt x="3163" y="0"/>
                        <a:pt x="2285"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93" name="Google Shape;2393;p34"/>
                <p:cNvSpPr/>
                <p:nvPr/>
              </p:nvSpPr>
              <p:spPr>
                <a:xfrm>
                  <a:off x="5426681" y="3632075"/>
                  <a:ext cx="7527" cy="7519"/>
                </a:xfrm>
                <a:custGeom>
                  <a:rect b="b" l="l" r="r" t="t"/>
                  <a:pathLst>
                    <a:path extrusionOk="0" h="956" w="957">
                      <a:moveTo>
                        <a:pt x="485" y="0"/>
                      </a:moveTo>
                      <a:cubicBezTo>
                        <a:pt x="206" y="0"/>
                        <a:pt x="1" y="206"/>
                        <a:pt x="1" y="472"/>
                      </a:cubicBezTo>
                      <a:cubicBezTo>
                        <a:pt x="1" y="738"/>
                        <a:pt x="206" y="956"/>
                        <a:pt x="485" y="956"/>
                      </a:cubicBezTo>
                      <a:cubicBezTo>
                        <a:pt x="751" y="956"/>
                        <a:pt x="956" y="738"/>
                        <a:pt x="956" y="472"/>
                      </a:cubicBezTo>
                      <a:cubicBezTo>
                        <a:pt x="956" y="206"/>
                        <a:pt x="751" y="0"/>
                        <a:pt x="485"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394" name="Google Shape;2394;p34"/>
              <p:cNvGrpSpPr/>
              <p:nvPr/>
            </p:nvGrpSpPr>
            <p:grpSpPr>
              <a:xfrm>
                <a:off x="5476254" y="3473949"/>
                <a:ext cx="26835" cy="26930"/>
                <a:chOff x="5476254" y="3473949"/>
                <a:chExt cx="26835" cy="26930"/>
              </a:xfrm>
            </p:grpSpPr>
            <p:sp>
              <p:nvSpPr>
                <p:cNvPr id="2395" name="Google Shape;2395;p34"/>
                <p:cNvSpPr/>
                <p:nvPr/>
              </p:nvSpPr>
              <p:spPr>
                <a:xfrm>
                  <a:off x="5476254" y="3473949"/>
                  <a:ext cx="26835" cy="26930"/>
                </a:xfrm>
                <a:custGeom>
                  <a:rect b="b" l="l" r="r" t="t"/>
                  <a:pathLst>
                    <a:path extrusionOk="0" h="3424" w="3412">
                      <a:moveTo>
                        <a:pt x="1706" y="1"/>
                      </a:moveTo>
                      <a:cubicBezTo>
                        <a:pt x="762" y="1"/>
                        <a:pt x="0" y="775"/>
                        <a:pt x="0" y="1718"/>
                      </a:cubicBezTo>
                      <a:cubicBezTo>
                        <a:pt x="0" y="2662"/>
                        <a:pt x="762" y="3424"/>
                        <a:pt x="1706" y="3424"/>
                      </a:cubicBezTo>
                      <a:cubicBezTo>
                        <a:pt x="2649" y="3424"/>
                        <a:pt x="3411" y="2662"/>
                        <a:pt x="3411" y="1718"/>
                      </a:cubicBezTo>
                      <a:cubicBezTo>
                        <a:pt x="3411" y="775"/>
                        <a:pt x="2649" y="1"/>
                        <a:pt x="1706"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96" name="Google Shape;2396;p34"/>
                <p:cNvSpPr/>
                <p:nvPr/>
              </p:nvSpPr>
              <p:spPr>
                <a:xfrm>
                  <a:off x="5485857" y="3483655"/>
                  <a:ext cx="7621" cy="7621"/>
                </a:xfrm>
                <a:custGeom>
                  <a:rect b="b" l="l" r="r" t="t"/>
                  <a:pathLst>
                    <a:path extrusionOk="0" h="969" w="969">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397" name="Google Shape;2397;p34"/>
              <p:cNvGrpSpPr/>
              <p:nvPr/>
            </p:nvGrpSpPr>
            <p:grpSpPr>
              <a:xfrm>
                <a:off x="5564547" y="3481594"/>
                <a:ext cx="31397" cy="26898"/>
                <a:chOff x="5564547" y="3481594"/>
                <a:chExt cx="31397" cy="26898"/>
              </a:xfrm>
            </p:grpSpPr>
            <p:sp>
              <p:nvSpPr>
                <p:cNvPr id="2398" name="Google Shape;2398;p34"/>
                <p:cNvSpPr/>
                <p:nvPr/>
              </p:nvSpPr>
              <p:spPr>
                <a:xfrm>
                  <a:off x="5564547" y="3481594"/>
                  <a:ext cx="31397" cy="26898"/>
                </a:xfrm>
                <a:custGeom>
                  <a:rect b="b" l="l" r="r" t="t"/>
                  <a:pathLst>
                    <a:path extrusionOk="0" h="3420" w="3992">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399" name="Google Shape;2399;p34"/>
                <p:cNvSpPr/>
                <p:nvPr/>
              </p:nvSpPr>
              <p:spPr>
                <a:xfrm>
                  <a:off x="5578719" y="3491268"/>
                  <a:ext cx="7621" cy="7613"/>
                </a:xfrm>
                <a:custGeom>
                  <a:rect b="b" l="l" r="r" t="t"/>
                  <a:pathLst>
                    <a:path extrusionOk="0" h="968" w="969">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400" name="Google Shape;2400;p34"/>
              <p:cNvGrpSpPr/>
              <p:nvPr/>
            </p:nvGrpSpPr>
            <p:grpSpPr>
              <a:xfrm>
                <a:off x="5534101" y="3470174"/>
                <a:ext cx="31397" cy="26906"/>
                <a:chOff x="5534101" y="3470174"/>
                <a:chExt cx="31397" cy="26906"/>
              </a:xfrm>
            </p:grpSpPr>
            <p:sp>
              <p:nvSpPr>
                <p:cNvPr id="2401" name="Google Shape;2401;p34"/>
                <p:cNvSpPr/>
                <p:nvPr/>
              </p:nvSpPr>
              <p:spPr>
                <a:xfrm>
                  <a:off x="5534101" y="3470174"/>
                  <a:ext cx="31397" cy="26906"/>
                </a:xfrm>
                <a:custGeom>
                  <a:rect b="b" l="l" r="r" t="t"/>
                  <a:pathLst>
                    <a:path extrusionOk="0" h="3421" w="3992">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02" name="Google Shape;2402;p34"/>
                <p:cNvSpPr/>
                <p:nvPr/>
              </p:nvSpPr>
              <p:spPr>
                <a:xfrm>
                  <a:off x="5546945" y="3479848"/>
                  <a:ext cx="8950" cy="7582"/>
                </a:xfrm>
                <a:custGeom>
                  <a:rect b="b" l="l" r="r" t="t"/>
                  <a:pathLst>
                    <a:path extrusionOk="0" h="964" w="1138">
                      <a:moveTo>
                        <a:pt x="653" y="1"/>
                      </a:moveTo>
                      <a:cubicBezTo>
                        <a:pt x="218" y="1"/>
                        <a:pt x="0" y="521"/>
                        <a:pt x="303" y="823"/>
                      </a:cubicBezTo>
                      <a:cubicBezTo>
                        <a:pt x="404" y="921"/>
                        <a:pt x="526" y="964"/>
                        <a:pt x="646" y="964"/>
                      </a:cubicBezTo>
                      <a:cubicBezTo>
                        <a:pt x="898" y="964"/>
                        <a:pt x="1137" y="771"/>
                        <a:pt x="1137" y="484"/>
                      </a:cubicBezTo>
                      <a:cubicBezTo>
                        <a:pt x="1137" y="218"/>
                        <a:pt x="919" y="1"/>
                        <a:pt x="653"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403" name="Google Shape;2403;p34"/>
              <p:cNvGrpSpPr/>
              <p:nvPr/>
            </p:nvGrpSpPr>
            <p:grpSpPr>
              <a:xfrm>
                <a:off x="5610879" y="3314486"/>
                <a:ext cx="31499" cy="26938"/>
                <a:chOff x="5610879" y="3314486"/>
                <a:chExt cx="31499" cy="26938"/>
              </a:xfrm>
            </p:grpSpPr>
            <p:sp>
              <p:nvSpPr>
                <p:cNvPr id="2404" name="Google Shape;2404;p34"/>
                <p:cNvSpPr/>
                <p:nvPr/>
              </p:nvSpPr>
              <p:spPr>
                <a:xfrm>
                  <a:off x="5610879" y="3314486"/>
                  <a:ext cx="31499" cy="26938"/>
                </a:xfrm>
                <a:custGeom>
                  <a:rect b="b" l="l" r="r" t="t"/>
                  <a:pathLst>
                    <a:path extrusionOk="0" h="3425" w="4005">
                      <a:moveTo>
                        <a:pt x="2285" y="0"/>
                      </a:moveTo>
                      <a:cubicBezTo>
                        <a:pt x="1865" y="0"/>
                        <a:pt x="1437" y="157"/>
                        <a:pt x="1089" y="509"/>
                      </a:cubicBezTo>
                      <a:cubicBezTo>
                        <a:pt x="0" y="1586"/>
                        <a:pt x="774" y="3425"/>
                        <a:pt x="2299" y="3425"/>
                      </a:cubicBezTo>
                      <a:cubicBezTo>
                        <a:pt x="3242" y="3425"/>
                        <a:pt x="4004" y="2663"/>
                        <a:pt x="4004" y="1719"/>
                      </a:cubicBezTo>
                      <a:cubicBezTo>
                        <a:pt x="4004" y="688"/>
                        <a:pt x="3163" y="0"/>
                        <a:pt x="2285"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05" name="Google Shape;2405;p34"/>
                <p:cNvSpPr/>
                <p:nvPr/>
              </p:nvSpPr>
              <p:spPr>
                <a:xfrm>
                  <a:off x="5623817" y="3324192"/>
                  <a:ext cx="8950" cy="7590"/>
                </a:xfrm>
                <a:custGeom>
                  <a:rect b="b" l="l" r="r" t="t"/>
                  <a:pathLst>
                    <a:path extrusionOk="0" h="965" w="1138">
                      <a:moveTo>
                        <a:pt x="675" y="1"/>
                      </a:moveTo>
                      <a:cubicBezTo>
                        <a:pt x="668" y="1"/>
                        <a:pt x="661" y="1"/>
                        <a:pt x="654" y="1"/>
                      </a:cubicBezTo>
                      <a:cubicBezTo>
                        <a:pt x="218" y="1"/>
                        <a:pt x="0" y="509"/>
                        <a:pt x="303" y="824"/>
                      </a:cubicBezTo>
                      <a:cubicBezTo>
                        <a:pt x="404" y="921"/>
                        <a:pt x="525" y="965"/>
                        <a:pt x="644" y="965"/>
                      </a:cubicBezTo>
                      <a:cubicBezTo>
                        <a:pt x="893" y="965"/>
                        <a:pt x="1129" y="772"/>
                        <a:pt x="1137" y="485"/>
                      </a:cubicBezTo>
                      <a:cubicBezTo>
                        <a:pt x="1137" y="214"/>
                        <a:pt x="931" y="1"/>
                        <a:pt x="675"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406" name="Google Shape;2406;p34"/>
              <p:cNvGrpSpPr/>
              <p:nvPr/>
            </p:nvGrpSpPr>
            <p:grpSpPr>
              <a:xfrm>
                <a:off x="4834525" y="3501382"/>
                <a:ext cx="31499" cy="26898"/>
                <a:chOff x="4834525" y="3501382"/>
                <a:chExt cx="31499" cy="26898"/>
              </a:xfrm>
            </p:grpSpPr>
            <p:sp>
              <p:nvSpPr>
                <p:cNvPr id="2407" name="Google Shape;2407;p34"/>
                <p:cNvSpPr/>
                <p:nvPr/>
              </p:nvSpPr>
              <p:spPr>
                <a:xfrm>
                  <a:off x="4834525" y="3501382"/>
                  <a:ext cx="31499" cy="26898"/>
                </a:xfrm>
                <a:custGeom>
                  <a:rect b="b" l="l" r="r" t="t"/>
                  <a:pathLst>
                    <a:path extrusionOk="0" h="3420" w="4005">
                      <a:moveTo>
                        <a:pt x="2285" y="0"/>
                      </a:moveTo>
                      <a:cubicBezTo>
                        <a:pt x="1865" y="0"/>
                        <a:pt x="1437" y="156"/>
                        <a:pt x="1089" y="504"/>
                      </a:cubicBezTo>
                      <a:cubicBezTo>
                        <a:pt x="0" y="1581"/>
                        <a:pt x="775" y="3420"/>
                        <a:pt x="2299" y="3420"/>
                      </a:cubicBezTo>
                      <a:cubicBezTo>
                        <a:pt x="3242" y="3420"/>
                        <a:pt x="4004" y="2658"/>
                        <a:pt x="4004" y="1714"/>
                      </a:cubicBezTo>
                      <a:cubicBezTo>
                        <a:pt x="4004" y="683"/>
                        <a:pt x="3163" y="0"/>
                        <a:pt x="2285"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08" name="Google Shape;2408;p34"/>
                <p:cNvSpPr/>
                <p:nvPr/>
              </p:nvSpPr>
              <p:spPr>
                <a:xfrm>
                  <a:off x="4847463" y="3511056"/>
                  <a:ext cx="8950" cy="7605"/>
                </a:xfrm>
                <a:custGeom>
                  <a:rect b="b" l="l" r="r" t="t"/>
                  <a:pathLst>
                    <a:path extrusionOk="0" h="967" w="1138">
                      <a:moveTo>
                        <a:pt x="654" y="0"/>
                      </a:moveTo>
                      <a:cubicBezTo>
                        <a:pt x="218" y="0"/>
                        <a:pt x="1" y="520"/>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409" name="Google Shape;2409;p34"/>
              <p:cNvGrpSpPr/>
              <p:nvPr/>
            </p:nvGrpSpPr>
            <p:grpSpPr>
              <a:xfrm>
                <a:off x="4898460" y="3580158"/>
                <a:ext cx="31405" cy="26898"/>
                <a:chOff x="4898460" y="3580158"/>
                <a:chExt cx="31405" cy="26898"/>
              </a:xfrm>
            </p:grpSpPr>
            <p:sp>
              <p:nvSpPr>
                <p:cNvPr id="2410" name="Google Shape;2410;p34"/>
                <p:cNvSpPr/>
                <p:nvPr/>
              </p:nvSpPr>
              <p:spPr>
                <a:xfrm>
                  <a:off x="4898460" y="3580158"/>
                  <a:ext cx="31405" cy="26898"/>
                </a:xfrm>
                <a:custGeom>
                  <a:rect b="b" l="l" r="r" t="t"/>
                  <a:pathLst>
                    <a:path extrusionOk="0" h="3420" w="3993">
                      <a:moveTo>
                        <a:pt x="2273" y="1"/>
                      </a:moveTo>
                      <a:cubicBezTo>
                        <a:pt x="1853" y="1"/>
                        <a:pt x="1425" y="156"/>
                        <a:pt x="1077" y="505"/>
                      </a:cubicBezTo>
                      <a:cubicBezTo>
                        <a:pt x="0" y="1581"/>
                        <a:pt x="763" y="3420"/>
                        <a:pt x="2287" y="3420"/>
                      </a:cubicBezTo>
                      <a:cubicBezTo>
                        <a:pt x="3230" y="3420"/>
                        <a:pt x="3992" y="2658"/>
                        <a:pt x="3992" y="1714"/>
                      </a:cubicBezTo>
                      <a:cubicBezTo>
                        <a:pt x="3992" y="683"/>
                        <a:pt x="3151" y="1"/>
                        <a:pt x="2273"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11" name="Google Shape;2411;p34"/>
                <p:cNvSpPr/>
                <p:nvPr/>
              </p:nvSpPr>
              <p:spPr>
                <a:xfrm>
                  <a:off x="4911303" y="3589832"/>
                  <a:ext cx="8950" cy="7605"/>
                </a:xfrm>
                <a:custGeom>
                  <a:rect b="b" l="l" r="r" t="t"/>
                  <a:pathLst>
                    <a:path extrusionOk="0" h="967" w="1138">
                      <a:moveTo>
                        <a:pt x="654" y="0"/>
                      </a:moveTo>
                      <a:cubicBezTo>
                        <a:pt x="218" y="0"/>
                        <a:pt x="1" y="521"/>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412" name="Google Shape;2412;p34"/>
              <p:cNvGrpSpPr/>
              <p:nvPr/>
            </p:nvGrpSpPr>
            <p:grpSpPr>
              <a:xfrm>
                <a:off x="4882667" y="3608032"/>
                <a:ext cx="31499" cy="27001"/>
                <a:chOff x="4882667" y="3608032"/>
                <a:chExt cx="31499" cy="27001"/>
              </a:xfrm>
            </p:grpSpPr>
            <p:sp>
              <p:nvSpPr>
                <p:cNvPr id="2413" name="Google Shape;2413;p34"/>
                <p:cNvSpPr/>
                <p:nvPr/>
              </p:nvSpPr>
              <p:spPr>
                <a:xfrm>
                  <a:off x="4882667" y="3608032"/>
                  <a:ext cx="31499" cy="27001"/>
                </a:xfrm>
                <a:custGeom>
                  <a:rect b="b" l="l" r="r" t="t"/>
                  <a:pathLst>
                    <a:path extrusionOk="0" h="3433" w="4005">
                      <a:moveTo>
                        <a:pt x="2276" y="1"/>
                      </a:moveTo>
                      <a:cubicBezTo>
                        <a:pt x="1854" y="1"/>
                        <a:pt x="1425" y="157"/>
                        <a:pt x="1077" y="505"/>
                      </a:cubicBezTo>
                      <a:cubicBezTo>
                        <a:pt x="0" y="1582"/>
                        <a:pt x="763" y="3432"/>
                        <a:pt x="2287" y="3432"/>
                      </a:cubicBezTo>
                      <a:cubicBezTo>
                        <a:pt x="3230" y="3420"/>
                        <a:pt x="4004" y="2658"/>
                        <a:pt x="4004" y="1715"/>
                      </a:cubicBezTo>
                      <a:cubicBezTo>
                        <a:pt x="4004" y="683"/>
                        <a:pt x="3157" y="1"/>
                        <a:pt x="2276"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14" name="Google Shape;2414;p34"/>
                <p:cNvSpPr/>
                <p:nvPr/>
              </p:nvSpPr>
              <p:spPr>
                <a:xfrm>
                  <a:off x="4895605" y="3617706"/>
                  <a:ext cx="8950" cy="7653"/>
                </a:xfrm>
                <a:custGeom>
                  <a:rect b="b" l="l" r="r" t="t"/>
                  <a:pathLst>
                    <a:path extrusionOk="0" h="973" w="1138">
                      <a:moveTo>
                        <a:pt x="642" y="1"/>
                      </a:moveTo>
                      <a:cubicBezTo>
                        <a:pt x="218" y="1"/>
                        <a:pt x="1" y="521"/>
                        <a:pt x="303" y="823"/>
                      </a:cubicBezTo>
                      <a:cubicBezTo>
                        <a:pt x="402" y="926"/>
                        <a:pt x="524" y="972"/>
                        <a:pt x="644" y="972"/>
                      </a:cubicBezTo>
                      <a:cubicBezTo>
                        <a:pt x="891" y="972"/>
                        <a:pt x="1130" y="778"/>
                        <a:pt x="1138" y="485"/>
                      </a:cubicBezTo>
                      <a:cubicBezTo>
                        <a:pt x="1138" y="218"/>
                        <a:pt x="920" y="1"/>
                        <a:pt x="642"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415" name="Google Shape;2415;p34"/>
              <p:cNvGrpSpPr/>
              <p:nvPr/>
            </p:nvGrpSpPr>
            <p:grpSpPr>
              <a:xfrm>
                <a:off x="4843373" y="3631407"/>
                <a:ext cx="16273" cy="16186"/>
                <a:chOff x="4843373" y="3631407"/>
                <a:chExt cx="16273" cy="16186"/>
              </a:xfrm>
            </p:grpSpPr>
            <p:sp>
              <p:nvSpPr>
                <p:cNvPr id="2416" name="Google Shape;2416;p34"/>
                <p:cNvSpPr/>
                <p:nvPr/>
              </p:nvSpPr>
              <p:spPr>
                <a:xfrm>
                  <a:off x="4843373" y="3631407"/>
                  <a:ext cx="16273" cy="16186"/>
                </a:xfrm>
                <a:custGeom>
                  <a:rect b="b" l="l" r="r" t="t"/>
                  <a:pathLst>
                    <a:path extrusionOk="0" h="2058" w="2069">
                      <a:moveTo>
                        <a:pt x="1029" y="1"/>
                      </a:moveTo>
                      <a:cubicBezTo>
                        <a:pt x="460" y="1"/>
                        <a:pt x="0" y="460"/>
                        <a:pt x="0" y="1029"/>
                      </a:cubicBezTo>
                      <a:cubicBezTo>
                        <a:pt x="0" y="1597"/>
                        <a:pt x="460" y="2057"/>
                        <a:pt x="1029" y="2057"/>
                      </a:cubicBezTo>
                      <a:cubicBezTo>
                        <a:pt x="1609" y="2057"/>
                        <a:pt x="2069" y="1597"/>
                        <a:pt x="2069" y="1029"/>
                      </a:cubicBezTo>
                      <a:cubicBezTo>
                        <a:pt x="2069" y="460"/>
                        <a:pt x="1609" y="1"/>
                        <a:pt x="1029"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17" name="Google Shape;2417;p34"/>
                <p:cNvSpPr/>
                <p:nvPr/>
              </p:nvSpPr>
              <p:spPr>
                <a:xfrm>
                  <a:off x="4849178" y="3637211"/>
                  <a:ext cx="4672" cy="4577"/>
                </a:xfrm>
                <a:custGeom>
                  <a:rect b="b" l="l" r="r" t="t"/>
                  <a:pathLst>
                    <a:path extrusionOk="0" h="582" w="594">
                      <a:moveTo>
                        <a:pt x="291" y="1"/>
                      </a:moveTo>
                      <a:cubicBezTo>
                        <a:pt x="133" y="1"/>
                        <a:pt x="0" y="134"/>
                        <a:pt x="0" y="291"/>
                      </a:cubicBezTo>
                      <a:cubicBezTo>
                        <a:pt x="0" y="460"/>
                        <a:pt x="133" y="581"/>
                        <a:pt x="291" y="581"/>
                      </a:cubicBezTo>
                      <a:cubicBezTo>
                        <a:pt x="460" y="581"/>
                        <a:pt x="593" y="460"/>
                        <a:pt x="593" y="291"/>
                      </a:cubicBezTo>
                      <a:cubicBezTo>
                        <a:pt x="593" y="134"/>
                        <a:pt x="460" y="1"/>
                        <a:pt x="291"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418" name="Google Shape;2418;p34"/>
              <p:cNvGrpSpPr/>
              <p:nvPr/>
            </p:nvGrpSpPr>
            <p:grpSpPr>
              <a:xfrm>
                <a:off x="4727773" y="3591578"/>
                <a:ext cx="31499" cy="26898"/>
                <a:chOff x="4727773" y="3591578"/>
                <a:chExt cx="31499" cy="26898"/>
              </a:xfrm>
            </p:grpSpPr>
            <p:sp>
              <p:nvSpPr>
                <p:cNvPr id="2419" name="Google Shape;2419;p34"/>
                <p:cNvSpPr/>
                <p:nvPr/>
              </p:nvSpPr>
              <p:spPr>
                <a:xfrm>
                  <a:off x="4727773" y="3591578"/>
                  <a:ext cx="31499" cy="26898"/>
                </a:xfrm>
                <a:custGeom>
                  <a:rect b="b" l="l" r="r" t="t"/>
                  <a:pathLst>
                    <a:path extrusionOk="0" h="3420" w="4005">
                      <a:moveTo>
                        <a:pt x="2276" y="0"/>
                      </a:moveTo>
                      <a:cubicBezTo>
                        <a:pt x="1855" y="0"/>
                        <a:pt x="1426" y="156"/>
                        <a:pt x="1077" y="504"/>
                      </a:cubicBezTo>
                      <a:cubicBezTo>
                        <a:pt x="1" y="1581"/>
                        <a:pt x="763" y="3419"/>
                        <a:pt x="2287" y="3419"/>
                      </a:cubicBezTo>
                      <a:cubicBezTo>
                        <a:pt x="3231" y="3419"/>
                        <a:pt x="3993" y="2657"/>
                        <a:pt x="4005" y="1714"/>
                      </a:cubicBezTo>
                      <a:cubicBezTo>
                        <a:pt x="4005" y="683"/>
                        <a:pt x="3158" y="0"/>
                        <a:pt x="2276"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20" name="Google Shape;2420;p34"/>
                <p:cNvSpPr/>
                <p:nvPr/>
              </p:nvSpPr>
              <p:spPr>
                <a:xfrm>
                  <a:off x="4740719" y="3601244"/>
                  <a:ext cx="8856" cy="7590"/>
                </a:xfrm>
                <a:custGeom>
                  <a:rect b="b" l="l" r="r" t="t"/>
                  <a:pathLst>
                    <a:path extrusionOk="0" h="965" w="1126">
                      <a:moveTo>
                        <a:pt x="641" y="1"/>
                      </a:moveTo>
                      <a:cubicBezTo>
                        <a:pt x="206" y="1"/>
                        <a:pt x="0" y="521"/>
                        <a:pt x="302" y="824"/>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2421" name="Google Shape;2421;p34"/>
              <p:cNvSpPr/>
              <p:nvPr/>
            </p:nvSpPr>
            <p:spPr>
              <a:xfrm>
                <a:off x="4652041" y="3622590"/>
                <a:ext cx="31405" cy="26906"/>
              </a:xfrm>
              <a:custGeom>
                <a:rect b="b" l="l" r="r" t="t"/>
                <a:pathLst>
                  <a:path extrusionOk="0" h="3421" w="3993">
                    <a:moveTo>
                      <a:pt x="2273" y="1"/>
                    </a:moveTo>
                    <a:cubicBezTo>
                      <a:pt x="1853" y="1"/>
                      <a:pt x="1426" y="157"/>
                      <a:pt x="1077" y="505"/>
                    </a:cubicBezTo>
                    <a:cubicBezTo>
                      <a:pt x="1" y="1581"/>
                      <a:pt x="763" y="3420"/>
                      <a:pt x="2287" y="3420"/>
                    </a:cubicBezTo>
                    <a:cubicBezTo>
                      <a:pt x="3231" y="3420"/>
                      <a:pt x="3993" y="2658"/>
                      <a:pt x="3993" y="1714"/>
                    </a:cubicBezTo>
                    <a:cubicBezTo>
                      <a:pt x="3993" y="683"/>
                      <a:pt x="3151" y="1"/>
                      <a:pt x="2273"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22" name="Google Shape;2422;p34"/>
              <p:cNvSpPr/>
              <p:nvPr/>
            </p:nvSpPr>
            <p:spPr>
              <a:xfrm>
                <a:off x="4666222" y="3632264"/>
                <a:ext cx="7613" cy="7621"/>
              </a:xfrm>
              <a:custGeom>
                <a:rect b="b" l="l" r="r" t="t"/>
                <a:pathLst>
                  <a:path extrusionOk="0" h="969" w="968">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2423" name="Google Shape;2423;p34"/>
              <p:cNvGrpSpPr/>
              <p:nvPr/>
            </p:nvGrpSpPr>
            <p:grpSpPr>
              <a:xfrm>
                <a:off x="4609421" y="3577398"/>
                <a:ext cx="31499" cy="27001"/>
                <a:chOff x="4609421" y="3577398"/>
                <a:chExt cx="31499" cy="27001"/>
              </a:xfrm>
            </p:grpSpPr>
            <p:sp>
              <p:nvSpPr>
                <p:cNvPr id="2424" name="Google Shape;2424;p34"/>
                <p:cNvSpPr/>
                <p:nvPr/>
              </p:nvSpPr>
              <p:spPr>
                <a:xfrm>
                  <a:off x="4609421" y="3577398"/>
                  <a:ext cx="31499" cy="27001"/>
                </a:xfrm>
                <a:custGeom>
                  <a:rect b="b" l="l" r="r" t="t"/>
                  <a:pathLst>
                    <a:path extrusionOk="0" h="3433" w="4005">
                      <a:moveTo>
                        <a:pt x="2273" y="1"/>
                      </a:moveTo>
                      <a:cubicBezTo>
                        <a:pt x="1853" y="1"/>
                        <a:pt x="1425" y="157"/>
                        <a:pt x="1077" y="505"/>
                      </a:cubicBezTo>
                      <a:cubicBezTo>
                        <a:pt x="0" y="1581"/>
                        <a:pt x="763" y="3432"/>
                        <a:pt x="2287" y="3432"/>
                      </a:cubicBezTo>
                      <a:cubicBezTo>
                        <a:pt x="3230" y="3432"/>
                        <a:pt x="3992" y="2658"/>
                        <a:pt x="4005" y="1714"/>
                      </a:cubicBezTo>
                      <a:cubicBezTo>
                        <a:pt x="3996" y="683"/>
                        <a:pt x="3152" y="1"/>
                        <a:pt x="2273"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25" name="Google Shape;2425;p34"/>
                <p:cNvSpPr/>
                <p:nvPr/>
              </p:nvSpPr>
              <p:spPr>
                <a:xfrm>
                  <a:off x="4623594" y="3587072"/>
                  <a:ext cx="7621" cy="7621"/>
                </a:xfrm>
                <a:custGeom>
                  <a:rect b="b" l="l" r="r" t="t"/>
                  <a:pathLst>
                    <a:path extrusionOk="0" h="969" w="969">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426" name="Google Shape;2426;p34"/>
              <p:cNvGrpSpPr/>
              <p:nvPr/>
            </p:nvGrpSpPr>
            <p:grpSpPr>
              <a:xfrm>
                <a:off x="4649289" y="3577398"/>
                <a:ext cx="31499" cy="27001"/>
                <a:chOff x="4649289" y="3577398"/>
                <a:chExt cx="31499" cy="27001"/>
              </a:xfrm>
            </p:grpSpPr>
            <p:sp>
              <p:nvSpPr>
                <p:cNvPr id="2427" name="Google Shape;2427;p34"/>
                <p:cNvSpPr/>
                <p:nvPr/>
              </p:nvSpPr>
              <p:spPr>
                <a:xfrm>
                  <a:off x="4649289" y="3577398"/>
                  <a:ext cx="31499" cy="27001"/>
                </a:xfrm>
                <a:custGeom>
                  <a:rect b="b" l="l" r="r" t="t"/>
                  <a:pathLst>
                    <a:path extrusionOk="0" h="3433" w="4005">
                      <a:moveTo>
                        <a:pt x="2275" y="1"/>
                      </a:moveTo>
                      <a:cubicBezTo>
                        <a:pt x="1854" y="1"/>
                        <a:pt x="1425" y="157"/>
                        <a:pt x="1077" y="505"/>
                      </a:cubicBezTo>
                      <a:cubicBezTo>
                        <a:pt x="0" y="1581"/>
                        <a:pt x="762" y="3432"/>
                        <a:pt x="2286" y="3432"/>
                      </a:cubicBezTo>
                      <a:cubicBezTo>
                        <a:pt x="3230" y="3432"/>
                        <a:pt x="4004" y="2658"/>
                        <a:pt x="4004" y="1714"/>
                      </a:cubicBezTo>
                      <a:cubicBezTo>
                        <a:pt x="4004" y="683"/>
                        <a:pt x="3157" y="1"/>
                        <a:pt x="2275"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28" name="Google Shape;2428;p34"/>
                <p:cNvSpPr/>
                <p:nvPr/>
              </p:nvSpPr>
              <p:spPr>
                <a:xfrm>
                  <a:off x="4662227" y="3587072"/>
                  <a:ext cx="8856" cy="7676"/>
                </a:xfrm>
                <a:custGeom>
                  <a:rect b="b" l="l" r="r" t="t"/>
                  <a:pathLst>
                    <a:path extrusionOk="0" h="976" w="1126">
                      <a:moveTo>
                        <a:pt x="641" y="1"/>
                      </a:moveTo>
                      <a:cubicBezTo>
                        <a:pt x="218" y="1"/>
                        <a:pt x="0" y="521"/>
                        <a:pt x="303" y="835"/>
                      </a:cubicBezTo>
                      <a:cubicBezTo>
                        <a:pt x="400" y="932"/>
                        <a:pt x="519" y="976"/>
                        <a:pt x="636" y="976"/>
                      </a:cubicBezTo>
                      <a:cubicBezTo>
                        <a:pt x="885" y="976"/>
                        <a:pt x="1125" y="780"/>
                        <a:pt x="1125" y="484"/>
                      </a:cubicBezTo>
                      <a:cubicBezTo>
                        <a:pt x="1125" y="218"/>
                        <a:pt x="907" y="1"/>
                        <a:pt x="641"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429" name="Google Shape;2429;p34"/>
              <p:cNvGrpSpPr/>
              <p:nvPr/>
            </p:nvGrpSpPr>
            <p:grpSpPr>
              <a:xfrm>
                <a:off x="4605614" y="3639523"/>
                <a:ext cx="31499" cy="26906"/>
                <a:chOff x="4605614" y="3639523"/>
                <a:chExt cx="31499" cy="26906"/>
              </a:xfrm>
            </p:grpSpPr>
            <p:sp>
              <p:nvSpPr>
                <p:cNvPr id="2430" name="Google Shape;2430;p34"/>
                <p:cNvSpPr/>
                <p:nvPr/>
              </p:nvSpPr>
              <p:spPr>
                <a:xfrm>
                  <a:off x="4605614" y="3639523"/>
                  <a:ext cx="31499" cy="26906"/>
                </a:xfrm>
                <a:custGeom>
                  <a:rect b="b" l="l" r="r" t="t"/>
                  <a:pathLst>
                    <a:path extrusionOk="0" h="3421" w="4005">
                      <a:moveTo>
                        <a:pt x="2276" y="1"/>
                      </a:moveTo>
                      <a:cubicBezTo>
                        <a:pt x="1855" y="1"/>
                        <a:pt x="1425" y="157"/>
                        <a:pt x="1077" y="505"/>
                      </a:cubicBezTo>
                      <a:cubicBezTo>
                        <a:pt x="1" y="1582"/>
                        <a:pt x="763" y="3420"/>
                        <a:pt x="2287" y="3420"/>
                      </a:cubicBezTo>
                      <a:cubicBezTo>
                        <a:pt x="3230" y="3420"/>
                        <a:pt x="3993" y="2658"/>
                        <a:pt x="4005" y="1715"/>
                      </a:cubicBezTo>
                      <a:cubicBezTo>
                        <a:pt x="4005" y="683"/>
                        <a:pt x="3157" y="1"/>
                        <a:pt x="2276"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31" name="Google Shape;2431;p34"/>
                <p:cNvSpPr/>
                <p:nvPr/>
              </p:nvSpPr>
              <p:spPr>
                <a:xfrm>
                  <a:off x="4619795" y="3649197"/>
                  <a:ext cx="7613" cy="7621"/>
                </a:xfrm>
                <a:custGeom>
                  <a:rect b="b" l="l" r="r" t="t"/>
                  <a:pathLst>
                    <a:path extrusionOk="0" h="969" w="968">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432" name="Google Shape;2432;p34"/>
              <p:cNvGrpSpPr/>
              <p:nvPr/>
            </p:nvGrpSpPr>
            <p:grpSpPr>
              <a:xfrm>
                <a:off x="4785149" y="3618846"/>
                <a:ext cx="26930" cy="26843"/>
                <a:chOff x="4785149" y="3618846"/>
                <a:chExt cx="26930" cy="26843"/>
              </a:xfrm>
            </p:grpSpPr>
            <p:sp>
              <p:nvSpPr>
                <p:cNvPr id="2433" name="Google Shape;2433;p34"/>
                <p:cNvSpPr/>
                <p:nvPr/>
              </p:nvSpPr>
              <p:spPr>
                <a:xfrm>
                  <a:off x="4785149" y="3618846"/>
                  <a:ext cx="26930" cy="26843"/>
                </a:xfrm>
                <a:custGeom>
                  <a:rect b="b" l="l" r="r" t="t"/>
                  <a:pathLst>
                    <a:path extrusionOk="0" h="3413" w="3424">
                      <a:moveTo>
                        <a:pt x="1718" y="1"/>
                      </a:moveTo>
                      <a:cubicBezTo>
                        <a:pt x="774" y="1"/>
                        <a:pt x="0" y="763"/>
                        <a:pt x="0" y="1707"/>
                      </a:cubicBezTo>
                      <a:cubicBezTo>
                        <a:pt x="0" y="2650"/>
                        <a:pt x="774" y="3412"/>
                        <a:pt x="1718" y="3412"/>
                      </a:cubicBezTo>
                      <a:cubicBezTo>
                        <a:pt x="2662" y="3412"/>
                        <a:pt x="3424" y="2650"/>
                        <a:pt x="3424" y="1707"/>
                      </a:cubicBezTo>
                      <a:cubicBezTo>
                        <a:pt x="3424" y="763"/>
                        <a:pt x="2662" y="1"/>
                        <a:pt x="1718"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34" name="Google Shape;2434;p34"/>
                <p:cNvSpPr/>
                <p:nvPr/>
              </p:nvSpPr>
              <p:spPr>
                <a:xfrm>
                  <a:off x="4793611" y="3628457"/>
                  <a:ext cx="8856" cy="7590"/>
                </a:xfrm>
                <a:custGeom>
                  <a:rect b="b" l="l" r="r" t="t"/>
                  <a:pathLst>
                    <a:path extrusionOk="0" h="965" w="1126">
                      <a:moveTo>
                        <a:pt x="642" y="1"/>
                      </a:moveTo>
                      <a:cubicBezTo>
                        <a:pt x="206" y="1"/>
                        <a:pt x="1" y="521"/>
                        <a:pt x="303" y="823"/>
                      </a:cubicBezTo>
                      <a:cubicBezTo>
                        <a:pt x="401" y="921"/>
                        <a:pt x="521" y="964"/>
                        <a:pt x="639" y="964"/>
                      </a:cubicBezTo>
                      <a:cubicBezTo>
                        <a:pt x="887" y="964"/>
                        <a:pt x="1126" y="772"/>
                        <a:pt x="1126" y="485"/>
                      </a:cubicBezTo>
                      <a:cubicBezTo>
                        <a:pt x="1126" y="218"/>
                        <a:pt x="908" y="1"/>
                        <a:pt x="642"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435" name="Google Shape;2435;p34"/>
              <p:cNvGrpSpPr/>
              <p:nvPr/>
            </p:nvGrpSpPr>
            <p:grpSpPr>
              <a:xfrm>
                <a:off x="4810167" y="3601567"/>
                <a:ext cx="31405" cy="26898"/>
                <a:chOff x="4810167" y="3601567"/>
                <a:chExt cx="31405" cy="26898"/>
              </a:xfrm>
            </p:grpSpPr>
            <p:sp>
              <p:nvSpPr>
                <p:cNvPr id="2436" name="Google Shape;2436;p34"/>
                <p:cNvSpPr/>
                <p:nvPr/>
              </p:nvSpPr>
              <p:spPr>
                <a:xfrm>
                  <a:off x="4810167" y="3601567"/>
                  <a:ext cx="31405" cy="26898"/>
                </a:xfrm>
                <a:custGeom>
                  <a:rect b="b" l="l" r="r" t="t"/>
                  <a:pathLst>
                    <a:path extrusionOk="0" h="3420" w="3993">
                      <a:moveTo>
                        <a:pt x="2273" y="0"/>
                      </a:moveTo>
                      <a:cubicBezTo>
                        <a:pt x="1853" y="0"/>
                        <a:pt x="1425" y="156"/>
                        <a:pt x="1077" y="504"/>
                      </a:cubicBezTo>
                      <a:cubicBezTo>
                        <a:pt x="1" y="1581"/>
                        <a:pt x="763" y="3420"/>
                        <a:pt x="2287" y="3420"/>
                      </a:cubicBezTo>
                      <a:cubicBezTo>
                        <a:pt x="3231" y="3420"/>
                        <a:pt x="3993" y="2658"/>
                        <a:pt x="3993" y="1714"/>
                      </a:cubicBezTo>
                      <a:cubicBezTo>
                        <a:pt x="3993" y="683"/>
                        <a:pt x="3151" y="0"/>
                        <a:pt x="2273"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37" name="Google Shape;2437;p34"/>
                <p:cNvSpPr/>
                <p:nvPr/>
              </p:nvSpPr>
              <p:spPr>
                <a:xfrm>
                  <a:off x="4824348" y="3611241"/>
                  <a:ext cx="7613" cy="7613"/>
                </a:xfrm>
                <a:custGeom>
                  <a:rect b="b" l="l" r="r" t="t"/>
                  <a:pathLst>
                    <a:path extrusionOk="0" h="968" w="968">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438" name="Google Shape;2438;p34"/>
              <p:cNvGrpSpPr/>
              <p:nvPr/>
            </p:nvGrpSpPr>
            <p:grpSpPr>
              <a:xfrm>
                <a:off x="4831002" y="3373230"/>
                <a:ext cx="31405" cy="26898"/>
                <a:chOff x="4831002" y="3373230"/>
                <a:chExt cx="31405" cy="26898"/>
              </a:xfrm>
            </p:grpSpPr>
            <p:sp>
              <p:nvSpPr>
                <p:cNvPr id="2439" name="Google Shape;2439;p34"/>
                <p:cNvSpPr/>
                <p:nvPr/>
              </p:nvSpPr>
              <p:spPr>
                <a:xfrm>
                  <a:off x="4831002" y="3373230"/>
                  <a:ext cx="31405" cy="26898"/>
                </a:xfrm>
                <a:custGeom>
                  <a:rect b="b" l="l" r="r" t="t"/>
                  <a:pathLst>
                    <a:path extrusionOk="0" h="3420" w="3993">
                      <a:moveTo>
                        <a:pt x="2273" y="0"/>
                      </a:moveTo>
                      <a:cubicBezTo>
                        <a:pt x="1853" y="0"/>
                        <a:pt x="1426" y="156"/>
                        <a:pt x="1077" y="504"/>
                      </a:cubicBezTo>
                      <a:cubicBezTo>
                        <a:pt x="1" y="1581"/>
                        <a:pt x="763" y="3419"/>
                        <a:pt x="2287" y="3419"/>
                      </a:cubicBezTo>
                      <a:cubicBezTo>
                        <a:pt x="3231" y="3419"/>
                        <a:pt x="3993" y="2657"/>
                        <a:pt x="3993" y="1714"/>
                      </a:cubicBezTo>
                      <a:cubicBezTo>
                        <a:pt x="3993" y="683"/>
                        <a:pt x="3151" y="0"/>
                        <a:pt x="2273"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40" name="Google Shape;2440;p34"/>
                <p:cNvSpPr/>
                <p:nvPr/>
              </p:nvSpPr>
              <p:spPr>
                <a:xfrm>
                  <a:off x="4845182" y="3382896"/>
                  <a:ext cx="7519" cy="7621"/>
                </a:xfrm>
                <a:custGeom>
                  <a:rect b="b" l="l" r="r" t="t"/>
                  <a:pathLst>
                    <a:path extrusionOk="0" h="969" w="956">
                      <a:moveTo>
                        <a:pt x="472" y="1"/>
                      </a:moveTo>
                      <a:cubicBezTo>
                        <a:pt x="206" y="1"/>
                        <a:pt x="0" y="219"/>
                        <a:pt x="0" y="485"/>
                      </a:cubicBezTo>
                      <a:cubicBezTo>
                        <a:pt x="0" y="751"/>
                        <a:pt x="206" y="969"/>
                        <a:pt x="472" y="969"/>
                      </a:cubicBezTo>
                      <a:cubicBezTo>
                        <a:pt x="750" y="969"/>
                        <a:pt x="956" y="751"/>
                        <a:pt x="956" y="485"/>
                      </a:cubicBezTo>
                      <a:cubicBezTo>
                        <a:pt x="956" y="219"/>
                        <a:pt x="750" y="1"/>
                        <a:pt x="472"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441" name="Google Shape;2441;p34"/>
              <p:cNvGrpSpPr/>
              <p:nvPr/>
            </p:nvGrpSpPr>
            <p:grpSpPr>
              <a:xfrm>
                <a:off x="4719311" y="3355054"/>
                <a:ext cx="31499" cy="27001"/>
                <a:chOff x="4719311" y="3355054"/>
                <a:chExt cx="31499" cy="27001"/>
              </a:xfrm>
            </p:grpSpPr>
            <p:sp>
              <p:nvSpPr>
                <p:cNvPr id="2442" name="Google Shape;2442;p34"/>
                <p:cNvSpPr/>
                <p:nvPr/>
              </p:nvSpPr>
              <p:spPr>
                <a:xfrm>
                  <a:off x="4719311" y="3355054"/>
                  <a:ext cx="31499" cy="27001"/>
                </a:xfrm>
                <a:custGeom>
                  <a:rect b="b" l="l" r="r" t="t"/>
                  <a:pathLst>
                    <a:path extrusionOk="0" h="3433" w="4005">
                      <a:moveTo>
                        <a:pt x="2275" y="1"/>
                      </a:moveTo>
                      <a:cubicBezTo>
                        <a:pt x="1854" y="1"/>
                        <a:pt x="1425" y="157"/>
                        <a:pt x="1077" y="505"/>
                      </a:cubicBezTo>
                      <a:cubicBezTo>
                        <a:pt x="0" y="1581"/>
                        <a:pt x="762" y="3432"/>
                        <a:pt x="2287" y="3432"/>
                      </a:cubicBezTo>
                      <a:cubicBezTo>
                        <a:pt x="3230" y="3432"/>
                        <a:pt x="4004" y="2658"/>
                        <a:pt x="4004" y="1714"/>
                      </a:cubicBezTo>
                      <a:cubicBezTo>
                        <a:pt x="4004" y="683"/>
                        <a:pt x="3157" y="1"/>
                        <a:pt x="2275"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43" name="Google Shape;2443;p34"/>
                <p:cNvSpPr/>
                <p:nvPr/>
              </p:nvSpPr>
              <p:spPr>
                <a:xfrm>
                  <a:off x="4733578" y="3364822"/>
                  <a:ext cx="7527" cy="7527"/>
                </a:xfrm>
                <a:custGeom>
                  <a:rect b="b" l="l" r="r" t="t"/>
                  <a:pathLst>
                    <a:path extrusionOk="0" h="957" w="957">
                      <a:moveTo>
                        <a:pt x="473" y="1"/>
                      </a:moveTo>
                      <a:cubicBezTo>
                        <a:pt x="206" y="1"/>
                        <a:pt x="1" y="206"/>
                        <a:pt x="1" y="472"/>
                      </a:cubicBezTo>
                      <a:cubicBezTo>
                        <a:pt x="1" y="738"/>
                        <a:pt x="206" y="956"/>
                        <a:pt x="473" y="956"/>
                      </a:cubicBezTo>
                      <a:cubicBezTo>
                        <a:pt x="751" y="956"/>
                        <a:pt x="956" y="738"/>
                        <a:pt x="956" y="472"/>
                      </a:cubicBezTo>
                      <a:cubicBezTo>
                        <a:pt x="956" y="206"/>
                        <a:pt x="751" y="1"/>
                        <a:pt x="473"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444" name="Google Shape;2444;p34"/>
              <p:cNvGrpSpPr/>
              <p:nvPr/>
            </p:nvGrpSpPr>
            <p:grpSpPr>
              <a:xfrm>
                <a:off x="4798755" y="3450260"/>
                <a:ext cx="26930" cy="26930"/>
                <a:chOff x="4798755" y="3450260"/>
                <a:chExt cx="26930" cy="26930"/>
              </a:xfrm>
            </p:grpSpPr>
            <p:sp>
              <p:nvSpPr>
                <p:cNvPr id="2445" name="Google Shape;2445;p34"/>
                <p:cNvSpPr/>
                <p:nvPr/>
              </p:nvSpPr>
              <p:spPr>
                <a:xfrm>
                  <a:off x="4798755" y="3450260"/>
                  <a:ext cx="26930" cy="26930"/>
                </a:xfrm>
                <a:custGeom>
                  <a:rect b="b" l="l" r="r" t="t"/>
                  <a:pathLst>
                    <a:path extrusionOk="0" h="3424" w="3424">
                      <a:moveTo>
                        <a:pt x="1718" y="0"/>
                      </a:moveTo>
                      <a:cubicBezTo>
                        <a:pt x="774" y="0"/>
                        <a:pt x="0" y="763"/>
                        <a:pt x="0" y="1706"/>
                      </a:cubicBezTo>
                      <a:cubicBezTo>
                        <a:pt x="0" y="2650"/>
                        <a:pt x="774" y="3424"/>
                        <a:pt x="1718" y="3424"/>
                      </a:cubicBezTo>
                      <a:cubicBezTo>
                        <a:pt x="2661" y="3424"/>
                        <a:pt x="3423" y="2650"/>
                        <a:pt x="3423" y="1706"/>
                      </a:cubicBezTo>
                      <a:cubicBezTo>
                        <a:pt x="3423" y="763"/>
                        <a:pt x="2661" y="0"/>
                        <a:pt x="1718"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46" name="Google Shape;2446;p34"/>
                <p:cNvSpPr/>
                <p:nvPr/>
              </p:nvSpPr>
              <p:spPr>
                <a:xfrm>
                  <a:off x="4807218" y="3459871"/>
                  <a:ext cx="8856" cy="7605"/>
                </a:xfrm>
                <a:custGeom>
                  <a:rect b="b" l="l" r="r" t="t"/>
                  <a:pathLst>
                    <a:path extrusionOk="0" h="967" w="1126">
                      <a:moveTo>
                        <a:pt x="642" y="0"/>
                      </a:moveTo>
                      <a:cubicBezTo>
                        <a:pt x="206" y="0"/>
                        <a:pt x="1" y="520"/>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447" name="Google Shape;2447;p34"/>
              <p:cNvGrpSpPr/>
              <p:nvPr/>
            </p:nvGrpSpPr>
            <p:grpSpPr>
              <a:xfrm>
                <a:off x="4645576" y="3467555"/>
                <a:ext cx="31405" cy="26953"/>
                <a:chOff x="4645576" y="3467555"/>
                <a:chExt cx="31405" cy="26953"/>
              </a:xfrm>
            </p:grpSpPr>
            <p:sp>
              <p:nvSpPr>
                <p:cNvPr id="2448" name="Google Shape;2448;p34"/>
                <p:cNvSpPr/>
                <p:nvPr/>
              </p:nvSpPr>
              <p:spPr>
                <a:xfrm>
                  <a:off x="4645576" y="3467555"/>
                  <a:ext cx="31405" cy="26953"/>
                </a:xfrm>
                <a:custGeom>
                  <a:rect b="b" l="l" r="r" t="t"/>
                  <a:pathLst>
                    <a:path extrusionOk="0" h="3427" w="3993">
                      <a:moveTo>
                        <a:pt x="2272" y="0"/>
                      </a:moveTo>
                      <a:cubicBezTo>
                        <a:pt x="1853" y="0"/>
                        <a:pt x="1425" y="155"/>
                        <a:pt x="1077" y="499"/>
                      </a:cubicBezTo>
                      <a:cubicBezTo>
                        <a:pt x="0" y="1576"/>
                        <a:pt x="750" y="3414"/>
                        <a:pt x="2274" y="3426"/>
                      </a:cubicBezTo>
                      <a:cubicBezTo>
                        <a:pt x="3218" y="3426"/>
                        <a:pt x="3992" y="2652"/>
                        <a:pt x="3992" y="1709"/>
                      </a:cubicBezTo>
                      <a:cubicBezTo>
                        <a:pt x="3992" y="677"/>
                        <a:pt x="3150" y="0"/>
                        <a:pt x="2272"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49" name="Google Shape;2449;p34"/>
                <p:cNvSpPr/>
                <p:nvPr/>
              </p:nvSpPr>
              <p:spPr>
                <a:xfrm>
                  <a:off x="4659749" y="3477182"/>
                  <a:ext cx="7527" cy="7621"/>
                </a:xfrm>
                <a:custGeom>
                  <a:rect b="b" l="l" r="r" t="t"/>
                  <a:pathLst>
                    <a:path extrusionOk="0" h="969" w="957">
                      <a:moveTo>
                        <a:pt x="472" y="1"/>
                      </a:moveTo>
                      <a:cubicBezTo>
                        <a:pt x="206" y="1"/>
                        <a:pt x="1" y="219"/>
                        <a:pt x="1" y="485"/>
                      </a:cubicBezTo>
                      <a:cubicBezTo>
                        <a:pt x="1" y="751"/>
                        <a:pt x="206" y="969"/>
                        <a:pt x="472" y="969"/>
                      </a:cubicBezTo>
                      <a:cubicBezTo>
                        <a:pt x="751" y="969"/>
                        <a:pt x="956" y="751"/>
                        <a:pt x="956" y="485"/>
                      </a:cubicBezTo>
                      <a:cubicBezTo>
                        <a:pt x="956" y="219"/>
                        <a:pt x="751" y="1"/>
                        <a:pt x="472"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450" name="Google Shape;2450;p34"/>
              <p:cNvGrpSpPr/>
              <p:nvPr/>
            </p:nvGrpSpPr>
            <p:grpSpPr>
              <a:xfrm>
                <a:off x="4687631" y="3583965"/>
                <a:ext cx="31499" cy="26898"/>
                <a:chOff x="4687631" y="3583965"/>
                <a:chExt cx="31499" cy="26898"/>
              </a:xfrm>
            </p:grpSpPr>
            <p:sp>
              <p:nvSpPr>
                <p:cNvPr id="2451" name="Google Shape;2451;p34"/>
                <p:cNvSpPr/>
                <p:nvPr/>
              </p:nvSpPr>
              <p:spPr>
                <a:xfrm>
                  <a:off x="4687631" y="3583965"/>
                  <a:ext cx="31499" cy="26898"/>
                </a:xfrm>
                <a:custGeom>
                  <a:rect b="b" l="l" r="r" t="t"/>
                  <a:pathLst>
                    <a:path extrusionOk="0" h="3420" w="4005">
                      <a:moveTo>
                        <a:pt x="2284" y="0"/>
                      </a:moveTo>
                      <a:cubicBezTo>
                        <a:pt x="1865" y="0"/>
                        <a:pt x="1437" y="156"/>
                        <a:pt x="1089" y="504"/>
                      </a:cubicBezTo>
                      <a:cubicBezTo>
                        <a:pt x="0" y="1581"/>
                        <a:pt x="774" y="3420"/>
                        <a:pt x="2298" y="3420"/>
                      </a:cubicBezTo>
                      <a:cubicBezTo>
                        <a:pt x="3242" y="3420"/>
                        <a:pt x="4004" y="2658"/>
                        <a:pt x="4004" y="1714"/>
                      </a:cubicBezTo>
                      <a:cubicBezTo>
                        <a:pt x="4004" y="683"/>
                        <a:pt x="3162" y="0"/>
                        <a:pt x="2284"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52" name="Google Shape;2452;p34"/>
                <p:cNvSpPr/>
                <p:nvPr/>
              </p:nvSpPr>
              <p:spPr>
                <a:xfrm>
                  <a:off x="4700568" y="3593639"/>
                  <a:ext cx="8950" cy="7582"/>
                </a:xfrm>
                <a:custGeom>
                  <a:rect b="b" l="l" r="r" t="t"/>
                  <a:pathLst>
                    <a:path extrusionOk="0" h="964" w="1138">
                      <a:moveTo>
                        <a:pt x="641" y="0"/>
                      </a:moveTo>
                      <a:cubicBezTo>
                        <a:pt x="218" y="0"/>
                        <a:pt x="0" y="520"/>
                        <a:pt x="303" y="823"/>
                      </a:cubicBezTo>
                      <a:cubicBezTo>
                        <a:pt x="404" y="920"/>
                        <a:pt x="525" y="964"/>
                        <a:pt x="644" y="964"/>
                      </a:cubicBezTo>
                      <a:cubicBezTo>
                        <a:pt x="893" y="964"/>
                        <a:pt x="1129" y="771"/>
                        <a:pt x="1137" y="484"/>
                      </a:cubicBezTo>
                      <a:cubicBezTo>
                        <a:pt x="1137" y="218"/>
                        <a:pt x="920" y="0"/>
                        <a:pt x="641"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453" name="Google Shape;2453;p34"/>
              <p:cNvGrpSpPr/>
              <p:nvPr/>
            </p:nvGrpSpPr>
            <p:grpSpPr>
              <a:xfrm>
                <a:off x="4719311" y="3471314"/>
                <a:ext cx="31499" cy="27001"/>
                <a:chOff x="4719311" y="3471314"/>
                <a:chExt cx="31499" cy="27001"/>
              </a:xfrm>
            </p:grpSpPr>
            <p:sp>
              <p:nvSpPr>
                <p:cNvPr id="2454" name="Google Shape;2454;p34"/>
                <p:cNvSpPr/>
                <p:nvPr/>
              </p:nvSpPr>
              <p:spPr>
                <a:xfrm>
                  <a:off x="4719311" y="3471314"/>
                  <a:ext cx="31499" cy="27001"/>
                </a:xfrm>
                <a:custGeom>
                  <a:rect b="b" l="l" r="r" t="t"/>
                  <a:pathLst>
                    <a:path extrusionOk="0" h="3433" w="4005">
                      <a:moveTo>
                        <a:pt x="2285" y="1"/>
                      </a:moveTo>
                      <a:cubicBezTo>
                        <a:pt x="1865" y="1"/>
                        <a:pt x="1437" y="157"/>
                        <a:pt x="1089" y="505"/>
                      </a:cubicBezTo>
                      <a:cubicBezTo>
                        <a:pt x="0" y="1581"/>
                        <a:pt x="774" y="3432"/>
                        <a:pt x="2299" y="3432"/>
                      </a:cubicBezTo>
                      <a:cubicBezTo>
                        <a:pt x="3242" y="3432"/>
                        <a:pt x="4004" y="2658"/>
                        <a:pt x="4004" y="1715"/>
                      </a:cubicBezTo>
                      <a:cubicBezTo>
                        <a:pt x="4004" y="683"/>
                        <a:pt x="3163" y="1"/>
                        <a:pt x="2285"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55" name="Google Shape;2455;p34"/>
                <p:cNvSpPr/>
                <p:nvPr/>
              </p:nvSpPr>
              <p:spPr>
                <a:xfrm>
                  <a:off x="4732249" y="3480988"/>
                  <a:ext cx="8856" cy="7605"/>
                </a:xfrm>
                <a:custGeom>
                  <a:rect b="b" l="l" r="r" t="t"/>
                  <a:pathLst>
                    <a:path extrusionOk="0" h="967" w="1126">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456" name="Google Shape;2456;p34"/>
              <p:cNvGrpSpPr/>
              <p:nvPr/>
            </p:nvGrpSpPr>
            <p:grpSpPr>
              <a:xfrm>
                <a:off x="4719311" y="3434404"/>
                <a:ext cx="31499" cy="26898"/>
                <a:chOff x="4719311" y="3434404"/>
                <a:chExt cx="31499" cy="26898"/>
              </a:xfrm>
            </p:grpSpPr>
            <p:sp>
              <p:nvSpPr>
                <p:cNvPr id="2457" name="Google Shape;2457;p34"/>
                <p:cNvSpPr/>
                <p:nvPr/>
              </p:nvSpPr>
              <p:spPr>
                <a:xfrm>
                  <a:off x="4719311" y="3434404"/>
                  <a:ext cx="31499" cy="26898"/>
                </a:xfrm>
                <a:custGeom>
                  <a:rect b="b" l="l" r="r" t="t"/>
                  <a:pathLst>
                    <a:path extrusionOk="0" h="3420" w="4005">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58" name="Google Shape;2458;p34"/>
                <p:cNvSpPr/>
                <p:nvPr/>
              </p:nvSpPr>
              <p:spPr>
                <a:xfrm>
                  <a:off x="4732249" y="3444078"/>
                  <a:ext cx="8856" cy="7582"/>
                </a:xfrm>
                <a:custGeom>
                  <a:rect b="b" l="l" r="r" t="t"/>
                  <a:pathLst>
                    <a:path extrusionOk="0" h="964" w="1126">
                      <a:moveTo>
                        <a:pt x="642" y="0"/>
                      </a:moveTo>
                      <a:cubicBezTo>
                        <a:pt x="218" y="0"/>
                        <a:pt x="0" y="520"/>
                        <a:pt x="303" y="823"/>
                      </a:cubicBezTo>
                      <a:cubicBezTo>
                        <a:pt x="400" y="920"/>
                        <a:pt x="520" y="964"/>
                        <a:pt x="638" y="964"/>
                      </a:cubicBezTo>
                      <a:cubicBezTo>
                        <a:pt x="886" y="964"/>
                        <a:pt x="1125" y="771"/>
                        <a:pt x="1125" y="484"/>
                      </a:cubicBezTo>
                      <a:cubicBezTo>
                        <a:pt x="1125" y="218"/>
                        <a:pt x="920" y="0"/>
                        <a:pt x="642"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459" name="Google Shape;2459;p34"/>
              <p:cNvGrpSpPr/>
              <p:nvPr/>
            </p:nvGrpSpPr>
            <p:grpSpPr>
              <a:xfrm>
                <a:off x="4768876" y="3401772"/>
                <a:ext cx="31499" cy="26898"/>
                <a:chOff x="4768876" y="3401772"/>
                <a:chExt cx="31499" cy="26898"/>
              </a:xfrm>
            </p:grpSpPr>
            <p:sp>
              <p:nvSpPr>
                <p:cNvPr id="2460" name="Google Shape;2460;p34"/>
                <p:cNvSpPr/>
                <p:nvPr/>
              </p:nvSpPr>
              <p:spPr>
                <a:xfrm>
                  <a:off x="4768876" y="3401772"/>
                  <a:ext cx="31499" cy="26898"/>
                </a:xfrm>
                <a:custGeom>
                  <a:rect b="b" l="l" r="r" t="t"/>
                  <a:pathLst>
                    <a:path extrusionOk="0" h="3420" w="4005">
                      <a:moveTo>
                        <a:pt x="2276" y="0"/>
                      </a:moveTo>
                      <a:cubicBezTo>
                        <a:pt x="1855" y="0"/>
                        <a:pt x="1425" y="156"/>
                        <a:pt x="1077" y="504"/>
                      </a:cubicBezTo>
                      <a:cubicBezTo>
                        <a:pt x="1" y="1581"/>
                        <a:pt x="763" y="3419"/>
                        <a:pt x="2287" y="3419"/>
                      </a:cubicBezTo>
                      <a:cubicBezTo>
                        <a:pt x="3231" y="3419"/>
                        <a:pt x="4005" y="2657"/>
                        <a:pt x="4005" y="1714"/>
                      </a:cubicBezTo>
                      <a:cubicBezTo>
                        <a:pt x="4005" y="683"/>
                        <a:pt x="3157" y="0"/>
                        <a:pt x="2276"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61" name="Google Shape;2461;p34"/>
                <p:cNvSpPr/>
                <p:nvPr/>
              </p:nvSpPr>
              <p:spPr>
                <a:xfrm>
                  <a:off x="4783057" y="3411438"/>
                  <a:ext cx="7613" cy="7621"/>
                </a:xfrm>
                <a:custGeom>
                  <a:rect b="b" l="l" r="r" t="t"/>
                  <a:pathLst>
                    <a:path extrusionOk="0" h="969" w="968">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462" name="Google Shape;2462;p34"/>
              <p:cNvGrpSpPr/>
              <p:nvPr/>
            </p:nvGrpSpPr>
            <p:grpSpPr>
              <a:xfrm>
                <a:off x="4762214" y="3471377"/>
                <a:ext cx="26938" cy="26938"/>
                <a:chOff x="4762214" y="3471377"/>
                <a:chExt cx="26938" cy="26938"/>
              </a:xfrm>
            </p:grpSpPr>
            <p:sp>
              <p:nvSpPr>
                <p:cNvPr id="2463" name="Google Shape;2463;p34"/>
                <p:cNvSpPr/>
                <p:nvPr/>
              </p:nvSpPr>
              <p:spPr>
                <a:xfrm>
                  <a:off x="4762214" y="3471377"/>
                  <a:ext cx="26938" cy="26938"/>
                </a:xfrm>
                <a:custGeom>
                  <a:rect b="b" l="l" r="r" t="t"/>
                  <a:pathLst>
                    <a:path extrusionOk="0" h="3425" w="3425">
                      <a:moveTo>
                        <a:pt x="1707" y="1"/>
                      </a:moveTo>
                      <a:cubicBezTo>
                        <a:pt x="763" y="1"/>
                        <a:pt x="1" y="763"/>
                        <a:pt x="1" y="1707"/>
                      </a:cubicBezTo>
                      <a:cubicBezTo>
                        <a:pt x="1" y="2650"/>
                        <a:pt x="763" y="3424"/>
                        <a:pt x="1707" y="3424"/>
                      </a:cubicBezTo>
                      <a:cubicBezTo>
                        <a:pt x="2662" y="3424"/>
                        <a:pt x="3424" y="2650"/>
                        <a:pt x="3424" y="1707"/>
                      </a:cubicBezTo>
                      <a:cubicBezTo>
                        <a:pt x="3424" y="763"/>
                        <a:pt x="2662" y="1"/>
                        <a:pt x="1707"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64" name="Google Shape;2464;p34"/>
                <p:cNvSpPr/>
                <p:nvPr/>
              </p:nvSpPr>
              <p:spPr>
                <a:xfrm>
                  <a:off x="4770591" y="3480988"/>
                  <a:ext cx="8856" cy="7605"/>
                </a:xfrm>
                <a:custGeom>
                  <a:rect b="b" l="l" r="r" t="t"/>
                  <a:pathLst>
                    <a:path extrusionOk="0" h="967" w="1126">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465" name="Google Shape;2465;p34"/>
              <p:cNvGrpSpPr/>
              <p:nvPr/>
            </p:nvGrpSpPr>
            <p:grpSpPr>
              <a:xfrm>
                <a:off x="4790473" y="3344782"/>
                <a:ext cx="31405" cy="26898"/>
                <a:chOff x="4790473" y="3344782"/>
                <a:chExt cx="31405" cy="26898"/>
              </a:xfrm>
            </p:grpSpPr>
            <p:sp>
              <p:nvSpPr>
                <p:cNvPr id="2466" name="Google Shape;2466;p34"/>
                <p:cNvSpPr/>
                <p:nvPr/>
              </p:nvSpPr>
              <p:spPr>
                <a:xfrm>
                  <a:off x="4790473" y="3344782"/>
                  <a:ext cx="31405" cy="26898"/>
                </a:xfrm>
                <a:custGeom>
                  <a:rect b="b" l="l" r="r" t="t"/>
                  <a:pathLst>
                    <a:path extrusionOk="0" h="3420" w="3993">
                      <a:moveTo>
                        <a:pt x="2273" y="0"/>
                      </a:moveTo>
                      <a:cubicBezTo>
                        <a:pt x="1853" y="0"/>
                        <a:pt x="1425" y="156"/>
                        <a:pt x="1077" y="504"/>
                      </a:cubicBezTo>
                      <a:cubicBezTo>
                        <a:pt x="1" y="1581"/>
                        <a:pt x="763" y="3420"/>
                        <a:pt x="2287" y="3420"/>
                      </a:cubicBezTo>
                      <a:cubicBezTo>
                        <a:pt x="3230" y="3420"/>
                        <a:pt x="3993" y="2657"/>
                        <a:pt x="3993" y="1714"/>
                      </a:cubicBezTo>
                      <a:cubicBezTo>
                        <a:pt x="3993" y="683"/>
                        <a:pt x="3151" y="0"/>
                        <a:pt x="2273"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67" name="Google Shape;2467;p34"/>
                <p:cNvSpPr/>
                <p:nvPr/>
              </p:nvSpPr>
              <p:spPr>
                <a:xfrm>
                  <a:off x="4804654" y="3354456"/>
                  <a:ext cx="7613" cy="7613"/>
                </a:xfrm>
                <a:custGeom>
                  <a:rect b="b" l="l" r="r" t="t"/>
                  <a:pathLst>
                    <a:path extrusionOk="0" h="968" w="968">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468" name="Google Shape;2468;p34"/>
              <p:cNvGrpSpPr/>
              <p:nvPr/>
            </p:nvGrpSpPr>
            <p:grpSpPr>
              <a:xfrm>
                <a:off x="4823774" y="3950733"/>
                <a:ext cx="37398" cy="32034"/>
                <a:chOff x="4823774" y="3950733"/>
                <a:chExt cx="37398" cy="32034"/>
              </a:xfrm>
            </p:grpSpPr>
            <p:sp>
              <p:nvSpPr>
                <p:cNvPr id="2469" name="Google Shape;2469;p34"/>
                <p:cNvSpPr/>
                <p:nvPr/>
              </p:nvSpPr>
              <p:spPr>
                <a:xfrm>
                  <a:off x="4823774" y="3950733"/>
                  <a:ext cx="37398" cy="32034"/>
                </a:xfrm>
                <a:custGeom>
                  <a:rect b="b" l="l" r="r" t="t"/>
                  <a:pathLst>
                    <a:path extrusionOk="0" h="4073" w="4755">
                      <a:moveTo>
                        <a:pt x="2707" y="1"/>
                      </a:moveTo>
                      <a:cubicBezTo>
                        <a:pt x="2207" y="1"/>
                        <a:pt x="1698" y="186"/>
                        <a:pt x="1283" y="601"/>
                      </a:cubicBezTo>
                      <a:cubicBezTo>
                        <a:pt x="1" y="1883"/>
                        <a:pt x="908" y="4073"/>
                        <a:pt x="2722" y="4073"/>
                      </a:cubicBezTo>
                      <a:cubicBezTo>
                        <a:pt x="3835" y="4073"/>
                        <a:pt x="4755" y="3166"/>
                        <a:pt x="4755" y="2041"/>
                      </a:cubicBezTo>
                      <a:cubicBezTo>
                        <a:pt x="4755" y="813"/>
                        <a:pt x="3752" y="1"/>
                        <a:pt x="2707"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70" name="Google Shape;2470;p34"/>
                <p:cNvSpPr/>
                <p:nvPr/>
              </p:nvSpPr>
              <p:spPr>
                <a:xfrm>
                  <a:off x="4836617" y="3960407"/>
                  <a:ext cx="14849" cy="12718"/>
                </a:xfrm>
                <a:custGeom>
                  <a:rect b="b" l="l" r="r" t="t"/>
                  <a:pathLst>
                    <a:path extrusionOk="0" h="1617" w="1888">
                      <a:moveTo>
                        <a:pt x="1089" y="0"/>
                      </a:moveTo>
                      <a:cubicBezTo>
                        <a:pt x="363" y="0"/>
                        <a:pt x="1" y="871"/>
                        <a:pt x="509" y="1379"/>
                      </a:cubicBezTo>
                      <a:cubicBezTo>
                        <a:pt x="673" y="1543"/>
                        <a:pt x="874" y="1616"/>
                        <a:pt x="1073" y="1616"/>
                      </a:cubicBezTo>
                      <a:cubicBezTo>
                        <a:pt x="1488" y="1616"/>
                        <a:pt x="1888" y="1294"/>
                        <a:pt x="1888" y="811"/>
                      </a:cubicBezTo>
                      <a:cubicBezTo>
                        <a:pt x="1888" y="363"/>
                        <a:pt x="1537" y="0"/>
                        <a:pt x="1089"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471" name="Google Shape;2471;p34"/>
              <p:cNvGrpSpPr/>
              <p:nvPr/>
            </p:nvGrpSpPr>
            <p:grpSpPr>
              <a:xfrm>
                <a:off x="4823396" y="4110566"/>
                <a:ext cx="31405" cy="26906"/>
                <a:chOff x="4823396" y="4110566"/>
                <a:chExt cx="31405" cy="26906"/>
              </a:xfrm>
            </p:grpSpPr>
            <p:sp>
              <p:nvSpPr>
                <p:cNvPr id="2472" name="Google Shape;2472;p34"/>
                <p:cNvSpPr/>
                <p:nvPr/>
              </p:nvSpPr>
              <p:spPr>
                <a:xfrm>
                  <a:off x="4823396" y="4110566"/>
                  <a:ext cx="31405" cy="26906"/>
                </a:xfrm>
                <a:custGeom>
                  <a:rect b="b" l="l" r="r" t="t"/>
                  <a:pathLst>
                    <a:path extrusionOk="0" h="3421" w="3993">
                      <a:moveTo>
                        <a:pt x="2272" y="1"/>
                      </a:moveTo>
                      <a:cubicBezTo>
                        <a:pt x="1853" y="1"/>
                        <a:pt x="1425" y="157"/>
                        <a:pt x="1077" y="505"/>
                      </a:cubicBezTo>
                      <a:cubicBezTo>
                        <a:pt x="0" y="1582"/>
                        <a:pt x="762" y="3420"/>
                        <a:pt x="2286" y="3420"/>
                      </a:cubicBezTo>
                      <a:cubicBezTo>
                        <a:pt x="3230" y="3420"/>
                        <a:pt x="3992" y="2658"/>
                        <a:pt x="3992" y="1715"/>
                      </a:cubicBezTo>
                      <a:cubicBezTo>
                        <a:pt x="3992" y="683"/>
                        <a:pt x="3150" y="1"/>
                        <a:pt x="2272"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73" name="Google Shape;2473;p34"/>
                <p:cNvSpPr/>
                <p:nvPr/>
              </p:nvSpPr>
              <p:spPr>
                <a:xfrm>
                  <a:off x="4836240" y="4120145"/>
                  <a:ext cx="8950" cy="7684"/>
                </a:xfrm>
                <a:custGeom>
                  <a:rect b="b" l="l" r="r" t="t"/>
                  <a:pathLst>
                    <a:path extrusionOk="0" h="977" w="1138">
                      <a:moveTo>
                        <a:pt x="653" y="1"/>
                      </a:moveTo>
                      <a:cubicBezTo>
                        <a:pt x="218" y="1"/>
                        <a:pt x="0" y="533"/>
                        <a:pt x="303" y="835"/>
                      </a:cubicBezTo>
                      <a:cubicBezTo>
                        <a:pt x="404" y="933"/>
                        <a:pt x="527" y="976"/>
                        <a:pt x="646" y="976"/>
                      </a:cubicBezTo>
                      <a:cubicBezTo>
                        <a:pt x="898" y="976"/>
                        <a:pt x="1137" y="784"/>
                        <a:pt x="1137" y="497"/>
                      </a:cubicBezTo>
                      <a:cubicBezTo>
                        <a:pt x="1137" y="218"/>
                        <a:pt x="920" y="1"/>
                        <a:pt x="653"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474" name="Google Shape;2474;p34"/>
              <p:cNvGrpSpPr/>
              <p:nvPr/>
            </p:nvGrpSpPr>
            <p:grpSpPr>
              <a:xfrm>
                <a:off x="4838332" y="3821150"/>
                <a:ext cx="31499" cy="26898"/>
                <a:chOff x="4838332" y="3821150"/>
                <a:chExt cx="31499" cy="26898"/>
              </a:xfrm>
            </p:grpSpPr>
            <p:sp>
              <p:nvSpPr>
                <p:cNvPr id="2475" name="Google Shape;2475;p34"/>
                <p:cNvSpPr/>
                <p:nvPr/>
              </p:nvSpPr>
              <p:spPr>
                <a:xfrm>
                  <a:off x="4838332" y="3821150"/>
                  <a:ext cx="31499" cy="26898"/>
                </a:xfrm>
                <a:custGeom>
                  <a:rect b="b" l="l" r="r" t="t"/>
                  <a:pathLst>
                    <a:path extrusionOk="0" h="3420" w="4005">
                      <a:moveTo>
                        <a:pt x="2285" y="1"/>
                      </a:moveTo>
                      <a:cubicBezTo>
                        <a:pt x="1865" y="1"/>
                        <a:pt x="1437" y="156"/>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76" name="Google Shape;2476;p34"/>
                <p:cNvSpPr/>
                <p:nvPr/>
              </p:nvSpPr>
              <p:spPr>
                <a:xfrm>
                  <a:off x="4851270" y="3830824"/>
                  <a:ext cx="8950" cy="7582"/>
                </a:xfrm>
                <a:custGeom>
                  <a:rect b="b" l="l" r="r" t="t"/>
                  <a:pathLst>
                    <a:path extrusionOk="0" h="964" w="1138">
                      <a:moveTo>
                        <a:pt x="654" y="0"/>
                      </a:moveTo>
                      <a:cubicBezTo>
                        <a:pt x="218" y="0"/>
                        <a:pt x="0" y="521"/>
                        <a:pt x="303" y="823"/>
                      </a:cubicBezTo>
                      <a:cubicBezTo>
                        <a:pt x="404" y="920"/>
                        <a:pt x="526" y="964"/>
                        <a:pt x="644" y="964"/>
                      </a:cubicBezTo>
                      <a:cubicBezTo>
                        <a:pt x="893" y="964"/>
                        <a:pt x="1129" y="771"/>
                        <a:pt x="1138" y="484"/>
                      </a:cubicBezTo>
                      <a:cubicBezTo>
                        <a:pt x="1125" y="218"/>
                        <a:pt x="920" y="0"/>
                        <a:pt x="654"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477" name="Google Shape;2477;p34"/>
              <p:cNvGrpSpPr/>
              <p:nvPr/>
            </p:nvGrpSpPr>
            <p:grpSpPr>
              <a:xfrm>
                <a:off x="4661275" y="3815007"/>
                <a:ext cx="36824" cy="31523"/>
                <a:chOff x="4661275" y="3815007"/>
                <a:chExt cx="36824" cy="31523"/>
              </a:xfrm>
            </p:grpSpPr>
            <p:sp>
              <p:nvSpPr>
                <p:cNvPr id="2478" name="Google Shape;2478;p34"/>
                <p:cNvSpPr/>
                <p:nvPr/>
              </p:nvSpPr>
              <p:spPr>
                <a:xfrm>
                  <a:off x="4661275" y="3815007"/>
                  <a:ext cx="36824" cy="31523"/>
                </a:xfrm>
                <a:custGeom>
                  <a:rect b="b" l="l" r="r" t="t"/>
                  <a:pathLst>
                    <a:path extrusionOk="0" h="4008" w="4682">
                      <a:moveTo>
                        <a:pt x="2663" y="0"/>
                      </a:moveTo>
                      <a:cubicBezTo>
                        <a:pt x="2169" y="0"/>
                        <a:pt x="1666" y="184"/>
                        <a:pt x="1258" y="596"/>
                      </a:cubicBezTo>
                      <a:cubicBezTo>
                        <a:pt x="0" y="1854"/>
                        <a:pt x="895" y="4007"/>
                        <a:pt x="2674" y="4007"/>
                      </a:cubicBezTo>
                      <a:cubicBezTo>
                        <a:pt x="3774" y="4007"/>
                        <a:pt x="4682" y="3112"/>
                        <a:pt x="4682" y="2011"/>
                      </a:cubicBezTo>
                      <a:cubicBezTo>
                        <a:pt x="4682" y="801"/>
                        <a:pt x="3692" y="0"/>
                        <a:pt x="2663"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79" name="Google Shape;2479;p34"/>
                <p:cNvSpPr/>
                <p:nvPr/>
              </p:nvSpPr>
              <p:spPr>
                <a:xfrm>
                  <a:off x="4676211" y="3824736"/>
                  <a:ext cx="12183" cy="12183"/>
                </a:xfrm>
                <a:custGeom>
                  <a:rect b="b" l="l" r="r" t="t"/>
                  <a:pathLst>
                    <a:path extrusionOk="0" h="1549" w="1549">
                      <a:moveTo>
                        <a:pt x="775" y="0"/>
                      </a:moveTo>
                      <a:cubicBezTo>
                        <a:pt x="351" y="0"/>
                        <a:pt x="0" y="339"/>
                        <a:pt x="0" y="774"/>
                      </a:cubicBezTo>
                      <a:cubicBezTo>
                        <a:pt x="0" y="1198"/>
                        <a:pt x="351" y="1549"/>
                        <a:pt x="775" y="1549"/>
                      </a:cubicBezTo>
                      <a:cubicBezTo>
                        <a:pt x="1210" y="1549"/>
                        <a:pt x="1549" y="1198"/>
                        <a:pt x="1549" y="774"/>
                      </a:cubicBezTo>
                      <a:cubicBezTo>
                        <a:pt x="1549" y="339"/>
                        <a:pt x="1210" y="0"/>
                        <a:pt x="775"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480" name="Google Shape;2480;p34"/>
              <p:cNvGrpSpPr/>
              <p:nvPr/>
            </p:nvGrpSpPr>
            <p:grpSpPr>
              <a:xfrm>
                <a:off x="4558998" y="3851037"/>
                <a:ext cx="33591" cy="28699"/>
                <a:chOff x="4558998" y="3851037"/>
                <a:chExt cx="33591" cy="28699"/>
              </a:xfrm>
            </p:grpSpPr>
            <p:sp>
              <p:nvSpPr>
                <p:cNvPr id="2481" name="Google Shape;2481;p34"/>
                <p:cNvSpPr/>
                <p:nvPr/>
              </p:nvSpPr>
              <p:spPr>
                <a:xfrm>
                  <a:off x="4558998" y="3851037"/>
                  <a:ext cx="33591" cy="28699"/>
                </a:xfrm>
                <a:custGeom>
                  <a:rect b="b" l="l" r="r" t="t"/>
                  <a:pathLst>
                    <a:path extrusionOk="0" h="3649" w="4271">
                      <a:moveTo>
                        <a:pt x="2430" y="0"/>
                      </a:moveTo>
                      <a:cubicBezTo>
                        <a:pt x="1980" y="0"/>
                        <a:pt x="1522" y="167"/>
                        <a:pt x="1149" y="539"/>
                      </a:cubicBezTo>
                      <a:cubicBezTo>
                        <a:pt x="0" y="1688"/>
                        <a:pt x="823" y="3648"/>
                        <a:pt x="2444" y="3648"/>
                      </a:cubicBezTo>
                      <a:cubicBezTo>
                        <a:pt x="3448" y="3648"/>
                        <a:pt x="4270" y="2838"/>
                        <a:pt x="4270" y="1822"/>
                      </a:cubicBezTo>
                      <a:cubicBezTo>
                        <a:pt x="4270" y="726"/>
                        <a:pt x="3369" y="0"/>
                        <a:pt x="2430"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82" name="Google Shape;2482;p34"/>
                <p:cNvSpPr/>
                <p:nvPr/>
              </p:nvSpPr>
              <p:spPr>
                <a:xfrm>
                  <a:off x="4573557" y="3860695"/>
                  <a:ext cx="9328" cy="9430"/>
                </a:xfrm>
                <a:custGeom>
                  <a:rect b="b" l="l" r="r" t="t"/>
                  <a:pathLst>
                    <a:path extrusionOk="0" h="1199" w="1186">
                      <a:moveTo>
                        <a:pt x="593" y="1"/>
                      </a:moveTo>
                      <a:cubicBezTo>
                        <a:pt x="266" y="1"/>
                        <a:pt x="0" y="267"/>
                        <a:pt x="0" y="594"/>
                      </a:cubicBezTo>
                      <a:cubicBezTo>
                        <a:pt x="0" y="932"/>
                        <a:pt x="266" y="1198"/>
                        <a:pt x="593" y="1198"/>
                      </a:cubicBezTo>
                      <a:cubicBezTo>
                        <a:pt x="919" y="1198"/>
                        <a:pt x="1185" y="932"/>
                        <a:pt x="1185" y="594"/>
                      </a:cubicBezTo>
                      <a:cubicBezTo>
                        <a:pt x="1185" y="267"/>
                        <a:pt x="919" y="1"/>
                        <a:pt x="593"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483" name="Google Shape;2483;p34"/>
              <p:cNvGrpSpPr/>
              <p:nvPr/>
            </p:nvGrpSpPr>
            <p:grpSpPr>
              <a:xfrm>
                <a:off x="4696762" y="3638587"/>
                <a:ext cx="33591" cy="28794"/>
                <a:chOff x="4696762" y="3638587"/>
                <a:chExt cx="33591" cy="28794"/>
              </a:xfrm>
            </p:grpSpPr>
            <p:sp>
              <p:nvSpPr>
                <p:cNvPr id="2484" name="Google Shape;2484;p34"/>
                <p:cNvSpPr/>
                <p:nvPr/>
              </p:nvSpPr>
              <p:spPr>
                <a:xfrm>
                  <a:off x="4696762" y="3638587"/>
                  <a:ext cx="33591" cy="28794"/>
                </a:xfrm>
                <a:custGeom>
                  <a:rect b="b" l="l" r="r" t="t"/>
                  <a:pathLst>
                    <a:path extrusionOk="0" h="3661" w="4271">
                      <a:moveTo>
                        <a:pt x="2426" y="1"/>
                      </a:moveTo>
                      <a:cubicBezTo>
                        <a:pt x="1978" y="1"/>
                        <a:pt x="1521" y="167"/>
                        <a:pt x="1150" y="539"/>
                      </a:cubicBezTo>
                      <a:cubicBezTo>
                        <a:pt x="0" y="1688"/>
                        <a:pt x="823" y="3660"/>
                        <a:pt x="2444" y="3660"/>
                      </a:cubicBezTo>
                      <a:cubicBezTo>
                        <a:pt x="3448" y="3648"/>
                        <a:pt x="4258" y="2838"/>
                        <a:pt x="4270" y="1834"/>
                      </a:cubicBezTo>
                      <a:cubicBezTo>
                        <a:pt x="4262" y="729"/>
                        <a:pt x="3363" y="1"/>
                        <a:pt x="2426"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85" name="Google Shape;2485;p34"/>
                <p:cNvSpPr/>
                <p:nvPr/>
              </p:nvSpPr>
              <p:spPr>
                <a:xfrm>
                  <a:off x="4711320" y="3648245"/>
                  <a:ext cx="9328" cy="9430"/>
                </a:xfrm>
                <a:custGeom>
                  <a:rect b="b" l="l" r="r" t="t"/>
                  <a:pathLst>
                    <a:path extrusionOk="0" h="1199" w="1186">
                      <a:moveTo>
                        <a:pt x="593" y="1"/>
                      </a:moveTo>
                      <a:cubicBezTo>
                        <a:pt x="266" y="1"/>
                        <a:pt x="0" y="279"/>
                        <a:pt x="0" y="606"/>
                      </a:cubicBezTo>
                      <a:cubicBezTo>
                        <a:pt x="0" y="932"/>
                        <a:pt x="266" y="1198"/>
                        <a:pt x="593" y="1198"/>
                      </a:cubicBezTo>
                      <a:cubicBezTo>
                        <a:pt x="919" y="1198"/>
                        <a:pt x="1186" y="932"/>
                        <a:pt x="1186" y="606"/>
                      </a:cubicBezTo>
                      <a:cubicBezTo>
                        <a:pt x="1186" y="279"/>
                        <a:pt x="919" y="1"/>
                        <a:pt x="593"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486" name="Google Shape;2486;p34"/>
              <p:cNvGrpSpPr/>
              <p:nvPr/>
            </p:nvGrpSpPr>
            <p:grpSpPr>
              <a:xfrm>
                <a:off x="4929479" y="3939140"/>
                <a:ext cx="33497" cy="28692"/>
                <a:chOff x="4929479" y="3939140"/>
                <a:chExt cx="33497" cy="28692"/>
              </a:xfrm>
            </p:grpSpPr>
            <p:sp>
              <p:nvSpPr>
                <p:cNvPr id="2487" name="Google Shape;2487;p34"/>
                <p:cNvSpPr/>
                <p:nvPr/>
              </p:nvSpPr>
              <p:spPr>
                <a:xfrm>
                  <a:off x="4929479" y="3939140"/>
                  <a:ext cx="33497" cy="28692"/>
                </a:xfrm>
                <a:custGeom>
                  <a:rect b="b" l="l" r="r" t="t"/>
                  <a:pathLst>
                    <a:path extrusionOk="0" h="3648" w="4259">
                      <a:moveTo>
                        <a:pt x="2426" y="0"/>
                      </a:moveTo>
                      <a:cubicBezTo>
                        <a:pt x="1978" y="0"/>
                        <a:pt x="1521" y="167"/>
                        <a:pt x="1149" y="539"/>
                      </a:cubicBezTo>
                      <a:cubicBezTo>
                        <a:pt x="0" y="1688"/>
                        <a:pt x="811" y="3648"/>
                        <a:pt x="2431" y="3648"/>
                      </a:cubicBezTo>
                      <a:cubicBezTo>
                        <a:pt x="3448" y="3648"/>
                        <a:pt x="4258" y="2837"/>
                        <a:pt x="4258" y="1833"/>
                      </a:cubicBezTo>
                      <a:cubicBezTo>
                        <a:pt x="4258" y="729"/>
                        <a:pt x="3361" y="0"/>
                        <a:pt x="2426"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88" name="Google Shape;2488;p34"/>
                <p:cNvSpPr/>
                <p:nvPr/>
              </p:nvSpPr>
              <p:spPr>
                <a:xfrm>
                  <a:off x="4943935" y="3948893"/>
                  <a:ext cx="9430" cy="9328"/>
                </a:xfrm>
                <a:custGeom>
                  <a:rect b="b" l="l" r="r" t="t"/>
                  <a:pathLst>
                    <a:path extrusionOk="0" h="1186" w="1199">
                      <a:moveTo>
                        <a:pt x="593" y="0"/>
                      </a:moveTo>
                      <a:cubicBezTo>
                        <a:pt x="267" y="0"/>
                        <a:pt x="1" y="267"/>
                        <a:pt x="1" y="593"/>
                      </a:cubicBezTo>
                      <a:cubicBezTo>
                        <a:pt x="1" y="920"/>
                        <a:pt x="267" y="1186"/>
                        <a:pt x="593" y="1186"/>
                      </a:cubicBezTo>
                      <a:cubicBezTo>
                        <a:pt x="932" y="1186"/>
                        <a:pt x="1198" y="920"/>
                        <a:pt x="1198" y="593"/>
                      </a:cubicBezTo>
                      <a:cubicBezTo>
                        <a:pt x="1198" y="267"/>
                        <a:pt x="932" y="0"/>
                        <a:pt x="593"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489" name="Google Shape;2489;p34"/>
              <p:cNvGrpSpPr/>
              <p:nvPr/>
            </p:nvGrpSpPr>
            <p:grpSpPr>
              <a:xfrm>
                <a:off x="4907119" y="3986039"/>
                <a:ext cx="33497" cy="28699"/>
                <a:chOff x="4907119" y="3986039"/>
                <a:chExt cx="33497" cy="28699"/>
              </a:xfrm>
            </p:grpSpPr>
            <p:sp>
              <p:nvSpPr>
                <p:cNvPr id="2490" name="Google Shape;2490;p34"/>
                <p:cNvSpPr/>
                <p:nvPr/>
              </p:nvSpPr>
              <p:spPr>
                <a:xfrm>
                  <a:off x="4907119" y="3986039"/>
                  <a:ext cx="33497" cy="28699"/>
                </a:xfrm>
                <a:custGeom>
                  <a:rect b="b" l="l" r="r" t="t"/>
                  <a:pathLst>
                    <a:path extrusionOk="0" h="3649" w="4259">
                      <a:moveTo>
                        <a:pt x="2427" y="1"/>
                      </a:moveTo>
                      <a:cubicBezTo>
                        <a:pt x="1979" y="1"/>
                        <a:pt x="1522" y="167"/>
                        <a:pt x="1149" y="540"/>
                      </a:cubicBezTo>
                      <a:cubicBezTo>
                        <a:pt x="0" y="1689"/>
                        <a:pt x="811" y="3648"/>
                        <a:pt x="2444" y="3648"/>
                      </a:cubicBezTo>
                      <a:cubicBezTo>
                        <a:pt x="3448" y="3648"/>
                        <a:pt x="4258" y="2826"/>
                        <a:pt x="4258" y="1822"/>
                      </a:cubicBezTo>
                      <a:cubicBezTo>
                        <a:pt x="4258" y="726"/>
                        <a:pt x="3363" y="1"/>
                        <a:pt x="2427"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91" name="Google Shape;2491;p34"/>
                <p:cNvSpPr/>
                <p:nvPr/>
              </p:nvSpPr>
              <p:spPr>
                <a:xfrm>
                  <a:off x="4921583" y="3995705"/>
                  <a:ext cx="9422" cy="9328"/>
                </a:xfrm>
                <a:custGeom>
                  <a:rect b="b" l="l" r="r" t="t"/>
                  <a:pathLst>
                    <a:path extrusionOk="0" h="1186" w="1198">
                      <a:moveTo>
                        <a:pt x="605" y="0"/>
                      </a:moveTo>
                      <a:cubicBezTo>
                        <a:pt x="266" y="0"/>
                        <a:pt x="0" y="266"/>
                        <a:pt x="0" y="593"/>
                      </a:cubicBezTo>
                      <a:cubicBezTo>
                        <a:pt x="0" y="919"/>
                        <a:pt x="266" y="1186"/>
                        <a:pt x="605" y="1186"/>
                      </a:cubicBezTo>
                      <a:cubicBezTo>
                        <a:pt x="931" y="1186"/>
                        <a:pt x="1198" y="919"/>
                        <a:pt x="1198" y="593"/>
                      </a:cubicBezTo>
                      <a:cubicBezTo>
                        <a:pt x="1198" y="266"/>
                        <a:pt x="931" y="0"/>
                        <a:pt x="605"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492" name="Google Shape;2492;p34"/>
              <p:cNvGrpSpPr/>
              <p:nvPr/>
            </p:nvGrpSpPr>
            <p:grpSpPr>
              <a:xfrm>
                <a:off x="4911783" y="4048102"/>
                <a:ext cx="33591" cy="28762"/>
                <a:chOff x="4911783" y="4048102"/>
                <a:chExt cx="33591" cy="28762"/>
              </a:xfrm>
            </p:grpSpPr>
            <p:sp>
              <p:nvSpPr>
                <p:cNvPr id="2493" name="Google Shape;2493;p34"/>
                <p:cNvSpPr/>
                <p:nvPr/>
              </p:nvSpPr>
              <p:spPr>
                <a:xfrm>
                  <a:off x="4911783" y="4048102"/>
                  <a:ext cx="33591" cy="28762"/>
                </a:xfrm>
                <a:custGeom>
                  <a:rect b="b" l="l" r="r" t="t"/>
                  <a:pathLst>
                    <a:path extrusionOk="0" h="3657" w="4271">
                      <a:moveTo>
                        <a:pt x="2422" y="0"/>
                      </a:moveTo>
                      <a:cubicBezTo>
                        <a:pt x="1974" y="0"/>
                        <a:pt x="1519" y="166"/>
                        <a:pt x="1149" y="536"/>
                      </a:cubicBezTo>
                      <a:cubicBezTo>
                        <a:pt x="0" y="1685"/>
                        <a:pt x="823" y="3657"/>
                        <a:pt x="2456" y="3657"/>
                      </a:cubicBezTo>
                      <a:cubicBezTo>
                        <a:pt x="3448" y="3645"/>
                        <a:pt x="4258" y="2834"/>
                        <a:pt x="4270" y="1842"/>
                      </a:cubicBezTo>
                      <a:cubicBezTo>
                        <a:pt x="4270" y="735"/>
                        <a:pt x="3364" y="0"/>
                        <a:pt x="2422"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94" name="Google Shape;2494;p34"/>
                <p:cNvSpPr/>
                <p:nvPr/>
              </p:nvSpPr>
              <p:spPr>
                <a:xfrm>
                  <a:off x="4926333" y="4057831"/>
                  <a:ext cx="9336" cy="9328"/>
                </a:xfrm>
                <a:custGeom>
                  <a:rect b="b" l="l" r="r" t="t"/>
                  <a:pathLst>
                    <a:path extrusionOk="0" h="1186" w="1187">
                      <a:moveTo>
                        <a:pt x="594" y="0"/>
                      </a:moveTo>
                      <a:cubicBezTo>
                        <a:pt x="267" y="0"/>
                        <a:pt x="1" y="266"/>
                        <a:pt x="1" y="593"/>
                      </a:cubicBezTo>
                      <a:cubicBezTo>
                        <a:pt x="1" y="920"/>
                        <a:pt x="267" y="1186"/>
                        <a:pt x="594" y="1186"/>
                      </a:cubicBezTo>
                      <a:cubicBezTo>
                        <a:pt x="920" y="1186"/>
                        <a:pt x="1186" y="920"/>
                        <a:pt x="1186" y="593"/>
                      </a:cubicBezTo>
                      <a:cubicBezTo>
                        <a:pt x="1186" y="266"/>
                        <a:pt x="920" y="0"/>
                        <a:pt x="594"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2495" name="Google Shape;2495;p34"/>
              <p:cNvSpPr/>
              <p:nvPr/>
            </p:nvSpPr>
            <p:spPr>
              <a:xfrm>
                <a:off x="4713506" y="3934476"/>
                <a:ext cx="33497" cy="28692"/>
              </a:xfrm>
              <a:custGeom>
                <a:rect b="b" l="l" r="r" t="t"/>
                <a:pathLst>
                  <a:path extrusionOk="0" h="3648" w="4259">
                    <a:moveTo>
                      <a:pt x="2422" y="0"/>
                    </a:moveTo>
                    <a:cubicBezTo>
                      <a:pt x="1974" y="0"/>
                      <a:pt x="1518" y="167"/>
                      <a:pt x="1150" y="539"/>
                    </a:cubicBezTo>
                    <a:cubicBezTo>
                      <a:pt x="0" y="1688"/>
                      <a:pt x="811" y="3648"/>
                      <a:pt x="2432" y="3648"/>
                    </a:cubicBezTo>
                    <a:cubicBezTo>
                      <a:pt x="3436" y="3648"/>
                      <a:pt x="4258" y="2838"/>
                      <a:pt x="4258" y="1821"/>
                    </a:cubicBezTo>
                    <a:cubicBezTo>
                      <a:pt x="4258" y="726"/>
                      <a:pt x="3357" y="0"/>
                      <a:pt x="2422"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96" name="Google Shape;2496;p34"/>
              <p:cNvSpPr/>
              <p:nvPr/>
            </p:nvSpPr>
            <p:spPr>
              <a:xfrm>
                <a:off x="4727970" y="3944135"/>
                <a:ext cx="9328" cy="9430"/>
              </a:xfrm>
              <a:custGeom>
                <a:rect b="b" l="l" r="r" t="t"/>
                <a:pathLst>
                  <a:path extrusionOk="0" h="1199" w="1186">
                    <a:moveTo>
                      <a:pt x="593" y="1"/>
                    </a:moveTo>
                    <a:cubicBezTo>
                      <a:pt x="266" y="1"/>
                      <a:pt x="0" y="267"/>
                      <a:pt x="0" y="593"/>
                    </a:cubicBezTo>
                    <a:cubicBezTo>
                      <a:pt x="0" y="932"/>
                      <a:pt x="266" y="1198"/>
                      <a:pt x="593" y="1198"/>
                    </a:cubicBezTo>
                    <a:cubicBezTo>
                      <a:pt x="919" y="1198"/>
                      <a:pt x="1186" y="932"/>
                      <a:pt x="1186" y="593"/>
                    </a:cubicBezTo>
                    <a:cubicBezTo>
                      <a:pt x="1186" y="267"/>
                      <a:pt x="919" y="1"/>
                      <a:pt x="593"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2497" name="Google Shape;2497;p34"/>
              <p:cNvGrpSpPr/>
              <p:nvPr/>
            </p:nvGrpSpPr>
            <p:grpSpPr>
              <a:xfrm>
                <a:off x="4762623" y="3837847"/>
                <a:ext cx="42416" cy="36273"/>
                <a:chOff x="4762623" y="3837847"/>
                <a:chExt cx="42416" cy="36273"/>
              </a:xfrm>
            </p:grpSpPr>
            <p:sp>
              <p:nvSpPr>
                <p:cNvPr id="2498" name="Google Shape;2498;p34"/>
                <p:cNvSpPr/>
                <p:nvPr/>
              </p:nvSpPr>
              <p:spPr>
                <a:xfrm>
                  <a:off x="4762623" y="3837847"/>
                  <a:ext cx="42416" cy="36273"/>
                </a:xfrm>
                <a:custGeom>
                  <a:rect b="b" l="l" r="r" t="t"/>
                  <a:pathLst>
                    <a:path extrusionOk="0" h="4612" w="5393">
                      <a:moveTo>
                        <a:pt x="3064" y="1"/>
                      </a:moveTo>
                      <a:cubicBezTo>
                        <a:pt x="2496" y="1"/>
                        <a:pt x="1918" y="211"/>
                        <a:pt x="1449" y="680"/>
                      </a:cubicBezTo>
                      <a:cubicBezTo>
                        <a:pt x="1" y="2128"/>
                        <a:pt x="1033" y="4611"/>
                        <a:pt x="3067" y="4611"/>
                      </a:cubicBezTo>
                      <a:cubicBezTo>
                        <a:pt x="3072" y="4611"/>
                        <a:pt x="3077" y="4611"/>
                        <a:pt x="3082" y="4611"/>
                      </a:cubicBezTo>
                      <a:cubicBezTo>
                        <a:pt x="4352" y="4611"/>
                        <a:pt x="5380" y="3583"/>
                        <a:pt x="5392" y="2313"/>
                      </a:cubicBezTo>
                      <a:cubicBezTo>
                        <a:pt x="5392" y="921"/>
                        <a:pt x="4251" y="1"/>
                        <a:pt x="3064"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99" name="Google Shape;2499;p34"/>
                <p:cNvSpPr/>
                <p:nvPr/>
              </p:nvSpPr>
              <p:spPr>
                <a:xfrm>
                  <a:off x="4775538" y="3847568"/>
                  <a:ext cx="19796" cy="16957"/>
                </a:xfrm>
                <a:custGeom>
                  <a:rect b="b" l="l" r="r" t="t"/>
                  <a:pathLst>
                    <a:path extrusionOk="0" h="2156" w="2517">
                      <a:moveTo>
                        <a:pt x="1440" y="0"/>
                      </a:moveTo>
                      <a:cubicBezTo>
                        <a:pt x="484" y="0"/>
                        <a:pt x="0" y="1162"/>
                        <a:pt x="678" y="1839"/>
                      </a:cubicBezTo>
                      <a:cubicBezTo>
                        <a:pt x="896" y="2058"/>
                        <a:pt x="1165" y="2155"/>
                        <a:pt x="1429" y="2155"/>
                      </a:cubicBezTo>
                      <a:cubicBezTo>
                        <a:pt x="1984" y="2155"/>
                        <a:pt x="2517" y="1724"/>
                        <a:pt x="2517" y="1077"/>
                      </a:cubicBezTo>
                      <a:cubicBezTo>
                        <a:pt x="2517" y="484"/>
                        <a:pt x="2045" y="0"/>
                        <a:pt x="1440"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500" name="Google Shape;2500;p34"/>
              <p:cNvGrpSpPr/>
              <p:nvPr/>
            </p:nvGrpSpPr>
            <p:grpSpPr>
              <a:xfrm>
                <a:off x="4746044" y="4104966"/>
                <a:ext cx="33497" cy="28699"/>
                <a:chOff x="4746044" y="4104966"/>
                <a:chExt cx="33497" cy="28699"/>
              </a:xfrm>
            </p:grpSpPr>
            <p:sp>
              <p:nvSpPr>
                <p:cNvPr id="2501" name="Google Shape;2501;p34"/>
                <p:cNvSpPr/>
                <p:nvPr/>
              </p:nvSpPr>
              <p:spPr>
                <a:xfrm>
                  <a:off x="4746044" y="4104966"/>
                  <a:ext cx="33497" cy="28699"/>
                </a:xfrm>
                <a:custGeom>
                  <a:rect b="b" l="l" r="r" t="t"/>
                  <a:pathLst>
                    <a:path extrusionOk="0" h="3649" w="4259">
                      <a:moveTo>
                        <a:pt x="2428" y="1"/>
                      </a:moveTo>
                      <a:cubicBezTo>
                        <a:pt x="1979" y="1"/>
                        <a:pt x="1522" y="167"/>
                        <a:pt x="1150" y="540"/>
                      </a:cubicBezTo>
                      <a:cubicBezTo>
                        <a:pt x="0" y="1677"/>
                        <a:pt x="811" y="3648"/>
                        <a:pt x="2432" y="3648"/>
                      </a:cubicBezTo>
                      <a:cubicBezTo>
                        <a:pt x="3436" y="3648"/>
                        <a:pt x="4259" y="2826"/>
                        <a:pt x="4259" y="1822"/>
                      </a:cubicBezTo>
                      <a:cubicBezTo>
                        <a:pt x="4259" y="726"/>
                        <a:pt x="3363" y="1"/>
                        <a:pt x="2428"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02" name="Google Shape;2502;p34"/>
                <p:cNvSpPr/>
                <p:nvPr/>
              </p:nvSpPr>
              <p:spPr>
                <a:xfrm>
                  <a:off x="4758887" y="4114632"/>
                  <a:ext cx="11042" cy="9375"/>
                </a:xfrm>
                <a:custGeom>
                  <a:rect b="b" l="l" r="r" t="t"/>
                  <a:pathLst>
                    <a:path extrusionOk="0" h="1192" w="1404">
                      <a:moveTo>
                        <a:pt x="799" y="0"/>
                      </a:moveTo>
                      <a:cubicBezTo>
                        <a:pt x="267" y="0"/>
                        <a:pt x="1" y="641"/>
                        <a:pt x="376" y="1016"/>
                      </a:cubicBezTo>
                      <a:cubicBezTo>
                        <a:pt x="497" y="1137"/>
                        <a:pt x="645" y="1191"/>
                        <a:pt x="792" y="1191"/>
                      </a:cubicBezTo>
                      <a:cubicBezTo>
                        <a:pt x="1099" y="1191"/>
                        <a:pt x="1396" y="953"/>
                        <a:pt x="1404" y="593"/>
                      </a:cubicBezTo>
                      <a:cubicBezTo>
                        <a:pt x="1404" y="266"/>
                        <a:pt x="1126" y="0"/>
                        <a:pt x="799"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503" name="Google Shape;2503;p34"/>
              <p:cNvGrpSpPr/>
              <p:nvPr/>
            </p:nvGrpSpPr>
            <p:grpSpPr>
              <a:xfrm>
                <a:off x="4859646" y="4162554"/>
                <a:ext cx="33591" cy="28762"/>
                <a:chOff x="4859646" y="4162554"/>
                <a:chExt cx="33591" cy="28762"/>
              </a:xfrm>
            </p:grpSpPr>
            <p:sp>
              <p:nvSpPr>
                <p:cNvPr id="2504" name="Google Shape;2504;p34"/>
                <p:cNvSpPr/>
                <p:nvPr/>
              </p:nvSpPr>
              <p:spPr>
                <a:xfrm>
                  <a:off x="4859646" y="4162554"/>
                  <a:ext cx="33591" cy="28762"/>
                </a:xfrm>
                <a:custGeom>
                  <a:rect b="b" l="l" r="r" t="t"/>
                  <a:pathLst>
                    <a:path extrusionOk="0" h="3657" w="4271">
                      <a:moveTo>
                        <a:pt x="2423" y="0"/>
                      </a:moveTo>
                      <a:cubicBezTo>
                        <a:pt x="1975" y="0"/>
                        <a:pt x="1520" y="166"/>
                        <a:pt x="1149" y="536"/>
                      </a:cubicBezTo>
                      <a:cubicBezTo>
                        <a:pt x="0" y="1685"/>
                        <a:pt x="823" y="3657"/>
                        <a:pt x="2444" y="3657"/>
                      </a:cubicBezTo>
                      <a:cubicBezTo>
                        <a:pt x="3448" y="3657"/>
                        <a:pt x="4258" y="2834"/>
                        <a:pt x="4270" y="1830"/>
                      </a:cubicBezTo>
                      <a:cubicBezTo>
                        <a:pt x="4270" y="732"/>
                        <a:pt x="3365" y="0"/>
                        <a:pt x="2423"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05" name="Google Shape;2505;p34"/>
                <p:cNvSpPr/>
                <p:nvPr/>
              </p:nvSpPr>
              <p:spPr>
                <a:xfrm>
                  <a:off x="4874196" y="4172283"/>
                  <a:ext cx="9336" cy="9336"/>
                </a:xfrm>
                <a:custGeom>
                  <a:rect b="b" l="l" r="r" t="t"/>
                  <a:pathLst>
                    <a:path extrusionOk="0" h="1187" w="1187">
                      <a:moveTo>
                        <a:pt x="594" y="1"/>
                      </a:moveTo>
                      <a:cubicBezTo>
                        <a:pt x="267" y="1"/>
                        <a:pt x="1" y="267"/>
                        <a:pt x="1" y="593"/>
                      </a:cubicBezTo>
                      <a:cubicBezTo>
                        <a:pt x="1" y="920"/>
                        <a:pt x="267" y="1186"/>
                        <a:pt x="594" y="1186"/>
                      </a:cubicBezTo>
                      <a:cubicBezTo>
                        <a:pt x="920" y="1186"/>
                        <a:pt x="1186" y="920"/>
                        <a:pt x="1186" y="593"/>
                      </a:cubicBezTo>
                      <a:cubicBezTo>
                        <a:pt x="1186" y="267"/>
                        <a:pt x="920" y="1"/>
                        <a:pt x="594"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grpSp>
          <p:nvGrpSpPr>
            <p:cNvPr id="2506" name="Google Shape;2506;p34"/>
            <p:cNvGrpSpPr/>
            <p:nvPr/>
          </p:nvGrpSpPr>
          <p:grpSpPr>
            <a:xfrm>
              <a:off x="3597785" y="3274438"/>
              <a:ext cx="855610" cy="1122100"/>
              <a:chOff x="3597785" y="3274438"/>
              <a:chExt cx="855610" cy="1122100"/>
            </a:xfrm>
          </p:grpSpPr>
          <p:grpSp>
            <p:nvGrpSpPr>
              <p:cNvPr id="2507" name="Google Shape;2507;p34"/>
              <p:cNvGrpSpPr/>
              <p:nvPr/>
            </p:nvGrpSpPr>
            <p:grpSpPr>
              <a:xfrm>
                <a:off x="3617857" y="3284717"/>
                <a:ext cx="826785" cy="1099165"/>
                <a:chOff x="3617857" y="3284717"/>
                <a:chExt cx="826785" cy="1099165"/>
              </a:xfrm>
            </p:grpSpPr>
            <p:sp>
              <p:nvSpPr>
                <p:cNvPr id="2508" name="Google Shape;2508;p34"/>
                <p:cNvSpPr/>
                <p:nvPr/>
              </p:nvSpPr>
              <p:spPr>
                <a:xfrm>
                  <a:off x="4155028" y="3869354"/>
                  <a:ext cx="289613" cy="514528"/>
                </a:xfrm>
                <a:custGeom>
                  <a:rect b="b" l="l" r="r" t="t"/>
                  <a:pathLst>
                    <a:path extrusionOk="0" fill="none" h="65420" w="36823">
                      <a:moveTo>
                        <a:pt x="5928" y="64827"/>
                      </a:moveTo>
                      <a:lnTo>
                        <a:pt x="6158" y="49755"/>
                      </a:lnTo>
                      <a:lnTo>
                        <a:pt x="8202" y="42327"/>
                      </a:lnTo>
                      <a:lnTo>
                        <a:pt x="8795" y="36351"/>
                      </a:lnTo>
                      <a:lnTo>
                        <a:pt x="8795" y="28912"/>
                      </a:lnTo>
                      <a:lnTo>
                        <a:pt x="3049" y="23347"/>
                      </a:lnTo>
                      <a:lnTo>
                        <a:pt x="0" y="12291"/>
                      </a:lnTo>
                      <a:lnTo>
                        <a:pt x="11601" y="1"/>
                      </a:lnTo>
                      <a:lnTo>
                        <a:pt x="19319" y="4259"/>
                      </a:lnTo>
                      <a:lnTo>
                        <a:pt x="27266" y="11747"/>
                      </a:lnTo>
                      <a:lnTo>
                        <a:pt x="36823" y="15472"/>
                      </a:lnTo>
                      <a:lnTo>
                        <a:pt x="34827" y="25803"/>
                      </a:lnTo>
                      <a:lnTo>
                        <a:pt x="26722" y="36944"/>
                      </a:lnTo>
                      <a:lnTo>
                        <a:pt x="19924" y="49198"/>
                      </a:lnTo>
                      <a:lnTo>
                        <a:pt x="11008" y="60690"/>
                      </a:lnTo>
                      <a:lnTo>
                        <a:pt x="5335" y="6542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09" name="Google Shape;2509;p34"/>
                <p:cNvSpPr/>
                <p:nvPr/>
              </p:nvSpPr>
              <p:spPr>
                <a:xfrm>
                  <a:off x="3617857" y="3284717"/>
                  <a:ext cx="662957" cy="685970"/>
                </a:xfrm>
                <a:custGeom>
                  <a:rect b="b" l="l" r="r" t="t"/>
                  <a:pathLst>
                    <a:path extrusionOk="0" fill="none" h="87218" w="84292">
                      <a:moveTo>
                        <a:pt x="79900" y="75157"/>
                      </a:moveTo>
                      <a:lnTo>
                        <a:pt x="77916" y="83262"/>
                      </a:lnTo>
                      <a:lnTo>
                        <a:pt x="68299" y="87218"/>
                      </a:lnTo>
                      <a:lnTo>
                        <a:pt x="61610" y="72314"/>
                      </a:lnTo>
                      <a:lnTo>
                        <a:pt x="48376" y="64524"/>
                      </a:lnTo>
                      <a:lnTo>
                        <a:pt x="37489" y="50685"/>
                      </a:lnTo>
                      <a:lnTo>
                        <a:pt x="32771" y="39181"/>
                      </a:lnTo>
                      <a:lnTo>
                        <a:pt x="28525" y="27000"/>
                      </a:lnTo>
                      <a:lnTo>
                        <a:pt x="19779" y="19379"/>
                      </a:lnTo>
                      <a:lnTo>
                        <a:pt x="1" y="14057"/>
                      </a:lnTo>
                      <a:lnTo>
                        <a:pt x="5227" y="0"/>
                      </a:lnTo>
                      <a:lnTo>
                        <a:pt x="40380" y="3605"/>
                      </a:lnTo>
                      <a:lnTo>
                        <a:pt x="53662" y="9254"/>
                      </a:lnTo>
                      <a:lnTo>
                        <a:pt x="56711" y="17734"/>
                      </a:lnTo>
                      <a:lnTo>
                        <a:pt x="69727" y="26177"/>
                      </a:lnTo>
                      <a:lnTo>
                        <a:pt x="84291" y="20649"/>
                      </a:lnTo>
                      <a:lnTo>
                        <a:pt x="79465" y="38165"/>
                      </a:lnTo>
                      <a:lnTo>
                        <a:pt x="72207" y="46960"/>
                      </a:lnTo>
                      <a:lnTo>
                        <a:pt x="64791" y="54677"/>
                      </a:lnTo>
                      <a:lnTo>
                        <a:pt x="54497" y="63206"/>
                      </a:lnTo>
                      <a:lnTo>
                        <a:pt x="62094" y="63556"/>
                      </a:lnTo>
                      <a:lnTo>
                        <a:pt x="66098" y="74335"/>
                      </a:lnTo>
                      <a:close/>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10" name="Google Shape;2510;p34"/>
                <p:cNvSpPr/>
                <p:nvPr/>
              </p:nvSpPr>
              <p:spPr>
                <a:xfrm>
                  <a:off x="4230666" y="3943372"/>
                  <a:ext cx="15612" cy="77934"/>
                </a:xfrm>
                <a:custGeom>
                  <a:rect b="b" l="l" r="r" t="t"/>
                  <a:pathLst>
                    <a:path extrusionOk="0" fill="none" h="9909" w="1985">
                      <a:moveTo>
                        <a:pt x="1984" y="9908"/>
                      </a:moveTo>
                      <a:lnTo>
                        <a:pt x="0"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11" name="Google Shape;2511;p34"/>
                <p:cNvSpPr/>
                <p:nvPr/>
              </p:nvSpPr>
              <p:spPr>
                <a:xfrm>
                  <a:off x="4230666" y="3902843"/>
                  <a:ext cx="138817" cy="116937"/>
                </a:xfrm>
                <a:custGeom>
                  <a:rect b="b" l="l" r="r" t="t"/>
                  <a:pathLst>
                    <a:path extrusionOk="0" fill="none" h="14868" w="17650">
                      <a:moveTo>
                        <a:pt x="11952" y="14868"/>
                      </a:moveTo>
                      <a:lnTo>
                        <a:pt x="0" y="4670"/>
                      </a:lnTo>
                      <a:lnTo>
                        <a:pt x="9702" y="1"/>
                      </a:lnTo>
                      <a:lnTo>
                        <a:pt x="17649" y="7489"/>
                      </a:lnTo>
                      <a:close/>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12" name="Google Shape;2512;p34"/>
                <p:cNvSpPr/>
                <p:nvPr/>
              </p:nvSpPr>
              <p:spPr>
                <a:xfrm>
                  <a:off x="4234473" y="3939573"/>
                  <a:ext cx="143953" cy="22171"/>
                </a:xfrm>
                <a:custGeom>
                  <a:rect b="b" l="l" r="r" t="t"/>
                  <a:pathLst>
                    <a:path extrusionOk="0" fill="none" h="2819" w="18303">
                      <a:moveTo>
                        <a:pt x="0" y="0"/>
                      </a:moveTo>
                      <a:lnTo>
                        <a:pt x="18303" y="2819"/>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13" name="Google Shape;2513;p34"/>
                <p:cNvSpPr/>
                <p:nvPr/>
              </p:nvSpPr>
              <p:spPr>
                <a:xfrm>
                  <a:off x="4300405" y="4023579"/>
                  <a:ext cx="24264" cy="112650"/>
                </a:xfrm>
                <a:custGeom>
                  <a:rect b="b" l="l" r="r" t="t"/>
                  <a:pathLst>
                    <a:path extrusionOk="0" fill="none" h="14323" w="3085">
                      <a:moveTo>
                        <a:pt x="0" y="14323"/>
                      </a:moveTo>
                      <a:lnTo>
                        <a:pt x="3085"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14" name="Google Shape;2514;p34"/>
                <p:cNvSpPr/>
                <p:nvPr/>
              </p:nvSpPr>
              <p:spPr>
                <a:xfrm>
                  <a:off x="4324661" y="4019772"/>
                  <a:ext cx="40544" cy="140154"/>
                </a:xfrm>
                <a:custGeom>
                  <a:rect b="b" l="l" r="r" t="t"/>
                  <a:pathLst>
                    <a:path extrusionOk="0" fill="none" h="17820" w="5155">
                      <a:moveTo>
                        <a:pt x="1" y="1"/>
                      </a:moveTo>
                      <a:lnTo>
                        <a:pt x="5154" y="17819"/>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15" name="Google Shape;2515;p34"/>
                <p:cNvSpPr/>
                <p:nvPr/>
              </p:nvSpPr>
              <p:spPr>
                <a:xfrm>
                  <a:off x="4324661" y="4019772"/>
                  <a:ext cx="104282" cy="52522"/>
                </a:xfrm>
                <a:custGeom>
                  <a:rect b="b" l="l" r="r" t="t"/>
                  <a:pathLst>
                    <a:path extrusionOk="0" fill="none" h="6678" w="13259">
                      <a:moveTo>
                        <a:pt x="1" y="1"/>
                      </a:moveTo>
                      <a:lnTo>
                        <a:pt x="13259" y="6678"/>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16" name="Google Shape;2516;p34"/>
                <p:cNvSpPr/>
                <p:nvPr/>
              </p:nvSpPr>
              <p:spPr>
                <a:xfrm>
                  <a:off x="4328467" y="3989901"/>
                  <a:ext cx="113421" cy="29879"/>
                </a:xfrm>
                <a:custGeom>
                  <a:rect b="b" l="l" r="r" t="t"/>
                  <a:pathLst>
                    <a:path extrusionOk="0" fill="none" h="3799" w="14421">
                      <a:moveTo>
                        <a:pt x="14420" y="0"/>
                      </a:moveTo>
                      <a:lnTo>
                        <a:pt x="1" y="3799"/>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17" name="Google Shape;2517;p34"/>
                <p:cNvSpPr/>
                <p:nvPr/>
              </p:nvSpPr>
              <p:spPr>
                <a:xfrm>
                  <a:off x="4224193" y="4019772"/>
                  <a:ext cx="23886" cy="76975"/>
                </a:xfrm>
                <a:custGeom>
                  <a:rect b="b" l="l" r="r" t="t"/>
                  <a:pathLst>
                    <a:path extrusionOk="0" fill="none" h="9787" w="3037">
                      <a:moveTo>
                        <a:pt x="1" y="9787"/>
                      </a:moveTo>
                      <a:lnTo>
                        <a:pt x="3037"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18" name="Google Shape;2518;p34"/>
                <p:cNvSpPr/>
                <p:nvPr/>
              </p:nvSpPr>
              <p:spPr>
                <a:xfrm>
                  <a:off x="4248071" y="4019772"/>
                  <a:ext cx="52342" cy="116457"/>
                </a:xfrm>
                <a:custGeom>
                  <a:rect b="b" l="l" r="r" t="t"/>
                  <a:pathLst>
                    <a:path extrusionOk="0" fill="none" h="14807" w="6655">
                      <a:moveTo>
                        <a:pt x="1" y="1"/>
                      </a:moveTo>
                      <a:lnTo>
                        <a:pt x="6654" y="14807"/>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19" name="Google Shape;2519;p34"/>
                <p:cNvSpPr/>
                <p:nvPr/>
              </p:nvSpPr>
              <p:spPr>
                <a:xfrm>
                  <a:off x="4300405" y="4138982"/>
                  <a:ext cx="6567" cy="119029"/>
                </a:xfrm>
                <a:custGeom>
                  <a:rect b="b" l="l" r="r" t="t"/>
                  <a:pathLst>
                    <a:path extrusionOk="0" fill="none" h="15134" w="835">
                      <a:moveTo>
                        <a:pt x="0" y="1"/>
                      </a:moveTo>
                      <a:lnTo>
                        <a:pt x="835" y="15134"/>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20" name="Google Shape;2520;p34"/>
                <p:cNvSpPr/>
                <p:nvPr/>
              </p:nvSpPr>
              <p:spPr>
                <a:xfrm>
                  <a:off x="4219726" y="4200164"/>
                  <a:ext cx="85343" cy="60513"/>
                </a:xfrm>
                <a:custGeom>
                  <a:rect b="b" l="l" r="r" t="t"/>
                  <a:pathLst>
                    <a:path extrusionOk="0" fill="none" h="7694" w="10851">
                      <a:moveTo>
                        <a:pt x="0" y="0"/>
                      </a:moveTo>
                      <a:lnTo>
                        <a:pt x="10851" y="7694"/>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21" name="Google Shape;2521;p34"/>
                <p:cNvSpPr/>
                <p:nvPr/>
              </p:nvSpPr>
              <p:spPr>
                <a:xfrm>
                  <a:off x="4223430" y="4137275"/>
                  <a:ext cx="81930" cy="15132"/>
                </a:xfrm>
                <a:custGeom>
                  <a:rect b="b" l="l" r="r" t="t"/>
                  <a:pathLst>
                    <a:path extrusionOk="0" fill="none" h="1924" w="10417">
                      <a:moveTo>
                        <a:pt x="1" y="1923"/>
                      </a:moveTo>
                      <a:lnTo>
                        <a:pt x="10416"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22" name="Google Shape;2522;p34"/>
                <p:cNvSpPr/>
                <p:nvPr/>
              </p:nvSpPr>
              <p:spPr>
                <a:xfrm>
                  <a:off x="4303638" y="4138982"/>
                  <a:ext cx="59947" cy="23894"/>
                </a:xfrm>
                <a:custGeom>
                  <a:rect b="b" l="l" r="r" t="t"/>
                  <a:pathLst>
                    <a:path extrusionOk="0" fill="none" h="3038" w="7622">
                      <a:moveTo>
                        <a:pt x="7621" y="3037"/>
                      </a:moveTo>
                      <a:lnTo>
                        <a:pt x="0"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23" name="Google Shape;2523;p34"/>
                <p:cNvSpPr/>
                <p:nvPr/>
              </p:nvSpPr>
              <p:spPr>
                <a:xfrm>
                  <a:off x="4201644" y="4267237"/>
                  <a:ext cx="39970" cy="77164"/>
                </a:xfrm>
                <a:custGeom>
                  <a:rect b="b" l="l" r="r" t="t"/>
                  <a:pathLst>
                    <a:path extrusionOk="0" fill="none" h="9811" w="5082">
                      <a:moveTo>
                        <a:pt x="1" y="0"/>
                      </a:moveTo>
                      <a:lnTo>
                        <a:pt x="5081" y="981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24" name="Google Shape;2524;p34"/>
                <p:cNvSpPr/>
                <p:nvPr/>
              </p:nvSpPr>
              <p:spPr>
                <a:xfrm>
                  <a:off x="4203831" y="4258003"/>
                  <a:ext cx="103142" cy="9241"/>
                </a:xfrm>
                <a:custGeom>
                  <a:rect b="b" l="l" r="r" t="t"/>
                  <a:pathLst>
                    <a:path extrusionOk="0" fill="none" h="1175" w="13114">
                      <a:moveTo>
                        <a:pt x="1" y="1174"/>
                      </a:moveTo>
                      <a:lnTo>
                        <a:pt x="13114"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25" name="Google Shape;2525;p34"/>
                <p:cNvSpPr/>
                <p:nvPr/>
              </p:nvSpPr>
              <p:spPr>
                <a:xfrm>
                  <a:off x="4179001" y="3943372"/>
                  <a:ext cx="51673" cy="104951"/>
                </a:xfrm>
                <a:custGeom>
                  <a:rect b="b" l="l" r="r" t="t"/>
                  <a:pathLst>
                    <a:path extrusionOk="0" fill="none" h="13344" w="6570">
                      <a:moveTo>
                        <a:pt x="1" y="13344"/>
                      </a:moveTo>
                      <a:lnTo>
                        <a:pt x="6569"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26" name="Google Shape;2526;p34"/>
                <p:cNvSpPr/>
                <p:nvPr/>
              </p:nvSpPr>
              <p:spPr>
                <a:xfrm>
                  <a:off x="4248071" y="4019772"/>
                  <a:ext cx="76597" cy="8"/>
                </a:xfrm>
                <a:custGeom>
                  <a:rect b="b" l="l" r="r" t="t"/>
                  <a:pathLst>
                    <a:path extrusionOk="0" fill="none" h="1" w="9739">
                      <a:moveTo>
                        <a:pt x="1" y="1"/>
                      </a:moveTo>
                      <a:lnTo>
                        <a:pt x="9739"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27" name="Google Shape;2527;p34"/>
                <p:cNvSpPr/>
                <p:nvPr/>
              </p:nvSpPr>
              <p:spPr>
                <a:xfrm>
                  <a:off x="4219529" y="4138982"/>
                  <a:ext cx="84116" cy="63282"/>
                </a:xfrm>
                <a:custGeom>
                  <a:rect b="b" l="l" r="r" t="t"/>
                  <a:pathLst>
                    <a:path extrusionOk="0" fill="none" h="8046" w="10695">
                      <a:moveTo>
                        <a:pt x="1" y="8045"/>
                      </a:moveTo>
                      <a:lnTo>
                        <a:pt x="10694"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28" name="Google Shape;2528;p34"/>
                <p:cNvSpPr/>
                <p:nvPr/>
              </p:nvSpPr>
              <p:spPr>
                <a:xfrm>
                  <a:off x="3654964" y="3289853"/>
                  <a:ext cx="46820" cy="63848"/>
                </a:xfrm>
                <a:custGeom>
                  <a:rect b="b" l="l" r="r" t="t"/>
                  <a:pathLst>
                    <a:path extrusionOk="0" fill="none" h="8118" w="5953">
                      <a:moveTo>
                        <a:pt x="1" y="0"/>
                      </a:moveTo>
                      <a:lnTo>
                        <a:pt x="5952" y="8117"/>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29" name="Google Shape;2529;p34"/>
                <p:cNvSpPr/>
                <p:nvPr/>
              </p:nvSpPr>
              <p:spPr>
                <a:xfrm>
                  <a:off x="3619760" y="3353693"/>
                  <a:ext cx="85736" cy="36730"/>
                </a:xfrm>
                <a:custGeom>
                  <a:rect b="b" l="l" r="r" t="t"/>
                  <a:pathLst>
                    <a:path extrusionOk="0" fill="none" h="4670" w="10901">
                      <a:moveTo>
                        <a:pt x="1" y="4670"/>
                      </a:moveTo>
                      <a:lnTo>
                        <a:pt x="10900"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30" name="Google Shape;2530;p34"/>
                <p:cNvSpPr/>
                <p:nvPr/>
              </p:nvSpPr>
              <p:spPr>
                <a:xfrm>
                  <a:off x="3703011" y="3354739"/>
                  <a:ext cx="70415" cy="79350"/>
                </a:xfrm>
                <a:custGeom>
                  <a:rect b="b" l="l" r="r" t="t"/>
                  <a:pathLst>
                    <a:path extrusionOk="0" fill="none" h="10089" w="8953">
                      <a:moveTo>
                        <a:pt x="1" y="0"/>
                      </a:moveTo>
                      <a:lnTo>
                        <a:pt x="8952" y="10089"/>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31" name="Google Shape;2531;p34"/>
                <p:cNvSpPr/>
                <p:nvPr/>
              </p:nvSpPr>
              <p:spPr>
                <a:xfrm>
                  <a:off x="3779884" y="3366443"/>
                  <a:ext cx="34449" cy="67647"/>
                </a:xfrm>
                <a:custGeom>
                  <a:rect b="b" l="l" r="r" t="t"/>
                  <a:pathLst>
                    <a:path extrusionOk="0" fill="none" h="8601" w="4380">
                      <a:moveTo>
                        <a:pt x="1" y="8601"/>
                      </a:moveTo>
                      <a:lnTo>
                        <a:pt x="4380"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32" name="Google Shape;2532;p34"/>
                <p:cNvSpPr/>
                <p:nvPr/>
              </p:nvSpPr>
              <p:spPr>
                <a:xfrm>
                  <a:off x="3701776" y="3353693"/>
                  <a:ext cx="116363" cy="12757"/>
                </a:xfrm>
                <a:custGeom>
                  <a:rect b="b" l="l" r="r" t="t"/>
                  <a:pathLst>
                    <a:path extrusionOk="0" fill="none" h="1622" w="14795">
                      <a:moveTo>
                        <a:pt x="14795" y="1621"/>
                      </a:moveTo>
                      <a:lnTo>
                        <a:pt x="0"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33" name="Google Shape;2533;p34"/>
                <p:cNvSpPr/>
                <p:nvPr/>
              </p:nvSpPr>
              <p:spPr>
                <a:xfrm>
                  <a:off x="3701776" y="3313063"/>
                  <a:ext cx="227204" cy="40638"/>
                </a:xfrm>
                <a:custGeom>
                  <a:rect b="b" l="l" r="r" t="t"/>
                  <a:pathLst>
                    <a:path extrusionOk="0" fill="none" h="5167" w="28888">
                      <a:moveTo>
                        <a:pt x="28887" y="1"/>
                      </a:moveTo>
                      <a:lnTo>
                        <a:pt x="0" y="5166"/>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34" name="Google Shape;2534;p34"/>
                <p:cNvSpPr/>
                <p:nvPr/>
              </p:nvSpPr>
              <p:spPr>
                <a:xfrm>
                  <a:off x="3888633" y="3313063"/>
                  <a:ext cx="40347" cy="114467"/>
                </a:xfrm>
                <a:custGeom>
                  <a:rect b="b" l="l" r="r" t="t"/>
                  <a:pathLst>
                    <a:path extrusionOk="0" fill="none" h="14554" w="5130">
                      <a:moveTo>
                        <a:pt x="5129" y="1"/>
                      </a:moveTo>
                      <a:lnTo>
                        <a:pt x="0" y="14553"/>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35" name="Google Shape;2535;p34"/>
                <p:cNvSpPr/>
                <p:nvPr/>
              </p:nvSpPr>
              <p:spPr>
                <a:xfrm>
                  <a:off x="3814325" y="3366443"/>
                  <a:ext cx="74316" cy="61087"/>
                </a:xfrm>
                <a:custGeom>
                  <a:rect b="b" l="l" r="r" t="t"/>
                  <a:pathLst>
                    <a:path extrusionOk="0" fill="none" h="7767" w="9449">
                      <a:moveTo>
                        <a:pt x="1" y="0"/>
                      </a:moveTo>
                      <a:lnTo>
                        <a:pt x="9448" y="7766"/>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36" name="Google Shape;2536;p34"/>
                <p:cNvSpPr/>
                <p:nvPr/>
              </p:nvSpPr>
              <p:spPr>
                <a:xfrm>
                  <a:off x="3838399" y="3427522"/>
                  <a:ext cx="50242" cy="67749"/>
                </a:xfrm>
                <a:custGeom>
                  <a:rect b="b" l="l" r="r" t="t"/>
                  <a:pathLst>
                    <a:path extrusionOk="0" fill="none" h="8614" w="6388">
                      <a:moveTo>
                        <a:pt x="0" y="8613"/>
                      </a:moveTo>
                      <a:lnTo>
                        <a:pt x="6387"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37" name="Google Shape;2537;p34"/>
                <p:cNvSpPr/>
                <p:nvPr/>
              </p:nvSpPr>
              <p:spPr>
                <a:xfrm>
                  <a:off x="3814325" y="3313063"/>
                  <a:ext cx="114656" cy="53388"/>
                </a:xfrm>
                <a:custGeom>
                  <a:rect b="b" l="l" r="r" t="t"/>
                  <a:pathLst>
                    <a:path extrusionOk="0" fill="none" h="6788" w="14578">
                      <a:moveTo>
                        <a:pt x="1" y="6787"/>
                      </a:moveTo>
                      <a:lnTo>
                        <a:pt x="14577"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38" name="Google Shape;2538;p34"/>
                <p:cNvSpPr/>
                <p:nvPr/>
              </p:nvSpPr>
              <p:spPr>
                <a:xfrm>
                  <a:off x="3888633" y="3427522"/>
                  <a:ext cx="55377" cy="76212"/>
                </a:xfrm>
                <a:custGeom>
                  <a:rect b="b" l="l" r="r" t="t"/>
                  <a:pathLst>
                    <a:path extrusionOk="0" fill="none" h="9690" w="7041">
                      <a:moveTo>
                        <a:pt x="0" y="0"/>
                      </a:moveTo>
                      <a:lnTo>
                        <a:pt x="7041" y="969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39" name="Google Shape;2539;p34"/>
                <p:cNvSpPr/>
                <p:nvPr/>
              </p:nvSpPr>
              <p:spPr>
                <a:xfrm>
                  <a:off x="3944003" y="3406208"/>
                  <a:ext cx="40631" cy="97526"/>
                </a:xfrm>
                <a:custGeom>
                  <a:rect b="b" l="l" r="r" t="t"/>
                  <a:pathLst>
                    <a:path extrusionOk="0" fill="none" h="12400" w="5166">
                      <a:moveTo>
                        <a:pt x="1" y="12400"/>
                      </a:moveTo>
                      <a:lnTo>
                        <a:pt x="5166"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40" name="Google Shape;2540;p34"/>
                <p:cNvSpPr/>
                <p:nvPr/>
              </p:nvSpPr>
              <p:spPr>
                <a:xfrm>
                  <a:off x="3984625" y="3357500"/>
                  <a:ext cx="55291" cy="48716"/>
                </a:xfrm>
                <a:custGeom>
                  <a:rect b="b" l="l" r="r" t="t"/>
                  <a:pathLst>
                    <a:path extrusionOk="0" fill="none" h="6194" w="7030">
                      <a:moveTo>
                        <a:pt x="1" y="6194"/>
                      </a:moveTo>
                      <a:lnTo>
                        <a:pt x="7029"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41" name="Google Shape;2541;p34"/>
                <p:cNvSpPr/>
                <p:nvPr/>
              </p:nvSpPr>
              <p:spPr>
                <a:xfrm>
                  <a:off x="3888633" y="3406208"/>
                  <a:ext cx="96000" cy="21322"/>
                </a:xfrm>
                <a:custGeom>
                  <a:rect b="b" l="l" r="r" t="t"/>
                  <a:pathLst>
                    <a:path extrusionOk="0" fill="none" h="2711" w="12206">
                      <a:moveTo>
                        <a:pt x="0" y="2710"/>
                      </a:moveTo>
                      <a:lnTo>
                        <a:pt x="12206"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42" name="Google Shape;2542;p34"/>
                <p:cNvSpPr/>
                <p:nvPr/>
              </p:nvSpPr>
              <p:spPr>
                <a:xfrm>
                  <a:off x="3984625" y="3406208"/>
                  <a:ext cx="42251" cy="136348"/>
                </a:xfrm>
                <a:custGeom>
                  <a:rect b="b" l="l" r="r" t="t"/>
                  <a:pathLst>
                    <a:path extrusionOk="0" fill="none" h="17336" w="5372">
                      <a:moveTo>
                        <a:pt x="1" y="1"/>
                      </a:moveTo>
                      <a:lnTo>
                        <a:pt x="5372" y="17335"/>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43" name="Google Shape;2543;p34"/>
                <p:cNvSpPr/>
                <p:nvPr/>
              </p:nvSpPr>
              <p:spPr>
                <a:xfrm>
                  <a:off x="4026868" y="3427522"/>
                  <a:ext cx="35597" cy="115033"/>
                </a:xfrm>
                <a:custGeom>
                  <a:rect b="b" l="l" r="r" t="t"/>
                  <a:pathLst>
                    <a:path extrusionOk="0" fill="none" h="14626" w="4526">
                      <a:moveTo>
                        <a:pt x="1" y="14625"/>
                      </a:moveTo>
                      <a:lnTo>
                        <a:pt x="4525"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44" name="Google Shape;2544;p34"/>
                <p:cNvSpPr/>
                <p:nvPr/>
              </p:nvSpPr>
              <p:spPr>
                <a:xfrm>
                  <a:off x="3876261" y="3542548"/>
                  <a:ext cx="150615" cy="52051"/>
                </a:xfrm>
                <a:custGeom>
                  <a:rect b="b" l="l" r="r" t="t"/>
                  <a:pathLst>
                    <a:path extrusionOk="0" fill="none" h="6618" w="19150">
                      <a:moveTo>
                        <a:pt x="1" y="6617"/>
                      </a:moveTo>
                      <a:lnTo>
                        <a:pt x="19150"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45" name="Google Shape;2545;p34"/>
                <p:cNvSpPr/>
                <p:nvPr/>
              </p:nvSpPr>
              <p:spPr>
                <a:xfrm>
                  <a:off x="4006702" y="3542548"/>
                  <a:ext cx="20174" cy="99044"/>
                </a:xfrm>
                <a:custGeom>
                  <a:rect b="b" l="l" r="r" t="t"/>
                  <a:pathLst>
                    <a:path extrusionOk="0" fill="none" h="12593" w="2565">
                      <a:moveTo>
                        <a:pt x="2565" y="0"/>
                      </a:moveTo>
                      <a:lnTo>
                        <a:pt x="0" y="12593"/>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46" name="Google Shape;2546;p34"/>
                <p:cNvSpPr/>
                <p:nvPr/>
              </p:nvSpPr>
              <p:spPr>
                <a:xfrm>
                  <a:off x="3912700" y="3641584"/>
                  <a:ext cx="97817" cy="41779"/>
                </a:xfrm>
                <a:custGeom>
                  <a:rect b="b" l="l" r="r" t="t"/>
                  <a:pathLst>
                    <a:path extrusionOk="0" fill="none" h="5312" w="12437">
                      <a:moveTo>
                        <a:pt x="1" y="5311"/>
                      </a:moveTo>
                      <a:lnTo>
                        <a:pt x="12436"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47" name="Google Shape;2547;p34"/>
                <p:cNvSpPr/>
                <p:nvPr/>
              </p:nvSpPr>
              <p:spPr>
                <a:xfrm>
                  <a:off x="3875601" y="3503726"/>
                  <a:ext cx="68410" cy="89158"/>
                </a:xfrm>
                <a:custGeom>
                  <a:rect b="b" l="l" r="r" t="t"/>
                  <a:pathLst>
                    <a:path extrusionOk="0" fill="none" h="11336" w="8698">
                      <a:moveTo>
                        <a:pt x="8698" y="1"/>
                      </a:moveTo>
                      <a:lnTo>
                        <a:pt x="0" y="11335"/>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48" name="Google Shape;2548;p34"/>
                <p:cNvSpPr/>
                <p:nvPr/>
              </p:nvSpPr>
              <p:spPr>
                <a:xfrm>
                  <a:off x="3944003" y="3503726"/>
                  <a:ext cx="89441" cy="36163"/>
                </a:xfrm>
                <a:custGeom>
                  <a:rect b="b" l="l" r="r" t="t"/>
                  <a:pathLst>
                    <a:path extrusionOk="0" fill="none" h="4598" w="11372">
                      <a:moveTo>
                        <a:pt x="1" y="1"/>
                      </a:moveTo>
                      <a:lnTo>
                        <a:pt x="11372" y="4598"/>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49" name="Google Shape;2549;p34"/>
                <p:cNvSpPr/>
                <p:nvPr/>
              </p:nvSpPr>
              <p:spPr>
                <a:xfrm>
                  <a:off x="4033436" y="3490599"/>
                  <a:ext cx="132824" cy="49290"/>
                </a:xfrm>
                <a:custGeom>
                  <a:rect b="b" l="l" r="r" t="t"/>
                  <a:pathLst>
                    <a:path extrusionOk="0" fill="none" h="6267" w="16888">
                      <a:moveTo>
                        <a:pt x="1" y="6267"/>
                      </a:moveTo>
                      <a:lnTo>
                        <a:pt x="16888"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50" name="Google Shape;2550;p34"/>
                <p:cNvSpPr/>
                <p:nvPr/>
              </p:nvSpPr>
              <p:spPr>
                <a:xfrm>
                  <a:off x="4166252" y="3490599"/>
                  <a:ext cx="73459" cy="95528"/>
                </a:xfrm>
                <a:custGeom>
                  <a:rect b="b" l="l" r="r" t="t"/>
                  <a:pathLst>
                    <a:path extrusionOk="0" fill="none" h="12146" w="9340">
                      <a:moveTo>
                        <a:pt x="1" y="0"/>
                      </a:moveTo>
                      <a:lnTo>
                        <a:pt x="9339" y="12146"/>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51" name="Google Shape;2551;p34"/>
                <p:cNvSpPr/>
                <p:nvPr/>
              </p:nvSpPr>
              <p:spPr>
                <a:xfrm>
                  <a:off x="4027726" y="3539882"/>
                  <a:ext cx="211985" cy="39970"/>
                </a:xfrm>
                <a:custGeom>
                  <a:rect b="b" l="l" r="r" t="t"/>
                  <a:pathLst>
                    <a:path extrusionOk="0" fill="none" h="5082" w="26953">
                      <a:moveTo>
                        <a:pt x="26952" y="5081"/>
                      </a:moveTo>
                      <a:lnTo>
                        <a:pt x="1"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52" name="Google Shape;2552;p34"/>
                <p:cNvSpPr/>
                <p:nvPr/>
              </p:nvSpPr>
              <p:spPr>
                <a:xfrm>
                  <a:off x="4027726" y="3539882"/>
                  <a:ext cx="99720" cy="174878"/>
                </a:xfrm>
                <a:custGeom>
                  <a:rect b="b" l="l" r="r" t="t"/>
                  <a:pathLst>
                    <a:path extrusionOk="0" fill="none" h="22235" w="12679">
                      <a:moveTo>
                        <a:pt x="1" y="1"/>
                      </a:moveTo>
                      <a:lnTo>
                        <a:pt x="12678" y="22234"/>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53" name="Google Shape;2553;p34"/>
                <p:cNvSpPr/>
                <p:nvPr/>
              </p:nvSpPr>
              <p:spPr>
                <a:xfrm>
                  <a:off x="4027726" y="3539882"/>
                  <a:ext cx="159754" cy="111707"/>
                </a:xfrm>
                <a:custGeom>
                  <a:rect b="b" l="l" r="r" t="t"/>
                  <a:pathLst>
                    <a:path extrusionOk="0" fill="none" h="14203" w="20312">
                      <a:moveTo>
                        <a:pt x="1" y="1"/>
                      </a:moveTo>
                      <a:lnTo>
                        <a:pt x="20311" y="14202"/>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54" name="Google Shape;2554;p34"/>
                <p:cNvSpPr/>
                <p:nvPr/>
              </p:nvSpPr>
              <p:spPr>
                <a:xfrm>
                  <a:off x="4006702" y="3641584"/>
                  <a:ext cx="120743" cy="73176"/>
                </a:xfrm>
                <a:custGeom>
                  <a:rect b="b" l="l" r="r" t="t"/>
                  <a:pathLst>
                    <a:path extrusionOk="0" fill="none" h="9304" w="15352">
                      <a:moveTo>
                        <a:pt x="0" y="1"/>
                      </a:moveTo>
                      <a:lnTo>
                        <a:pt x="15351" y="9303"/>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55" name="Google Shape;2555;p34"/>
                <p:cNvSpPr/>
                <p:nvPr/>
              </p:nvSpPr>
              <p:spPr>
                <a:xfrm>
                  <a:off x="4006702" y="3641584"/>
                  <a:ext cx="39773" cy="140249"/>
                </a:xfrm>
                <a:custGeom>
                  <a:rect b="b" l="l" r="r" t="t"/>
                  <a:pathLst>
                    <a:path extrusionOk="0" fill="none" h="17832" w="5057">
                      <a:moveTo>
                        <a:pt x="5057" y="17832"/>
                      </a:moveTo>
                      <a:lnTo>
                        <a:pt x="0"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56" name="Google Shape;2556;p34"/>
                <p:cNvSpPr/>
                <p:nvPr/>
              </p:nvSpPr>
              <p:spPr>
                <a:xfrm>
                  <a:off x="3996423" y="3784585"/>
                  <a:ext cx="51862" cy="10280"/>
                </a:xfrm>
                <a:custGeom>
                  <a:rect b="b" l="l" r="r" t="t"/>
                  <a:pathLst>
                    <a:path extrusionOk="0" fill="none" h="1307" w="6594">
                      <a:moveTo>
                        <a:pt x="1" y="1307"/>
                      </a:moveTo>
                      <a:lnTo>
                        <a:pt x="6594"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57" name="Google Shape;2557;p34"/>
                <p:cNvSpPr/>
                <p:nvPr/>
              </p:nvSpPr>
              <p:spPr>
                <a:xfrm>
                  <a:off x="4048277" y="3784585"/>
                  <a:ext cx="47583" cy="68890"/>
                </a:xfrm>
                <a:custGeom>
                  <a:rect b="b" l="l" r="r" t="t"/>
                  <a:pathLst>
                    <a:path extrusionOk="0" fill="none" h="8759" w="6050">
                      <a:moveTo>
                        <a:pt x="1" y="0"/>
                      </a:moveTo>
                      <a:lnTo>
                        <a:pt x="6049" y="8758"/>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58" name="Google Shape;2558;p34"/>
                <p:cNvSpPr/>
                <p:nvPr/>
              </p:nvSpPr>
              <p:spPr>
                <a:xfrm>
                  <a:off x="4095947" y="3788392"/>
                  <a:ext cx="10280" cy="64894"/>
                </a:xfrm>
                <a:custGeom>
                  <a:rect b="b" l="l" r="r" t="t"/>
                  <a:pathLst>
                    <a:path extrusionOk="0" fill="none" h="8251" w="1307">
                      <a:moveTo>
                        <a:pt x="0" y="8250"/>
                      </a:moveTo>
                      <a:lnTo>
                        <a:pt x="1307" y="0"/>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59" name="Google Shape;2559;p34"/>
                <p:cNvSpPr/>
                <p:nvPr/>
              </p:nvSpPr>
              <p:spPr>
                <a:xfrm>
                  <a:off x="4095852" y="3853467"/>
                  <a:ext cx="45672" cy="15895"/>
                </a:xfrm>
                <a:custGeom>
                  <a:rect b="b" l="l" r="r" t="t"/>
                  <a:pathLst>
                    <a:path extrusionOk="0" fill="none" h="2021" w="5807">
                      <a:moveTo>
                        <a:pt x="0" y="0"/>
                      </a:moveTo>
                      <a:lnTo>
                        <a:pt x="5807" y="202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60" name="Google Shape;2560;p34"/>
                <p:cNvSpPr/>
                <p:nvPr/>
              </p:nvSpPr>
              <p:spPr>
                <a:xfrm>
                  <a:off x="4138567" y="3868308"/>
                  <a:ext cx="16469" cy="101710"/>
                </a:xfrm>
                <a:custGeom>
                  <a:rect b="b" l="l" r="r" t="t"/>
                  <a:pathLst>
                    <a:path extrusionOk="0" fill="none" h="12932" w="2094">
                      <a:moveTo>
                        <a:pt x="1" y="1"/>
                      </a:moveTo>
                      <a:lnTo>
                        <a:pt x="2093" y="12932"/>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61" name="Google Shape;2561;p34"/>
                <p:cNvSpPr/>
                <p:nvPr/>
              </p:nvSpPr>
              <p:spPr>
                <a:xfrm>
                  <a:off x="3875601" y="3592876"/>
                  <a:ext cx="131110" cy="48716"/>
                </a:xfrm>
                <a:custGeom>
                  <a:rect b="b" l="l" r="r" t="t"/>
                  <a:pathLst>
                    <a:path extrusionOk="0" fill="none" h="6194" w="16670">
                      <a:moveTo>
                        <a:pt x="0" y="0"/>
                      </a:moveTo>
                      <a:lnTo>
                        <a:pt x="16669" y="6194"/>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62" name="Google Shape;2562;p34"/>
                <p:cNvSpPr/>
                <p:nvPr/>
              </p:nvSpPr>
              <p:spPr>
                <a:xfrm>
                  <a:off x="4164828" y="3394410"/>
                  <a:ext cx="26458" cy="93153"/>
                </a:xfrm>
                <a:custGeom>
                  <a:rect b="b" l="l" r="r" t="t"/>
                  <a:pathLst>
                    <a:path extrusionOk="0" fill="none" h="11844" w="3364">
                      <a:moveTo>
                        <a:pt x="0" y="11843"/>
                      </a:moveTo>
                      <a:lnTo>
                        <a:pt x="3363" y="1"/>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63" name="Google Shape;2563;p34"/>
                <p:cNvSpPr/>
                <p:nvPr/>
              </p:nvSpPr>
              <p:spPr>
                <a:xfrm>
                  <a:off x="4191278" y="3394410"/>
                  <a:ext cx="86586" cy="52719"/>
                </a:xfrm>
                <a:custGeom>
                  <a:rect b="b" l="l" r="r" t="t"/>
                  <a:pathLst>
                    <a:path extrusionOk="0" fill="none" h="6703" w="11009">
                      <a:moveTo>
                        <a:pt x="0" y="1"/>
                      </a:moveTo>
                      <a:lnTo>
                        <a:pt x="11008" y="6702"/>
                      </a:lnTo>
                    </a:path>
                  </a:pathLst>
                </a:custGeom>
                <a:noFill/>
                <a:ln cap="flat" cmpd="sng" w="1825">
                  <a:solidFill>
                    <a:srgbClr val="A5B7C5"/>
                  </a:solidFill>
                  <a:prstDash val="solid"/>
                  <a:miter lim="12096"/>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564" name="Google Shape;2564;p34"/>
              <p:cNvGrpSpPr/>
              <p:nvPr/>
            </p:nvGrpSpPr>
            <p:grpSpPr>
              <a:xfrm>
                <a:off x="4180904" y="4251758"/>
                <a:ext cx="37783" cy="32420"/>
                <a:chOff x="4180904" y="4251758"/>
                <a:chExt cx="37783" cy="32420"/>
              </a:xfrm>
            </p:grpSpPr>
            <p:sp>
              <p:nvSpPr>
                <p:cNvPr id="2565" name="Google Shape;2565;p34"/>
                <p:cNvSpPr/>
                <p:nvPr/>
              </p:nvSpPr>
              <p:spPr>
                <a:xfrm>
                  <a:off x="4180904" y="4251758"/>
                  <a:ext cx="37783" cy="32420"/>
                </a:xfrm>
                <a:custGeom>
                  <a:rect b="b" l="l" r="r" t="t"/>
                  <a:pathLst>
                    <a:path extrusionOk="0" h="4122" w="4804">
                      <a:moveTo>
                        <a:pt x="2738" y="0"/>
                      </a:moveTo>
                      <a:cubicBezTo>
                        <a:pt x="2231" y="0"/>
                        <a:pt x="1715" y="190"/>
                        <a:pt x="1295" y="613"/>
                      </a:cubicBezTo>
                      <a:cubicBezTo>
                        <a:pt x="1" y="1908"/>
                        <a:pt x="920" y="4121"/>
                        <a:pt x="2759" y="4121"/>
                      </a:cubicBezTo>
                      <a:cubicBezTo>
                        <a:pt x="3884" y="4109"/>
                        <a:pt x="4803" y="3190"/>
                        <a:pt x="4803" y="2065"/>
                      </a:cubicBezTo>
                      <a:cubicBezTo>
                        <a:pt x="4803" y="823"/>
                        <a:pt x="3792" y="0"/>
                        <a:pt x="2738"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66" name="Google Shape;2566;p34"/>
                <p:cNvSpPr/>
                <p:nvPr/>
              </p:nvSpPr>
              <p:spPr>
                <a:xfrm>
                  <a:off x="4196037" y="4261432"/>
                  <a:ext cx="13040" cy="13040"/>
                </a:xfrm>
                <a:custGeom>
                  <a:rect b="b" l="l" r="r" t="t"/>
                  <a:pathLst>
                    <a:path extrusionOk="0" h="1658" w="1658">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567" name="Google Shape;2567;p34"/>
              <p:cNvGrpSpPr/>
              <p:nvPr/>
            </p:nvGrpSpPr>
            <p:grpSpPr>
              <a:xfrm>
                <a:off x="4201644" y="4081324"/>
                <a:ext cx="37783" cy="32364"/>
                <a:chOff x="4201644" y="4081324"/>
                <a:chExt cx="37783" cy="32364"/>
              </a:xfrm>
            </p:grpSpPr>
            <p:sp>
              <p:nvSpPr>
                <p:cNvPr id="2568" name="Google Shape;2568;p34"/>
                <p:cNvSpPr/>
                <p:nvPr/>
              </p:nvSpPr>
              <p:spPr>
                <a:xfrm>
                  <a:off x="4201644" y="4081324"/>
                  <a:ext cx="37783" cy="32364"/>
                </a:xfrm>
                <a:custGeom>
                  <a:rect b="b" l="l" r="r" t="t"/>
                  <a:pathLst>
                    <a:path extrusionOk="0" h="4115" w="4804">
                      <a:moveTo>
                        <a:pt x="2732" y="1"/>
                      </a:moveTo>
                      <a:cubicBezTo>
                        <a:pt x="2228" y="1"/>
                        <a:pt x="1713"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69" name="Google Shape;2569;p34"/>
                <p:cNvSpPr/>
                <p:nvPr/>
              </p:nvSpPr>
              <p:spPr>
                <a:xfrm>
                  <a:off x="4214582" y="4091037"/>
                  <a:ext cx="15235" cy="13040"/>
                </a:xfrm>
                <a:custGeom>
                  <a:rect b="b" l="l" r="r" t="t"/>
                  <a:pathLst>
                    <a:path extrusionOk="0" h="1658" w="1937">
                      <a:moveTo>
                        <a:pt x="1102" y="0"/>
                      </a:moveTo>
                      <a:cubicBezTo>
                        <a:pt x="364" y="0"/>
                        <a:pt x="1" y="883"/>
                        <a:pt x="521" y="1415"/>
                      </a:cubicBezTo>
                      <a:cubicBezTo>
                        <a:pt x="688" y="1582"/>
                        <a:pt x="894" y="1657"/>
                        <a:pt x="1096" y="1657"/>
                      </a:cubicBezTo>
                      <a:cubicBezTo>
                        <a:pt x="1524" y="1657"/>
                        <a:pt x="1936" y="1323"/>
                        <a:pt x="1936" y="823"/>
                      </a:cubicBezTo>
                      <a:cubicBezTo>
                        <a:pt x="1936" y="363"/>
                        <a:pt x="1561" y="0"/>
                        <a:pt x="1102"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570" name="Google Shape;2570;p34"/>
              <p:cNvGrpSpPr/>
              <p:nvPr/>
            </p:nvGrpSpPr>
            <p:grpSpPr>
              <a:xfrm>
                <a:off x="4284416" y="3887428"/>
                <a:ext cx="37783" cy="32451"/>
                <a:chOff x="4284416" y="3887428"/>
                <a:chExt cx="37783" cy="32451"/>
              </a:xfrm>
            </p:grpSpPr>
            <p:sp>
              <p:nvSpPr>
                <p:cNvPr id="2571" name="Google Shape;2571;p34"/>
                <p:cNvSpPr/>
                <p:nvPr/>
              </p:nvSpPr>
              <p:spPr>
                <a:xfrm>
                  <a:off x="4284416" y="3887428"/>
                  <a:ext cx="37783" cy="32451"/>
                </a:xfrm>
                <a:custGeom>
                  <a:rect b="b" l="l" r="r" t="t"/>
                  <a:pathLst>
                    <a:path extrusionOk="0" h="4126" w="4804">
                      <a:moveTo>
                        <a:pt x="2731" y="1"/>
                      </a:moveTo>
                      <a:cubicBezTo>
                        <a:pt x="2227" y="1"/>
                        <a:pt x="1713" y="188"/>
                        <a:pt x="1295" y="606"/>
                      </a:cubicBezTo>
                      <a:cubicBezTo>
                        <a:pt x="1" y="1900"/>
                        <a:pt x="920" y="4126"/>
                        <a:pt x="2747" y="4126"/>
                      </a:cubicBezTo>
                      <a:cubicBezTo>
                        <a:pt x="3884" y="4114"/>
                        <a:pt x="4803" y="3195"/>
                        <a:pt x="4803" y="2070"/>
                      </a:cubicBezTo>
                      <a:cubicBezTo>
                        <a:pt x="4803" y="824"/>
                        <a:pt x="3788" y="1"/>
                        <a:pt x="2731"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72" name="Google Shape;2572;p34"/>
                <p:cNvSpPr/>
                <p:nvPr/>
              </p:nvSpPr>
              <p:spPr>
                <a:xfrm>
                  <a:off x="4299548" y="3897039"/>
                  <a:ext cx="13040" cy="13048"/>
                </a:xfrm>
                <a:custGeom>
                  <a:rect b="b" l="l" r="r" t="t"/>
                  <a:pathLst>
                    <a:path extrusionOk="0" h="1659" w="1658">
                      <a:moveTo>
                        <a:pt x="823" y="1"/>
                      </a:moveTo>
                      <a:cubicBezTo>
                        <a:pt x="363" y="1"/>
                        <a:pt x="0" y="376"/>
                        <a:pt x="0" y="835"/>
                      </a:cubicBezTo>
                      <a:cubicBezTo>
                        <a:pt x="0" y="1295"/>
                        <a:pt x="363" y="1658"/>
                        <a:pt x="823" y="1658"/>
                      </a:cubicBezTo>
                      <a:cubicBezTo>
                        <a:pt x="1283" y="1658"/>
                        <a:pt x="1658" y="1295"/>
                        <a:pt x="1658" y="835"/>
                      </a:cubicBezTo>
                      <a:cubicBezTo>
                        <a:pt x="1658" y="376"/>
                        <a:pt x="1283" y="1"/>
                        <a:pt x="823"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573" name="Google Shape;2573;p34"/>
              <p:cNvGrpSpPr/>
              <p:nvPr/>
            </p:nvGrpSpPr>
            <p:grpSpPr>
              <a:xfrm>
                <a:off x="4223721" y="3860404"/>
                <a:ext cx="37870" cy="32364"/>
                <a:chOff x="4223721" y="3860404"/>
                <a:chExt cx="37870" cy="32364"/>
              </a:xfrm>
            </p:grpSpPr>
            <p:sp>
              <p:nvSpPr>
                <p:cNvPr id="2574" name="Google Shape;2574;p34"/>
                <p:cNvSpPr/>
                <p:nvPr/>
              </p:nvSpPr>
              <p:spPr>
                <a:xfrm>
                  <a:off x="4223721" y="3860404"/>
                  <a:ext cx="37870" cy="32364"/>
                </a:xfrm>
                <a:custGeom>
                  <a:rect b="b" l="l" r="r" t="t"/>
                  <a:pathLst>
                    <a:path extrusionOk="0" h="4115" w="4815">
                      <a:moveTo>
                        <a:pt x="2735" y="1"/>
                      </a:moveTo>
                      <a:cubicBezTo>
                        <a:pt x="2228" y="1"/>
                        <a:pt x="1713" y="188"/>
                        <a:pt x="1295" y="606"/>
                      </a:cubicBezTo>
                      <a:cubicBezTo>
                        <a:pt x="0" y="1901"/>
                        <a:pt x="920" y="4114"/>
                        <a:pt x="2758" y="4114"/>
                      </a:cubicBezTo>
                      <a:cubicBezTo>
                        <a:pt x="3883" y="4114"/>
                        <a:pt x="4803" y="3195"/>
                        <a:pt x="4815" y="2058"/>
                      </a:cubicBezTo>
                      <a:cubicBezTo>
                        <a:pt x="4815" y="822"/>
                        <a:pt x="3795" y="1"/>
                        <a:pt x="2735"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75" name="Google Shape;2575;p34"/>
                <p:cNvSpPr/>
                <p:nvPr/>
              </p:nvSpPr>
              <p:spPr>
                <a:xfrm>
                  <a:off x="4238846" y="3870117"/>
                  <a:ext cx="13040" cy="13040"/>
                </a:xfrm>
                <a:custGeom>
                  <a:rect b="b" l="l" r="r" t="t"/>
                  <a:pathLst>
                    <a:path extrusionOk="0" h="1658" w="1658">
                      <a:moveTo>
                        <a:pt x="835" y="0"/>
                      </a:moveTo>
                      <a:cubicBezTo>
                        <a:pt x="376" y="0"/>
                        <a:pt x="1" y="363"/>
                        <a:pt x="1" y="823"/>
                      </a:cubicBezTo>
                      <a:cubicBezTo>
                        <a:pt x="1" y="1283"/>
                        <a:pt x="376" y="1658"/>
                        <a:pt x="835" y="1658"/>
                      </a:cubicBezTo>
                      <a:cubicBezTo>
                        <a:pt x="1283" y="1658"/>
                        <a:pt x="1658" y="1283"/>
                        <a:pt x="1658" y="823"/>
                      </a:cubicBezTo>
                      <a:cubicBezTo>
                        <a:pt x="1658" y="363"/>
                        <a:pt x="1283" y="0"/>
                        <a:pt x="835"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576" name="Google Shape;2576;p34"/>
              <p:cNvGrpSpPr/>
              <p:nvPr/>
            </p:nvGrpSpPr>
            <p:grpSpPr>
              <a:xfrm>
                <a:off x="4104889" y="3699242"/>
                <a:ext cx="37776" cy="32357"/>
                <a:chOff x="4104889" y="3699242"/>
                <a:chExt cx="37776" cy="32357"/>
              </a:xfrm>
            </p:grpSpPr>
            <p:sp>
              <p:nvSpPr>
                <p:cNvPr id="2577" name="Google Shape;2577;p34"/>
                <p:cNvSpPr/>
                <p:nvPr/>
              </p:nvSpPr>
              <p:spPr>
                <a:xfrm>
                  <a:off x="4104889" y="3699242"/>
                  <a:ext cx="37776" cy="32357"/>
                </a:xfrm>
                <a:custGeom>
                  <a:rect b="b" l="l" r="r" t="t"/>
                  <a:pathLst>
                    <a:path extrusionOk="0" h="4114" w="4803">
                      <a:moveTo>
                        <a:pt x="2730" y="0"/>
                      </a:moveTo>
                      <a:cubicBezTo>
                        <a:pt x="2226" y="0"/>
                        <a:pt x="1712" y="188"/>
                        <a:pt x="1295" y="605"/>
                      </a:cubicBezTo>
                      <a:cubicBezTo>
                        <a:pt x="0" y="1900"/>
                        <a:pt x="920" y="4114"/>
                        <a:pt x="2746" y="4114"/>
                      </a:cubicBezTo>
                      <a:cubicBezTo>
                        <a:pt x="3883" y="4114"/>
                        <a:pt x="4803" y="3194"/>
                        <a:pt x="4803" y="2069"/>
                      </a:cubicBezTo>
                      <a:cubicBezTo>
                        <a:pt x="4803" y="824"/>
                        <a:pt x="3788" y="0"/>
                        <a:pt x="2730"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78" name="Google Shape;2578;p34"/>
                <p:cNvSpPr/>
                <p:nvPr/>
              </p:nvSpPr>
              <p:spPr>
                <a:xfrm>
                  <a:off x="4120013" y="3708948"/>
                  <a:ext cx="13040" cy="13040"/>
                </a:xfrm>
                <a:custGeom>
                  <a:rect b="b" l="l" r="r" t="t"/>
                  <a:pathLst>
                    <a:path extrusionOk="0" h="1658" w="1658">
                      <a:moveTo>
                        <a:pt x="823" y="0"/>
                      </a:moveTo>
                      <a:cubicBezTo>
                        <a:pt x="376" y="0"/>
                        <a:pt x="1" y="375"/>
                        <a:pt x="1" y="823"/>
                      </a:cubicBezTo>
                      <a:cubicBezTo>
                        <a:pt x="1" y="1283"/>
                        <a:pt x="376" y="1658"/>
                        <a:pt x="823" y="1658"/>
                      </a:cubicBezTo>
                      <a:cubicBezTo>
                        <a:pt x="1283" y="1658"/>
                        <a:pt x="1658" y="1283"/>
                        <a:pt x="1658" y="823"/>
                      </a:cubicBezTo>
                      <a:cubicBezTo>
                        <a:pt x="1658" y="375"/>
                        <a:pt x="1283" y="0"/>
                        <a:pt x="823"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579" name="Google Shape;2579;p34"/>
              <p:cNvGrpSpPr/>
              <p:nvPr/>
            </p:nvGrpSpPr>
            <p:grpSpPr>
              <a:xfrm>
                <a:off x="4143608" y="3475121"/>
                <a:ext cx="37878" cy="32420"/>
                <a:chOff x="4143608" y="3475121"/>
                <a:chExt cx="37878" cy="32420"/>
              </a:xfrm>
            </p:grpSpPr>
            <p:sp>
              <p:nvSpPr>
                <p:cNvPr id="2580" name="Google Shape;2580;p34"/>
                <p:cNvSpPr/>
                <p:nvPr/>
              </p:nvSpPr>
              <p:spPr>
                <a:xfrm>
                  <a:off x="4143608" y="3475121"/>
                  <a:ext cx="37878" cy="32420"/>
                </a:xfrm>
                <a:custGeom>
                  <a:rect b="b" l="l" r="r" t="t"/>
                  <a:pathLst>
                    <a:path extrusionOk="0" h="4122" w="4816">
                      <a:moveTo>
                        <a:pt x="2750" y="0"/>
                      </a:moveTo>
                      <a:cubicBezTo>
                        <a:pt x="2244" y="0"/>
                        <a:pt x="1727" y="190"/>
                        <a:pt x="1307" y="614"/>
                      </a:cubicBezTo>
                      <a:cubicBezTo>
                        <a:pt x="1" y="1908"/>
                        <a:pt x="920" y="4122"/>
                        <a:pt x="2759" y="4122"/>
                      </a:cubicBezTo>
                      <a:cubicBezTo>
                        <a:pt x="3896" y="4122"/>
                        <a:pt x="4815" y="3202"/>
                        <a:pt x="4815" y="2065"/>
                      </a:cubicBezTo>
                      <a:cubicBezTo>
                        <a:pt x="4815" y="823"/>
                        <a:pt x="3805" y="0"/>
                        <a:pt x="2750"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81" name="Google Shape;2581;p34"/>
                <p:cNvSpPr/>
                <p:nvPr/>
              </p:nvSpPr>
              <p:spPr>
                <a:xfrm>
                  <a:off x="4158741" y="3484795"/>
                  <a:ext cx="13040" cy="13040"/>
                </a:xfrm>
                <a:custGeom>
                  <a:rect b="b" l="l" r="r" t="t"/>
                  <a:pathLst>
                    <a:path extrusionOk="0" h="1658" w="1658">
                      <a:moveTo>
                        <a:pt x="835" y="1"/>
                      </a:moveTo>
                      <a:cubicBezTo>
                        <a:pt x="375" y="1"/>
                        <a:pt x="0" y="376"/>
                        <a:pt x="0" y="835"/>
                      </a:cubicBezTo>
                      <a:cubicBezTo>
                        <a:pt x="0" y="1295"/>
                        <a:pt x="375" y="1658"/>
                        <a:pt x="835" y="1658"/>
                      </a:cubicBezTo>
                      <a:cubicBezTo>
                        <a:pt x="1294" y="1658"/>
                        <a:pt x="1657" y="1295"/>
                        <a:pt x="1657" y="835"/>
                      </a:cubicBezTo>
                      <a:cubicBezTo>
                        <a:pt x="1657" y="376"/>
                        <a:pt x="1294" y="1"/>
                        <a:pt x="835"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582" name="Google Shape;2582;p34"/>
              <p:cNvGrpSpPr/>
              <p:nvPr/>
            </p:nvGrpSpPr>
            <p:grpSpPr>
              <a:xfrm>
                <a:off x="4217248" y="3570893"/>
                <a:ext cx="37776" cy="32364"/>
                <a:chOff x="4217248" y="3570893"/>
                <a:chExt cx="37776" cy="32364"/>
              </a:xfrm>
            </p:grpSpPr>
            <p:sp>
              <p:nvSpPr>
                <p:cNvPr id="2583" name="Google Shape;2583;p34"/>
                <p:cNvSpPr/>
                <p:nvPr/>
              </p:nvSpPr>
              <p:spPr>
                <a:xfrm>
                  <a:off x="4217248" y="3570893"/>
                  <a:ext cx="37776" cy="32364"/>
                </a:xfrm>
                <a:custGeom>
                  <a:rect b="b" l="l" r="r" t="t"/>
                  <a:pathLst>
                    <a:path extrusionOk="0" h="4115" w="4803">
                      <a:moveTo>
                        <a:pt x="2732" y="1"/>
                      </a:moveTo>
                      <a:cubicBezTo>
                        <a:pt x="2228" y="1"/>
                        <a:pt x="1713" y="188"/>
                        <a:pt x="1295" y="606"/>
                      </a:cubicBezTo>
                      <a:cubicBezTo>
                        <a:pt x="1" y="1900"/>
                        <a:pt x="920" y="4114"/>
                        <a:pt x="2759" y="4114"/>
                      </a:cubicBezTo>
                      <a:cubicBezTo>
                        <a:pt x="3884" y="4114"/>
                        <a:pt x="4803" y="3195"/>
                        <a:pt x="4803" y="2058"/>
                      </a:cubicBezTo>
                      <a:cubicBezTo>
                        <a:pt x="4803" y="821"/>
                        <a:pt x="3789" y="1"/>
                        <a:pt x="2732"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84" name="Google Shape;2584;p34"/>
                <p:cNvSpPr/>
                <p:nvPr/>
              </p:nvSpPr>
              <p:spPr>
                <a:xfrm>
                  <a:off x="4232373" y="3580599"/>
                  <a:ext cx="13048" cy="13048"/>
                </a:xfrm>
                <a:custGeom>
                  <a:rect b="b" l="l" r="r" t="t"/>
                  <a:pathLst>
                    <a:path extrusionOk="0" h="1659" w="1659">
                      <a:moveTo>
                        <a:pt x="824" y="1"/>
                      </a:moveTo>
                      <a:cubicBezTo>
                        <a:pt x="364" y="1"/>
                        <a:pt x="1" y="376"/>
                        <a:pt x="1" y="824"/>
                      </a:cubicBezTo>
                      <a:cubicBezTo>
                        <a:pt x="1" y="1283"/>
                        <a:pt x="364" y="1658"/>
                        <a:pt x="824" y="1658"/>
                      </a:cubicBezTo>
                      <a:cubicBezTo>
                        <a:pt x="1283" y="1658"/>
                        <a:pt x="1658" y="1283"/>
                        <a:pt x="1658" y="824"/>
                      </a:cubicBezTo>
                      <a:cubicBezTo>
                        <a:pt x="1658" y="376"/>
                        <a:pt x="1283" y="1"/>
                        <a:pt x="824"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585" name="Google Shape;2585;p34"/>
              <p:cNvGrpSpPr/>
              <p:nvPr/>
            </p:nvGrpSpPr>
            <p:grpSpPr>
              <a:xfrm>
                <a:off x="4255307" y="3431612"/>
                <a:ext cx="37776" cy="32451"/>
                <a:chOff x="4255307" y="3431612"/>
                <a:chExt cx="37776" cy="32451"/>
              </a:xfrm>
            </p:grpSpPr>
            <p:sp>
              <p:nvSpPr>
                <p:cNvPr id="2586" name="Google Shape;2586;p34"/>
                <p:cNvSpPr/>
                <p:nvPr/>
              </p:nvSpPr>
              <p:spPr>
                <a:xfrm>
                  <a:off x="4255307" y="3431612"/>
                  <a:ext cx="37776" cy="32451"/>
                </a:xfrm>
                <a:custGeom>
                  <a:rect b="b" l="l" r="r" t="t"/>
                  <a:pathLst>
                    <a:path extrusionOk="0" h="4126" w="4803">
                      <a:moveTo>
                        <a:pt x="2730" y="0"/>
                      </a:moveTo>
                      <a:cubicBezTo>
                        <a:pt x="2226" y="0"/>
                        <a:pt x="1712" y="187"/>
                        <a:pt x="1295" y="605"/>
                      </a:cubicBezTo>
                      <a:cubicBezTo>
                        <a:pt x="0" y="1912"/>
                        <a:pt x="920" y="4125"/>
                        <a:pt x="2758" y="4125"/>
                      </a:cubicBezTo>
                      <a:cubicBezTo>
                        <a:pt x="3883" y="4113"/>
                        <a:pt x="4803" y="3194"/>
                        <a:pt x="4803" y="2069"/>
                      </a:cubicBezTo>
                      <a:cubicBezTo>
                        <a:pt x="4803" y="824"/>
                        <a:pt x="3788" y="0"/>
                        <a:pt x="2730"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87" name="Google Shape;2587;p34"/>
                <p:cNvSpPr/>
                <p:nvPr/>
              </p:nvSpPr>
              <p:spPr>
                <a:xfrm>
                  <a:off x="4270432" y="3441317"/>
                  <a:ext cx="13040" cy="13040"/>
                </a:xfrm>
                <a:custGeom>
                  <a:rect b="b" l="l" r="r" t="t"/>
                  <a:pathLst>
                    <a:path extrusionOk="0" h="1658" w="1658">
                      <a:moveTo>
                        <a:pt x="835" y="0"/>
                      </a:moveTo>
                      <a:cubicBezTo>
                        <a:pt x="376" y="0"/>
                        <a:pt x="1" y="375"/>
                        <a:pt x="1" y="835"/>
                      </a:cubicBezTo>
                      <a:cubicBezTo>
                        <a:pt x="1" y="1295"/>
                        <a:pt x="376" y="1658"/>
                        <a:pt x="835" y="1658"/>
                      </a:cubicBezTo>
                      <a:cubicBezTo>
                        <a:pt x="1295" y="1658"/>
                        <a:pt x="1658" y="1295"/>
                        <a:pt x="1658" y="835"/>
                      </a:cubicBezTo>
                      <a:cubicBezTo>
                        <a:pt x="1658" y="375"/>
                        <a:pt x="1295" y="0"/>
                        <a:pt x="835"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588" name="Google Shape;2588;p34"/>
              <p:cNvGrpSpPr/>
              <p:nvPr/>
            </p:nvGrpSpPr>
            <p:grpSpPr>
              <a:xfrm>
                <a:off x="3853052" y="3577398"/>
                <a:ext cx="37776" cy="32420"/>
                <a:chOff x="3853052" y="3577398"/>
                <a:chExt cx="37776" cy="32420"/>
              </a:xfrm>
            </p:grpSpPr>
            <p:sp>
              <p:nvSpPr>
                <p:cNvPr id="2589" name="Google Shape;2589;p34"/>
                <p:cNvSpPr/>
                <p:nvPr/>
              </p:nvSpPr>
              <p:spPr>
                <a:xfrm>
                  <a:off x="3853052" y="3577398"/>
                  <a:ext cx="37776" cy="32420"/>
                </a:xfrm>
                <a:custGeom>
                  <a:rect b="b" l="l" r="r" t="t"/>
                  <a:pathLst>
                    <a:path extrusionOk="0" h="4122" w="4803">
                      <a:moveTo>
                        <a:pt x="2737" y="0"/>
                      </a:moveTo>
                      <a:cubicBezTo>
                        <a:pt x="2231" y="0"/>
                        <a:pt x="1714" y="190"/>
                        <a:pt x="1294" y="614"/>
                      </a:cubicBezTo>
                      <a:cubicBezTo>
                        <a:pt x="0" y="1908"/>
                        <a:pt x="919" y="4122"/>
                        <a:pt x="2746" y="4122"/>
                      </a:cubicBezTo>
                      <a:cubicBezTo>
                        <a:pt x="3883" y="4122"/>
                        <a:pt x="4803" y="3202"/>
                        <a:pt x="4803" y="2065"/>
                      </a:cubicBezTo>
                      <a:cubicBezTo>
                        <a:pt x="4803" y="823"/>
                        <a:pt x="3792" y="0"/>
                        <a:pt x="2737"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90" name="Google Shape;2590;p34"/>
                <p:cNvSpPr/>
                <p:nvPr/>
              </p:nvSpPr>
              <p:spPr>
                <a:xfrm>
                  <a:off x="3868176" y="3587072"/>
                  <a:ext cx="13040" cy="13040"/>
                </a:xfrm>
                <a:custGeom>
                  <a:rect b="b" l="l" r="r" t="t"/>
                  <a:pathLst>
                    <a:path extrusionOk="0" h="1658" w="1658">
                      <a:moveTo>
                        <a:pt x="823" y="1"/>
                      </a:moveTo>
                      <a:cubicBezTo>
                        <a:pt x="363" y="1"/>
                        <a:pt x="1" y="376"/>
                        <a:pt x="1" y="835"/>
                      </a:cubicBezTo>
                      <a:cubicBezTo>
                        <a:pt x="1" y="1295"/>
                        <a:pt x="363" y="1658"/>
                        <a:pt x="823" y="1658"/>
                      </a:cubicBezTo>
                      <a:cubicBezTo>
                        <a:pt x="1283" y="1658"/>
                        <a:pt x="1658" y="1295"/>
                        <a:pt x="1658" y="835"/>
                      </a:cubicBezTo>
                      <a:cubicBezTo>
                        <a:pt x="1658" y="376"/>
                        <a:pt x="1283" y="1"/>
                        <a:pt x="823"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591" name="Google Shape;2591;p34"/>
              <p:cNvGrpSpPr/>
              <p:nvPr/>
            </p:nvGrpSpPr>
            <p:grpSpPr>
              <a:xfrm>
                <a:off x="4039908" y="3412107"/>
                <a:ext cx="37776" cy="32357"/>
                <a:chOff x="4039908" y="3412107"/>
                <a:chExt cx="37776" cy="32357"/>
              </a:xfrm>
            </p:grpSpPr>
            <p:sp>
              <p:nvSpPr>
                <p:cNvPr id="2592" name="Google Shape;2592;p34"/>
                <p:cNvSpPr/>
                <p:nvPr/>
              </p:nvSpPr>
              <p:spPr>
                <a:xfrm>
                  <a:off x="4039908" y="3412107"/>
                  <a:ext cx="37776" cy="32357"/>
                </a:xfrm>
                <a:custGeom>
                  <a:rect b="b" l="l" r="r" t="t"/>
                  <a:pathLst>
                    <a:path extrusionOk="0" h="4114" w="4803">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93" name="Google Shape;2593;p34"/>
                <p:cNvSpPr/>
                <p:nvPr/>
              </p:nvSpPr>
              <p:spPr>
                <a:xfrm>
                  <a:off x="4055033" y="3421812"/>
                  <a:ext cx="13040" cy="13040"/>
                </a:xfrm>
                <a:custGeom>
                  <a:rect b="b" l="l" r="r" t="t"/>
                  <a:pathLst>
                    <a:path extrusionOk="0" h="1658" w="1658">
                      <a:moveTo>
                        <a:pt x="823" y="1"/>
                      </a:moveTo>
                      <a:cubicBezTo>
                        <a:pt x="363" y="1"/>
                        <a:pt x="1" y="363"/>
                        <a:pt x="1" y="823"/>
                      </a:cubicBezTo>
                      <a:cubicBezTo>
                        <a:pt x="1" y="1283"/>
                        <a:pt x="363" y="1658"/>
                        <a:pt x="823" y="1658"/>
                      </a:cubicBezTo>
                      <a:cubicBezTo>
                        <a:pt x="1283" y="1658"/>
                        <a:pt x="1658" y="1283"/>
                        <a:pt x="1658" y="823"/>
                      </a:cubicBezTo>
                      <a:cubicBezTo>
                        <a:pt x="1658" y="363"/>
                        <a:pt x="1283" y="1"/>
                        <a:pt x="823"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594" name="Google Shape;2594;p34"/>
              <p:cNvGrpSpPr/>
              <p:nvPr/>
            </p:nvGrpSpPr>
            <p:grpSpPr>
              <a:xfrm>
                <a:off x="4017360" y="3342061"/>
                <a:ext cx="37870" cy="32380"/>
                <a:chOff x="4017360" y="3342061"/>
                <a:chExt cx="37870" cy="32380"/>
              </a:xfrm>
            </p:grpSpPr>
            <p:sp>
              <p:nvSpPr>
                <p:cNvPr id="2595" name="Google Shape;2595;p34"/>
                <p:cNvSpPr/>
                <p:nvPr/>
              </p:nvSpPr>
              <p:spPr>
                <a:xfrm>
                  <a:off x="4017360" y="3342061"/>
                  <a:ext cx="37870" cy="32380"/>
                </a:xfrm>
                <a:custGeom>
                  <a:rect b="b" l="l" r="r" t="t"/>
                  <a:pathLst>
                    <a:path extrusionOk="0" h="4117" w="4815">
                      <a:moveTo>
                        <a:pt x="2749" y="0"/>
                      </a:moveTo>
                      <a:cubicBezTo>
                        <a:pt x="2243" y="0"/>
                        <a:pt x="1726" y="189"/>
                        <a:pt x="1307" y="608"/>
                      </a:cubicBezTo>
                      <a:cubicBezTo>
                        <a:pt x="0" y="1903"/>
                        <a:pt x="920" y="4116"/>
                        <a:pt x="2758" y="4116"/>
                      </a:cubicBezTo>
                      <a:cubicBezTo>
                        <a:pt x="3895" y="4116"/>
                        <a:pt x="4815" y="3197"/>
                        <a:pt x="4815" y="2060"/>
                      </a:cubicBezTo>
                      <a:cubicBezTo>
                        <a:pt x="4815" y="817"/>
                        <a:pt x="3804" y="0"/>
                        <a:pt x="2749"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96" name="Google Shape;2596;p34"/>
                <p:cNvSpPr/>
                <p:nvPr/>
              </p:nvSpPr>
              <p:spPr>
                <a:xfrm>
                  <a:off x="4032484" y="3351790"/>
                  <a:ext cx="13040" cy="13040"/>
                </a:xfrm>
                <a:custGeom>
                  <a:rect b="b" l="l" r="r" t="t"/>
                  <a:pathLst>
                    <a:path extrusionOk="0" h="1658" w="1658">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2597" name="Google Shape;2597;p34"/>
              <p:cNvSpPr/>
              <p:nvPr/>
            </p:nvSpPr>
            <p:spPr>
              <a:xfrm>
                <a:off x="3998712" y="3520180"/>
                <a:ext cx="47764" cy="40929"/>
              </a:xfrm>
              <a:custGeom>
                <a:rect b="b" l="l" r="r" t="t"/>
                <a:pathLst>
                  <a:path extrusionOk="0" h="5204" w="6073">
                    <a:moveTo>
                      <a:pt x="3457" y="0"/>
                    </a:moveTo>
                    <a:cubicBezTo>
                      <a:pt x="2821" y="0"/>
                      <a:pt x="2173" y="236"/>
                      <a:pt x="1645" y="764"/>
                    </a:cubicBezTo>
                    <a:cubicBezTo>
                      <a:pt x="0" y="2397"/>
                      <a:pt x="1162" y="5191"/>
                      <a:pt x="3472" y="5203"/>
                    </a:cubicBezTo>
                    <a:cubicBezTo>
                      <a:pt x="4899" y="5191"/>
                      <a:pt x="6061" y="4030"/>
                      <a:pt x="6073" y="2602"/>
                    </a:cubicBezTo>
                    <a:cubicBezTo>
                      <a:pt x="6073" y="1038"/>
                      <a:pt x="4792" y="0"/>
                      <a:pt x="3457"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98" name="Google Shape;2598;p34"/>
              <p:cNvSpPr/>
              <p:nvPr/>
            </p:nvSpPr>
            <p:spPr>
              <a:xfrm>
                <a:off x="4011744" y="3529893"/>
                <a:ext cx="25026" cy="21448"/>
              </a:xfrm>
              <a:custGeom>
                <a:rect b="b" l="l" r="r" t="t"/>
                <a:pathLst>
                  <a:path extrusionOk="0" h="2727" w="3182">
                    <a:moveTo>
                      <a:pt x="1815" y="0"/>
                    </a:moveTo>
                    <a:cubicBezTo>
                      <a:pt x="605" y="0"/>
                      <a:pt x="1" y="1464"/>
                      <a:pt x="847" y="2323"/>
                    </a:cubicBezTo>
                    <a:cubicBezTo>
                      <a:pt x="1126" y="2601"/>
                      <a:pt x="1468" y="2726"/>
                      <a:pt x="1803" y="2726"/>
                    </a:cubicBezTo>
                    <a:cubicBezTo>
                      <a:pt x="2503" y="2726"/>
                      <a:pt x="3174" y="2185"/>
                      <a:pt x="3182" y="1367"/>
                    </a:cubicBezTo>
                    <a:cubicBezTo>
                      <a:pt x="3182" y="605"/>
                      <a:pt x="2565" y="0"/>
                      <a:pt x="1815"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2599" name="Google Shape;2599;p34"/>
              <p:cNvGrpSpPr/>
              <p:nvPr/>
            </p:nvGrpSpPr>
            <p:grpSpPr>
              <a:xfrm>
                <a:off x="3750870" y="3418650"/>
                <a:ext cx="37776" cy="32380"/>
                <a:chOff x="3750870" y="3418650"/>
                <a:chExt cx="37776" cy="32380"/>
              </a:xfrm>
            </p:grpSpPr>
            <p:sp>
              <p:nvSpPr>
                <p:cNvPr id="2600" name="Google Shape;2600;p34"/>
                <p:cNvSpPr/>
                <p:nvPr/>
              </p:nvSpPr>
              <p:spPr>
                <a:xfrm>
                  <a:off x="3750870" y="3418650"/>
                  <a:ext cx="37776" cy="32380"/>
                </a:xfrm>
                <a:custGeom>
                  <a:rect b="b" l="l" r="r" t="t"/>
                  <a:pathLst>
                    <a:path extrusionOk="0" h="4117" w="4803">
                      <a:moveTo>
                        <a:pt x="2737" y="0"/>
                      </a:moveTo>
                      <a:cubicBezTo>
                        <a:pt x="2231" y="0"/>
                        <a:pt x="1714" y="188"/>
                        <a:pt x="1295" y="608"/>
                      </a:cubicBezTo>
                      <a:cubicBezTo>
                        <a:pt x="0" y="1903"/>
                        <a:pt x="920" y="4116"/>
                        <a:pt x="2746" y="4116"/>
                      </a:cubicBezTo>
                      <a:cubicBezTo>
                        <a:pt x="3883" y="4104"/>
                        <a:pt x="4803" y="3185"/>
                        <a:pt x="4803" y="2060"/>
                      </a:cubicBezTo>
                      <a:cubicBezTo>
                        <a:pt x="4803" y="817"/>
                        <a:pt x="3792" y="0"/>
                        <a:pt x="2737"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01" name="Google Shape;2601;p34"/>
                <p:cNvSpPr/>
                <p:nvPr/>
              </p:nvSpPr>
              <p:spPr>
                <a:xfrm>
                  <a:off x="3765994" y="3428285"/>
                  <a:ext cx="13040" cy="13040"/>
                </a:xfrm>
                <a:custGeom>
                  <a:rect b="b" l="l" r="r" t="t"/>
                  <a:pathLst>
                    <a:path extrusionOk="0" h="1658" w="1658">
                      <a:moveTo>
                        <a:pt x="823" y="0"/>
                      </a:moveTo>
                      <a:cubicBezTo>
                        <a:pt x="363" y="0"/>
                        <a:pt x="1" y="375"/>
                        <a:pt x="1" y="835"/>
                      </a:cubicBezTo>
                      <a:cubicBezTo>
                        <a:pt x="1" y="1294"/>
                        <a:pt x="363" y="1657"/>
                        <a:pt x="823" y="1657"/>
                      </a:cubicBezTo>
                      <a:cubicBezTo>
                        <a:pt x="1283" y="1657"/>
                        <a:pt x="1658" y="1294"/>
                        <a:pt x="1658" y="835"/>
                      </a:cubicBezTo>
                      <a:cubicBezTo>
                        <a:pt x="1658" y="375"/>
                        <a:pt x="1283" y="0"/>
                        <a:pt x="823"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602" name="Google Shape;2602;p34"/>
              <p:cNvGrpSpPr/>
              <p:nvPr/>
            </p:nvGrpSpPr>
            <p:grpSpPr>
              <a:xfrm>
                <a:off x="3632509" y="3274438"/>
                <a:ext cx="37783" cy="32357"/>
                <a:chOff x="3632509" y="3274438"/>
                <a:chExt cx="37783" cy="32357"/>
              </a:xfrm>
            </p:grpSpPr>
            <p:sp>
              <p:nvSpPr>
                <p:cNvPr id="2603" name="Google Shape;2603;p34"/>
                <p:cNvSpPr/>
                <p:nvPr/>
              </p:nvSpPr>
              <p:spPr>
                <a:xfrm>
                  <a:off x="3632509" y="3274438"/>
                  <a:ext cx="37783" cy="32357"/>
                </a:xfrm>
                <a:custGeom>
                  <a:rect b="b" l="l" r="r" t="t"/>
                  <a:pathLst>
                    <a:path extrusionOk="0" h="4114" w="4804">
                      <a:moveTo>
                        <a:pt x="2732" y="0"/>
                      </a:moveTo>
                      <a:cubicBezTo>
                        <a:pt x="2228" y="0"/>
                        <a:pt x="1713" y="187"/>
                        <a:pt x="1295" y="605"/>
                      </a:cubicBezTo>
                      <a:cubicBezTo>
                        <a:pt x="1" y="1900"/>
                        <a:pt x="908" y="4114"/>
                        <a:pt x="2747" y="4114"/>
                      </a:cubicBezTo>
                      <a:cubicBezTo>
                        <a:pt x="3872" y="4114"/>
                        <a:pt x="4791" y="3194"/>
                        <a:pt x="4803" y="2057"/>
                      </a:cubicBezTo>
                      <a:cubicBezTo>
                        <a:pt x="4803" y="821"/>
                        <a:pt x="3789" y="0"/>
                        <a:pt x="2732"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04" name="Google Shape;2604;p34"/>
                <p:cNvSpPr/>
                <p:nvPr/>
              </p:nvSpPr>
              <p:spPr>
                <a:xfrm>
                  <a:off x="3647547" y="3284049"/>
                  <a:ext cx="13040" cy="13040"/>
                </a:xfrm>
                <a:custGeom>
                  <a:rect b="b" l="l" r="r" t="t"/>
                  <a:pathLst>
                    <a:path extrusionOk="0" h="1658" w="1658">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605" name="Google Shape;2605;p34"/>
              <p:cNvGrpSpPr/>
              <p:nvPr/>
            </p:nvGrpSpPr>
            <p:grpSpPr>
              <a:xfrm>
                <a:off x="3906424" y="3297561"/>
                <a:ext cx="37776" cy="32451"/>
                <a:chOff x="3906424" y="3297561"/>
                <a:chExt cx="37776" cy="32451"/>
              </a:xfrm>
            </p:grpSpPr>
            <p:sp>
              <p:nvSpPr>
                <p:cNvPr id="2606" name="Google Shape;2606;p34"/>
                <p:cNvSpPr/>
                <p:nvPr/>
              </p:nvSpPr>
              <p:spPr>
                <a:xfrm>
                  <a:off x="3906424" y="3297561"/>
                  <a:ext cx="37776" cy="32451"/>
                </a:xfrm>
                <a:custGeom>
                  <a:rect b="b" l="l" r="r" t="t"/>
                  <a:pathLst>
                    <a:path extrusionOk="0" h="4126" w="4803">
                      <a:moveTo>
                        <a:pt x="2730" y="0"/>
                      </a:moveTo>
                      <a:cubicBezTo>
                        <a:pt x="2226" y="0"/>
                        <a:pt x="1713" y="187"/>
                        <a:pt x="1295" y="605"/>
                      </a:cubicBezTo>
                      <a:cubicBezTo>
                        <a:pt x="0" y="1899"/>
                        <a:pt x="920" y="4125"/>
                        <a:pt x="2746" y="4125"/>
                      </a:cubicBezTo>
                      <a:cubicBezTo>
                        <a:pt x="3883" y="4113"/>
                        <a:pt x="4803" y="3194"/>
                        <a:pt x="4803" y="2069"/>
                      </a:cubicBezTo>
                      <a:cubicBezTo>
                        <a:pt x="4803" y="824"/>
                        <a:pt x="3788" y="0"/>
                        <a:pt x="2730"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07" name="Google Shape;2607;p34"/>
                <p:cNvSpPr/>
                <p:nvPr/>
              </p:nvSpPr>
              <p:spPr>
                <a:xfrm>
                  <a:off x="3921548" y="3307361"/>
                  <a:ext cx="13048" cy="13040"/>
                </a:xfrm>
                <a:custGeom>
                  <a:rect b="b" l="l" r="r" t="t"/>
                  <a:pathLst>
                    <a:path extrusionOk="0" h="1658" w="1659">
                      <a:moveTo>
                        <a:pt x="823" y="0"/>
                      </a:moveTo>
                      <a:cubicBezTo>
                        <a:pt x="364" y="0"/>
                        <a:pt x="1" y="363"/>
                        <a:pt x="1" y="823"/>
                      </a:cubicBezTo>
                      <a:cubicBezTo>
                        <a:pt x="1" y="1282"/>
                        <a:pt x="364" y="1657"/>
                        <a:pt x="823" y="1657"/>
                      </a:cubicBezTo>
                      <a:cubicBezTo>
                        <a:pt x="1283" y="1657"/>
                        <a:pt x="1658" y="1282"/>
                        <a:pt x="1658" y="823"/>
                      </a:cubicBezTo>
                      <a:cubicBezTo>
                        <a:pt x="1658" y="363"/>
                        <a:pt x="1283" y="0"/>
                        <a:pt x="823"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608" name="Google Shape;2608;p34"/>
              <p:cNvGrpSpPr/>
              <p:nvPr/>
            </p:nvGrpSpPr>
            <p:grpSpPr>
              <a:xfrm>
                <a:off x="3866084" y="3412107"/>
                <a:ext cx="37776" cy="32357"/>
                <a:chOff x="3866084" y="3412107"/>
                <a:chExt cx="37776" cy="32357"/>
              </a:xfrm>
            </p:grpSpPr>
            <p:sp>
              <p:nvSpPr>
                <p:cNvPr id="2609" name="Google Shape;2609;p34"/>
                <p:cNvSpPr/>
                <p:nvPr/>
              </p:nvSpPr>
              <p:spPr>
                <a:xfrm>
                  <a:off x="3866084" y="3412107"/>
                  <a:ext cx="37776" cy="32357"/>
                </a:xfrm>
                <a:custGeom>
                  <a:rect b="b" l="l" r="r" t="t"/>
                  <a:pathLst>
                    <a:path extrusionOk="0" h="4114" w="4803">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10" name="Google Shape;2610;p34"/>
                <p:cNvSpPr/>
                <p:nvPr/>
              </p:nvSpPr>
              <p:spPr>
                <a:xfrm>
                  <a:off x="3881208" y="3421812"/>
                  <a:ext cx="13048" cy="13040"/>
                </a:xfrm>
                <a:custGeom>
                  <a:rect b="b" l="l" r="r" t="t"/>
                  <a:pathLst>
                    <a:path extrusionOk="0" h="1658" w="1659">
                      <a:moveTo>
                        <a:pt x="823" y="1"/>
                      </a:moveTo>
                      <a:cubicBezTo>
                        <a:pt x="364" y="1"/>
                        <a:pt x="1" y="363"/>
                        <a:pt x="1" y="823"/>
                      </a:cubicBezTo>
                      <a:cubicBezTo>
                        <a:pt x="1" y="1283"/>
                        <a:pt x="364" y="1658"/>
                        <a:pt x="823" y="1658"/>
                      </a:cubicBezTo>
                      <a:cubicBezTo>
                        <a:pt x="1283" y="1658"/>
                        <a:pt x="1658" y="1283"/>
                        <a:pt x="1658" y="823"/>
                      </a:cubicBezTo>
                      <a:cubicBezTo>
                        <a:pt x="1658" y="363"/>
                        <a:pt x="1283" y="1"/>
                        <a:pt x="823"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611" name="Google Shape;2611;p34"/>
              <p:cNvGrpSpPr/>
              <p:nvPr/>
            </p:nvGrpSpPr>
            <p:grpSpPr>
              <a:xfrm>
                <a:off x="4023919" y="3766409"/>
                <a:ext cx="37783" cy="32357"/>
                <a:chOff x="4023919" y="3766409"/>
                <a:chExt cx="37783" cy="32357"/>
              </a:xfrm>
            </p:grpSpPr>
            <p:sp>
              <p:nvSpPr>
                <p:cNvPr id="2612" name="Google Shape;2612;p34"/>
                <p:cNvSpPr/>
                <p:nvPr/>
              </p:nvSpPr>
              <p:spPr>
                <a:xfrm>
                  <a:off x="4023919" y="3766409"/>
                  <a:ext cx="37783" cy="32357"/>
                </a:xfrm>
                <a:custGeom>
                  <a:rect b="b" l="l" r="r" t="t"/>
                  <a:pathLst>
                    <a:path extrusionOk="0" h="4114" w="4804">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13" name="Google Shape;2613;p34"/>
                <p:cNvSpPr/>
                <p:nvPr/>
              </p:nvSpPr>
              <p:spPr>
                <a:xfrm>
                  <a:off x="4039051" y="3776115"/>
                  <a:ext cx="13040" cy="13048"/>
                </a:xfrm>
                <a:custGeom>
                  <a:rect b="b" l="l" r="r" t="t"/>
                  <a:pathLst>
                    <a:path extrusionOk="0" h="1659" w="1658">
                      <a:moveTo>
                        <a:pt x="823" y="1"/>
                      </a:moveTo>
                      <a:cubicBezTo>
                        <a:pt x="363" y="1"/>
                        <a:pt x="0" y="376"/>
                        <a:pt x="0" y="823"/>
                      </a:cubicBezTo>
                      <a:cubicBezTo>
                        <a:pt x="0" y="1283"/>
                        <a:pt x="363" y="1658"/>
                        <a:pt x="823" y="1658"/>
                      </a:cubicBezTo>
                      <a:cubicBezTo>
                        <a:pt x="1283" y="1658"/>
                        <a:pt x="1658" y="1283"/>
                        <a:pt x="1658" y="823"/>
                      </a:cubicBezTo>
                      <a:cubicBezTo>
                        <a:pt x="1658" y="376"/>
                        <a:pt x="1283" y="1"/>
                        <a:pt x="823"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614" name="Google Shape;2614;p34"/>
              <p:cNvGrpSpPr/>
              <p:nvPr/>
            </p:nvGrpSpPr>
            <p:grpSpPr>
              <a:xfrm>
                <a:off x="3973882" y="3779449"/>
                <a:ext cx="37776" cy="32357"/>
                <a:chOff x="3973882" y="3779449"/>
                <a:chExt cx="37776" cy="32357"/>
              </a:xfrm>
            </p:grpSpPr>
            <p:sp>
              <p:nvSpPr>
                <p:cNvPr id="2615" name="Google Shape;2615;p34"/>
                <p:cNvSpPr/>
                <p:nvPr/>
              </p:nvSpPr>
              <p:spPr>
                <a:xfrm>
                  <a:off x="3973882" y="3779449"/>
                  <a:ext cx="37776" cy="32357"/>
                </a:xfrm>
                <a:custGeom>
                  <a:rect b="b" l="l" r="r" t="t"/>
                  <a:pathLst>
                    <a:path extrusionOk="0" h="4114" w="4803">
                      <a:moveTo>
                        <a:pt x="2730" y="0"/>
                      </a:moveTo>
                      <a:cubicBezTo>
                        <a:pt x="2226" y="0"/>
                        <a:pt x="1712" y="187"/>
                        <a:pt x="1294" y="605"/>
                      </a:cubicBezTo>
                      <a:cubicBezTo>
                        <a:pt x="0" y="1899"/>
                        <a:pt x="919" y="4113"/>
                        <a:pt x="2746" y="4113"/>
                      </a:cubicBezTo>
                      <a:cubicBezTo>
                        <a:pt x="3883" y="4113"/>
                        <a:pt x="4802" y="3194"/>
                        <a:pt x="4802" y="2069"/>
                      </a:cubicBezTo>
                      <a:cubicBezTo>
                        <a:pt x="4802" y="824"/>
                        <a:pt x="3787" y="0"/>
                        <a:pt x="2730"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16" name="Google Shape;2616;p34"/>
                <p:cNvSpPr/>
                <p:nvPr/>
              </p:nvSpPr>
              <p:spPr>
                <a:xfrm>
                  <a:off x="3989006" y="3789155"/>
                  <a:ext cx="13040" cy="13040"/>
                </a:xfrm>
                <a:custGeom>
                  <a:rect b="b" l="l" r="r" t="t"/>
                  <a:pathLst>
                    <a:path extrusionOk="0" h="1658" w="1658">
                      <a:moveTo>
                        <a:pt x="823" y="0"/>
                      </a:moveTo>
                      <a:cubicBezTo>
                        <a:pt x="363" y="0"/>
                        <a:pt x="0" y="375"/>
                        <a:pt x="0" y="823"/>
                      </a:cubicBezTo>
                      <a:cubicBezTo>
                        <a:pt x="0" y="1282"/>
                        <a:pt x="363" y="1657"/>
                        <a:pt x="823" y="1657"/>
                      </a:cubicBezTo>
                      <a:cubicBezTo>
                        <a:pt x="1283" y="1657"/>
                        <a:pt x="1658" y="1282"/>
                        <a:pt x="1658" y="823"/>
                      </a:cubicBezTo>
                      <a:cubicBezTo>
                        <a:pt x="1658" y="375"/>
                        <a:pt x="1283" y="0"/>
                        <a:pt x="823"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617" name="Google Shape;2617;p34"/>
              <p:cNvGrpSpPr/>
              <p:nvPr/>
            </p:nvGrpSpPr>
            <p:grpSpPr>
              <a:xfrm>
                <a:off x="4073398" y="3838028"/>
                <a:ext cx="37776" cy="32380"/>
                <a:chOff x="4073398" y="3838028"/>
                <a:chExt cx="37776" cy="32380"/>
              </a:xfrm>
            </p:grpSpPr>
            <p:sp>
              <p:nvSpPr>
                <p:cNvPr id="2618" name="Google Shape;2618;p34"/>
                <p:cNvSpPr/>
                <p:nvPr/>
              </p:nvSpPr>
              <p:spPr>
                <a:xfrm>
                  <a:off x="4073398" y="3838028"/>
                  <a:ext cx="37776" cy="32380"/>
                </a:xfrm>
                <a:custGeom>
                  <a:rect b="b" l="l" r="r" t="t"/>
                  <a:pathLst>
                    <a:path extrusionOk="0" h="4117" w="4803">
                      <a:moveTo>
                        <a:pt x="2737" y="1"/>
                      </a:moveTo>
                      <a:cubicBezTo>
                        <a:pt x="2231" y="1"/>
                        <a:pt x="1714" y="189"/>
                        <a:pt x="1295" y="609"/>
                      </a:cubicBezTo>
                      <a:cubicBezTo>
                        <a:pt x="0" y="1891"/>
                        <a:pt x="920" y="4105"/>
                        <a:pt x="2746" y="4117"/>
                      </a:cubicBezTo>
                      <a:cubicBezTo>
                        <a:pt x="3883" y="4105"/>
                        <a:pt x="4803" y="3185"/>
                        <a:pt x="4803" y="2060"/>
                      </a:cubicBezTo>
                      <a:cubicBezTo>
                        <a:pt x="4803" y="818"/>
                        <a:pt x="3792" y="1"/>
                        <a:pt x="2737"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19" name="Google Shape;2619;p34"/>
                <p:cNvSpPr/>
                <p:nvPr/>
              </p:nvSpPr>
              <p:spPr>
                <a:xfrm>
                  <a:off x="4088428" y="3847663"/>
                  <a:ext cx="13040" cy="13040"/>
                </a:xfrm>
                <a:custGeom>
                  <a:rect b="b" l="l" r="r" t="t"/>
                  <a:pathLst>
                    <a:path extrusionOk="0" h="1658" w="1658">
                      <a:moveTo>
                        <a:pt x="835" y="1"/>
                      </a:moveTo>
                      <a:cubicBezTo>
                        <a:pt x="376" y="1"/>
                        <a:pt x="1" y="376"/>
                        <a:pt x="1" y="835"/>
                      </a:cubicBezTo>
                      <a:cubicBezTo>
                        <a:pt x="1" y="1283"/>
                        <a:pt x="376" y="1658"/>
                        <a:pt x="835" y="1658"/>
                      </a:cubicBezTo>
                      <a:cubicBezTo>
                        <a:pt x="1295" y="1658"/>
                        <a:pt x="1658" y="1283"/>
                        <a:pt x="1658" y="835"/>
                      </a:cubicBezTo>
                      <a:cubicBezTo>
                        <a:pt x="1658" y="376"/>
                        <a:pt x="1295" y="1"/>
                        <a:pt x="835"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620" name="Google Shape;2620;p34"/>
              <p:cNvGrpSpPr/>
              <p:nvPr/>
            </p:nvGrpSpPr>
            <p:grpSpPr>
              <a:xfrm>
                <a:off x="4342672" y="4144496"/>
                <a:ext cx="37752" cy="32364"/>
                <a:chOff x="4342672" y="4144496"/>
                <a:chExt cx="37752" cy="32364"/>
              </a:xfrm>
            </p:grpSpPr>
            <p:sp>
              <p:nvSpPr>
                <p:cNvPr id="2621" name="Google Shape;2621;p34"/>
                <p:cNvSpPr/>
                <p:nvPr/>
              </p:nvSpPr>
              <p:spPr>
                <a:xfrm>
                  <a:off x="4342672" y="4144496"/>
                  <a:ext cx="37752" cy="32364"/>
                </a:xfrm>
                <a:custGeom>
                  <a:rect b="b" l="l" r="r" t="t"/>
                  <a:pathLst>
                    <a:path extrusionOk="0" h="4115" w="4800">
                      <a:moveTo>
                        <a:pt x="2729" y="1"/>
                      </a:moveTo>
                      <a:cubicBezTo>
                        <a:pt x="2224" y="1"/>
                        <a:pt x="1710" y="188"/>
                        <a:pt x="1291" y="606"/>
                      </a:cubicBezTo>
                      <a:cubicBezTo>
                        <a:pt x="1" y="1897"/>
                        <a:pt x="912" y="4114"/>
                        <a:pt x="2740" y="4114"/>
                      </a:cubicBezTo>
                      <a:cubicBezTo>
                        <a:pt x="2745" y="4114"/>
                        <a:pt x="2750" y="4114"/>
                        <a:pt x="2755" y="4114"/>
                      </a:cubicBezTo>
                      <a:cubicBezTo>
                        <a:pt x="3880" y="4114"/>
                        <a:pt x="4800" y="3195"/>
                        <a:pt x="4800" y="2058"/>
                      </a:cubicBezTo>
                      <a:cubicBezTo>
                        <a:pt x="4800" y="822"/>
                        <a:pt x="3785" y="1"/>
                        <a:pt x="2729"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22" name="Google Shape;2622;p34"/>
                <p:cNvSpPr/>
                <p:nvPr/>
              </p:nvSpPr>
              <p:spPr>
                <a:xfrm>
                  <a:off x="4355586" y="4154209"/>
                  <a:ext cx="15227" cy="13040"/>
                </a:xfrm>
                <a:custGeom>
                  <a:rect b="b" l="l" r="r" t="t"/>
                  <a:pathLst>
                    <a:path extrusionOk="0" h="1658" w="1936">
                      <a:moveTo>
                        <a:pt x="1101" y="0"/>
                      </a:moveTo>
                      <a:cubicBezTo>
                        <a:pt x="363" y="0"/>
                        <a:pt x="0" y="895"/>
                        <a:pt x="520" y="1416"/>
                      </a:cubicBezTo>
                      <a:cubicBezTo>
                        <a:pt x="688" y="1583"/>
                        <a:pt x="893" y="1657"/>
                        <a:pt x="1096" y="1657"/>
                      </a:cubicBezTo>
                      <a:cubicBezTo>
                        <a:pt x="1523" y="1657"/>
                        <a:pt x="1936" y="1324"/>
                        <a:pt x="1936" y="823"/>
                      </a:cubicBezTo>
                      <a:cubicBezTo>
                        <a:pt x="1936" y="375"/>
                        <a:pt x="1561" y="0"/>
                        <a:pt x="1101"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623" name="Google Shape;2623;p34"/>
              <p:cNvGrpSpPr/>
              <p:nvPr/>
            </p:nvGrpSpPr>
            <p:grpSpPr>
              <a:xfrm>
                <a:off x="4406386" y="4056872"/>
                <a:ext cx="37783" cy="32364"/>
                <a:chOff x="4406386" y="4056872"/>
                <a:chExt cx="37783" cy="32364"/>
              </a:xfrm>
            </p:grpSpPr>
            <p:sp>
              <p:nvSpPr>
                <p:cNvPr id="2624" name="Google Shape;2624;p34"/>
                <p:cNvSpPr/>
                <p:nvPr/>
              </p:nvSpPr>
              <p:spPr>
                <a:xfrm>
                  <a:off x="4406386" y="4056872"/>
                  <a:ext cx="37783" cy="32364"/>
                </a:xfrm>
                <a:custGeom>
                  <a:rect b="b" l="l" r="r" t="t"/>
                  <a:pathLst>
                    <a:path extrusionOk="0" h="4115" w="4804">
                      <a:moveTo>
                        <a:pt x="2733" y="1"/>
                      </a:moveTo>
                      <a:cubicBezTo>
                        <a:pt x="2228" y="1"/>
                        <a:pt x="1714" y="188"/>
                        <a:pt x="1295" y="606"/>
                      </a:cubicBezTo>
                      <a:cubicBezTo>
                        <a:pt x="1" y="1900"/>
                        <a:pt x="920" y="4114"/>
                        <a:pt x="2747" y="4114"/>
                      </a:cubicBezTo>
                      <a:cubicBezTo>
                        <a:pt x="3884" y="4114"/>
                        <a:pt x="4803" y="3195"/>
                        <a:pt x="4803" y="2058"/>
                      </a:cubicBezTo>
                      <a:cubicBezTo>
                        <a:pt x="4803" y="821"/>
                        <a:pt x="3789" y="1"/>
                        <a:pt x="2733"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25" name="Google Shape;2625;p34"/>
                <p:cNvSpPr/>
                <p:nvPr/>
              </p:nvSpPr>
              <p:spPr>
                <a:xfrm>
                  <a:off x="4419332" y="4066577"/>
                  <a:ext cx="15227" cy="13017"/>
                </a:xfrm>
                <a:custGeom>
                  <a:rect b="b" l="l" r="r" t="t"/>
                  <a:pathLst>
                    <a:path extrusionOk="0" h="1655" w="1936">
                      <a:moveTo>
                        <a:pt x="1123" y="1"/>
                      </a:moveTo>
                      <a:cubicBezTo>
                        <a:pt x="1115" y="1"/>
                        <a:pt x="1108" y="1"/>
                        <a:pt x="1101" y="1"/>
                      </a:cubicBezTo>
                      <a:cubicBezTo>
                        <a:pt x="363" y="1"/>
                        <a:pt x="0" y="884"/>
                        <a:pt x="520" y="1404"/>
                      </a:cubicBezTo>
                      <a:cubicBezTo>
                        <a:pt x="689" y="1577"/>
                        <a:pt x="898" y="1655"/>
                        <a:pt x="1103" y="1655"/>
                      </a:cubicBezTo>
                      <a:cubicBezTo>
                        <a:pt x="1528" y="1655"/>
                        <a:pt x="1936" y="1322"/>
                        <a:pt x="1936" y="824"/>
                      </a:cubicBezTo>
                      <a:cubicBezTo>
                        <a:pt x="1936" y="371"/>
                        <a:pt x="1572" y="1"/>
                        <a:pt x="1123"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626" name="Google Shape;2626;p34"/>
              <p:cNvGrpSpPr/>
              <p:nvPr/>
            </p:nvGrpSpPr>
            <p:grpSpPr>
              <a:xfrm>
                <a:off x="4284416" y="4245254"/>
                <a:ext cx="37783" cy="32357"/>
                <a:chOff x="4284416" y="4245254"/>
                <a:chExt cx="37783" cy="32357"/>
              </a:xfrm>
            </p:grpSpPr>
            <p:sp>
              <p:nvSpPr>
                <p:cNvPr id="2627" name="Google Shape;2627;p34"/>
                <p:cNvSpPr/>
                <p:nvPr/>
              </p:nvSpPr>
              <p:spPr>
                <a:xfrm>
                  <a:off x="4284416" y="4245254"/>
                  <a:ext cx="37783" cy="32357"/>
                </a:xfrm>
                <a:custGeom>
                  <a:rect b="b" l="l" r="r" t="t"/>
                  <a:pathLst>
                    <a:path extrusionOk="0" h="4114" w="4804">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28" name="Google Shape;2628;p34"/>
                <p:cNvSpPr/>
                <p:nvPr/>
              </p:nvSpPr>
              <p:spPr>
                <a:xfrm>
                  <a:off x="4299548" y="4254959"/>
                  <a:ext cx="13040" cy="13040"/>
                </a:xfrm>
                <a:custGeom>
                  <a:rect b="b" l="l" r="r" t="t"/>
                  <a:pathLst>
                    <a:path extrusionOk="0" h="1658" w="1658">
                      <a:moveTo>
                        <a:pt x="823" y="1"/>
                      </a:moveTo>
                      <a:cubicBezTo>
                        <a:pt x="363" y="1"/>
                        <a:pt x="0" y="364"/>
                        <a:pt x="0" y="823"/>
                      </a:cubicBezTo>
                      <a:cubicBezTo>
                        <a:pt x="0" y="1283"/>
                        <a:pt x="363" y="1658"/>
                        <a:pt x="823" y="1658"/>
                      </a:cubicBezTo>
                      <a:cubicBezTo>
                        <a:pt x="1283" y="1658"/>
                        <a:pt x="1658" y="1283"/>
                        <a:pt x="1658" y="823"/>
                      </a:cubicBezTo>
                      <a:cubicBezTo>
                        <a:pt x="1658" y="364"/>
                        <a:pt x="1283" y="1"/>
                        <a:pt x="823"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629" name="Google Shape;2629;p34"/>
              <p:cNvGrpSpPr/>
              <p:nvPr/>
            </p:nvGrpSpPr>
            <p:grpSpPr>
              <a:xfrm>
                <a:off x="4219057" y="4331258"/>
                <a:ext cx="37776" cy="32364"/>
                <a:chOff x="4219057" y="4331258"/>
                <a:chExt cx="37776" cy="32364"/>
              </a:xfrm>
            </p:grpSpPr>
            <p:sp>
              <p:nvSpPr>
                <p:cNvPr id="2630" name="Google Shape;2630;p34"/>
                <p:cNvSpPr/>
                <p:nvPr/>
              </p:nvSpPr>
              <p:spPr>
                <a:xfrm>
                  <a:off x="4219057" y="4331258"/>
                  <a:ext cx="37776" cy="32364"/>
                </a:xfrm>
                <a:custGeom>
                  <a:rect b="b" l="l" r="r" t="t"/>
                  <a:pathLst>
                    <a:path extrusionOk="0" h="4115" w="4803">
                      <a:moveTo>
                        <a:pt x="2732" y="1"/>
                      </a:moveTo>
                      <a:cubicBezTo>
                        <a:pt x="2227" y="1"/>
                        <a:pt x="1713" y="188"/>
                        <a:pt x="1295" y="606"/>
                      </a:cubicBezTo>
                      <a:cubicBezTo>
                        <a:pt x="0" y="1901"/>
                        <a:pt x="920" y="4114"/>
                        <a:pt x="2746" y="4114"/>
                      </a:cubicBezTo>
                      <a:cubicBezTo>
                        <a:pt x="3883" y="4114"/>
                        <a:pt x="4803" y="3195"/>
                        <a:pt x="4803" y="2058"/>
                      </a:cubicBezTo>
                      <a:cubicBezTo>
                        <a:pt x="4803" y="821"/>
                        <a:pt x="3789" y="1"/>
                        <a:pt x="2732"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31" name="Google Shape;2631;p34"/>
                <p:cNvSpPr/>
                <p:nvPr/>
              </p:nvSpPr>
              <p:spPr>
                <a:xfrm>
                  <a:off x="4231995" y="4340971"/>
                  <a:ext cx="15235" cy="13040"/>
                </a:xfrm>
                <a:custGeom>
                  <a:rect b="b" l="l" r="r" t="t"/>
                  <a:pathLst>
                    <a:path extrusionOk="0" h="1658" w="1937">
                      <a:moveTo>
                        <a:pt x="1113" y="0"/>
                      </a:moveTo>
                      <a:cubicBezTo>
                        <a:pt x="363" y="0"/>
                        <a:pt x="1" y="895"/>
                        <a:pt x="521" y="1416"/>
                      </a:cubicBezTo>
                      <a:cubicBezTo>
                        <a:pt x="688" y="1583"/>
                        <a:pt x="894" y="1657"/>
                        <a:pt x="1096" y="1657"/>
                      </a:cubicBezTo>
                      <a:cubicBezTo>
                        <a:pt x="1524" y="1657"/>
                        <a:pt x="1936" y="1324"/>
                        <a:pt x="1936" y="823"/>
                      </a:cubicBezTo>
                      <a:cubicBezTo>
                        <a:pt x="1936" y="375"/>
                        <a:pt x="1561" y="0"/>
                        <a:pt x="1113"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632" name="Google Shape;2632;p34"/>
              <p:cNvGrpSpPr/>
              <p:nvPr/>
            </p:nvGrpSpPr>
            <p:grpSpPr>
              <a:xfrm>
                <a:off x="4204122" y="4141688"/>
                <a:ext cx="33497" cy="28699"/>
                <a:chOff x="4204122" y="4141688"/>
                <a:chExt cx="33497" cy="28699"/>
              </a:xfrm>
            </p:grpSpPr>
            <p:sp>
              <p:nvSpPr>
                <p:cNvPr id="2633" name="Google Shape;2633;p34"/>
                <p:cNvSpPr/>
                <p:nvPr/>
              </p:nvSpPr>
              <p:spPr>
                <a:xfrm>
                  <a:off x="4204122" y="4141688"/>
                  <a:ext cx="33497" cy="28699"/>
                </a:xfrm>
                <a:custGeom>
                  <a:rect b="b" l="l" r="r" t="t"/>
                  <a:pathLst>
                    <a:path extrusionOk="0" h="3649" w="4259">
                      <a:moveTo>
                        <a:pt x="2427" y="1"/>
                      </a:moveTo>
                      <a:cubicBezTo>
                        <a:pt x="1979" y="1"/>
                        <a:pt x="1522" y="168"/>
                        <a:pt x="1149" y="540"/>
                      </a:cubicBezTo>
                      <a:cubicBezTo>
                        <a:pt x="0" y="1677"/>
                        <a:pt x="811" y="3649"/>
                        <a:pt x="2432" y="3649"/>
                      </a:cubicBezTo>
                      <a:cubicBezTo>
                        <a:pt x="3448" y="3649"/>
                        <a:pt x="4258" y="2826"/>
                        <a:pt x="4258" y="1822"/>
                      </a:cubicBezTo>
                      <a:cubicBezTo>
                        <a:pt x="4258" y="726"/>
                        <a:pt x="3363" y="1"/>
                        <a:pt x="2427"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34" name="Google Shape;2634;p34"/>
                <p:cNvSpPr/>
                <p:nvPr/>
              </p:nvSpPr>
              <p:spPr>
                <a:xfrm>
                  <a:off x="4216965" y="4151259"/>
                  <a:ext cx="11042" cy="9399"/>
                </a:xfrm>
                <a:custGeom>
                  <a:rect b="b" l="l" r="r" t="t"/>
                  <a:pathLst>
                    <a:path extrusionOk="0" h="1195" w="1404">
                      <a:moveTo>
                        <a:pt x="799" y="0"/>
                      </a:moveTo>
                      <a:cubicBezTo>
                        <a:pt x="266" y="0"/>
                        <a:pt x="0" y="641"/>
                        <a:pt x="375" y="1016"/>
                      </a:cubicBezTo>
                      <a:cubicBezTo>
                        <a:pt x="498" y="1139"/>
                        <a:pt x="650" y="1195"/>
                        <a:pt x="799" y="1195"/>
                      </a:cubicBezTo>
                      <a:cubicBezTo>
                        <a:pt x="1103" y="1195"/>
                        <a:pt x="1395" y="963"/>
                        <a:pt x="1404" y="605"/>
                      </a:cubicBezTo>
                      <a:cubicBezTo>
                        <a:pt x="1404" y="278"/>
                        <a:pt x="1137" y="0"/>
                        <a:pt x="799"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635" name="Google Shape;2635;p34"/>
              <p:cNvGrpSpPr/>
              <p:nvPr/>
            </p:nvGrpSpPr>
            <p:grpSpPr>
              <a:xfrm>
                <a:off x="4301546" y="4003869"/>
                <a:ext cx="38916" cy="33324"/>
                <a:chOff x="4301546" y="4003869"/>
                <a:chExt cx="38916" cy="33324"/>
              </a:xfrm>
            </p:grpSpPr>
            <p:sp>
              <p:nvSpPr>
                <p:cNvPr id="2636" name="Google Shape;2636;p34"/>
                <p:cNvSpPr/>
                <p:nvPr/>
              </p:nvSpPr>
              <p:spPr>
                <a:xfrm>
                  <a:off x="4301546" y="4003869"/>
                  <a:ext cx="38916" cy="33324"/>
                </a:xfrm>
                <a:custGeom>
                  <a:rect b="b" l="l" r="r" t="t"/>
                  <a:pathLst>
                    <a:path extrusionOk="0" h="4237" w="4948">
                      <a:moveTo>
                        <a:pt x="2818" y="1"/>
                      </a:moveTo>
                      <a:cubicBezTo>
                        <a:pt x="2295" y="1"/>
                        <a:pt x="1763" y="196"/>
                        <a:pt x="1331" y="631"/>
                      </a:cubicBezTo>
                      <a:cubicBezTo>
                        <a:pt x="0" y="1962"/>
                        <a:pt x="944" y="4236"/>
                        <a:pt x="2831" y="4236"/>
                      </a:cubicBezTo>
                      <a:cubicBezTo>
                        <a:pt x="3992" y="4236"/>
                        <a:pt x="4948" y="3293"/>
                        <a:pt x="4948" y="2119"/>
                      </a:cubicBezTo>
                      <a:cubicBezTo>
                        <a:pt x="4948" y="845"/>
                        <a:pt x="3905" y="1"/>
                        <a:pt x="2818"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37" name="Google Shape;2637;p34"/>
                <p:cNvSpPr/>
                <p:nvPr/>
              </p:nvSpPr>
              <p:spPr>
                <a:xfrm>
                  <a:off x="4314389" y="4013590"/>
                  <a:ext cx="16469" cy="14000"/>
                </a:xfrm>
                <a:custGeom>
                  <a:rect b="b" l="l" r="r" t="t"/>
                  <a:pathLst>
                    <a:path extrusionOk="0" h="1780" w="2094">
                      <a:moveTo>
                        <a:pt x="1220" y="0"/>
                      </a:moveTo>
                      <a:cubicBezTo>
                        <a:pt x="1213" y="0"/>
                        <a:pt x="1205" y="0"/>
                        <a:pt x="1198" y="0"/>
                      </a:cubicBezTo>
                      <a:cubicBezTo>
                        <a:pt x="400" y="0"/>
                        <a:pt x="0" y="956"/>
                        <a:pt x="569" y="1512"/>
                      </a:cubicBezTo>
                      <a:cubicBezTo>
                        <a:pt x="750" y="1697"/>
                        <a:pt x="974" y="1780"/>
                        <a:pt x="1194" y="1780"/>
                      </a:cubicBezTo>
                      <a:cubicBezTo>
                        <a:pt x="1652" y="1780"/>
                        <a:pt x="2093" y="1422"/>
                        <a:pt x="2093" y="883"/>
                      </a:cubicBezTo>
                      <a:cubicBezTo>
                        <a:pt x="2093" y="395"/>
                        <a:pt x="1706" y="0"/>
                        <a:pt x="1220"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638" name="Google Shape;2638;p34"/>
              <p:cNvGrpSpPr/>
              <p:nvPr/>
            </p:nvGrpSpPr>
            <p:grpSpPr>
              <a:xfrm>
                <a:off x="4210681" y="3924669"/>
                <a:ext cx="36549" cy="31366"/>
                <a:chOff x="4210681" y="3924669"/>
                <a:chExt cx="36549" cy="31366"/>
              </a:xfrm>
            </p:grpSpPr>
            <p:sp>
              <p:nvSpPr>
                <p:cNvPr id="2639" name="Google Shape;2639;p34"/>
                <p:cNvSpPr/>
                <p:nvPr/>
              </p:nvSpPr>
              <p:spPr>
                <a:xfrm>
                  <a:off x="4210681" y="3924669"/>
                  <a:ext cx="36549" cy="31366"/>
                </a:xfrm>
                <a:custGeom>
                  <a:rect b="b" l="l" r="r" t="t"/>
                  <a:pathLst>
                    <a:path extrusionOk="0" h="3988" w="4647">
                      <a:moveTo>
                        <a:pt x="2642" y="0"/>
                      </a:moveTo>
                      <a:cubicBezTo>
                        <a:pt x="2152" y="0"/>
                        <a:pt x="1654" y="182"/>
                        <a:pt x="1247" y="589"/>
                      </a:cubicBezTo>
                      <a:cubicBezTo>
                        <a:pt x="1" y="1847"/>
                        <a:pt x="884" y="3988"/>
                        <a:pt x="2662" y="3988"/>
                      </a:cubicBezTo>
                      <a:cubicBezTo>
                        <a:pt x="3751" y="3976"/>
                        <a:pt x="4646" y="3093"/>
                        <a:pt x="4646" y="1992"/>
                      </a:cubicBezTo>
                      <a:cubicBezTo>
                        <a:pt x="4646" y="797"/>
                        <a:pt x="3665" y="0"/>
                        <a:pt x="2642"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40" name="Google Shape;2640;p34"/>
                <p:cNvSpPr/>
                <p:nvPr/>
              </p:nvSpPr>
              <p:spPr>
                <a:xfrm>
                  <a:off x="4225625" y="3934335"/>
                  <a:ext cx="11994" cy="11994"/>
                </a:xfrm>
                <a:custGeom>
                  <a:rect b="b" l="l" r="r" t="t"/>
                  <a:pathLst>
                    <a:path extrusionOk="0" h="1525" w="1525">
                      <a:moveTo>
                        <a:pt x="762" y="1"/>
                      </a:moveTo>
                      <a:cubicBezTo>
                        <a:pt x="339" y="1"/>
                        <a:pt x="0" y="339"/>
                        <a:pt x="0" y="763"/>
                      </a:cubicBezTo>
                      <a:cubicBezTo>
                        <a:pt x="0" y="1186"/>
                        <a:pt x="339" y="1525"/>
                        <a:pt x="762" y="1525"/>
                      </a:cubicBezTo>
                      <a:cubicBezTo>
                        <a:pt x="1173" y="1525"/>
                        <a:pt x="1524" y="1186"/>
                        <a:pt x="1524" y="763"/>
                      </a:cubicBezTo>
                      <a:cubicBezTo>
                        <a:pt x="1524" y="339"/>
                        <a:pt x="1173" y="1"/>
                        <a:pt x="762"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641" name="Google Shape;2641;p34"/>
              <p:cNvGrpSpPr/>
              <p:nvPr/>
            </p:nvGrpSpPr>
            <p:grpSpPr>
              <a:xfrm>
                <a:off x="3987771" y="3628874"/>
                <a:ext cx="31499" cy="26993"/>
                <a:chOff x="3987771" y="3628874"/>
                <a:chExt cx="31499" cy="26993"/>
              </a:xfrm>
            </p:grpSpPr>
            <p:sp>
              <p:nvSpPr>
                <p:cNvPr id="2642" name="Google Shape;2642;p34"/>
                <p:cNvSpPr/>
                <p:nvPr/>
              </p:nvSpPr>
              <p:spPr>
                <a:xfrm>
                  <a:off x="3987771" y="3628874"/>
                  <a:ext cx="31499" cy="26993"/>
                </a:xfrm>
                <a:custGeom>
                  <a:rect b="b" l="l" r="r" t="t"/>
                  <a:pathLst>
                    <a:path extrusionOk="0" h="3432" w="4005">
                      <a:moveTo>
                        <a:pt x="2284" y="0"/>
                      </a:moveTo>
                      <a:cubicBezTo>
                        <a:pt x="1865" y="0"/>
                        <a:pt x="1437" y="156"/>
                        <a:pt x="1089" y="504"/>
                      </a:cubicBezTo>
                      <a:cubicBezTo>
                        <a:pt x="0" y="1581"/>
                        <a:pt x="774" y="3432"/>
                        <a:pt x="2299" y="3432"/>
                      </a:cubicBezTo>
                      <a:cubicBezTo>
                        <a:pt x="3242" y="3419"/>
                        <a:pt x="4004" y="2657"/>
                        <a:pt x="4004" y="1714"/>
                      </a:cubicBezTo>
                      <a:cubicBezTo>
                        <a:pt x="4004" y="682"/>
                        <a:pt x="3162" y="0"/>
                        <a:pt x="2284"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43" name="Google Shape;2643;p34"/>
                <p:cNvSpPr/>
                <p:nvPr/>
              </p:nvSpPr>
              <p:spPr>
                <a:xfrm>
                  <a:off x="4000709" y="3638540"/>
                  <a:ext cx="8856" cy="7605"/>
                </a:xfrm>
                <a:custGeom>
                  <a:rect b="b" l="l" r="r" t="t"/>
                  <a:pathLst>
                    <a:path extrusionOk="0" h="967" w="1126">
                      <a:moveTo>
                        <a:pt x="641" y="1"/>
                      </a:moveTo>
                      <a:cubicBezTo>
                        <a:pt x="218" y="1"/>
                        <a:pt x="0" y="521"/>
                        <a:pt x="303" y="823"/>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644" name="Google Shape;2644;p34"/>
              <p:cNvGrpSpPr/>
              <p:nvPr/>
            </p:nvGrpSpPr>
            <p:grpSpPr>
              <a:xfrm>
                <a:off x="4087382" y="3775674"/>
                <a:ext cx="31405" cy="26898"/>
                <a:chOff x="4087382" y="3775674"/>
                <a:chExt cx="31405" cy="26898"/>
              </a:xfrm>
            </p:grpSpPr>
            <p:sp>
              <p:nvSpPr>
                <p:cNvPr id="2645" name="Google Shape;2645;p34"/>
                <p:cNvSpPr/>
                <p:nvPr/>
              </p:nvSpPr>
              <p:spPr>
                <a:xfrm>
                  <a:off x="4087382" y="3775674"/>
                  <a:ext cx="31405" cy="26898"/>
                </a:xfrm>
                <a:custGeom>
                  <a:rect b="b" l="l" r="r" t="t"/>
                  <a:pathLst>
                    <a:path extrusionOk="0" h="3420" w="3993">
                      <a:moveTo>
                        <a:pt x="2273" y="0"/>
                      </a:moveTo>
                      <a:cubicBezTo>
                        <a:pt x="1853" y="0"/>
                        <a:pt x="1425" y="156"/>
                        <a:pt x="1077" y="504"/>
                      </a:cubicBezTo>
                      <a:cubicBezTo>
                        <a:pt x="0" y="1581"/>
                        <a:pt x="750" y="3420"/>
                        <a:pt x="2275" y="3420"/>
                      </a:cubicBezTo>
                      <a:cubicBezTo>
                        <a:pt x="3230" y="3420"/>
                        <a:pt x="3992" y="2658"/>
                        <a:pt x="3992" y="1714"/>
                      </a:cubicBezTo>
                      <a:cubicBezTo>
                        <a:pt x="3992" y="683"/>
                        <a:pt x="3151" y="0"/>
                        <a:pt x="2273"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46" name="Google Shape;2646;p34"/>
                <p:cNvSpPr/>
                <p:nvPr/>
              </p:nvSpPr>
              <p:spPr>
                <a:xfrm>
                  <a:off x="4101460" y="3785348"/>
                  <a:ext cx="7621" cy="7613"/>
                </a:xfrm>
                <a:custGeom>
                  <a:rect b="b" l="l" r="r" t="t"/>
                  <a:pathLst>
                    <a:path extrusionOk="0" h="968" w="969">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647" name="Google Shape;2647;p34"/>
              <p:cNvGrpSpPr/>
              <p:nvPr/>
            </p:nvGrpSpPr>
            <p:grpSpPr>
              <a:xfrm>
                <a:off x="4118873" y="3856637"/>
                <a:ext cx="31405" cy="26906"/>
                <a:chOff x="4118873" y="3856637"/>
                <a:chExt cx="31405" cy="26906"/>
              </a:xfrm>
            </p:grpSpPr>
            <p:sp>
              <p:nvSpPr>
                <p:cNvPr id="2648" name="Google Shape;2648;p34"/>
                <p:cNvSpPr/>
                <p:nvPr/>
              </p:nvSpPr>
              <p:spPr>
                <a:xfrm>
                  <a:off x="4118873" y="3856637"/>
                  <a:ext cx="31405" cy="26906"/>
                </a:xfrm>
                <a:custGeom>
                  <a:rect b="b" l="l" r="r" t="t"/>
                  <a:pathLst>
                    <a:path extrusionOk="0" h="3421" w="3993">
                      <a:moveTo>
                        <a:pt x="2273" y="1"/>
                      </a:moveTo>
                      <a:cubicBezTo>
                        <a:pt x="1853" y="1"/>
                        <a:pt x="1425" y="157"/>
                        <a:pt x="1077" y="505"/>
                      </a:cubicBezTo>
                      <a:cubicBezTo>
                        <a:pt x="1" y="1581"/>
                        <a:pt x="763" y="3420"/>
                        <a:pt x="2287" y="3420"/>
                      </a:cubicBezTo>
                      <a:cubicBezTo>
                        <a:pt x="3230" y="3420"/>
                        <a:pt x="3992" y="2658"/>
                        <a:pt x="3992" y="1714"/>
                      </a:cubicBezTo>
                      <a:cubicBezTo>
                        <a:pt x="3992" y="683"/>
                        <a:pt x="3151" y="1"/>
                        <a:pt x="2273"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49" name="Google Shape;2649;p34"/>
                <p:cNvSpPr/>
                <p:nvPr/>
              </p:nvSpPr>
              <p:spPr>
                <a:xfrm>
                  <a:off x="4133046" y="3866310"/>
                  <a:ext cx="7621" cy="7621"/>
                </a:xfrm>
                <a:custGeom>
                  <a:rect b="b" l="l" r="r" t="t"/>
                  <a:pathLst>
                    <a:path extrusionOk="0" h="969" w="969">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650" name="Google Shape;2650;p34"/>
              <p:cNvGrpSpPr/>
              <p:nvPr/>
            </p:nvGrpSpPr>
            <p:grpSpPr>
              <a:xfrm>
                <a:off x="4168541" y="3639523"/>
                <a:ext cx="31499" cy="26906"/>
                <a:chOff x="4168541" y="3639523"/>
                <a:chExt cx="31499" cy="26906"/>
              </a:xfrm>
            </p:grpSpPr>
            <p:sp>
              <p:nvSpPr>
                <p:cNvPr id="2651" name="Google Shape;2651;p34"/>
                <p:cNvSpPr/>
                <p:nvPr/>
              </p:nvSpPr>
              <p:spPr>
                <a:xfrm>
                  <a:off x="4168541" y="3639523"/>
                  <a:ext cx="31499" cy="26906"/>
                </a:xfrm>
                <a:custGeom>
                  <a:rect b="b" l="l" r="r" t="t"/>
                  <a:pathLst>
                    <a:path extrusionOk="0" h="3421" w="4005">
                      <a:moveTo>
                        <a:pt x="2284" y="1"/>
                      </a:moveTo>
                      <a:cubicBezTo>
                        <a:pt x="1865" y="1"/>
                        <a:pt x="1437" y="157"/>
                        <a:pt x="1089" y="505"/>
                      </a:cubicBezTo>
                      <a:cubicBezTo>
                        <a:pt x="0" y="1582"/>
                        <a:pt x="774" y="3420"/>
                        <a:pt x="2298" y="3420"/>
                      </a:cubicBezTo>
                      <a:cubicBezTo>
                        <a:pt x="3242" y="3420"/>
                        <a:pt x="4004" y="2658"/>
                        <a:pt x="4004" y="1715"/>
                      </a:cubicBezTo>
                      <a:cubicBezTo>
                        <a:pt x="4004" y="683"/>
                        <a:pt x="3162" y="1"/>
                        <a:pt x="2284"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52" name="Google Shape;2652;p34"/>
                <p:cNvSpPr/>
                <p:nvPr/>
              </p:nvSpPr>
              <p:spPr>
                <a:xfrm>
                  <a:off x="4182713" y="3649197"/>
                  <a:ext cx="7716" cy="7621"/>
                </a:xfrm>
                <a:custGeom>
                  <a:rect b="b" l="l" r="r" t="t"/>
                  <a:pathLst>
                    <a:path extrusionOk="0" h="969" w="981">
                      <a:moveTo>
                        <a:pt x="496" y="1"/>
                      </a:moveTo>
                      <a:cubicBezTo>
                        <a:pt x="218" y="1"/>
                        <a:pt x="0" y="218"/>
                        <a:pt x="0" y="485"/>
                      </a:cubicBezTo>
                      <a:cubicBezTo>
                        <a:pt x="0" y="751"/>
                        <a:pt x="218" y="968"/>
                        <a:pt x="496" y="968"/>
                      </a:cubicBezTo>
                      <a:cubicBezTo>
                        <a:pt x="763" y="968"/>
                        <a:pt x="980" y="751"/>
                        <a:pt x="980" y="485"/>
                      </a:cubicBezTo>
                      <a:cubicBezTo>
                        <a:pt x="980" y="218"/>
                        <a:pt x="763" y="1"/>
                        <a:pt x="496"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653" name="Google Shape;2653;p34"/>
              <p:cNvGrpSpPr/>
              <p:nvPr/>
            </p:nvGrpSpPr>
            <p:grpSpPr>
              <a:xfrm>
                <a:off x="3965789" y="3393545"/>
                <a:ext cx="31405" cy="26945"/>
                <a:chOff x="3965789" y="3393545"/>
                <a:chExt cx="31405" cy="26945"/>
              </a:xfrm>
            </p:grpSpPr>
            <p:sp>
              <p:nvSpPr>
                <p:cNvPr id="2654" name="Google Shape;2654;p34"/>
                <p:cNvSpPr/>
                <p:nvPr/>
              </p:nvSpPr>
              <p:spPr>
                <a:xfrm>
                  <a:off x="3965789" y="3393545"/>
                  <a:ext cx="31405" cy="26945"/>
                </a:xfrm>
                <a:custGeom>
                  <a:rect b="b" l="l" r="r" t="t"/>
                  <a:pathLst>
                    <a:path extrusionOk="0" h="3426" w="3993">
                      <a:moveTo>
                        <a:pt x="2273" y="0"/>
                      </a:moveTo>
                      <a:cubicBezTo>
                        <a:pt x="1854" y="0"/>
                        <a:pt x="1426" y="158"/>
                        <a:pt x="1077" y="510"/>
                      </a:cubicBezTo>
                      <a:cubicBezTo>
                        <a:pt x="1" y="1586"/>
                        <a:pt x="763" y="3425"/>
                        <a:pt x="2287" y="3425"/>
                      </a:cubicBezTo>
                      <a:cubicBezTo>
                        <a:pt x="3231" y="3425"/>
                        <a:pt x="3993" y="2663"/>
                        <a:pt x="3993" y="1720"/>
                      </a:cubicBezTo>
                      <a:cubicBezTo>
                        <a:pt x="3993" y="688"/>
                        <a:pt x="3151" y="0"/>
                        <a:pt x="2273"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55" name="Google Shape;2655;p34"/>
                <p:cNvSpPr/>
                <p:nvPr/>
              </p:nvSpPr>
              <p:spPr>
                <a:xfrm>
                  <a:off x="3978632" y="3403259"/>
                  <a:ext cx="8950" cy="7590"/>
                </a:xfrm>
                <a:custGeom>
                  <a:rect b="b" l="l" r="r" t="t"/>
                  <a:pathLst>
                    <a:path extrusionOk="0" h="965" w="1138">
                      <a:moveTo>
                        <a:pt x="654" y="1"/>
                      </a:moveTo>
                      <a:cubicBezTo>
                        <a:pt x="219" y="1"/>
                        <a:pt x="1" y="509"/>
                        <a:pt x="315" y="823"/>
                      </a:cubicBezTo>
                      <a:cubicBezTo>
                        <a:pt x="413" y="921"/>
                        <a:pt x="533" y="964"/>
                        <a:pt x="651" y="964"/>
                      </a:cubicBezTo>
                      <a:cubicBezTo>
                        <a:pt x="899" y="964"/>
                        <a:pt x="1138" y="772"/>
                        <a:pt x="1138" y="485"/>
                      </a:cubicBezTo>
                      <a:cubicBezTo>
                        <a:pt x="1138" y="206"/>
                        <a:pt x="920" y="1"/>
                        <a:pt x="654"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656" name="Google Shape;2656;p34"/>
              <p:cNvGrpSpPr/>
              <p:nvPr/>
            </p:nvGrpSpPr>
            <p:grpSpPr>
              <a:xfrm>
                <a:off x="3925166" y="3491008"/>
                <a:ext cx="31405" cy="27001"/>
                <a:chOff x="3925166" y="3491008"/>
                <a:chExt cx="31405" cy="27001"/>
              </a:xfrm>
            </p:grpSpPr>
            <p:sp>
              <p:nvSpPr>
                <p:cNvPr id="2657" name="Google Shape;2657;p34"/>
                <p:cNvSpPr/>
                <p:nvPr/>
              </p:nvSpPr>
              <p:spPr>
                <a:xfrm>
                  <a:off x="3925166" y="3491008"/>
                  <a:ext cx="31405" cy="27001"/>
                </a:xfrm>
                <a:custGeom>
                  <a:rect b="b" l="l" r="r" t="t"/>
                  <a:pathLst>
                    <a:path extrusionOk="0" h="3433" w="3993">
                      <a:moveTo>
                        <a:pt x="2273" y="1"/>
                      </a:moveTo>
                      <a:cubicBezTo>
                        <a:pt x="1853" y="1"/>
                        <a:pt x="1425" y="157"/>
                        <a:pt x="1077" y="505"/>
                      </a:cubicBezTo>
                      <a:cubicBezTo>
                        <a:pt x="0" y="1582"/>
                        <a:pt x="763" y="3432"/>
                        <a:pt x="2287" y="3432"/>
                      </a:cubicBezTo>
                      <a:cubicBezTo>
                        <a:pt x="3230" y="3432"/>
                        <a:pt x="3992" y="2658"/>
                        <a:pt x="3992" y="1715"/>
                      </a:cubicBezTo>
                      <a:cubicBezTo>
                        <a:pt x="3992" y="683"/>
                        <a:pt x="3151" y="1"/>
                        <a:pt x="2273"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58" name="Google Shape;2658;p34"/>
                <p:cNvSpPr/>
                <p:nvPr/>
              </p:nvSpPr>
              <p:spPr>
                <a:xfrm>
                  <a:off x="3939339" y="3500682"/>
                  <a:ext cx="7621" cy="7621"/>
                </a:xfrm>
                <a:custGeom>
                  <a:rect b="b" l="l" r="r" t="t"/>
                  <a:pathLst>
                    <a:path extrusionOk="0" h="969" w="969">
                      <a:moveTo>
                        <a:pt x="485" y="1"/>
                      </a:moveTo>
                      <a:cubicBezTo>
                        <a:pt x="219" y="1"/>
                        <a:pt x="1" y="218"/>
                        <a:pt x="1" y="485"/>
                      </a:cubicBezTo>
                      <a:cubicBezTo>
                        <a:pt x="1" y="751"/>
                        <a:pt x="219" y="968"/>
                        <a:pt x="485" y="968"/>
                      </a:cubicBezTo>
                      <a:cubicBezTo>
                        <a:pt x="751" y="968"/>
                        <a:pt x="969" y="751"/>
                        <a:pt x="969" y="485"/>
                      </a:cubicBezTo>
                      <a:cubicBezTo>
                        <a:pt x="969" y="218"/>
                        <a:pt x="751" y="1"/>
                        <a:pt x="485"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659" name="Google Shape;2659;p34"/>
              <p:cNvGrpSpPr/>
              <p:nvPr/>
            </p:nvGrpSpPr>
            <p:grpSpPr>
              <a:xfrm>
                <a:off x="3682845" y="3340976"/>
                <a:ext cx="31397" cy="26898"/>
                <a:chOff x="3682845" y="3340976"/>
                <a:chExt cx="31397" cy="26898"/>
              </a:xfrm>
            </p:grpSpPr>
            <p:sp>
              <p:nvSpPr>
                <p:cNvPr id="2660" name="Google Shape;2660;p34"/>
                <p:cNvSpPr/>
                <p:nvPr/>
              </p:nvSpPr>
              <p:spPr>
                <a:xfrm>
                  <a:off x="3682845" y="3340976"/>
                  <a:ext cx="31397" cy="26898"/>
                </a:xfrm>
                <a:custGeom>
                  <a:rect b="b" l="l" r="r" t="t"/>
                  <a:pathLst>
                    <a:path extrusionOk="0" h="3420" w="3992">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61" name="Google Shape;2661;p34"/>
                <p:cNvSpPr/>
                <p:nvPr/>
              </p:nvSpPr>
              <p:spPr>
                <a:xfrm>
                  <a:off x="3695783" y="3350650"/>
                  <a:ext cx="8856" cy="7645"/>
                </a:xfrm>
                <a:custGeom>
                  <a:rect b="b" l="l" r="r" t="t"/>
                  <a:pathLst>
                    <a:path extrusionOk="0" h="972" w="1126">
                      <a:moveTo>
                        <a:pt x="641" y="0"/>
                      </a:moveTo>
                      <a:cubicBezTo>
                        <a:pt x="206" y="0"/>
                        <a:pt x="0" y="520"/>
                        <a:pt x="303" y="823"/>
                      </a:cubicBezTo>
                      <a:cubicBezTo>
                        <a:pt x="401" y="926"/>
                        <a:pt x="524" y="972"/>
                        <a:pt x="643" y="972"/>
                      </a:cubicBezTo>
                      <a:cubicBezTo>
                        <a:pt x="890" y="972"/>
                        <a:pt x="1125" y="777"/>
                        <a:pt x="1125" y="484"/>
                      </a:cubicBezTo>
                      <a:cubicBezTo>
                        <a:pt x="1125" y="218"/>
                        <a:pt x="907" y="0"/>
                        <a:pt x="641"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662" name="Google Shape;2662;p34"/>
              <p:cNvGrpSpPr/>
              <p:nvPr/>
            </p:nvGrpSpPr>
            <p:grpSpPr>
              <a:xfrm>
                <a:off x="3795393" y="3353725"/>
                <a:ext cx="31499" cy="26993"/>
                <a:chOff x="3795393" y="3353725"/>
                <a:chExt cx="31499" cy="26993"/>
              </a:xfrm>
            </p:grpSpPr>
            <p:sp>
              <p:nvSpPr>
                <p:cNvPr id="2663" name="Google Shape;2663;p34"/>
                <p:cNvSpPr/>
                <p:nvPr/>
              </p:nvSpPr>
              <p:spPr>
                <a:xfrm>
                  <a:off x="3795393" y="3353725"/>
                  <a:ext cx="31499" cy="26993"/>
                </a:xfrm>
                <a:custGeom>
                  <a:rect b="b" l="l" r="r" t="t"/>
                  <a:pathLst>
                    <a:path extrusionOk="0" h="3432" w="4005">
                      <a:moveTo>
                        <a:pt x="2285" y="0"/>
                      </a:moveTo>
                      <a:cubicBezTo>
                        <a:pt x="1865" y="0"/>
                        <a:pt x="1437" y="156"/>
                        <a:pt x="1089" y="504"/>
                      </a:cubicBezTo>
                      <a:cubicBezTo>
                        <a:pt x="0" y="1581"/>
                        <a:pt x="775" y="3432"/>
                        <a:pt x="2299" y="3432"/>
                      </a:cubicBezTo>
                      <a:cubicBezTo>
                        <a:pt x="3242" y="3432"/>
                        <a:pt x="4005" y="2658"/>
                        <a:pt x="4005" y="1714"/>
                      </a:cubicBezTo>
                      <a:cubicBezTo>
                        <a:pt x="4005" y="683"/>
                        <a:pt x="3163" y="0"/>
                        <a:pt x="2285"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64" name="Google Shape;2664;p34"/>
                <p:cNvSpPr/>
                <p:nvPr/>
              </p:nvSpPr>
              <p:spPr>
                <a:xfrm>
                  <a:off x="3809668" y="3363399"/>
                  <a:ext cx="7613" cy="7613"/>
                </a:xfrm>
                <a:custGeom>
                  <a:rect b="b" l="l" r="r" t="t"/>
                  <a:pathLst>
                    <a:path extrusionOk="0" h="968" w="968">
                      <a:moveTo>
                        <a:pt x="484" y="0"/>
                      </a:moveTo>
                      <a:cubicBezTo>
                        <a:pt x="206" y="0"/>
                        <a:pt x="0" y="218"/>
                        <a:pt x="0" y="484"/>
                      </a:cubicBezTo>
                      <a:cubicBezTo>
                        <a:pt x="0" y="750"/>
                        <a:pt x="206" y="968"/>
                        <a:pt x="484" y="968"/>
                      </a:cubicBezTo>
                      <a:cubicBezTo>
                        <a:pt x="750" y="968"/>
                        <a:pt x="968" y="750"/>
                        <a:pt x="968" y="484"/>
                      </a:cubicBezTo>
                      <a:cubicBezTo>
                        <a:pt x="968" y="218"/>
                        <a:pt x="750" y="0"/>
                        <a:pt x="484"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665" name="Google Shape;2665;p34"/>
              <p:cNvGrpSpPr/>
              <p:nvPr/>
            </p:nvGrpSpPr>
            <p:grpSpPr>
              <a:xfrm>
                <a:off x="4176909" y="4363221"/>
                <a:ext cx="38924" cy="33316"/>
                <a:chOff x="4176909" y="4363221"/>
                <a:chExt cx="38924" cy="33316"/>
              </a:xfrm>
            </p:grpSpPr>
            <p:sp>
              <p:nvSpPr>
                <p:cNvPr id="2666" name="Google Shape;2666;p34"/>
                <p:cNvSpPr/>
                <p:nvPr/>
              </p:nvSpPr>
              <p:spPr>
                <a:xfrm>
                  <a:off x="4176909" y="4363221"/>
                  <a:ext cx="38924" cy="33316"/>
                </a:xfrm>
                <a:custGeom>
                  <a:rect b="b" l="l" r="r" t="t"/>
                  <a:pathLst>
                    <a:path extrusionOk="0" h="4236" w="4949">
                      <a:moveTo>
                        <a:pt x="2823" y="0"/>
                      </a:moveTo>
                      <a:cubicBezTo>
                        <a:pt x="2301" y="0"/>
                        <a:pt x="1767" y="195"/>
                        <a:pt x="1331" y="631"/>
                      </a:cubicBezTo>
                      <a:cubicBezTo>
                        <a:pt x="1" y="1961"/>
                        <a:pt x="944" y="4236"/>
                        <a:pt x="2831" y="4236"/>
                      </a:cubicBezTo>
                      <a:cubicBezTo>
                        <a:pt x="4005" y="4236"/>
                        <a:pt x="4948" y="3292"/>
                        <a:pt x="4948" y="2119"/>
                      </a:cubicBezTo>
                      <a:cubicBezTo>
                        <a:pt x="4948" y="844"/>
                        <a:pt x="3911" y="0"/>
                        <a:pt x="2823"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67" name="Google Shape;2667;p34"/>
                <p:cNvSpPr/>
                <p:nvPr/>
              </p:nvSpPr>
              <p:spPr>
                <a:xfrm>
                  <a:off x="4192230" y="4372934"/>
                  <a:ext cx="13897" cy="13992"/>
                </a:xfrm>
                <a:custGeom>
                  <a:rect b="b" l="l" r="r" t="t"/>
                  <a:pathLst>
                    <a:path extrusionOk="0" h="1779" w="1767">
                      <a:moveTo>
                        <a:pt x="883" y="1"/>
                      </a:moveTo>
                      <a:cubicBezTo>
                        <a:pt x="399" y="1"/>
                        <a:pt x="0" y="400"/>
                        <a:pt x="0" y="896"/>
                      </a:cubicBezTo>
                      <a:cubicBezTo>
                        <a:pt x="0" y="1380"/>
                        <a:pt x="399" y="1779"/>
                        <a:pt x="883" y="1779"/>
                      </a:cubicBezTo>
                      <a:cubicBezTo>
                        <a:pt x="1379" y="1779"/>
                        <a:pt x="1766" y="1380"/>
                        <a:pt x="1766" y="896"/>
                      </a:cubicBezTo>
                      <a:cubicBezTo>
                        <a:pt x="1766" y="400"/>
                        <a:pt x="1379" y="1"/>
                        <a:pt x="883"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668" name="Google Shape;2668;p34"/>
              <p:cNvGrpSpPr/>
              <p:nvPr/>
            </p:nvGrpSpPr>
            <p:grpSpPr>
              <a:xfrm>
                <a:off x="4226191" y="4007660"/>
                <a:ext cx="33560" cy="28770"/>
                <a:chOff x="4226191" y="4007660"/>
                <a:chExt cx="33560" cy="28770"/>
              </a:xfrm>
            </p:grpSpPr>
            <p:sp>
              <p:nvSpPr>
                <p:cNvPr id="2669" name="Google Shape;2669;p34"/>
                <p:cNvSpPr/>
                <p:nvPr/>
              </p:nvSpPr>
              <p:spPr>
                <a:xfrm>
                  <a:off x="4226191" y="4007660"/>
                  <a:ext cx="33560" cy="28770"/>
                </a:xfrm>
                <a:custGeom>
                  <a:rect b="b" l="l" r="r" t="t"/>
                  <a:pathLst>
                    <a:path extrusionOk="0" h="3658" w="4267">
                      <a:moveTo>
                        <a:pt x="2427" y="1"/>
                      </a:moveTo>
                      <a:cubicBezTo>
                        <a:pt x="1980" y="1"/>
                        <a:pt x="1524" y="167"/>
                        <a:pt x="1150" y="537"/>
                      </a:cubicBezTo>
                      <a:cubicBezTo>
                        <a:pt x="1" y="1686"/>
                        <a:pt x="811" y="3645"/>
                        <a:pt x="2444" y="3658"/>
                      </a:cubicBezTo>
                      <a:cubicBezTo>
                        <a:pt x="3436" y="3645"/>
                        <a:pt x="4259" y="2835"/>
                        <a:pt x="4259" y="1843"/>
                      </a:cubicBezTo>
                      <a:cubicBezTo>
                        <a:pt x="4267" y="736"/>
                        <a:pt x="3369" y="1"/>
                        <a:pt x="2427"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70" name="Google Shape;2670;p34"/>
                <p:cNvSpPr/>
                <p:nvPr/>
              </p:nvSpPr>
              <p:spPr>
                <a:xfrm>
                  <a:off x="4239129" y="4017397"/>
                  <a:ext cx="10948" cy="9383"/>
                </a:xfrm>
                <a:custGeom>
                  <a:rect b="b" l="l" r="r" t="t"/>
                  <a:pathLst>
                    <a:path extrusionOk="0" h="1193" w="1392">
                      <a:moveTo>
                        <a:pt x="787" y="0"/>
                      </a:moveTo>
                      <a:cubicBezTo>
                        <a:pt x="267" y="0"/>
                        <a:pt x="1" y="641"/>
                        <a:pt x="376" y="1016"/>
                      </a:cubicBezTo>
                      <a:cubicBezTo>
                        <a:pt x="497" y="1138"/>
                        <a:pt x="647" y="1192"/>
                        <a:pt x="794" y="1192"/>
                      </a:cubicBezTo>
                      <a:cubicBezTo>
                        <a:pt x="1099" y="1192"/>
                        <a:pt x="1392" y="957"/>
                        <a:pt x="1392" y="605"/>
                      </a:cubicBezTo>
                      <a:cubicBezTo>
                        <a:pt x="1392" y="266"/>
                        <a:pt x="1126" y="0"/>
                        <a:pt x="787"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671" name="Google Shape;2671;p34"/>
              <p:cNvGrpSpPr/>
              <p:nvPr/>
            </p:nvGrpSpPr>
            <p:grpSpPr>
              <a:xfrm>
                <a:off x="3597785" y="3377045"/>
                <a:ext cx="33591" cy="28699"/>
                <a:chOff x="3597785" y="3377045"/>
                <a:chExt cx="33591" cy="28699"/>
              </a:xfrm>
            </p:grpSpPr>
            <p:sp>
              <p:nvSpPr>
                <p:cNvPr id="2672" name="Google Shape;2672;p34"/>
                <p:cNvSpPr/>
                <p:nvPr/>
              </p:nvSpPr>
              <p:spPr>
                <a:xfrm>
                  <a:off x="3597785" y="3377045"/>
                  <a:ext cx="33591" cy="28699"/>
                </a:xfrm>
                <a:custGeom>
                  <a:rect b="b" l="l" r="r" t="t"/>
                  <a:pathLst>
                    <a:path extrusionOk="0" h="3649" w="4271">
                      <a:moveTo>
                        <a:pt x="2428" y="0"/>
                      </a:moveTo>
                      <a:cubicBezTo>
                        <a:pt x="1979" y="0"/>
                        <a:pt x="1522" y="167"/>
                        <a:pt x="1150" y="539"/>
                      </a:cubicBezTo>
                      <a:cubicBezTo>
                        <a:pt x="0" y="1676"/>
                        <a:pt x="811" y="3648"/>
                        <a:pt x="2444" y="3648"/>
                      </a:cubicBezTo>
                      <a:cubicBezTo>
                        <a:pt x="3448" y="3648"/>
                        <a:pt x="4259" y="2826"/>
                        <a:pt x="4271" y="1822"/>
                      </a:cubicBezTo>
                      <a:cubicBezTo>
                        <a:pt x="4262" y="726"/>
                        <a:pt x="3364" y="0"/>
                        <a:pt x="2428"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73" name="Google Shape;2673;p34"/>
                <p:cNvSpPr/>
                <p:nvPr/>
              </p:nvSpPr>
              <p:spPr>
                <a:xfrm>
                  <a:off x="3612343" y="3386703"/>
                  <a:ext cx="9328" cy="9336"/>
                </a:xfrm>
                <a:custGeom>
                  <a:rect b="b" l="l" r="r" t="t"/>
                  <a:pathLst>
                    <a:path extrusionOk="0" h="1187" w="1186">
                      <a:moveTo>
                        <a:pt x="593" y="1"/>
                      </a:moveTo>
                      <a:cubicBezTo>
                        <a:pt x="266" y="1"/>
                        <a:pt x="0" y="267"/>
                        <a:pt x="0" y="594"/>
                      </a:cubicBezTo>
                      <a:cubicBezTo>
                        <a:pt x="0" y="920"/>
                        <a:pt x="266" y="1186"/>
                        <a:pt x="593" y="1186"/>
                      </a:cubicBezTo>
                      <a:cubicBezTo>
                        <a:pt x="920" y="1186"/>
                        <a:pt x="1186" y="920"/>
                        <a:pt x="1186" y="594"/>
                      </a:cubicBezTo>
                      <a:cubicBezTo>
                        <a:pt x="1186" y="267"/>
                        <a:pt x="920" y="1"/>
                        <a:pt x="593"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674" name="Google Shape;2674;p34"/>
              <p:cNvGrpSpPr/>
              <p:nvPr/>
            </p:nvGrpSpPr>
            <p:grpSpPr>
              <a:xfrm>
                <a:off x="3887870" y="3669796"/>
                <a:ext cx="33591" cy="28692"/>
                <a:chOff x="3887870" y="3669796"/>
                <a:chExt cx="33591" cy="28692"/>
              </a:xfrm>
            </p:grpSpPr>
            <p:sp>
              <p:nvSpPr>
                <p:cNvPr id="2675" name="Google Shape;2675;p34"/>
                <p:cNvSpPr/>
                <p:nvPr/>
              </p:nvSpPr>
              <p:spPr>
                <a:xfrm>
                  <a:off x="3887870" y="3669796"/>
                  <a:ext cx="33591" cy="28692"/>
                </a:xfrm>
                <a:custGeom>
                  <a:rect b="b" l="l" r="r" t="t"/>
                  <a:pathLst>
                    <a:path extrusionOk="0" h="3648" w="4271">
                      <a:moveTo>
                        <a:pt x="2431" y="0"/>
                      </a:moveTo>
                      <a:cubicBezTo>
                        <a:pt x="1981" y="0"/>
                        <a:pt x="1522" y="167"/>
                        <a:pt x="1150" y="539"/>
                      </a:cubicBezTo>
                      <a:cubicBezTo>
                        <a:pt x="1" y="1676"/>
                        <a:pt x="823" y="3648"/>
                        <a:pt x="2444" y="3648"/>
                      </a:cubicBezTo>
                      <a:cubicBezTo>
                        <a:pt x="3448" y="3648"/>
                        <a:pt x="4271" y="2825"/>
                        <a:pt x="4271" y="1821"/>
                      </a:cubicBezTo>
                      <a:cubicBezTo>
                        <a:pt x="4271" y="725"/>
                        <a:pt x="3370" y="0"/>
                        <a:pt x="2431"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76" name="Google Shape;2676;p34"/>
                <p:cNvSpPr/>
                <p:nvPr/>
              </p:nvSpPr>
              <p:spPr>
                <a:xfrm>
                  <a:off x="3902428" y="3679454"/>
                  <a:ext cx="9422" cy="9328"/>
                </a:xfrm>
                <a:custGeom>
                  <a:rect b="b" l="l" r="r" t="t"/>
                  <a:pathLst>
                    <a:path extrusionOk="0" h="1186" w="1198">
                      <a:moveTo>
                        <a:pt x="593" y="1"/>
                      </a:moveTo>
                      <a:cubicBezTo>
                        <a:pt x="266" y="1"/>
                        <a:pt x="0" y="267"/>
                        <a:pt x="0" y="593"/>
                      </a:cubicBezTo>
                      <a:cubicBezTo>
                        <a:pt x="0" y="920"/>
                        <a:pt x="266" y="1186"/>
                        <a:pt x="593" y="1186"/>
                      </a:cubicBezTo>
                      <a:cubicBezTo>
                        <a:pt x="932" y="1186"/>
                        <a:pt x="1198" y="920"/>
                        <a:pt x="1198" y="593"/>
                      </a:cubicBezTo>
                      <a:cubicBezTo>
                        <a:pt x="1198" y="267"/>
                        <a:pt x="932" y="1"/>
                        <a:pt x="593"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677" name="Google Shape;2677;p34"/>
              <p:cNvGrpSpPr/>
              <p:nvPr/>
            </p:nvGrpSpPr>
            <p:grpSpPr>
              <a:xfrm>
                <a:off x="3818320" y="3481625"/>
                <a:ext cx="33497" cy="28770"/>
                <a:chOff x="3818320" y="3481625"/>
                <a:chExt cx="33497" cy="28770"/>
              </a:xfrm>
            </p:grpSpPr>
            <p:sp>
              <p:nvSpPr>
                <p:cNvPr id="2678" name="Google Shape;2678;p34"/>
                <p:cNvSpPr/>
                <p:nvPr/>
              </p:nvSpPr>
              <p:spPr>
                <a:xfrm>
                  <a:off x="3818320" y="3481625"/>
                  <a:ext cx="33497" cy="28770"/>
                </a:xfrm>
                <a:custGeom>
                  <a:rect b="b" l="l" r="r" t="t"/>
                  <a:pathLst>
                    <a:path extrusionOk="0" h="3658" w="4259">
                      <a:moveTo>
                        <a:pt x="2421" y="1"/>
                      </a:moveTo>
                      <a:cubicBezTo>
                        <a:pt x="1975" y="1"/>
                        <a:pt x="1520" y="166"/>
                        <a:pt x="1150" y="537"/>
                      </a:cubicBezTo>
                      <a:cubicBezTo>
                        <a:pt x="1" y="1686"/>
                        <a:pt x="811" y="3658"/>
                        <a:pt x="2432" y="3658"/>
                      </a:cubicBezTo>
                      <a:cubicBezTo>
                        <a:pt x="3448" y="3658"/>
                        <a:pt x="4259" y="2835"/>
                        <a:pt x="4259" y="1831"/>
                      </a:cubicBezTo>
                      <a:cubicBezTo>
                        <a:pt x="4259" y="732"/>
                        <a:pt x="3359" y="1"/>
                        <a:pt x="2421"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79" name="Google Shape;2679;p34"/>
                <p:cNvSpPr/>
                <p:nvPr/>
              </p:nvSpPr>
              <p:spPr>
                <a:xfrm>
                  <a:off x="3831258" y="3491362"/>
                  <a:ext cx="10956" cy="9375"/>
                </a:xfrm>
                <a:custGeom>
                  <a:rect b="b" l="l" r="r" t="t"/>
                  <a:pathLst>
                    <a:path extrusionOk="0" h="1192" w="1393">
                      <a:moveTo>
                        <a:pt x="787" y="0"/>
                      </a:moveTo>
                      <a:cubicBezTo>
                        <a:pt x="267" y="0"/>
                        <a:pt x="1" y="641"/>
                        <a:pt x="376" y="1016"/>
                      </a:cubicBezTo>
                      <a:cubicBezTo>
                        <a:pt x="497" y="1137"/>
                        <a:pt x="646" y="1192"/>
                        <a:pt x="792" y="1192"/>
                      </a:cubicBezTo>
                      <a:cubicBezTo>
                        <a:pt x="1098" y="1192"/>
                        <a:pt x="1392" y="953"/>
                        <a:pt x="1392" y="593"/>
                      </a:cubicBezTo>
                      <a:cubicBezTo>
                        <a:pt x="1392" y="266"/>
                        <a:pt x="1126" y="0"/>
                        <a:pt x="787"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680" name="Google Shape;2680;p34"/>
              <p:cNvGrpSpPr/>
              <p:nvPr/>
            </p:nvGrpSpPr>
            <p:grpSpPr>
              <a:xfrm>
                <a:off x="4278139" y="4120948"/>
                <a:ext cx="37492" cy="32129"/>
                <a:chOff x="4278139" y="4120948"/>
                <a:chExt cx="37492" cy="32129"/>
              </a:xfrm>
            </p:grpSpPr>
            <p:sp>
              <p:nvSpPr>
                <p:cNvPr id="2681" name="Google Shape;2681;p34"/>
                <p:cNvSpPr/>
                <p:nvPr/>
              </p:nvSpPr>
              <p:spPr>
                <a:xfrm>
                  <a:off x="4278139" y="4120948"/>
                  <a:ext cx="37492" cy="32129"/>
                </a:xfrm>
                <a:custGeom>
                  <a:rect b="b" l="l" r="r" t="t"/>
                  <a:pathLst>
                    <a:path extrusionOk="0" h="4085" w="4767">
                      <a:moveTo>
                        <a:pt x="2708" y="0"/>
                      </a:moveTo>
                      <a:cubicBezTo>
                        <a:pt x="2207" y="0"/>
                        <a:pt x="1697" y="186"/>
                        <a:pt x="1283" y="600"/>
                      </a:cubicBezTo>
                      <a:cubicBezTo>
                        <a:pt x="1" y="1895"/>
                        <a:pt x="908" y="4084"/>
                        <a:pt x="2722" y="4084"/>
                      </a:cubicBezTo>
                      <a:cubicBezTo>
                        <a:pt x="3847" y="4084"/>
                        <a:pt x="4755" y="3177"/>
                        <a:pt x="4767" y="2052"/>
                      </a:cubicBezTo>
                      <a:cubicBezTo>
                        <a:pt x="4767" y="815"/>
                        <a:pt x="3758" y="0"/>
                        <a:pt x="2708"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82" name="Google Shape;2682;p34"/>
                <p:cNvSpPr/>
                <p:nvPr/>
              </p:nvSpPr>
              <p:spPr>
                <a:xfrm>
                  <a:off x="4290983" y="4130614"/>
                  <a:ext cx="14943" cy="12812"/>
                </a:xfrm>
                <a:custGeom>
                  <a:rect b="b" l="l" r="r" t="t"/>
                  <a:pathLst>
                    <a:path extrusionOk="0" h="1629" w="1900">
                      <a:moveTo>
                        <a:pt x="1089" y="0"/>
                      </a:moveTo>
                      <a:cubicBezTo>
                        <a:pt x="363" y="0"/>
                        <a:pt x="1" y="883"/>
                        <a:pt x="509" y="1391"/>
                      </a:cubicBezTo>
                      <a:cubicBezTo>
                        <a:pt x="673" y="1555"/>
                        <a:pt x="876" y="1629"/>
                        <a:pt x="1076" y="1629"/>
                      </a:cubicBezTo>
                      <a:cubicBezTo>
                        <a:pt x="1495" y="1629"/>
                        <a:pt x="1900" y="1306"/>
                        <a:pt x="1900" y="823"/>
                      </a:cubicBezTo>
                      <a:cubicBezTo>
                        <a:pt x="1900" y="363"/>
                        <a:pt x="1537" y="0"/>
                        <a:pt x="1089"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683" name="Google Shape;2683;p34"/>
              <p:cNvGrpSpPr/>
              <p:nvPr/>
            </p:nvGrpSpPr>
            <p:grpSpPr>
              <a:xfrm>
                <a:off x="4419898" y="3977388"/>
                <a:ext cx="33497" cy="28692"/>
                <a:chOff x="4419898" y="3977388"/>
                <a:chExt cx="33497" cy="28692"/>
              </a:xfrm>
            </p:grpSpPr>
            <p:sp>
              <p:nvSpPr>
                <p:cNvPr id="2684" name="Google Shape;2684;p34"/>
                <p:cNvSpPr/>
                <p:nvPr/>
              </p:nvSpPr>
              <p:spPr>
                <a:xfrm>
                  <a:off x="4419898" y="3977388"/>
                  <a:ext cx="33497" cy="28692"/>
                </a:xfrm>
                <a:custGeom>
                  <a:rect b="b" l="l" r="r" t="t"/>
                  <a:pathLst>
                    <a:path extrusionOk="0" h="3648" w="4259">
                      <a:moveTo>
                        <a:pt x="2426" y="0"/>
                      </a:moveTo>
                      <a:cubicBezTo>
                        <a:pt x="1979" y="0"/>
                        <a:pt x="1522" y="167"/>
                        <a:pt x="1150" y="539"/>
                      </a:cubicBezTo>
                      <a:cubicBezTo>
                        <a:pt x="1" y="1688"/>
                        <a:pt x="811" y="3648"/>
                        <a:pt x="2432" y="3648"/>
                      </a:cubicBezTo>
                      <a:cubicBezTo>
                        <a:pt x="3448" y="3648"/>
                        <a:pt x="4259" y="2837"/>
                        <a:pt x="4259" y="1833"/>
                      </a:cubicBezTo>
                      <a:cubicBezTo>
                        <a:pt x="4259" y="729"/>
                        <a:pt x="3362" y="0"/>
                        <a:pt x="2426"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85" name="Google Shape;2685;p34"/>
                <p:cNvSpPr/>
                <p:nvPr/>
              </p:nvSpPr>
              <p:spPr>
                <a:xfrm>
                  <a:off x="4432742" y="3987046"/>
                  <a:ext cx="11042" cy="9399"/>
                </a:xfrm>
                <a:custGeom>
                  <a:rect b="b" l="l" r="r" t="t"/>
                  <a:pathLst>
                    <a:path extrusionOk="0" h="1195" w="1404">
                      <a:moveTo>
                        <a:pt x="799" y="0"/>
                      </a:moveTo>
                      <a:cubicBezTo>
                        <a:pt x="267" y="0"/>
                        <a:pt x="1" y="641"/>
                        <a:pt x="376" y="1016"/>
                      </a:cubicBezTo>
                      <a:cubicBezTo>
                        <a:pt x="499" y="1139"/>
                        <a:pt x="650" y="1195"/>
                        <a:pt x="799" y="1195"/>
                      </a:cubicBezTo>
                      <a:cubicBezTo>
                        <a:pt x="1104" y="1195"/>
                        <a:pt x="1396" y="963"/>
                        <a:pt x="1404" y="605"/>
                      </a:cubicBezTo>
                      <a:cubicBezTo>
                        <a:pt x="1404" y="266"/>
                        <a:pt x="1138" y="0"/>
                        <a:pt x="799"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686" name="Google Shape;2686;p34"/>
              <p:cNvGrpSpPr/>
              <p:nvPr/>
            </p:nvGrpSpPr>
            <p:grpSpPr>
              <a:xfrm>
                <a:off x="4158930" y="4034684"/>
                <a:ext cx="33497" cy="28762"/>
                <a:chOff x="4158930" y="4034684"/>
                <a:chExt cx="33497" cy="28762"/>
              </a:xfrm>
            </p:grpSpPr>
            <p:sp>
              <p:nvSpPr>
                <p:cNvPr id="2687" name="Google Shape;2687;p34"/>
                <p:cNvSpPr/>
                <p:nvPr/>
              </p:nvSpPr>
              <p:spPr>
                <a:xfrm>
                  <a:off x="4158930" y="4034684"/>
                  <a:ext cx="33497" cy="28762"/>
                </a:xfrm>
                <a:custGeom>
                  <a:rect b="b" l="l" r="r" t="t"/>
                  <a:pathLst>
                    <a:path extrusionOk="0" h="3657" w="4259">
                      <a:moveTo>
                        <a:pt x="2421" y="0"/>
                      </a:moveTo>
                      <a:cubicBezTo>
                        <a:pt x="1974" y="0"/>
                        <a:pt x="1520" y="166"/>
                        <a:pt x="1149" y="536"/>
                      </a:cubicBezTo>
                      <a:cubicBezTo>
                        <a:pt x="0" y="1685"/>
                        <a:pt x="811" y="3645"/>
                        <a:pt x="2432" y="3657"/>
                      </a:cubicBezTo>
                      <a:cubicBezTo>
                        <a:pt x="3436" y="3645"/>
                        <a:pt x="4258" y="2834"/>
                        <a:pt x="4258" y="1830"/>
                      </a:cubicBezTo>
                      <a:cubicBezTo>
                        <a:pt x="4258" y="732"/>
                        <a:pt x="3358" y="0"/>
                        <a:pt x="2421"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88" name="Google Shape;2688;p34"/>
                <p:cNvSpPr/>
                <p:nvPr/>
              </p:nvSpPr>
              <p:spPr>
                <a:xfrm>
                  <a:off x="4173385" y="4044319"/>
                  <a:ext cx="9336" cy="9430"/>
                </a:xfrm>
                <a:custGeom>
                  <a:rect b="b" l="l" r="r" t="t"/>
                  <a:pathLst>
                    <a:path extrusionOk="0" h="1199" w="1187">
                      <a:moveTo>
                        <a:pt x="594" y="1"/>
                      </a:moveTo>
                      <a:cubicBezTo>
                        <a:pt x="267" y="1"/>
                        <a:pt x="1" y="279"/>
                        <a:pt x="1" y="605"/>
                      </a:cubicBezTo>
                      <a:cubicBezTo>
                        <a:pt x="1" y="932"/>
                        <a:pt x="267" y="1198"/>
                        <a:pt x="594" y="1198"/>
                      </a:cubicBezTo>
                      <a:cubicBezTo>
                        <a:pt x="920" y="1198"/>
                        <a:pt x="1186" y="932"/>
                        <a:pt x="1186" y="605"/>
                      </a:cubicBezTo>
                      <a:cubicBezTo>
                        <a:pt x="1186" y="279"/>
                        <a:pt x="920" y="1"/>
                        <a:pt x="594"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689" name="Google Shape;2689;p34"/>
              <p:cNvGrpSpPr/>
              <p:nvPr/>
            </p:nvGrpSpPr>
            <p:grpSpPr>
              <a:xfrm>
                <a:off x="4134949" y="3957049"/>
                <a:ext cx="33497" cy="28770"/>
                <a:chOff x="4134949" y="3957049"/>
                <a:chExt cx="33497" cy="28770"/>
              </a:xfrm>
            </p:grpSpPr>
            <p:sp>
              <p:nvSpPr>
                <p:cNvPr id="2690" name="Google Shape;2690;p34"/>
                <p:cNvSpPr/>
                <p:nvPr/>
              </p:nvSpPr>
              <p:spPr>
                <a:xfrm>
                  <a:off x="4134949" y="3957049"/>
                  <a:ext cx="33497" cy="28770"/>
                </a:xfrm>
                <a:custGeom>
                  <a:rect b="b" l="l" r="r" t="t"/>
                  <a:pathLst>
                    <a:path extrusionOk="0" h="3658" w="4259">
                      <a:moveTo>
                        <a:pt x="2421" y="0"/>
                      </a:moveTo>
                      <a:cubicBezTo>
                        <a:pt x="1975" y="0"/>
                        <a:pt x="1520" y="166"/>
                        <a:pt x="1150" y="536"/>
                      </a:cubicBezTo>
                      <a:cubicBezTo>
                        <a:pt x="1" y="1685"/>
                        <a:pt x="811" y="3657"/>
                        <a:pt x="2432" y="3657"/>
                      </a:cubicBezTo>
                      <a:cubicBezTo>
                        <a:pt x="3436" y="3657"/>
                        <a:pt x="4259" y="2834"/>
                        <a:pt x="4259" y="1830"/>
                      </a:cubicBezTo>
                      <a:cubicBezTo>
                        <a:pt x="4259" y="732"/>
                        <a:pt x="3359" y="0"/>
                        <a:pt x="2421" y="0"/>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91" name="Google Shape;2691;p34"/>
                <p:cNvSpPr/>
                <p:nvPr/>
              </p:nvSpPr>
              <p:spPr>
                <a:xfrm>
                  <a:off x="4147793" y="3966778"/>
                  <a:ext cx="10956" cy="9383"/>
                </a:xfrm>
                <a:custGeom>
                  <a:rect b="b" l="l" r="r" t="t"/>
                  <a:pathLst>
                    <a:path extrusionOk="0" h="1193" w="1393">
                      <a:moveTo>
                        <a:pt x="799" y="1"/>
                      </a:moveTo>
                      <a:cubicBezTo>
                        <a:pt x="267" y="1"/>
                        <a:pt x="1" y="642"/>
                        <a:pt x="376" y="1017"/>
                      </a:cubicBezTo>
                      <a:cubicBezTo>
                        <a:pt x="497" y="1138"/>
                        <a:pt x="646" y="1192"/>
                        <a:pt x="792" y="1192"/>
                      </a:cubicBezTo>
                      <a:cubicBezTo>
                        <a:pt x="1098" y="1192"/>
                        <a:pt x="1392" y="954"/>
                        <a:pt x="1392" y="593"/>
                      </a:cubicBezTo>
                      <a:cubicBezTo>
                        <a:pt x="1392" y="267"/>
                        <a:pt x="1126" y="1"/>
                        <a:pt x="799"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692" name="Google Shape;2692;p34"/>
              <p:cNvGrpSpPr/>
              <p:nvPr/>
            </p:nvGrpSpPr>
            <p:grpSpPr>
              <a:xfrm>
                <a:off x="4193653" y="4184403"/>
                <a:ext cx="43580" cy="37264"/>
                <a:chOff x="4193653" y="4184403"/>
                <a:chExt cx="43580" cy="37264"/>
              </a:xfrm>
            </p:grpSpPr>
            <p:sp>
              <p:nvSpPr>
                <p:cNvPr id="2693" name="Google Shape;2693;p34"/>
                <p:cNvSpPr/>
                <p:nvPr/>
              </p:nvSpPr>
              <p:spPr>
                <a:xfrm>
                  <a:off x="4193653" y="4184403"/>
                  <a:ext cx="43580" cy="37264"/>
                </a:xfrm>
                <a:custGeom>
                  <a:rect b="b" l="l" r="r" t="t"/>
                  <a:pathLst>
                    <a:path extrusionOk="0" h="4738" w="5541">
                      <a:moveTo>
                        <a:pt x="3156" y="1"/>
                      </a:moveTo>
                      <a:cubicBezTo>
                        <a:pt x="2575" y="1"/>
                        <a:pt x="1982" y="216"/>
                        <a:pt x="1501" y="698"/>
                      </a:cubicBezTo>
                      <a:cubicBezTo>
                        <a:pt x="1" y="2185"/>
                        <a:pt x="1065" y="4738"/>
                        <a:pt x="3170" y="4738"/>
                      </a:cubicBezTo>
                      <a:cubicBezTo>
                        <a:pt x="4476" y="4738"/>
                        <a:pt x="5529" y="3673"/>
                        <a:pt x="5541" y="2367"/>
                      </a:cubicBezTo>
                      <a:cubicBezTo>
                        <a:pt x="5541" y="943"/>
                        <a:pt x="4373" y="1"/>
                        <a:pt x="3156"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94" name="Google Shape;2694;p34"/>
                <p:cNvSpPr/>
                <p:nvPr/>
              </p:nvSpPr>
              <p:spPr>
                <a:xfrm>
                  <a:off x="4206591" y="4194069"/>
                  <a:ext cx="20944" cy="17948"/>
                </a:xfrm>
                <a:custGeom>
                  <a:rect b="b" l="l" r="r" t="t"/>
                  <a:pathLst>
                    <a:path extrusionOk="0" h="2282" w="2663">
                      <a:moveTo>
                        <a:pt x="1525" y="1"/>
                      </a:moveTo>
                      <a:cubicBezTo>
                        <a:pt x="509" y="1"/>
                        <a:pt x="1" y="1223"/>
                        <a:pt x="714" y="1948"/>
                      </a:cubicBezTo>
                      <a:cubicBezTo>
                        <a:pt x="948" y="2179"/>
                        <a:pt x="1234" y="2282"/>
                        <a:pt x="1514" y="2282"/>
                      </a:cubicBezTo>
                      <a:cubicBezTo>
                        <a:pt x="2101" y="2282"/>
                        <a:pt x="2662" y="1826"/>
                        <a:pt x="2662" y="1138"/>
                      </a:cubicBezTo>
                      <a:cubicBezTo>
                        <a:pt x="2662" y="509"/>
                        <a:pt x="2154" y="1"/>
                        <a:pt x="1525"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695" name="Google Shape;2695;p34"/>
              <p:cNvGrpSpPr/>
              <p:nvPr/>
            </p:nvGrpSpPr>
            <p:grpSpPr>
              <a:xfrm>
                <a:off x="4343600" y="3943844"/>
                <a:ext cx="43580" cy="37312"/>
                <a:chOff x="4343600" y="3943844"/>
                <a:chExt cx="43580" cy="37312"/>
              </a:xfrm>
            </p:grpSpPr>
            <p:sp>
              <p:nvSpPr>
                <p:cNvPr id="2696" name="Google Shape;2696;p34"/>
                <p:cNvSpPr/>
                <p:nvPr/>
              </p:nvSpPr>
              <p:spPr>
                <a:xfrm>
                  <a:off x="4343600" y="3943844"/>
                  <a:ext cx="43580" cy="37312"/>
                </a:xfrm>
                <a:custGeom>
                  <a:rect b="b" l="l" r="r" t="t"/>
                  <a:pathLst>
                    <a:path extrusionOk="0" h="4744" w="5541">
                      <a:moveTo>
                        <a:pt x="3156" y="1"/>
                      </a:moveTo>
                      <a:cubicBezTo>
                        <a:pt x="2574" y="1"/>
                        <a:pt x="1982" y="218"/>
                        <a:pt x="1500" y="703"/>
                      </a:cubicBezTo>
                      <a:cubicBezTo>
                        <a:pt x="0" y="2191"/>
                        <a:pt x="1065" y="4743"/>
                        <a:pt x="3169" y="4743"/>
                      </a:cubicBezTo>
                      <a:cubicBezTo>
                        <a:pt x="4476" y="4731"/>
                        <a:pt x="5528" y="3679"/>
                        <a:pt x="5540" y="2372"/>
                      </a:cubicBezTo>
                      <a:cubicBezTo>
                        <a:pt x="5540" y="949"/>
                        <a:pt x="4373" y="1"/>
                        <a:pt x="3156"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97" name="Google Shape;2697;p34"/>
                <p:cNvSpPr/>
                <p:nvPr/>
              </p:nvSpPr>
              <p:spPr>
                <a:xfrm>
                  <a:off x="4359581" y="3953557"/>
                  <a:ext cx="17893" cy="17893"/>
                </a:xfrm>
                <a:custGeom>
                  <a:rect b="b" l="l" r="r" t="t"/>
                  <a:pathLst>
                    <a:path extrusionOk="0" h="2275" w="2275">
                      <a:moveTo>
                        <a:pt x="1137" y="0"/>
                      </a:moveTo>
                      <a:cubicBezTo>
                        <a:pt x="508" y="0"/>
                        <a:pt x="0" y="508"/>
                        <a:pt x="0" y="1137"/>
                      </a:cubicBezTo>
                      <a:cubicBezTo>
                        <a:pt x="0" y="1766"/>
                        <a:pt x="508" y="2274"/>
                        <a:pt x="1137" y="2274"/>
                      </a:cubicBezTo>
                      <a:cubicBezTo>
                        <a:pt x="1766" y="2274"/>
                        <a:pt x="2275" y="1766"/>
                        <a:pt x="2275" y="1137"/>
                      </a:cubicBezTo>
                      <a:cubicBezTo>
                        <a:pt x="2275" y="508"/>
                        <a:pt x="1766" y="0"/>
                        <a:pt x="1137" y="0"/>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698" name="Google Shape;2698;p34"/>
              <p:cNvGrpSpPr/>
              <p:nvPr/>
            </p:nvGrpSpPr>
            <p:grpSpPr>
              <a:xfrm>
                <a:off x="4172339" y="3381693"/>
                <a:ext cx="31499" cy="27001"/>
                <a:chOff x="4172339" y="3381693"/>
                <a:chExt cx="31499" cy="27001"/>
              </a:xfrm>
            </p:grpSpPr>
            <p:sp>
              <p:nvSpPr>
                <p:cNvPr id="2699" name="Google Shape;2699;p34"/>
                <p:cNvSpPr/>
                <p:nvPr/>
              </p:nvSpPr>
              <p:spPr>
                <a:xfrm>
                  <a:off x="4172339" y="3381693"/>
                  <a:ext cx="31499" cy="27001"/>
                </a:xfrm>
                <a:custGeom>
                  <a:rect b="b" l="l" r="r" t="t"/>
                  <a:pathLst>
                    <a:path extrusionOk="0" h="3433" w="4005">
                      <a:moveTo>
                        <a:pt x="2285" y="1"/>
                      </a:moveTo>
                      <a:cubicBezTo>
                        <a:pt x="1866" y="1"/>
                        <a:pt x="1438" y="157"/>
                        <a:pt x="1090" y="505"/>
                      </a:cubicBezTo>
                      <a:cubicBezTo>
                        <a:pt x="1" y="1581"/>
                        <a:pt x="775" y="3420"/>
                        <a:pt x="2299" y="3432"/>
                      </a:cubicBezTo>
                      <a:cubicBezTo>
                        <a:pt x="3243" y="3420"/>
                        <a:pt x="4005" y="2658"/>
                        <a:pt x="4005" y="1714"/>
                      </a:cubicBezTo>
                      <a:cubicBezTo>
                        <a:pt x="4005" y="683"/>
                        <a:pt x="3163" y="1"/>
                        <a:pt x="2285" y="1"/>
                      </a:cubicBezTo>
                      <a:close/>
                    </a:path>
                  </a:pathLst>
                </a:custGeom>
                <a:solidFill>
                  <a:srgbClr val="CFD9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00" name="Google Shape;2700;p34"/>
                <p:cNvSpPr/>
                <p:nvPr/>
              </p:nvSpPr>
              <p:spPr>
                <a:xfrm>
                  <a:off x="4185285" y="3391367"/>
                  <a:ext cx="8856" cy="7605"/>
                </a:xfrm>
                <a:custGeom>
                  <a:rect b="b" l="l" r="r" t="t"/>
                  <a:pathLst>
                    <a:path extrusionOk="0" h="967" w="1126">
                      <a:moveTo>
                        <a:pt x="653" y="1"/>
                      </a:moveTo>
                      <a:cubicBezTo>
                        <a:pt x="218" y="1"/>
                        <a:pt x="0" y="521"/>
                        <a:pt x="302" y="823"/>
                      </a:cubicBezTo>
                      <a:cubicBezTo>
                        <a:pt x="401" y="922"/>
                        <a:pt x="523" y="967"/>
                        <a:pt x="643" y="967"/>
                      </a:cubicBezTo>
                      <a:cubicBezTo>
                        <a:pt x="889" y="967"/>
                        <a:pt x="1125" y="778"/>
                        <a:pt x="1125" y="484"/>
                      </a:cubicBezTo>
                      <a:cubicBezTo>
                        <a:pt x="1125" y="218"/>
                        <a:pt x="919" y="1"/>
                        <a:pt x="653" y="1"/>
                      </a:cubicBezTo>
                      <a:close/>
                    </a:path>
                  </a:pathLst>
                </a:custGeom>
                <a:solidFill>
                  <a:srgbClr val="869FB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4" name="Shape 2704"/>
        <p:cNvGrpSpPr/>
        <p:nvPr/>
      </p:nvGrpSpPr>
      <p:grpSpPr>
        <a:xfrm>
          <a:off x="0" y="0"/>
          <a:ext cx="0" cy="0"/>
          <a:chOff x="0" y="0"/>
          <a:chExt cx="0" cy="0"/>
        </a:xfrm>
      </p:grpSpPr>
      <p:sp>
        <p:nvSpPr>
          <p:cNvPr id="2705" name="Google Shape;2705;p35"/>
          <p:cNvSpPr txBox="1"/>
          <p:nvPr>
            <p:ph idx="1" type="body"/>
          </p:nvPr>
        </p:nvSpPr>
        <p:spPr>
          <a:xfrm>
            <a:off x="471600" y="2047175"/>
            <a:ext cx="4761000" cy="15750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sz="1100">
                <a:solidFill>
                  <a:srgbClr val="000000"/>
                </a:solidFill>
                <a:highlight>
                  <a:srgbClr val="FFFFFF"/>
                </a:highlight>
              </a:rPr>
              <a:t>El centro de salud requiere un sistema de registro para evitar posibles equivocaciones con la aplicación de las dosis, además que permita agregar nuevos pacientes que se han aplicado la vacuna, para lo cual se ha decidido realizar una aplicación de escritorio, en conjunto al personal del centro de salud el cual se encargará de establecer los requerimientos del sistema que en general se encargará de optimizar el registro de pacientes que se han aplicado la vacuna y que permitirá al paciente y al médico identificar cual es el tipo de vacuna suministrada y las dosis de la misma.</a:t>
            </a:r>
            <a:endParaRPr sz="1100">
              <a:solidFill>
                <a:srgbClr val="000000"/>
              </a:solidFill>
              <a:highlight>
                <a:srgbClr val="FFFFFF"/>
              </a:highlight>
            </a:endParaRPr>
          </a:p>
          <a:p>
            <a:pPr indent="0" lvl="0" marL="0" rtl="0" algn="l">
              <a:lnSpc>
                <a:spcPct val="115000"/>
              </a:lnSpc>
              <a:spcBef>
                <a:spcPts val="1200"/>
              </a:spcBef>
              <a:spcAft>
                <a:spcPts val="1200"/>
              </a:spcAft>
              <a:buNone/>
            </a:pPr>
            <a:r>
              <a:t/>
            </a:r>
            <a:endParaRPr sz="1100">
              <a:solidFill>
                <a:srgbClr val="000000"/>
              </a:solidFill>
              <a:highlight>
                <a:srgbClr val="FFFFFF"/>
              </a:highlight>
            </a:endParaRPr>
          </a:p>
        </p:txBody>
      </p:sp>
      <p:sp>
        <p:nvSpPr>
          <p:cNvPr id="2706" name="Google Shape;2706;p35"/>
          <p:cNvSpPr txBox="1"/>
          <p:nvPr>
            <p:ph type="title"/>
          </p:nvPr>
        </p:nvSpPr>
        <p:spPr>
          <a:xfrm>
            <a:off x="2098500" y="614447"/>
            <a:ext cx="4947000" cy="58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Formulación</a:t>
            </a:r>
            <a:r>
              <a:rPr lang="en"/>
              <a:t> del problema</a:t>
            </a:r>
            <a:endParaRPr/>
          </a:p>
        </p:txBody>
      </p:sp>
      <p:pic>
        <p:nvPicPr>
          <p:cNvPr id="2707" name="Google Shape;2707;p35"/>
          <p:cNvPicPr preferRelativeResize="0"/>
          <p:nvPr/>
        </p:nvPicPr>
        <p:blipFill>
          <a:blip r:embed="rId3">
            <a:alphaModFix/>
          </a:blip>
          <a:stretch>
            <a:fillRect/>
          </a:stretch>
        </p:blipFill>
        <p:spPr>
          <a:xfrm>
            <a:off x="5997800" y="2227775"/>
            <a:ext cx="2569426" cy="1394400"/>
          </a:xfrm>
          <a:prstGeom prst="rect">
            <a:avLst/>
          </a:prstGeom>
          <a:noFill/>
          <a:ln>
            <a:noFill/>
          </a:ln>
        </p:spPr>
      </p:pic>
      <p:grpSp>
        <p:nvGrpSpPr>
          <p:cNvPr id="2708" name="Google Shape;2708;p35"/>
          <p:cNvGrpSpPr/>
          <p:nvPr/>
        </p:nvGrpSpPr>
        <p:grpSpPr>
          <a:xfrm>
            <a:off x="5352855" y="1546065"/>
            <a:ext cx="3510368" cy="3321771"/>
            <a:chOff x="1230400" y="410075"/>
            <a:chExt cx="5124625" cy="4728500"/>
          </a:xfrm>
        </p:grpSpPr>
        <p:sp>
          <p:nvSpPr>
            <p:cNvPr id="2709" name="Google Shape;2709;p35"/>
            <p:cNvSpPr/>
            <p:nvPr/>
          </p:nvSpPr>
          <p:spPr>
            <a:xfrm>
              <a:off x="1384675" y="410150"/>
              <a:ext cx="4970350" cy="3655600"/>
            </a:xfrm>
            <a:custGeom>
              <a:rect b="b" l="l" r="r" t="t"/>
              <a:pathLst>
                <a:path extrusionOk="0" h="146224" w="198814">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35"/>
            <p:cNvSpPr/>
            <p:nvPr/>
          </p:nvSpPr>
          <p:spPr>
            <a:xfrm>
              <a:off x="1515675" y="410075"/>
              <a:ext cx="4819275" cy="3654050"/>
            </a:xfrm>
            <a:custGeom>
              <a:rect b="b" l="l" r="r" t="t"/>
              <a:pathLst>
                <a:path extrusionOk="0" h="146162" w="192771">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rgbClr val="D6E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35"/>
            <p:cNvSpPr/>
            <p:nvPr/>
          </p:nvSpPr>
          <p:spPr>
            <a:xfrm>
              <a:off x="1972925" y="4531000"/>
              <a:ext cx="4095225" cy="240325"/>
            </a:xfrm>
            <a:custGeom>
              <a:rect b="b" l="l" r="r" t="t"/>
              <a:pathLst>
                <a:path extrusionOk="0" h="9613" w="163809">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35"/>
            <p:cNvSpPr/>
            <p:nvPr/>
          </p:nvSpPr>
          <p:spPr>
            <a:xfrm>
              <a:off x="1972925" y="4535825"/>
              <a:ext cx="4095225" cy="235500"/>
            </a:xfrm>
            <a:custGeom>
              <a:rect b="b" l="l" r="r" t="t"/>
              <a:pathLst>
                <a:path extrusionOk="0" h="9420" w="163809">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35"/>
            <p:cNvSpPr/>
            <p:nvPr/>
          </p:nvSpPr>
          <p:spPr>
            <a:xfrm>
              <a:off x="2121600" y="3176250"/>
              <a:ext cx="133425" cy="207225"/>
            </a:xfrm>
            <a:custGeom>
              <a:rect b="b" l="l" r="r" t="t"/>
              <a:pathLst>
                <a:path extrusionOk="0" h="8289" w="5337">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35"/>
            <p:cNvSpPr/>
            <p:nvPr/>
          </p:nvSpPr>
          <p:spPr>
            <a:xfrm>
              <a:off x="1502000" y="3626850"/>
              <a:ext cx="143875" cy="202650"/>
            </a:xfrm>
            <a:custGeom>
              <a:rect b="b" l="l" r="r" t="t"/>
              <a:pathLst>
                <a:path extrusionOk="0" h="8106" w="5755">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35"/>
            <p:cNvSpPr/>
            <p:nvPr/>
          </p:nvSpPr>
          <p:spPr>
            <a:xfrm>
              <a:off x="2656800" y="3458200"/>
              <a:ext cx="462900" cy="1053550"/>
            </a:xfrm>
            <a:custGeom>
              <a:rect b="b" l="l" r="r" t="t"/>
              <a:pathLst>
                <a:path extrusionOk="0" h="42142" w="18516">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35"/>
            <p:cNvSpPr/>
            <p:nvPr/>
          </p:nvSpPr>
          <p:spPr>
            <a:xfrm>
              <a:off x="1230400" y="3120375"/>
              <a:ext cx="1581525" cy="1453250"/>
            </a:xfrm>
            <a:custGeom>
              <a:rect b="b" l="l" r="r" t="t"/>
              <a:pathLst>
                <a:path extrusionOk="0" h="58130" w="63261">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35"/>
            <p:cNvSpPr/>
            <p:nvPr/>
          </p:nvSpPr>
          <p:spPr>
            <a:xfrm>
              <a:off x="2969400" y="4123575"/>
              <a:ext cx="426750" cy="440400"/>
            </a:xfrm>
            <a:custGeom>
              <a:rect b="b" l="l" r="r" t="t"/>
              <a:pathLst>
                <a:path extrusionOk="0" h="17616" w="1707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35"/>
            <p:cNvSpPr/>
            <p:nvPr/>
          </p:nvSpPr>
          <p:spPr>
            <a:xfrm>
              <a:off x="1515675" y="3626950"/>
              <a:ext cx="126175" cy="202525"/>
            </a:xfrm>
            <a:custGeom>
              <a:rect b="b" l="l" r="r" t="t"/>
              <a:pathLst>
                <a:path extrusionOk="0" h="8101" w="5047">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35"/>
            <p:cNvSpPr/>
            <p:nvPr/>
          </p:nvSpPr>
          <p:spPr>
            <a:xfrm>
              <a:off x="2659200" y="4023125"/>
              <a:ext cx="458100" cy="488625"/>
            </a:xfrm>
            <a:custGeom>
              <a:rect b="b" l="l" r="r" t="t"/>
              <a:pathLst>
                <a:path extrusionOk="0" h="19545" w="18324">
                  <a:moveTo>
                    <a:pt x="1" y="1"/>
                  </a:moveTo>
                  <a:cubicBezTo>
                    <a:pt x="772" y="10930"/>
                    <a:pt x="9258" y="19544"/>
                    <a:pt x="9258" y="19544"/>
                  </a:cubicBezTo>
                  <a:cubicBezTo>
                    <a:pt x="9258" y="19544"/>
                    <a:pt x="17616" y="10898"/>
                    <a:pt x="18323" y="1"/>
                  </a:cubicBez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35"/>
            <p:cNvSpPr/>
            <p:nvPr/>
          </p:nvSpPr>
          <p:spPr>
            <a:xfrm>
              <a:off x="1239225" y="3702475"/>
              <a:ext cx="1564650" cy="871150"/>
            </a:xfrm>
            <a:custGeom>
              <a:rect b="b" l="l" r="r" t="t"/>
              <a:pathLst>
                <a:path extrusionOk="0" h="34846" w="62586">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35"/>
            <p:cNvSpPr/>
            <p:nvPr/>
          </p:nvSpPr>
          <p:spPr>
            <a:xfrm>
              <a:off x="2159350" y="3969275"/>
              <a:ext cx="152725" cy="66725"/>
            </a:xfrm>
            <a:custGeom>
              <a:rect b="b" l="l" r="r" t="t"/>
              <a:pathLst>
                <a:path extrusionOk="0" h="2669" w="6109">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35"/>
            <p:cNvSpPr/>
            <p:nvPr/>
          </p:nvSpPr>
          <p:spPr>
            <a:xfrm>
              <a:off x="2104725" y="3692850"/>
              <a:ext cx="29750" cy="98050"/>
            </a:xfrm>
            <a:custGeom>
              <a:rect b="b" l="l" r="r" t="t"/>
              <a:pathLst>
                <a:path extrusionOk="0" h="3922" w="119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35"/>
            <p:cNvSpPr/>
            <p:nvPr/>
          </p:nvSpPr>
          <p:spPr>
            <a:xfrm>
              <a:off x="2091050" y="3538550"/>
              <a:ext cx="43425" cy="60300"/>
            </a:xfrm>
            <a:custGeom>
              <a:rect b="b" l="l" r="r" t="t"/>
              <a:pathLst>
                <a:path extrusionOk="0" h="2412" w="1737">
                  <a:moveTo>
                    <a:pt x="1736" y="0"/>
                  </a:moveTo>
                  <a:cubicBezTo>
                    <a:pt x="1094" y="772"/>
                    <a:pt x="483" y="1479"/>
                    <a:pt x="1" y="2090"/>
                  </a:cubicBezTo>
                  <a:cubicBezTo>
                    <a:pt x="547" y="2283"/>
                    <a:pt x="1158" y="2379"/>
                    <a:pt x="1736" y="2411"/>
                  </a:cubicBezTo>
                  <a:lnTo>
                    <a:pt x="1736" y="1576"/>
                  </a:lnTo>
                  <a:lnTo>
                    <a:pt x="1736" y="0"/>
                  </a:ln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35"/>
            <p:cNvSpPr/>
            <p:nvPr/>
          </p:nvSpPr>
          <p:spPr>
            <a:xfrm>
              <a:off x="1844350" y="3120675"/>
              <a:ext cx="110925" cy="121375"/>
            </a:xfrm>
            <a:custGeom>
              <a:rect b="b" l="l" r="r" t="t"/>
              <a:pathLst>
                <a:path extrusionOk="0" h="4855" w="4437">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35"/>
            <p:cNvSpPr/>
            <p:nvPr/>
          </p:nvSpPr>
          <p:spPr>
            <a:xfrm>
              <a:off x="2971000" y="4123575"/>
              <a:ext cx="423525" cy="440400"/>
            </a:xfrm>
            <a:custGeom>
              <a:rect b="b" l="l" r="r" t="t"/>
              <a:pathLst>
                <a:path extrusionOk="0" h="17616" w="16941">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35"/>
            <p:cNvSpPr/>
            <p:nvPr/>
          </p:nvSpPr>
          <p:spPr>
            <a:xfrm>
              <a:off x="2693750" y="3458200"/>
              <a:ext cx="388975" cy="1053550"/>
            </a:xfrm>
            <a:custGeom>
              <a:rect b="b" l="l" r="r" t="t"/>
              <a:pathLst>
                <a:path extrusionOk="0" h="42142" w="15559">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35"/>
            <p:cNvSpPr/>
            <p:nvPr/>
          </p:nvSpPr>
          <p:spPr>
            <a:xfrm>
              <a:off x="2391600" y="4114750"/>
              <a:ext cx="416300" cy="462900"/>
            </a:xfrm>
            <a:custGeom>
              <a:rect b="b" l="l" r="r" t="t"/>
              <a:pathLst>
                <a:path extrusionOk="0" h="18516" w="16652">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35"/>
            <p:cNvSpPr/>
            <p:nvPr/>
          </p:nvSpPr>
          <p:spPr>
            <a:xfrm>
              <a:off x="2967000" y="4119550"/>
              <a:ext cx="431550" cy="448450"/>
            </a:xfrm>
            <a:custGeom>
              <a:rect b="b" l="l" r="r" t="t"/>
              <a:pathLst>
                <a:path extrusionOk="0" h="17938" w="17262">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35"/>
            <p:cNvSpPr/>
            <p:nvPr/>
          </p:nvSpPr>
          <p:spPr>
            <a:xfrm>
              <a:off x="3413000" y="3916250"/>
              <a:ext cx="1215075" cy="654150"/>
            </a:xfrm>
            <a:custGeom>
              <a:rect b="b" l="l" r="r" t="t"/>
              <a:pathLst>
                <a:path extrusionOk="0" h="26166" w="48603">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35"/>
            <p:cNvSpPr/>
            <p:nvPr/>
          </p:nvSpPr>
          <p:spPr>
            <a:xfrm>
              <a:off x="3404950" y="3908200"/>
              <a:ext cx="1231150" cy="669450"/>
            </a:xfrm>
            <a:custGeom>
              <a:rect b="b" l="l" r="r" t="t"/>
              <a:pathLst>
                <a:path extrusionOk="0" h="26778" w="49246">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35"/>
            <p:cNvSpPr/>
            <p:nvPr/>
          </p:nvSpPr>
          <p:spPr>
            <a:xfrm>
              <a:off x="3503800" y="4023125"/>
              <a:ext cx="1032675" cy="432375"/>
            </a:xfrm>
            <a:custGeom>
              <a:rect b="b" l="l" r="r" t="t"/>
              <a:pathLst>
                <a:path extrusionOk="0" h="17295" w="41307">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35"/>
            <p:cNvSpPr/>
            <p:nvPr/>
          </p:nvSpPr>
          <p:spPr>
            <a:xfrm>
              <a:off x="3495775" y="4023125"/>
              <a:ext cx="1049525" cy="432375"/>
            </a:xfrm>
            <a:custGeom>
              <a:rect b="b" l="l" r="r" t="t"/>
              <a:pathLst>
                <a:path extrusionOk="0" h="17295" w="41981">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35"/>
            <p:cNvSpPr/>
            <p:nvPr/>
          </p:nvSpPr>
          <p:spPr>
            <a:xfrm>
              <a:off x="3552825" y="3963650"/>
              <a:ext cx="934625" cy="134250"/>
            </a:xfrm>
            <a:custGeom>
              <a:rect b="b" l="l" r="r" t="t"/>
              <a:pathLst>
                <a:path extrusionOk="0" h="5370" w="37385">
                  <a:moveTo>
                    <a:pt x="0" y="1"/>
                  </a:moveTo>
                  <a:lnTo>
                    <a:pt x="0" y="5369"/>
                  </a:lnTo>
                  <a:lnTo>
                    <a:pt x="37384" y="5369"/>
                  </a:lnTo>
                  <a:lnTo>
                    <a:pt x="37384"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35"/>
            <p:cNvSpPr/>
            <p:nvPr/>
          </p:nvSpPr>
          <p:spPr>
            <a:xfrm>
              <a:off x="3545600" y="3956425"/>
              <a:ext cx="949875" cy="148700"/>
            </a:xfrm>
            <a:custGeom>
              <a:rect b="b" l="l" r="r" t="t"/>
              <a:pathLst>
                <a:path extrusionOk="0" h="5948" w="37995">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35"/>
            <p:cNvSpPr/>
            <p:nvPr/>
          </p:nvSpPr>
          <p:spPr>
            <a:xfrm>
              <a:off x="2141675" y="3577925"/>
              <a:ext cx="3757700" cy="438000"/>
            </a:xfrm>
            <a:custGeom>
              <a:rect b="b" l="l" r="r" t="t"/>
              <a:pathLst>
                <a:path extrusionOk="0" h="17520" w="150308">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35"/>
            <p:cNvSpPr/>
            <p:nvPr/>
          </p:nvSpPr>
          <p:spPr>
            <a:xfrm>
              <a:off x="2134450" y="3570700"/>
              <a:ext cx="3772175" cy="452450"/>
            </a:xfrm>
            <a:custGeom>
              <a:rect b="b" l="l" r="r" t="t"/>
              <a:pathLst>
                <a:path extrusionOk="0" h="18098" w="150887">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35"/>
            <p:cNvSpPr/>
            <p:nvPr/>
          </p:nvSpPr>
          <p:spPr>
            <a:xfrm>
              <a:off x="2141675" y="1197625"/>
              <a:ext cx="3757700" cy="2818300"/>
            </a:xfrm>
            <a:custGeom>
              <a:rect b="b" l="l" r="r" t="t"/>
              <a:pathLst>
                <a:path extrusionOk="0" h="112732" w="150308">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35"/>
            <p:cNvSpPr/>
            <p:nvPr/>
          </p:nvSpPr>
          <p:spPr>
            <a:xfrm>
              <a:off x="2134450" y="1190400"/>
              <a:ext cx="3772175" cy="2832750"/>
            </a:xfrm>
            <a:custGeom>
              <a:rect b="b" l="l" r="r" t="t"/>
              <a:pathLst>
                <a:path extrusionOk="0" h="113310" w="150887">
                  <a:moveTo>
                    <a:pt x="142722" y="7618"/>
                  </a:moveTo>
                  <a:lnTo>
                    <a:pt x="142722" y="86662"/>
                  </a:lnTo>
                  <a:lnTo>
                    <a:pt x="8133" y="86662"/>
                  </a:lnTo>
                  <a:lnTo>
                    <a:pt x="8133" y="7618"/>
                  </a:lnTo>
                  <a:close/>
                  <a:moveTo>
                    <a:pt x="7844" y="7008"/>
                  </a:moveTo>
                  <a:cubicBezTo>
                    <a:pt x="7779" y="7008"/>
                    <a:pt x="7683" y="7040"/>
                    <a:pt x="7651" y="7104"/>
                  </a:cubicBezTo>
                  <a:cubicBezTo>
                    <a:pt x="7587" y="7168"/>
                    <a:pt x="7554" y="7233"/>
                    <a:pt x="7554" y="7297"/>
                  </a:cubicBezTo>
                  <a:lnTo>
                    <a:pt x="7554" y="86951"/>
                  </a:lnTo>
                  <a:cubicBezTo>
                    <a:pt x="7554" y="87015"/>
                    <a:pt x="7587" y="87112"/>
                    <a:pt x="7651" y="87144"/>
                  </a:cubicBezTo>
                  <a:cubicBezTo>
                    <a:pt x="7683" y="87208"/>
                    <a:pt x="7779" y="87240"/>
                    <a:pt x="7844" y="87240"/>
                  </a:cubicBezTo>
                  <a:lnTo>
                    <a:pt x="143011" y="87240"/>
                  </a:lnTo>
                  <a:cubicBezTo>
                    <a:pt x="143107" y="87240"/>
                    <a:pt x="143172" y="87208"/>
                    <a:pt x="143236" y="87144"/>
                  </a:cubicBezTo>
                  <a:cubicBezTo>
                    <a:pt x="143300" y="87112"/>
                    <a:pt x="143332" y="87015"/>
                    <a:pt x="143332" y="86951"/>
                  </a:cubicBezTo>
                  <a:lnTo>
                    <a:pt x="143332" y="7297"/>
                  </a:lnTo>
                  <a:cubicBezTo>
                    <a:pt x="143332" y="7233"/>
                    <a:pt x="143300" y="7168"/>
                    <a:pt x="143236" y="7104"/>
                  </a:cubicBezTo>
                  <a:cubicBezTo>
                    <a:pt x="143172" y="7040"/>
                    <a:pt x="143107" y="7008"/>
                    <a:pt x="143011" y="7008"/>
                  </a:cubicBezTo>
                  <a:close/>
                  <a:moveTo>
                    <a:pt x="145615" y="579"/>
                  </a:moveTo>
                  <a:cubicBezTo>
                    <a:pt x="146900" y="579"/>
                    <a:pt x="148057" y="1125"/>
                    <a:pt x="148925" y="1961"/>
                  </a:cubicBezTo>
                  <a:cubicBezTo>
                    <a:pt x="149761" y="2829"/>
                    <a:pt x="150308" y="3986"/>
                    <a:pt x="150308" y="5272"/>
                  </a:cubicBezTo>
                  <a:lnTo>
                    <a:pt x="150308" y="108038"/>
                  </a:lnTo>
                  <a:cubicBezTo>
                    <a:pt x="150308" y="109356"/>
                    <a:pt x="149761" y="110513"/>
                    <a:pt x="148925" y="111349"/>
                  </a:cubicBezTo>
                  <a:cubicBezTo>
                    <a:pt x="148057" y="112217"/>
                    <a:pt x="146900" y="112731"/>
                    <a:pt x="145615" y="112731"/>
                  </a:cubicBezTo>
                  <a:lnTo>
                    <a:pt x="5272" y="112731"/>
                  </a:lnTo>
                  <a:cubicBezTo>
                    <a:pt x="3986" y="112731"/>
                    <a:pt x="2797" y="112217"/>
                    <a:pt x="1961" y="111349"/>
                  </a:cubicBezTo>
                  <a:cubicBezTo>
                    <a:pt x="1093" y="110513"/>
                    <a:pt x="579" y="109356"/>
                    <a:pt x="579" y="108038"/>
                  </a:cubicBezTo>
                  <a:lnTo>
                    <a:pt x="579" y="5272"/>
                  </a:lnTo>
                  <a:cubicBezTo>
                    <a:pt x="579" y="3986"/>
                    <a:pt x="1093" y="2829"/>
                    <a:pt x="1961" y="1961"/>
                  </a:cubicBezTo>
                  <a:cubicBezTo>
                    <a:pt x="2797" y="1125"/>
                    <a:pt x="3986" y="579"/>
                    <a:pt x="5272" y="579"/>
                  </a:cubicBezTo>
                  <a:close/>
                  <a:moveTo>
                    <a:pt x="5272" y="0"/>
                  </a:moveTo>
                  <a:cubicBezTo>
                    <a:pt x="2347" y="0"/>
                    <a:pt x="0" y="2379"/>
                    <a:pt x="0" y="5272"/>
                  </a:cubicBezTo>
                  <a:lnTo>
                    <a:pt x="0" y="108038"/>
                  </a:lnTo>
                  <a:cubicBezTo>
                    <a:pt x="0" y="110963"/>
                    <a:pt x="2347" y="113310"/>
                    <a:pt x="5272" y="113310"/>
                  </a:cubicBezTo>
                  <a:lnTo>
                    <a:pt x="145615" y="113310"/>
                  </a:lnTo>
                  <a:cubicBezTo>
                    <a:pt x="148508" y="113310"/>
                    <a:pt x="150886" y="110963"/>
                    <a:pt x="150886" y="108038"/>
                  </a:cubicBezTo>
                  <a:lnTo>
                    <a:pt x="150886" y="5272"/>
                  </a:lnTo>
                  <a:cubicBezTo>
                    <a:pt x="150886" y="2379"/>
                    <a:pt x="148508" y="0"/>
                    <a:pt x="145615"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35"/>
            <p:cNvSpPr/>
            <p:nvPr/>
          </p:nvSpPr>
          <p:spPr>
            <a:xfrm>
              <a:off x="3951400" y="3727400"/>
              <a:ext cx="138250" cy="139050"/>
            </a:xfrm>
            <a:custGeom>
              <a:rect b="b" l="l" r="r" t="t"/>
              <a:pathLst>
                <a:path extrusionOk="0" h="5562" w="553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35"/>
            <p:cNvSpPr/>
            <p:nvPr/>
          </p:nvSpPr>
          <p:spPr>
            <a:xfrm>
              <a:off x="3943375" y="3720175"/>
              <a:ext cx="153525" cy="153500"/>
            </a:xfrm>
            <a:custGeom>
              <a:rect b="b" l="l" r="r" t="t"/>
              <a:pathLst>
                <a:path extrusionOk="0" h="6140" w="6141">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35"/>
            <p:cNvSpPr/>
            <p:nvPr/>
          </p:nvSpPr>
          <p:spPr>
            <a:xfrm>
              <a:off x="3413000" y="4570400"/>
              <a:ext cx="1215075" cy="57075"/>
            </a:xfrm>
            <a:custGeom>
              <a:rect b="b" l="l" r="r" t="t"/>
              <a:pathLst>
                <a:path extrusionOk="0" h="2283" w="48603">
                  <a:moveTo>
                    <a:pt x="0" y="0"/>
                  </a:moveTo>
                  <a:lnTo>
                    <a:pt x="0" y="2282"/>
                  </a:lnTo>
                  <a:lnTo>
                    <a:pt x="48602" y="2282"/>
                  </a:lnTo>
                  <a:lnTo>
                    <a:pt x="486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35"/>
            <p:cNvSpPr/>
            <p:nvPr/>
          </p:nvSpPr>
          <p:spPr>
            <a:xfrm>
              <a:off x="3404950" y="4563150"/>
              <a:ext cx="1230350" cy="71550"/>
            </a:xfrm>
            <a:custGeom>
              <a:rect b="b" l="l" r="r" t="t"/>
              <a:pathLst>
                <a:path extrusionOk="0" h="2862" w="49214">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35"/>
            <p:cNvSpPr/>
            <p:nvPr/>
          </p:nvSpPr>
          <p:spPr>
            <a:xfrm>
              <a:off x="2180250" y="2902900"/>
              <a:ext cx="162350" cy="178425"/>
            </a:xfrm>
            <a:custGeom>
              <a:rect b="b" l="l" r="r" t="t"/>
              <a:pathLst>
                <a:path extrusionOk="0" h="7137" w="6494">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35"/>
            <p:cNvSpPr/>
            <p:nvPr/>
          </p:nvSpPr>
          <p:spPr>
            <a:xfrm>
              <a:off x="2177050" y="2895650"/>
              <a:ext cx="172800" cy="192900"/>
            </a:xfrm>
            <a:custGeom>
              <a:rect b="b" l="l" r="r" t="t"/>
              <a:pathLst>
                <a:path extrusionOk="0" h="7716" w="6912">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35"/>
            <p:cNvSpPr/>
            <p:nvPr/>
          </p:nvSpPr>
          <p:spPr>
            <a:xfrm>
              <a:off x="2210000" y="2764900"/>
              <a:ext cx="282075" cy="242375"/>
            </a:xfrm>
            <a:custGeom>
              <a:rect b="b" l="l" r="r" t="t"/>
              <a:pathLst>
                <a:path extrusionOk="0" h="9695" w="11283">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35"/>
            <p:cNvSpPr/>
            <p:nvPr/>
          </p:nvSpPr>
          <p:spPr>
            <a:xfrm>
              <a:off x="2214000" y="2758250"/>
              <a:ext cx="276475" cy="255575"/>
            </a:xfrm>
            <a:custGeom>
              <a:rect b="b" l="l" r="r" t="t"/>
              <a:pathLst>
                <a:path extrusionOk="0" h="10223" w="11059">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35"/>
            <p:cNvSpPr/>
            <p:nvPr/>
          </p:nvSpPr>
          <p:spPr>
            <a:xfrm>
              <a:off x="2414900" y="2812075"/>
              <a:ext cx="12900" cy="42625"/>
            </a:xfrm>
            <a:custGeom>
              <a:rect b="b" l="l" r="r" t="t"/>
              <a:pathLst>
                <a:path extrusionOk="0" h="1705" w="516">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35"/>
            <p:cNvSpPr/>
            <p:nvPr/>
          </p:nvSpPr>
          <p:spPr>
            <a:xfrm>
              <a:off x="2047650" y="2005300"/>
              <a:ext cx="213800" cy="665375"/>
            </a:xfrm>
            <a:custGeom>
              <a:rect b="b" l="l" r="r" t="t"/>
              <a:pathLst>
                <a:path extrusionOk="0" h="26615" w="8552">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35"/>
            <p:cNvSpPr/>
            <p:nvPr/>
          </p:nvSpPr>
          <p:spPr>
            <a:xfrm>
              <a:off x="2047650" y="2204550"/>
              <a:ext cx="80400" cy="466125"/>
            </a:xfrm>
            <a:custGeom>
              <a:rect b="b" l="l" r="r" t="t"/>
              <a:pathLst>
                <a:path extrusionOk="0" h="18645" w="3216">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35"/>
            <p:cNvSpPr/>
            <p:nvPr/>
          </p:nvSpPr>
          <p:spPr>
            <a:xfrm>
              <a:off x="2054100" y="2240725"/>
              <a:ext cx="69925" cy="289325"/>
            </a:xfrm>
            <a:custGeom>
              <a:rect b="b" l="l" r="r" t="t"/>
              <a:pathLst>
                <a:path extrusionOk="0" h="11573" w="2797">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35"/>
            <p:cNvSpPr/>
            <p:nvPr/>
          </p:nvSpPr>
          <p:spPr>
            <a:xfrm>
              <a:off x="2040425" y="1998825"/>
              <a:ext cx="226650" cy="679075"/>
            </a:xfrm>
            <a:custGeom>
              <a:rect b="b" l="l" r="r" t="t"/>
              <a:pathLst>
                <a:path extrusionOk="0" h="27163" w="9066">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35"/>
            <p:cNvSpPr/>
            <p:nvPr/>
          </p:nvSpPr>
          <p:spPr>
            <a:xfrm>
              <a:off x="2352225" y="3549925"/>
              <a:ext cx="682300" cy="202825"/>
            </a:xfrm>
            <a:custGeom>
              <a:rect b="b" l="l" r="r" t="t"/>
              <a:pathLst>
                <a:path extrusionOk="0" h="8113" w="27292">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35"/>
            <p:cNvSpPr/>
            <p:nvPr/>
          </p:nvSpPr>
          <p:spPr>
            <a:xfrm>
              <a:off x="2345000" y="3543375"/>
              <a:ext cx="682275" cy="216200"/>
            </a:xfrm>
            <a:custGeom>
              <a:rect b="b" l="l" r="r" t="t"/>
              <a:pathLst>
                <a:path extrusionOk="0" h="8648" w="27291">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35"/>
            <p:cNvSpPr/>
            <p:nvPr/>
          </p:nvSpPr>
          <p:spPr>
            <a:xfrm>
              <a:off x="1661925" y="2524225"/>
              <a:ext cx="708000" cy="1228100"/>
            </a:xfrm>
            <a:custGeom>
              <a:rect b="b" l="l" r="r" t="t"/>
              <a:pathLst>
                <a:path extrusionOk="0" h="49124" w="2832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35"/>
            <p:cNvSpPr/>
            <p:nvPr/>
          </p:nvSpPr>
          <p:spPr>
            <a:xfrm>
              <a:off x="1745500" y="2526000"/>
              <a:ext cx="524775" cy="1109800"/>
            </a:xfrm>
            <a:custGeom>
              <a:rect b="b" l="l" r="r" t="t"/>
              <a:pathLst>
                <a:path extrusionOk="0" h="44392" w="20991">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35"/>
            <p:cNvSpPr/>
            <p:nvPr/>
          </p:nvSpPr>
          <p:spPr>
            <a:xfrm>
              <a:off x="1745500" y="2598325"/>
              <a:ext cx="511925" cy="1037475"/>
            </a:xfrm>
            <a:custGeom>
              <a:rect b="b" l="l" r="r" t="t"/>
              <a:pathLst>
                <a:path extrusionOk="0" h="41499" w="20477">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35"/>
            <p:cNvSpPr/>
            <p:nvPr/>
          </p:nvSpPr>
          <p:spPr>
            <a:xfrm>
              <a:off x="1655500" y="2517150"/>
              <a:ext cx="716850" cy="1242100"/>
            </a:xfrm>
            <a:custGeom>
              <a:rect b="b" l="l" r="r" t="t"/>
              <a:pathLst>
                <a:path extrusionOk="0" h="49684" w="28674">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35"/>
            <p:cNvSpPr/>
            <p:nvPr/>
          </p:nvSpPr>
          <p:spPr>
            <a:xfrm>
              <a:off x="2159350" y="2939125"/>
              <a:ext cx="140675" cy="185600"/>
            </a:xfrm>
            <a:custGeom>
              <a:rect b="b" l="l" r="r" t="t"/>
              <a:pathLst>
                <a:path extrusionOk="0" h="7424" w="5627">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35"/>
            <p:cNvSpPr/>
            <p:nvPr/>
          </p:nvSpPr>
          <p:spPr>
            <a:xfrm>
              <a:off x="2152925" y="2932625"/>
              <a:ext cx="154325" cy="199000"/>
            </a:xfrm>
            <a:custGeom>
              <a:rect b="b" l="l" r="r" t="t"/>
              <a:pathLst>
                <a:path extrusionOk="0" h="7960" w="6173">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35"/>
            <p:cNvSpPr/>
            <p:nvPr/>
          </p:nvSpPr>
          <p:spPr>
            <a:xfrm>
              <a:off x="2144100" y="3174525"/>
              <a:ext cx="314225" cy="554975"/>
            </a:xfrm>
            <a:custGeom>
              <a:rect b="b" l="l" r="r" t="t"/>
              <a:pathLst>
                <a:path extrusionOk="0" h="22199" w="12569">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35"/>
            <p:cNvSpPr/>
            <p:nvPr/>
          </p:nvSpPr>
          <p:spPr>
            <a:xfrm>
              <a:off x="2144100" y="3245225"/>
              <a:ext cx="167175" cy="374525"/>
            </a:xfrm>
            <a:custGeom>
              <a:rect b="b" l="l" r="r" t="t"/>
              <a:pathLst>
                <a:path extrusionOk="0" h="14981" w="6687">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35"/>
            <p:cNvSpPr/>
            <p:nvPr/>
          </p:nvSpPr>
          <p:spPr>
            <a:xfrm>
              <a:off x="2169800" y="3376225"/>
              <a:ext cx="141475" cy="243525"/>
            </a:xfrm>
            <a:custGeom>
              <a:rect b="b" l="l" r="r" t="t"/>
              <a:pathLst>
                <a:path extrusionOk="0" h="9741" w="5659">
                  <a:moveTo>
                    <a:pt x="5658" y="9740"/>
                  </a:moveTo>
                  <a:lnTo>
                    <a:pt x="387" y="0"/>
                  </a:lnTo>
                  <a:lnTo>
                    <a:pt x="1" y="418"/>
                  </a:lnTo>
                  <a:lnTo>
                    <a:pt x="1" y="418"/>
                  </a:lnTo>
                  <a:lnTo>
                    <a:pt x="387" y="0"/>
                  </a:lnTo>
                  <a:lnTo>
                    <a:pt x="5658" y="9740"/>
                  </a:lnTo>
                  <a:lnTo>
                    <a:pt x="5658" y="974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35"/>
            <p:cNvSpPr/>
            <p:nvPr/>
          </p:nvSpPr>
          <p:spPr>
            <a:xfrm>
              <a:off x="2144100" y="3245225"/>
              <a:ext cx="167175" cy="374525"/>
            </a:xfrm>
            <a:custGeom>
              <a:rect b="b" l="l" r="r" t="t"/>
              <a:pathLst>
                <a:path extrusionOk="0" h="14981" w="6687">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35"/>
            <p:cNvSpPr/>
            <p:nvPr/>
          </p:nvSpPr>
          <p:spPr>
            <a:xfrm>
              <a:off x="2136850" y="3167975"/>
              <a:ext cx="325500" cy="568300"/>
            </a:xfrm>
            <a:custGeom>
              <a:rect b="b" l="l" r="r" t="t"/>
              <a:pathLst>
                <a:path extrusionOk="0" h="22732" w="1302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35"/>
            <p:cNvSpPr/>
            <p:nvPr/>
          </p:nvSpPr>
          <p:spPr>
            <a:xfrm>
              <a:off x="2314450" y="3589175"/>
              <a:ext cx="147900" cy="140325"/>
            </a:xfrm>
            <a:custGeom>
              <a:rect b="b" l="l" r="r" t="t"/>
              <a:pathLst>
                <a:path extrusionOk="0" h="5613" w="5916">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35"/>
            <p:cNvSpPr/>
            <p:nvPr/>
          </p:nvSpPr>
          <p:spPr>
            <a:xfrm>
              <a:off x="2307225" y="3582450"/>
              <a:ext cx="156725" cy="153825"/>
            </a:xfrm>
            <a:custGeom>
              <a:rect b="b" l="l" r="r" t="t"/>
              <a:pathLst>
                <a:path extrusionOk="0" h="6153" w="6269">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35"/>
            <p:cNvSpPr/>
            <p:nvPr/>
          </p:nvSpPr>
          <p:spPr>
            <a:xfrm>
              <a:off x="2013100" y="2523650"/>
              <a:ext cx="178425" cy="93975"/>
            </a:xfrm>
            <a:custGeom>
              <a:rect b="b" l="l" r="r" t="t"/>
              <a:pathLst>
                <a:path extrusionOk="0" h="3759" w="7137">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35"/>
            <p:cNvSpPr/>
            <p:nvPr/>
          </p:nvSpPr>
          <p:spPr>
            <a:xfrm>
              <a:off x="2013100" y="2524400"/>
              <a:ext cx="86025" cy="93225"/>
            </a:xfrm>
            <a:custGeom>
              <a:rect b="b" l="l" r="r" t="t"/>
              <a:pathLst>
                <a:path extrusionOk="0" h="3729" w="3441">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35"/>
            <p:cNvSpPr/>
            <p:nvPr/>
          </p:nvSpPr>
          <p:spPr>
            <a:xfrm>
              <a:off x="2023550" y="2524400"/>
              <a:ext cx="75575" cy="93225"/>
            </a:xfrm>
            <a:custGeom>
              <a:rect b="b" l="l" r="r" t="t"/>
              <a:pathLst>
                <a:path extrusionOk="0" h="3729" w="3023">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rgbClr val="BBE3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35"/>
            <p:cNvSpPr/>
            <p:nvPr/>
          </p:nvSpPr>
          <p:spPr>
            <a:xfrm>
              <a:off x="2016325" y="2517150"/>
              <a:ext cx="182450" cy="106975"/>
            </a:xfrm>
            <a:custGeom>
              <a:rect b="b" l="l" r="r" t="t"/>
              <a:pathLst>
                <a:path extrusionOk="0" h="4279" w="7298">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35"/>
            <p:cNvSpPr/>
            <p:nvPr/>
          </p:nvSpPr>
          <p:spPr>
            <a:xfrm>
              <a:off x="2067750" y="3353725"/>
              <a:ext cx="137450" cy="96575"/>
            </a:xfrm>
            <a:custGeom>
              <a:rect b="b" l="l" r="r" t="t"/>
              <a:pathLst>
                <a:path extrusionOk="0" h="3863" w="5498">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35"/>
            <p:cNvSpPr/>
            <p:nvPr/>
          </p:nvSpPr>
          <p:spPr>
            <a:xfrm>
              <a:off x="2120800" y="2560950"/>
              <a:ext cx="365650" cy="417475"/>
            </a:xfrm>
            <a:custGeom>
              <a:rect b="b" l="l" r="r" t="t"/>
              <a:pathLst>
                <a:path extrusionOk="0" h="16699" w="14626">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35"/>
            <p:cNvSpPr/>
            <p:nvPr/>
          </p:nvSpPr>
          <p:spPr>
            <a:xfrm>
              <a:off x="2124000" y="2554125"/>
              <a:ext cx="348800" cy="430975"/>
            </a:xfrm>
            <a:custGeom>
              <a:rect b="b" l="l" r="r" t="t"/>
              <a:pathLst>
                <a:path extrusionOk="0" h="17239" w="13952">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35"/>
            <p:cNvSpPr/>
            <p:nvPr/>
          </p:nvSpPr>
          <p:spPr>
            <a:xfrm>
              <a:off x="2203550" y="2655875"/>
              <a:ext cx="254775" cy="296875"/>
            </a:xfrm>
            <a:custGeom>
              <a:rect b="b" l="l" r="r" t="t"/>
              <a:pathLst>
                <a:path extrusionOk="0" h="11875" w="10191">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35"/>
            <p:cNvSpPr/>
            <p:nvPr/>
          </p:nvSpPr>
          <p:spPr>
            <a:xfrm>
              <a:off x="2254175" y="2833475"/>
              <a:ext cx="89250" cy="68800"/>
            </a:xfrm>
            <a:custGeom>
              <a:rect b="b" l="l" r="r" t="t"/>
              <a:pathLst>
                <a:path extrusionOk="0" h="2752" w="357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35"/>
            <p:cNvSpPr/>
            <p:nvPr/>
          </p:nvSpPr>
          <p:spPr>
            <a:xfrm>
              <a:off x="1974675" y="4962550"/>
              <a:ext cx="249000" cy="116775"/>
            </a:xfrm>
            <a:custGeom>
              <a:rect b="b" l="l" r="r" t="t"/>
              <a:pathLst>
                <a:path extrusionOk="0" h="4671" w="996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35"/>
            <p:cNvSpPr/>
            <p:nvPr/>
          </p:nvSpPr>
          <p:spPr>
            <a:xfrm>
              <a:off x="1969700" y="4955525"/>
              <a:ext cx="258000" cy="130800"/>
            </a:xfrm>
            <a:custGeom>
              <a:rect b="b" l="l" r="r" t="t"/>
              <a:pathLst>
                <a:path extrusionOk="0" h="5232" w="1032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35"/>
            <p:cNvSpPr/>
            <p:nvPr/>
          </p:nvSpPr>
          <p:spPr>
            <a:xfrm>
              <a:off x="1977750" y="5042900"/>
              <a:ext cx="245925" cy="36350"/>
            </a:xfrm>
            <a:custGeom>
              <a:rect b="b" l="l" r="r" t="t"/>
              <a:pathLst>
                <a:path extrusionOk="0" h="1454" w="9837">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35"/>
            <p:cNvSpPr/>
            <p:nvPr/>
          </p:nvSpPr>
          <p:spPr>
            <a:xfrm>
              <a:off x="1970525" y="5036475"/>
              <a:ext cx="257175" cy="49850"/>
            </a:xfrm>
            <a:custGeom>
              <a:rect b="b" l="l" r="r" t="t"/>
              <a:pathLst>
                <a:path extrusionOk="0" h="1994" w="10287">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35"/>
            <p:cNvSpPr/>
            <p:nvPr/>
          </p:nvSpPr>
          <p:spPr>
            <a:xfrm>
              <a:off x="1259325" y="4948900"/>
              <a:ext cx="232650" cy="183350"/>
            </a:xfrm>
            <a:custGeom>
              <a:rect b="b" l="l" r="r" t="t"/>
              <a:pathLst>
                <a:path extrusionOk="0" h="7334" w="9306">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35"/>
            <p:cNvSpPr/>
            <p:nvPr/>
          </p:nvSpPr>
          <p:spPr>
            <a:xfrm>
              <a:off x="1255300" y="4942425"/>
              <a:ext cx="238700" cy="196150"/>
            </a:xfrm>
            <a:custGeom>
              <a:rect b="b" l="l" r="r" t="t"/>
              <a:pathLst>
                <a:path extrusionOk="0" h="7846" w="9548">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35"/>
            <p:cNvSpPr/>
            <p:nvPr/>
          </p:nvSpPr>
          <p:spPr>
            <a:xfrm>
              <a:off x="1259325" y="4995500"/>
              <a:ext cx="227450" cy="136700"/>
            </a:xfrm>
            <a:custGeom>
              <a:rect b="b" l="l" r="r" t="t"/>
              <a:pathLst>
                <a:path extrusionOk="0" h="5468" w="9098">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35"/>
            <p:cNvSpPr/>
            <p:nvPr/>
          </p:nvSpPr>
          <p:spPr>
            <a:xfrm>
              <a:off x="1255300" y="4989075"/>
              <a:ext cx="238700" cy="149500"/>
            </a:xfrm>
            <a:custGeom>
              <a:rect b="b" l="l" r="r" t="t"/>
              <a:pathLst>
                <a:path extrusionOk="0" h="5980" w="9548">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35"/>
            <p:cNvSpPr/>
            <p:nvPr/>
          </p:nvSpPr>
          <p:spPr>
            <a:xfrm>
              <a:off x="1608075" y="3506400"/>
              <a:ext cx="458900" cy="1476275"/>
            </a:xfrm>
            <a:custGeom>
              <a:rect b="b" l="l" r="r" t="t"/>
              <a:pathLst>
                <a:path extrusionOk="0" h="59051" w="18356">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35"/>
            <p:cNvSpPr/>
            <p:nvPr/>
          </p:nvSpPr>
          <p:spPr>
            <a:xfrm>
              <a:off x="1606475" y="3499650"/>
              <a:ext cx="466925" cy="1489450"/>
            </a:xfrm>
            <a:custGeom>
              <a:rect b="b" l="l" r="r" t="t"/>
              <a:pathLst>
                <a:path extrusionOk="0" h="59578" w="18677">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35"/>
            <p:cNvSpPr/>
            <p:nvPr/>
          </p:nvSpPr>
          <p:spPr>
            <a:xfrm>
              <a:off x="1318775" y="3717750"/>
              <a:ext cx="634875" cy="1260100"/>
            </a:xfrm>
            <a:custGeom>
              <a:rect b="b" l="l" r="r" t="t"/>
              <a:pathLst>
                <a:path extrusionOk="0" h="50404" w="25395">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35"/>
            <p:cNvSpPr/>
            <p:nvPr/>
          </p:nvSpPr>
          <p:spPr>
            <a:xfrm>
              <a:off x="1311550" y="3711175"/>
              <a:ext cx="649350" cy="1273425"/>
            </a:xfrm>
            <a:custGeom>
              <a:rect b="b" l="l" r="r" t="t"/>
              <a:pathLst>
                <a:path extrusionOk="0" h="50937" w="25974">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35"/>
            <p:cNvSpPr/>
            <p:nvPr/>
          </p:nvSpPr>
          <p:spPr>
            <a:xfrm>
              <a:off x="1848375" y="3941000"/>
              <a:ext cx="67525" cy="394925"/>
            </a:xfrm>
            <a:custGeom>
              <a:rect b="b" l="l" r="r" t="t"/>
              <a:pathLst>
                <a:path extrusionOk="0" h="15797" w="2701">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35"/>
            <p:cNvSpPr/>
            <p:nvPr/>
          </p:nvSpPr>
          <p:spPr>
            <a:xfrm>
              <a:off x="1633800" y="3761650"/>
              <a:ext cx="54675" cy="233375"/>
            </a:xfrm>
            <a:custGeom>
              <a:rect b="b" l="l" r="r" t="t"/>
              <a:pathLst>
                <a:path extrusionOk="0" h="9335" w="2187">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35"/>
            <p:cNvSpPr/>
            <p:nvPr/>
          </p:nvSpPr>
          <p:spPr>
            <a:xfrm>
              <a:off x="1827475" y="3665300"/>
              <a:ext cx="123775" cy="93475"/>
            </a:xfrm>
            <a:custGeom>
              <a:rect b="b" l="l" r="r" t="t"/>
              <a:pathLst>
                <a:path extrusionOk="0" h="3739" w="4951">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35"/>
            <p:cNvSpPr/>
            <p:nvPr/>
          </p:nvSpPr>
          <p:spPr>
            <a:xfrm>
              <a:off x="1726225" y="3634675"/>
              <a:ext cx="181625" cy="758150"/>
            </a:xfrm>
            <a:custGeom>
              <a:rect b="b" l="l" r="r" t="t"/>
              <a:pathLst>
                <a:path extrusionOk="0" h="30326" w="7265">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35"/>
            <p:cNvSpPr/>
            <p:nvPr/>
          </p:nvSpPr>
          <p:spPr>
            <a:xfrm>
              <a:off x="1690850" y="4417675"/>
              <a:ext cx="32975" cy="40550"/>
            </a:xfrm>
            <a:custGeom>
              <a:rect b="b" l="l" r="r" t="t"/>
              <a:pathLst>
                <a:path extrusionOk="0" h="1622" w="1319">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6" name="Shape 2796"/>
        <p:cNvGrpSpPr/>
        <p:nvPr/>
      </p:nvGrpSpPr>
      <p:grpSpPr>
        <a:xfrm>
          <a:off x="0" y="0"/>
          <a:ext cx="0" cy="0"/>
          <a:chOff x="0" y="0"/>
          <a:chExt cx="0" cy="0"/>
        </a:xfrm>
      </p:grpSpPr>
      <p:grpSp>
        <p:nvGrpSpPr>
          <p:cNvPr id="2797" name="Google Shape;2797;p36"/>
          <p:cNvGrpSpPr/>
          <p:nvPr/>
        </p:nvGrpSpPr>
        <p:grpSpPr>
          <a:xfrm>
            <a:off x="3732436" y="526916"/>
            <a:ext cx="1679127" cy="1679127"/>
            <a:chOff x="3614228" y="234880"/>
            <a:chExt cx="1915500" cy="1915500"/>
          </a:xfrm>
        </p:grpSpPr>
        <p:sp>
          <p:nvSpPr>
            <p:cNvPr id="2798" name="Google Shape;2798;p36"/>
            <p:cNvSpPr/>
            <p:nvPr/>
          </p:nvSpPr>
          <p:spPr>
            <a:xfrm>
              <a:off x="3614228" y="234880"/>
              <a:ext cx="1915500" cy="19155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36"/>
            <p:cNvSpPr/>
            <p:nvPr/>
          </p:nvSpPr>
          <p:spPr>
            <a:xfrm>
              <a:off x="3869711" y="490401"/>
              <a:ext cx="1404000" cy="14040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0" name="Google Shape;2800;p36"/>
          <p:cNvGrpSpPr/>
          <p:nvPr/>
        </p:nvGrpSpPr>
        <p:grpSpPr>
          <a:xfrm>
            <a:off x="4276542" y="1105936"/>
            <a:ext cx="591455" cy="590639"/>
            <a:chOff x="1190625" y="238125"/>
            <a:chExt cx="5238750" cy="5231525"/>
          </a:xfrm>
        </p:grpSpPr>
        <p:sp>
          <p:nvSpPr>
            <p:cNvPr id="2801" name="Google Shape;2801;p36"/>
            <p:cNvSpPr/>
            <p:nvPr/>
          </p:nvSpPr>
          <p:spPr>
            <a:xfrm>
              <a:off x="1190625" y="259325"/>
              <a:ext cx="5238750" cy="5210325"/>
            </a:xfrm>
            <a:custGeom>
              <a:rect b="b" l="l" r="r" t="t"/>
              <a:pathLst>
                <a:path extrusionOk="0" h="208413" w="20955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802" name="Google Shape;2802;p36"/>
            <p:cNvSpPr/>
            <p:nvPr/>
          </p:nvSpPr>
          <p:spPr>
            <a:xfrm>
              <a:off x="4202861" y="1284806"/>
              <a:ext cx="1389300" cy="1389300"/>
            </a:xfrm>
            <a:custGeom>
              <a:rect b="b" l="l" r="r" t="t"/>
              <a:pathLst>
                <a:path extrusionOk="0" h="55572" w="55572">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803" name="Google Shape;2803;p36"/>
            <p:cNvSpPr/>
            <p:nvPr/>
          </p:nvSpPr>
          <p:spPr>
            <a:xfrm>
              <a:off x="3730400" y="4080350"/>
              <a:ext cx="173675" cy="260500"/>
            </a:xfrm>
            <a:custGeom>
              <a:rect b="b" l="l" r="r" t="t"/>
              <a:pathLst>
                <a:path extrusionOk="0" h="10420" w="6947">
                  <a:moveTo>
                    <a:pt x="0" y="0"/>
                  </a:moveTo>
                  <a:lnTo>
                    <a:pt x="0" y="10420"/>
                  </a:lnTo>
                  <a:lnTo>
                    <a:pt x="6947" y="10420"/>
                  </a:lnTo>
                  <a:lnTo>
                    <a:pt x="694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804" name="Google Shape;2804;p36"/>
            <p:cNvSpPr/>
            <p:nvPr/>
          </p:nvSpPr>
          <p:spPr>
            <a:xfrm>
              <a:off x="2430350" y="1227000"/>
              <a:ext cx="1473725" cy="2679700"/>
            </a:xfrm>
            <a:custGeom>
              <a:rect b="b" l="l" r="r" t="t"/>
              <a:pathLst>
                <a:path extrusionOk="0" h="107188" w="58949">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805" name="Google Shape;2805;p36"/>
            <p:cNvSpPr/>
            <p:nvPr/>
          </p:nvSpPr>
          <p:spPr>
            <a:xfrm>
              <a:off x="5467000" y="3472525"/>
              <a:ext cx="607825" cy="173700"/>
            </a:xfrm>
            <a:custGeom>
              <a:rect b="b" l="l" r="r" t="t"/>
              <a:pathLst>
                <a:path extrusionOk="0" h="6948" w="24313">
                  <a:moveTo>
                    <a:pt x="0" y="1"/>
                  </a:moveTo>
                  <a:lnTo>
                    <a:pt x="0" y="6947"/>
                  </a:lnTo>
                  <a:lnTo>
                    <a:pt x="24313" y="6947"/>
                  </a:lnTo>
                  <a:lnTo>
                    <a:pt x="243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806" name="Google Shape;2806;p36"/>
            <p:cNvSpPr/>
            <p:nvPr/>
          </p:nvSpPr>
          <p:spPr>
            <a:xfrm>
              <a:off x="5324700" y="3925975"/>
              <a:ext cx="631950" cy="566850"/>
            </a:xfrm>
            <a:custGeom>
              <a:rect b="b" l="l" r="r" t="t"/>
              <a:pathLst>
                <a:path extrusionOk="0" h="22674" w="25278">
                  <a:moveTo>
                    <a:pt x="4438" y="1"/>
                  </a:moveTo>
                  <a:lnTo>
                    <a:pt x="0" y="5307"/>
                  </a:lnTo>
                  <a:lnTo>
                    <a:pt x="20839" y="22673"/>
                  </a:lnTo>
                  <a:lnTo>
                    <a:pt x="25277" y="17367"/>
                  </a:lnTo>
                  <a:lnTo>
                    <a:pt x="44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807" name="Google Shape;2807;p36"/>
            <p:cNvSpPr/>
            <p:nvPr/>
          </p:nvSpPr>
          <p:spPr>
            <a:xfrm>
              <a:off x="4946025" y="4167175"/>
              <a:ext cx="173675" cy="607825"/>
            </a:xfrm>
            <a:custGeom>
              <a:rect b="b" l="l" r="r" t="t"/>
              <a:pathLst>
                <a:path extrusionOk="0" h="24313" w="6947">
                  <a:moveTo>
                    <a:pt x="0" y="1"/>
                  </a:moveTo>
                  <a:lnTo>
                    <a:pt x="0" y="24313"/>
                  </a:lnTo>
                  <a:lnTo>
                    <a:pt x="6947" y="24313"/>
                  </a:lnTo>
                  <a:lnTo>
                    <a:pt x="69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808" name="Google Shape;2808;p36"/>
            <p:cNvSpPr/>
            <p:nvPr/>
          </p:nvSpPr>
          <p:spPr>
            <a:xfrm>
              <a:off x="1279850" y="1564675"/>
              <a:ext cx="735675" cy="342525"/>
            </a:xfrm>
            <a:custGeom>
              <a:rect b="b" l="l" r="r" t="t"/>
              <a:pathLst>
                <a:path extrusionOk="0" h="13701" w="29427">
                  <a:moveTo>
                    <a:pt x="27786" y="1"/>
                  </a:moveTo>
                  <a:lnTo>
                    <a:pt x="1" y="6947"/>
                  </a:lnTo>
                  <a:lnTo>
                    <a:pt x="1641" y="13701"/>
                  </a:lnTo>
                  <a:lnTo>
                    <a:pt x="29426" y="6754"/>
                  </a:lnTo>
                  <a:lnTo>
                    <a:pt x="277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809" name="Google Shape;2809;p36"/>
            <p:cNvSpPr/>
            <p:nvPr/>
          </p:nvSpPr>
          <p:spPr>
            <a:xfrm>
              <a:off x="1424575" y="710850"/>
              <a:ext cx="706725" cy="574075"/>
            </a:xfrm>
            <a:custGeom>
              <a:rect b="b" l="l" r="r" t="t"/>
              <a:pathLst>
                <a:path extrusionOk="0" h="22963" w="28269">
                  <a:moveTo>
                    <a:pt x="3956" y="1"/>
                  </a:moveTo>
                  <a:lnTo>
                    <a:pt x="0" y="5596"/>
                  </a:lnTo>
                  <a:lnTo>
                    <a:pt x="24313" y="22962"/>
                  </a:lnTo>
                  <a:lnTo>
                    <a:pt x="28268" y="17367"/>
                  </a:lnTo>
                  <a:lnTo>
                    <a:pt x="395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810" name="Google Shape;2810;p36"/>
            <p:cNvSpPr/>
            <p:nvPr/>
          </p:nvSpPr>
          <p:spPr>
            <a:xfrm>
              <a:off x="2167450" y="238125"/>
              <a:ext cx="344925" cy="738075"/>
            </a:xfrm>
            <a:custGeom>
              <a:rect b="b" l="l" r="r" t="t"/>
              <a:pathLst>
                <a:path extrusionOk="0" h="29523" w="13797">
                  <a:moveTo>
                    <a:pt x="6754" y="0"/>
                  </a:moveTo>
                  <a:lnTo>
                    <a:pt x="1" y="1737"/>
                  </a:lnTo>
                  <a:lnTo>
                    <a:pt x="7140" y="29522"/>
                  </a:lnTo>
                  <a:lnTo>
                    <a:pt x="13797" y="27786"/>
                  </a:lnTo>
                  <a:lnTo>
                    <a:pt x="675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sp>
        <p:nvSpPr>
          <p:cNvPr id="2811" name="Google Shape;2811;p36"/>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Justificación </a:t>
            </a:r>
            <a:endParaRPr/>
          </a:p>
        </p:txBody>
      </p:sp>
      <p:sp>
        <p:nvSpPr>
          <p:cNvPr id="2812" name="Google Shape;2812;p36"/>
          <p:cNvSpPr txBox="1"/>
          <p:nvPr>
            <p:ph idx="1" type="subTitle"/>
          </p:nvPr>
        </p:nvSpPr>
        <p:spPr>
          <a:xfrm>
            <a:off x="1479725" y="2752100"/>
            <a:ext cx="6185100" cy="1134000"/>
          </a:xfrm>
          <a:prstGeom prst="rect">
            <a:avLst/>
          </a:prstGeom>
        </p:spPr>
        <p:txBody>
          <a:bodyPr anchorCtr="0" anchor="t" bIns="91425" lIns="91425" spcFirstLastPara="1" rIns="91425" wrap="square" tIns="91425">
            <a:noAutofit/>
          </a:bodyPr>
          <a:lstStyle/>
          <a:p>
            <a:pPr indent="0" lvl="0" marL="0" rtl="0" algn="l">
              <a:lnSpc>
                <a:spcPct val="115000"/>
              </a:lnSpc>
              <a:spcBef>
                <a:spcPts val="2800"/>
              </a:spcBef>
              <a:spcAft>
                <a:spcPts val="2800"/>
              </a:spcAft>
              <a:buNone/>
            </a:pPr>
            <a:r>
              <a:rPr lang="en" sz="1200">
                <a:solidFill>
                  <a:srgbClr val="000000"/>
                </a:solidFill>
                <a:highlight>
                  <a:srgbClr val="FFFFFF"/>
                </a:highlight>
              </a:rPr>
              <a:t>El propósito de este proyecto es mejorar la eficiencia con la cual las vacunas son  controladas la aplicacion de las dosis, teniendo en cuenta varios aspectos. Unos de los principales son la crisis sanitaria del país y la corrupción que existe en los altos mandos de la mayoría de instituciones públicas (Ministerios de Salud Pública), ya que con el registro de la aplicación de las vacunas se puede evitar confusiones con las dosis usadas , además de evitar pérdidas en las vacunas por diferentes factores.</a:t>
            </a:r>
            <a:endParaRPr sz="1200">
              <a:solidFill>
                <a:srgbClr val="000000"/>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6" name="Shape 2816"/>
        <p:cNvGrpSpPr/>
        <p:nvPr/>
      </p:nvGrpSpPr>
      <p:grpSpPr>
        <a:xfrm>
          <a:off x="0" y="0"/>
          <a:ext cx="0" cy="0"/>
          <a:chOff x="0" y="0"/>
          <a:chExt cx="0" cy="0"/>
        </a:xfrm>
      </p:grpSpPr>
      <p:sp>
        <p:nvSpPr>
          <p:cNvPr id="2817" name="Google Shape;2817;p37"/>
          <p:cNvSpPr txBox="1"/>
          <p:nvPr>
            <p:ph type="title"/>
          </p:nvPr>
        </p:nvSpPr>
        <p:spPr>
          <a:xfrm>
            <a:off x="2555300" y="1009425"/>
            <a:ext cx="4414800" cy="19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500"/>
              <a:t>Objetivo General</a:t>
            </a:r>
            <a:endParaRPr sz="4500"/>
          </a:p>
        </p:txBody>
      </p:sp>
      <p:sp>
        <p:nvSpPr>
          <p:cNvPr id="2818" name="Google Shape;2818;p37"/>
          <p:cNvSpPr txBox="1"/>
          <p:nvPr>
            <p:ph idx="1" type="subTitle"/>
          </p:nvPr>
        </p:nvSpPr>
        <p:spPr>
          <a:xfrm>
            <a:off x="2752700" y="2182350"/>
            <a:ext cx="4020000" cy="868800"/>
          </a:xfrm>
          <a:prstGeom prst="rect">
            <a:avLst/>
          </a:prstGeom>
        </p:spPr>
        <p:txBody>
          <a:bodyPr anchorCtr="0" anchor="t" bIns="91425" lIns="91425" spcFirstLastPara="1" rIns="91425" wrap="square" tIns="91425">
            <a:noAutofit/>
          </a:bodyPr>
          <a:lstStyle/>
          <a:p>
            <a:pPr indent="0" lvl="0" marL="0" rtl="0" algn="l">
              <a:lnSpc>
                <a:spcPct val="115000"/>
              </a:lnSpc>
              <a:spcBef>
                <a:spcPts val="2800"/>
              </a:spcBef>
              <a:spcAft>
                <a:spcPts val="0"/>
              </a:spcAft>
              <a:buNone/>
            </a:pPr>
            <a:r>
              <a:rPr lang="en" sz="1500">
                <a:solidFill>
                  <a:schemeClr val="dk1"/>
                </a:solidFill>
              </a:rPr>
              <a:t>Desarrollar una aplicación de escritorio ,haciendo uso de una metodología ágil SCRUM, que se encargará de llevar un registro de todas las dosis de las vacunas aplicadas en las zonas rurales de Quito.</a:t>
            </a:r>
            <a:endParaRPr sz="1500">
              <a:solidFill>
                <a:schemeClr val="dk1"/>
              </a:solidFill>
            </a:endParaRPr>
          </a:p>
          <a:p>
            <a:pPr indent="0" lvl="0" marL="0" rtl="0" algn="ctr">
              <a:spcBef>
                <a:spcPts val="2800"/>
              </a:spcBef>
              <a:spcAft>
                <a:spcPts val="0"/>
              </a:spcAft>
              <a:buClr>
                <a:schemeClr val="dk1"/>
              </a:buClr>
              <a:buSzPts val="1100"/>
              <a:buFont typeface="Arial"/>
              <a:buNone/>
            </a:pPr>
            <a:r>
              <a:t/>
            </a:r>
            <a:endParaRPr sz="1500"/>
          </a:p>
          <a:p>
            <a:pPr indent="0" lvl="0" marL="0" rtl="0" algn="l">
              <a:spcBef>
                <a:spcPts val="0"/>
              </a:spcBef>
              <a:spcAft>
                <a:spcPts val="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2" name="Shape 2822"/>
        <p:cNvGrpSpPr/>
        <p:nvPr/>
      </p:nvGrpSpPr>
      <p:grpSpPr>
        <a:xfrm>
          <a:off x="0" y="0"/>
          <a:ext cx="0" cy="0"/>
          <a:chOff x="0" y="0"/>
          <a:chExt cx="0" cy="0"/>
        </a:xfrm>
      </p:grpSpPr>
      <p:grpSp>
        <p:nvGrpSpPr>
          <p:cNvPr id="2823" name="Google Shape;2823;p38"/>
          <p:cNvGrpSpPr/>
          <p:nvPr/>
        </p:nvGrpSpPr>
        <p:grpSpPr>
          <a:xfrm>
            <a:off x="4454273" y="1281658"/>
            <a:ext cx="4430405" cy="3106404"/>
            <a:chOff x="862950" y="825025"/>
            <a:chExt cx="5862650" cy="4111175"/>
          </a:xfrm>
        </p:grpSpPr>
        <p:sp>
          <p:nvSpPr>
            <p:cNvPr id="2824" name="Google Shape;2824;p38"/>
            <p:cNvSpPr/>
            <p:nvPr/>
          </p:nvSpPr>
          <p:spPr>
            <a:xfrm>
              <a:off x="918425" y="825150"/>
              <a:ext cx="5767425" cy="4096250"/>
            </a:xfrm>
            <a:custGeom>
              <a:rect b="b" l="l" r="r" t="t"/>
              <a:pathLst>
                <a:path extrusionOk="0" h="163850" w="230697">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38"/>
            <p:cNvSpPr/>
            <p:nvPr/>
          </p:nvSpPr>
          <p:spPr>
            <a:xfrm>
              <a:off x="934125" y="825025"/>
              <a:ext cx="5751725" cy="4096375"/>
            </a:xfrm>
            <a:custGeom>
              <a:rect b="b" l="l" r="r" t="t"/>
              <a:pathLst>
                <a:path extrusionOk="0" h="163855" w="230069">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38"/>
            <p:cNvSpPr/>
            <p:nvPr/>
          </p:nvSpPr>
          <p:spPr>
            <a:xfrm>
              <a:off x="3502650" y="1514850"/>
              <a:ext cx="2496475" cy="3178275"/>
            </a:xfrm>
            <a:custGeom>
              <a:rect b="b" l="l" r="r" t="t"/>
              <a:pathLst>
                <a:path extrusionOk="0" h="127131" w="99859">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38"/>
            <p:cNvSpPr/>
            <p:nvPr/>
          </p:nvSpPr>
          <p:spPr>
            <a:xfrm>
              <a:off x="3547025" y="1507125"/>
              <a:ext cx="2405875" cy="3193375"/>
            </a:xfrm>
            <a:custGeom>
              <a:rect b="b" l="l" r="r" t="t"/>
              <a:pathLst>
                <a:path extrusionOk="0" h="127735" w="96235">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38"/>
            <p:cNvSpPr/>
            <p:nvPr/>
          </p:nvSpPr>
          <p:spPr>
            <a:xfrm>
              <a:off x="4746725" y="1839875"/>
              <a:ext cx="464000" cy="184875"/>
            </a:xfrm>
            <a:custGeom>
              <a:rect b="b" l="l" r="r" t="t"/>
              <a:pathLst>
                <a:path extrusionOk="0" h="7395" w="1856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38"/>
            <p:cNvSpPr/>
            <p:nvPr/>
          </p:nvSpPr>
          <p:spPr>
            <a:xfrm>
              <a:off x="5240275" y="1582925"/>
              <a:ext cx="685825" cy="691375"/>
            </a:xfrm>
            <a:custGeom>
              <a:rect b="b" l="l" r="r" t="t"/>
              <a:pathLst>
                <a:path extrusionOk="0" h="27655" w="27433">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38"/>
            <p:cNvSpPr/>
            <p:nvPr/>
          </p:nvSpPr>
          <p:spPr>
            <a:xfrm>
              <a:off x="5406650" y="1584775"/>
              <a:ext cx="438125" cy="367875"/>
            </a:xfrm>
            <a:custGeom>
              <a:rect b="b" l="l" r="r" t="t"/>
              <a:pathLst>
                <a:path extrusionOk="0" h="14715" w="17525">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38"/>
            <p:cNvSpPr/>
            <p:nvPr/>
          </p:nvSpPr>
          <p:spPr>
            <a:xfrm>
              <a:off x="4434325" y="2717300"/>
              <a:ext cx="1258875" cy="2210575"/>
            </a:xfrm>
            <a:custGeom>
              <a:rect b="b" l="l" r="r" t="t"/>
              <a:pathLst>
                <a:path extrusionOk="0" h="88423" w="50355">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38"/>
            <p:cNvSpPr/>
            <p:nvPr/>
          </p:nvSpPr>
          <p:spPr>
            <a:xfrm>
              <a:off x="4426000" y="2709600"/>
              <a:ext cx="1275500" cy="2226600"/>
            </a:xfrm>
            <a:custGeom>
              <a:rect b="b" l="l" r="r" t="t"/>
              <a:pathLst>
                <a:path extrusionOk="0" h="89064" w="5102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38"/>
            <p:cNvSpPr/>
            <p:nvPr/>
          </p:nvSpPr>
          <p:spPr>
            <a:xfrm>
              <a:off x="5009200" y="2762300"/>
              <a:ext cx="495450" cy="732950"/>
            </a:xfrm>
            <a:custGeom>
              <a:rect b="b" l="l" r="r" t="t"/>
              <a:pathLst>
                <a:path extrusionOk="0" h="29318" w="19818">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38"/>
            <p:cNvSpPr/>
            <p:nvPr/>
          </p:nvSpPr>
          <p:spPr>
            <a:xfrm>
              <a:off x="5024925" y="2762300"/>
              <a:ext cx="478800" cy="363925"/>
            </a:xfrm>
            <a:custGeom>
              <a:rect b="b" l="l" r="r" t="t"/>
              <a:pathLst>
                <a:path extrusionOk="0" h="14557" w="19152">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38"/>
            <p:cNvSpPr/>
            <p:nvPr/>
          </p:nvSpPr>
          <p:spPr>
            <a:xfrm>
              <a:off x="5031400" y="2805725"/>
              <a:ext cx="452900" cy="320750"/>
            </a:xfrm>
            <a:custGeom>
              <a:rect b="b" l="l" r="r" t="t"/>
              <a:pathLst>
                <a:path extrusionOk="0" h="12830" w="18116">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38"/>
            <p:cNvSpPr/>
            <p:nvPr/>
          </p:nvSpPr>
          <p:spPr>
            <a:xfrm>
              <a:off x="5001825" y="2754200"/>
              <a:ext cx="510200" cy="748450"/>
            </a:xfrm>
            <a:custGeom>
              <a:rect b="b" l="l" r="r" t="t"/>
              <a:pathLst>
                <a:path extrusionOk="0" h="29938" w="20408">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38"/>
            <p:cNvSpPr/>
            <p:nvPr/>
          </p:nvSpPr>
          <p:spPr>
            <a:xfrm>
              <a:off x="5354875" y="2859575"/>
              <a:ext cx="133125" cy="419400"/>
            </a:xfrm>
            <a:custGeom>
              <a:rect b="b" l="l" r="r" t="t"/>
              <a:pathLst>
                <a:path extrusionOk="0" h="16776" w="5325">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38"/>
            <p:cNvSpPr/>
            <p:nvPr/>
          </p:nvSpPr>
          <p:spPr>
            <a:xfrm>
              <a:off x="3913950" y="2701900"/>
              <a:ext cx="2461350" cy="2225975"/>
            </a:xfrm>
            <a:custGeom>
              <a:rect b="b" l="l" r="r" t="t"/>
              <a:pathLst>
                <a:path extrusionOk="0" h="89039" w="98454">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38"/>
            <p:cNvSpPr/>
            <p:nvPr/>
          </p:nvSpPr>
          <p:spPr>
            <a:xfrm>
              <a:off x="5139525" y="3731850"/>
              <a:ext cx="1235775" cy="1196025"/>
            </a:xfrm>
            <a:custGeom>
              <a:rect b="b" l="l" r="r" t="t"/>
              <a:pathLst>
                <a:path extrusionOk="0" h="47841" w="49431">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38"/>
            <p:cNvSpPr/>
            <p:nvPr/>
          </p:nvSpPr>
          <p:spPr>
            <a:xfrm>
              <a:off x="3913950" y="3766050"/>
              <a:ext cx="429825" cy="1161825"/>
            </a:xfrm>
            <a:custGeom>
              <a:rect b="b" l="l" r="r" t="t"/>
              <a:pathLst>
                <a:path extrusionOk="0" h="46473" w="17193">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38"/>
            <p:cNvSpPr/>
            <p:nvPr/>
          </p:nvSpPr>
          <p:spPr>
            <a:xfrm>
              <a:off x="5142300" y="4519325"/>
              <a:ext cx="933525" cy="401150"/>
            </a:xfrm>
            <a:custGeom>
              <a:rect b="b" l="l" r="r" t="t"/>
              <a:pathLst>
                <a:path extrusionOk="0" h="16046" w="37341">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38"/>
            <p:cNvSpPr/>
            <p:nvPr/>
          </p:nvSpPr>
          <p:spPr>
            <a:xfrm>
              <a:off x="3925975" y="4024850"/>
              <a:ext cx="355850" cy="895625"/>
            </a:xfrm>
            <a:custGeom>
              <a:rect b="b" l="l" r="r" t="t"/>
              <a:pathLst>
                <a:path extrusionOk="0" h="35825" w="14234">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38"/>
            <p:cNvSpPr/>
            <p:nvPr/>
          </p:nvSpPr>
          <p:spPr>
            <a:xfrm>
              <a:off x="3906550" y="2694575"/>
              <a:ext cx="2476150" cy="2241625"/>
            </a:xfrm>
            <a:custGeom>
              <a:rect b="b" l="l" r="r" t="t"/>
              <a:pathLst>
                <a:path extrusionOk="0" h="89665" w="99046">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38"/>
            <p:cNvSpPr/>
            <p:nvPr/>
          </p:nvSpPr>
          <p:spPr>
            <a:xfrm>
              <a:off x="4643200" y="2691125"/>
              <a:ext cx="389150" cy="1764450"/>
            </a:xfrm>
            <a:custGeom>
              <a:rect b="b" l="l" r="r" t="t"/>
              <a:pathLst>
                <a:path extrusionOk="0" h="70578" w="15566">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38"/>
            <p:cNvSpPr/>
            <p:nvPr/>
          </p:nvSpPr>
          <p:spPr>
            <a:xfrm>
              <a:off x="5353025" y="2758425"/>
              <a:ext cx="360500" cy="1559225"/>
            </a:xfrm>
            <a:custGeom>
              <a:rect b="b" l="l" r="r" t="t"/>
              <a:pathLst>
                <a:path extrusionOk="0" h="62369" w="1442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38"/>
            <p:cNvSpPr/>
            <p:nvPr/>
          </p:nvSpPr>
          <p:spPr>
            <a:xfrm>
              <a:off x="4686650" y="3654175"/>
              <a:ext cx="1109125" cy="736700"/>
            </a:xfrm>
            <a:custGeom>
              <a:rect b="b" l="l" r="r" t="t"/>
              <a:pathLst>
                <a:path extrusionOk="0" h="29468" w="44365">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38"/>
            <p:cNvSpPr/>
            <p:nvPr/>
          </p:nvSpPr>
          <p:spPr>
            <a:xfrm>
              <a:off x="5364125" y="3758650"/>
              <a:ext cx="397450" cy="161775"/>
            </a:xfrm>
            <a:custGeom>
              <a:rect b="b" l="l" r="r" t="t"/>
              <a:pathLst>
                <a:path extrusionOk="0" h="6471" w="15898">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38"/>
            <p:cNvSpPr/>
            <p:nvPr/>
          </p:nvSpPr>
          <p:spPr>
            <a:xfrm>
              <a:off x="4686650" y="3815025"/>
              <a:ext cx="824450" cy="575850"/>
            </a:xfrm>
            <a:custGeom>
              <a:rect b="b" l="l" r="r" t="t"/>
              <a:pathLst>
                <a:path extrusionOk="0" h="23034" w="32978">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38"/>
            <p:cNvSpPr/>
            <p:nvPr/>
          </p:nvSpPr>
          <p:spPr>
            <a:xfrm>
              <a:off x="5364125" y="3758650"/>
              <a:ext cx="329075" cy="154375"/>
            </a:xfrm>
            <a:custGeom>
              <a:rect b="b" l="l" r="r" t="t"/>
              <a:pathLst>
                <a:path extrusionOk="0" h="6175" w="13163">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38"/>
            <p:cNvSpPr/>
            <p:nvPr/>
          </p:nvSpPr>
          <p:spPr>
            <a:xfrm>
              <a:off x="4747650" y="3832600"/>
              <a:ext cx="740350" cy="496350"/>
            </a:xfrm>
            <a:custGeom>
              <a:rect b="b" l="l" r="r" t="t"/>
              <a:pathLst>
                <a:path extrusionOk="0" h="19854" w="29614">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38"/>
            <p:cNvSpPr/>
            <p:nvPr/>
          </p:nvSpPr>
          <p:spPr>
            <a:xfrm>
              <a:off x="5105325" y="4022100"/>
              <a:ext cx="42550" cy="68175"/>
            </a:xfrm>
            <a:custGeom>
              <a:rect b="b" l="l" r="r" t="t"/>
              <a:pathLst>
                <a:path extrusionOk="0" h="2727" w="1702">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38"/>
            <p:cNvSpPr/>
            <p:nvPr/>
          </p:nvSpPr>
          <p:spPr>
            <a:xfrm>
              <a:off x="5196825" y="3955100"/>
              <a:ext cx="80450" cy="159375"/>
            </a:xfrm>
            <a:custGeom>
              <a:rect b="b" l="l" r="r" t="t"/>
              <a:pathLst>
                <a:path extrusionOk="0" h="6375" w="3218">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38"/>
            <p:cNvSpPr/>
            <p:nvPr/>
          </p:nvSpPr>
          <p:spPr>
            <a:xfrm>
              <a:off x="5292025" y="3860550"/>
              <a:ext cx="109100" cy="194575"/>
            </a:xfrm>
            <a:custGeom>
              <a:rect b="b" l="l" r="r" t="t"/>
              <a:pathLst>
                <a:path extrusionOk="0" h="7783" w="4364">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38"/>
            <p:cNvSpPr/>
            <p:nvPr/>
          </p:nvSpPr>
          <p:spPr>
            <a:xfrm>
              <a:off x="4678325" y="3645900"/>
              <a:ext cx="1122075" cy="752975"/>
            </a:xfrm>
            <a:custGeom>
              <a:rect b="b" l="l" r="r" t="t"/>
              <a:pathLst>
                <a:path extrusionOk="0" h="30119" w="44883">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38"/>
            <p:cNvSpPr/>
            <p:nvPr/>
          </p:nvSpPr>
          <p:spPr>
            <a:xfrm>
              <a:off x="3709700" y="2698525"/>
              <a:ext cx="1055525" cy="2070975"/>
            </a:xfrm>
            <a:custGeom>
              <a:rect b="b" l="l" r="r" t="t"/>
              <a:pathLst>
                <a:path extrusionOk="0" h="82839" w="42221">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38"/>
            <p:cNvSpPr/>
            <p:nvPr/>
          </p:nvSpPr>
          <p:spPr>
            <a:xfrm>
              <a:off x="3709700" y="3396325"/>
              <a:ext cx="1024100" cy="1373175"/>
            </a:xfrm>
            <a:custGeom>
              <a:rect b="b" l="l" r="r" t="t"/>
              <a:pathLst>
                <a:path extrusionOk="0" h="54927" w="40964">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38"/>
            <p:cNvSpPr/>
            <p:nvPr/>
          </p:nvSpPr>
          <p:spPr>
            <a:xfrm>
              <a:off x="3718000" y="3645900"/>
              <a:ext cx="1007475" cy="1115600"/>
            </a:xfrm>
            <a:custGeom>
              <a:rect b="b" l="l" r="r" t="t"/>
              <a:pathLst>
                <a:path extrusionOk="0" h="44624" w="40299">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38"/>
            <p:cNvSpPr/>
            <p:nvPr/>
          </p:nvSpPr>
          <p:spPr>
            <a:xfrm>
              <a:off x="3702300" y="2691125"/>
              <a:ext cx="1071250" cy="2086100"/>
            </a:xfrm>
            <a:custGeom>
              <a:rect b="b" l="l" r="r" t="t"/>
              <a:pathLst>
                <a:path extrusionOk="0" h="83444" w="4285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38"/>
            <p:cNvSpPr/>
            <p:nvPr/>
          </p:nvSpPr>
          <p:spPr>
            <a:xfrm>
              <a:off x="4389950" y="3681000"/>
              <a:ext cx="277300" cy="403025"/>
            </a:xfrm>
            <a:custGeom>
              <a:rect b="b" l="l" r="r" t="t"/>
              <a:pathLst>
                <a:path extrusionOk="0" h="16121" w="11092">
                  <a:moveTo>
                    <a:pt x="1258" y="1"/>
                  </a:moveTo>
                  <a:lnTo>
                    <a:pt x="1" y="15713"/>
                  </a:lnTo>
                  <a:lnTo>
                    <a:pt x="10130" y="16120"/>
                  </a:lnTo>
                  <a:lnTo>
                    <a:pt x="11092" y="851"/>
                  </a:lnTo>
                  <a:lnTo>
                    <a:pt x="1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38"/>
            <p:cNvSpPr/>
            <p:nvPr/>
          </p:nvSpPr>
          <p:spPr>
            <a:xfrm>
              <a:off x="4381625" y="3673250"/>
              <a:ext cx="293950" cy="419075"/>
            </a:xfrm>
            <a:custGeom>
              <a:rect b="b" l="l" r="r" t="t"/>
              <a:pathLst>
                <a:path extrusionOk="0" h="16763" w="11758">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38"/>
            <p:cNvSpPr/>
            <p:nvPr/>
          </p:nvSpPr>
          <p:spPr>
            <a:xfrm>
              <a:off x="4512875" y="3582125"/>
              <a:ext cx="70275" cy="158075"/>
            </a:xfrm>
            <a:custGeom>
              <a:rect b="b" l="l" r="r" t="t"/>
              <a:pathLst>
                <a:path extrusionOk="0" h="6323" w="2811">
                  <a:moveTo>
                    <a:pt x="149" y="0"/>
                  </a:moveTo>
                  <a:lnTo>
                    <a:pt x="1" y="6174"/>
                  </a:lnTo>
                  <a:lnTo>
                    <a:pt x="2663" y="6322"/>
                  </a:lnTo>
                  <a:lnTo>
                    <a:pt x="28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38"/>
            <p:cNvSpPr/>
            <p:nvPr/>
          </p:nvSpPr>
          <p:spPr>
            <a:xfrm>
              <a:off x="4505475" y="3574725"/>
              <a:ext cx="85075" cy="172850"/>
            </a:xfrm>
            <a:custGeom>
              <a:rect b="b" l="l" r="r" t="t"/>
              <a:pathLst>
                <a:path extrusionOk="0" h="6914" w="3403">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38"/>
            <p:cNvSpPr/>
            <p:nvPr/>
          </p:nvSpPr>
          <p:spPr>
            <a:xfrm>
              <a:off x="5426975" y="3461900"/>
              <a:ext cx="1298625" cy="1073150"/>
            </a:xfrm>
            <a:custGeom>
              <a:rect b="b" l="l" r="r" t="t"/>
              <a:pathLst>
                <a:path extrusionOk="0" h="42926" w="51945">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38"/>
            <p:cNvSpPr/>
            <p:nvPr/>
          </p:nvSpPr>
          <p:spPr>
            <a:xfrm>
              <a:off x="5426975" y="3453650"/>
              <a:ext cx="1297700" cy="1088800"/>
            </a:xfrm>
            <a:custGeom>
              <a:rect b="b" l="l" r="r" t="t"/>
              <a:pathLst>
                <a:path extrusionOk="0" h="43552" w="51908">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38"/>
            <p:cNvSpPr/>
            <p:nvPr/>
          </p:nvSpPr>
          <p:spPr>
            <a:xfrm>
              <a:off x="5548050" y="4175700"/>
              <a:ext cx="53625" cy="94825"/>
            </a:xfrm>
            <a:custGeom>
              <a:rect b="b" l="l" r="r" t="t"/>
              <a:pathLst>
                <a:path extrusionOk="0" h="3793" w="2145">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38"/>
            <p:cNvSpPr/>
            <p:nvPr/>
          </p:nvSpPr>
          <p:spPr>
            <a:xfrm>
              <a:off x="5610900" y="3469350"/>
              <a:ext cx="451075" cy="661600"/>
            </a:xfrm>
            <a:custGeom>
              <a:rect b="b" l="l" r="r" t="t"/>
              <a:pathLst>
                <a:path extrusionOk="0" h="26464" w="18043">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38"/>
            <p:cNvSpPr/>
            <p:nvPr/>
          </p:nvSpPr>
          <p:spPr>
            <a:xfrm>
              <a:off x="6081350" y="3473050"/>
              <a:ext cx="74900" cy="17575"/>
            </a:xfrm>
            <a:custGeom>
              <a:rect b="b" l="l" r="r" t="t"/>
              <a:pathLst>
                <a:path extrusionOk="0" h="703" w="2996">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38"/>
            <p:cNvSpPr/>
            <p:nvPr/>
          </p:nvSpPr>
          <p:spPr>
            <a:xfrm>
              <a:off x="6350325" y="4060025"/>
              <a:ext cx="263225" cy="113650"/>
            </a:xfrm>
            <a:custGeom>
              <a:rect b="b" l="l" r="r" t="t"/>
              <a:pathLst>
                <a:path extrusionOk="0" h="4546" w="10529">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38"/>
            <p:cNvSpPr/>
            <p:nvPr/>
          </p:nvSpPr>
          <p:spPr>
            <a:xfrm>
              <a:off x="6386375" y="4075675"/>
              <a:ext cx="210750" cy="90600"/>
            </a:xfrm>
            <a:custGeom>
              <a:rect b="b" l="l" r="r" t="t"/>
              <a:pathLst>
                <a:path extrusionOk="0" h="3624" w="843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38"/>
            <p:cNvSpPr/>
            <p:nvPr/>
          </p:nvSpPr>
          <p:spPr>
            <a:xfrm>
              <a:off x="6371575" y="4051650"/>
              <a:ext cx="240325" cy="130350"/>
            </a:xfrm>
            <a:custGeom>
              <a:rect b="b" l="l" r="r" t="t"/>
              <a:pathLst>
                <a:path extrusionOk="0" h="5214" w="9613">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38"/>
            <p:cNvSpPr/>
            <p:nvPr/>
          </p:nvSpPr>
          <p:spPr>
            <a:xfrm>
              <a:off x="6319825" y="3967450"/>
              <a:ext cx="358550" cy="155375"/>
            </a:xfrm>
            <a:custGeom>
              <a:rect b="b" l="l" r="r" t="t"/>
              <a:pathLst>
                <a:path extrusionOk="0" h="6215" w="14342">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38"/>
            <p:cNvSpPr/>
            <p:nvPr/>
          </p:nvSpPr>
          <p:spPr>
            <a:xfrm>
              <a:off x="6366950" y="3975850"/>
              <a:ext cx="291175" cy="139600"/>
            </a:xfrm>
            <a:custGeom>
              <a:rect b="b" l="l" r="r" t="t"/>
              <a:pathLst>
                <a:path extrusionOk="0" h="5584" w="11647">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38"/>
            <p:cNvSpPr/>
            <p:nvPr/>
          </p:nvSpPr>
          <p:spPr>
            <a:xfrm>
              <a:off x="6351250" y="3960150"/>
              <a:ext cx="321650" cy="170075"/>
            </a:xfrm>
            <a:custGeom>
              <a:rect b="b" l="l" r="r" t="t"/>
              <a:pathLst>
                <a:path extrusionOk="0" h="6803" w="12866">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38"/>
            <p:cNvSpPr/>
            <p:nvPr/>
          </p:nvSpPr>
          <p:spPr>
            <a:xfrm>
              <a:off x="6287475" y="3882150"/>
              <a:ext cx="392175" cy="169525"/>
            </a:xfrm>
            <a:custGeom>
              <a:rect b="b" l="l" r="r" t="t"/>
              <a:pathLst>
                <a:path extrusionOk="0" h="6781" w="15687">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38"/>
            <p:cNvSpPr/>
            <p:nvPr/>
          </p:nvSpPr>
          <p:spPr>
            <a:xfrm>
              <a:off x="6338300" y="3891750"/>
              <a:ext cx="320750" cy="152525"/>
            </a:xfrm>
            <a:custGeom>
              <a:rect b="b" l="l" r="r" t="t"/>
              <a:pathLst>
                <a:path extrusionOk="0" h="6101" w="1283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38"/>
            <p:cNvSpPr/>
            <p:nvPr/>
          </p:nvSpPr>
          <p:spPr>
            <a:xfrm>
              <a:off x="6323525" y="3874175"/>
              <a:ext cx="350300" cy="184875"/>
            </a:xfrm>
            <a:custGeom>
              <a:rect b="b" l="l" r="r" t="t"/>
              <a:pathLst>
                <a:path extrusionOk="0" h="7395" w="14012">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38"/>
            <p:cNvSpPr/>
            <p:nvPr/>
          </p:nvSpPr>
          <p:spPr>
            <a:xfrm>
              <a:off x="6297625" y="3803775"/>
              <a:ext cx="392475" cy="169325"/>
            </a:xfrm>
            <a:custGeom>
              <a:rect b="b" l="l" r="r" t="t"/>
              <a:pathLst>
                <a:path extrusionOk="0" h="6773" w="15699">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38"/>
            <p:cNvSpPr/>
            <p:nvPr/>
          </p:nvSpPr>
          <p:spPr>
            <a:xfrm>
              <a:off x="6341075" y="3803950"/>
              <a:ext cx="335525" cy="169150"/>
            </a:xfrm>
            <a:custGeom>
              <a:rect b="b" l="l" r="r" t="t"/>
              <a:pathLst>
                <a:path extrusionOk="0" h="6766" w="13421">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38"/>
            <p:cNvSpPr/>
            <p:nvPr/>
          </p:nvSpPr>
          <p:spPr>
            <a:xfrm>
              <a:off x="6333675" y="3795625"/>
              <a:ext cx="350325" cy="185800"/>
            </a:xfrm>
            <a:custGeom>
              <a:rect b="b" l="l" r="r" t="t"/>
              <a:pathLst>
                <a:path extrusionOk="0" h="7432" w="14013">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38"/>
            <p:cNvSpPr/>
            <p:nvPr/>
          </p:nvSpPr>
          <p:spPr>
            <a:xfrm>
              <a:off x="4942650" y="1866675"/>
              <a:ext cx="849425" cy="1047800"/>
            </a:xfrm>
            <a:custGeom>
              <a:rect b="b" l="l" r="r" t="t"/>
              <a:pathLst>
                <a:path extrusionOk="0" h="41912" w="33977">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38"/>
            <p:cNvSpPr/>
            <p:nvPr/>
          </p:nvSpPr>
          <p:spPr>
            <a:xfrm>
              <a:off x="4970400" y="1866675"/>
              <a:ext cx="695050" cy="401125"/>
            </a:xfrm>
            <a:custGeom>
              <a:rect b="b" l="l" r="r" t="t"/>
              <a:pathLst>
                <a:path extrusionOk="0" h="16045" w="27802">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38"/>
            <p:cNvSpPr/>
            <p:nvPr/>
          </p:nvSpPr>
          <p:spPr>
            <a:xfrm>
              <a:off x="4968550" y="2285850"/>
              <a:ext cx="823525" cy="628625"/>
            </a:xfrm>
            <a:custGeom>
              <a:rect b="b" l="l" r="r" t="t"/>
              <a:pathLst>
                <a:path extrusionOk="0" h="25145" w="32941">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38"/>
            <p:cNvSpPr/>
            <p:nvPr/>
          </p:nvSpPr>
          <p:spPr>
            <a:xfrm>
              <a:off x="4968550" y="2286300"/>
              <a:ext cx="823525" cy="628525"/>
            </a:xfrm>
            <a:custGeom>
              <a:rect b="b" l="l" r="r" t="t"/>
              <a:pathLst>
                <a:path extrusionOk="0" h="25141" w="32941">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38"/>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38"/>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38"/>
            <p:cNvSpPr/>
            <p:nvPr/>
          </p:nvSpPr>
          <p:spPr>
            <a:xfrm>
              <a:off x="4970400" y="1866675"/>
              <a:ext cx="695050" cy="401150"/>
            </a:xfrm>
            <a:custGeom>
              <a:rect b="b" l="l" r="r" t="t"/>
              <a:pathLst>
                <a:path extrusionOk="0" h="16046" w="27802">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38"/>
            <p:cNvSpPr/>
            <p:nvPr/>
          </p:nvSpPr>
          <p:spPr>
            <a:xfrm>
              <a:off x="5512925" y="2229900"/>
              <a:ext cx="9275" cy="5575"/>
            </a:xfrm>
            <a:custGeom>
              <a:rect b="b" l="l" r="r" t="t"/>
              <a:pathLst>
                <a:path extrusionOk="0" h="223" w="371">
                  <a:moveTo>
                    <a:pt x="371" y="223"/>
                  </a:moveTo>
                  <a:cubicBezTo>
                    <a:pt x="223" y="149"/>
                    <a:pt x="112" y="75"/>
                    <a:pt x="1" y="1"/>
                  </a:cubicBezTo>
                  <a:cubicBezTo>
                    <a:pt x="112" y="75"/>
                    <a:pt x="223" y="149"/>
                    <a:pt x="371" y="22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38"/>
            <p:cNvSpPr/>
            <p:nvPr/>
          </p:nvSpPr>
          <p:spPr>
            <a:xfrm>
              <a:off x="4953750" y="1859125"/>
              <a:ext cx="846650" cy="1063075"/>
            </a:xfrm>
            <a:custGeom>
              <a:rect b="b" l="l" r="r" t="t"/>
              <a:pathLst>
                <a:path extrusionOk="0" h="42523" w="33866">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38"/>
            <p:cNvSpPr/>
            <p:nvPr/>
          </p:nvSpPr>
          <p:spPr>
            <a:xfrm>
              <a:off x="4911225" y="2165200"/>
              <a:ext cx="287475" cy="288400"/>
            </a:xfrm>
            <a:custGeom>
              <a:rect b="b" l="l" r="r" t="t"/>
              <a:pathLst>
                <a:path extrusionOk="0" h="11536" w="11499">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38"/>
            <p:cNvSpPr/>
            <p:nvPr/>
          </p:nvSpPr>
          <p:spPr>
            <a:xfrm>
              <a:off x="4936200" y="2265950"/>
              <a:ext cx="262500" cy="187650"/>
            </a:xfrm>
            <a:custGeom>
              <a:rect b="b" l="l" r="r" t="t"/>
              <a:pathLst>
                <a:path extrusionOk="0" h="7506" w="1050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38"/>
            <p:cNvSpPr/>
            <p:nvPr/>
          </p:nvSpPr>
          <p:spPr>
            <a:xfrm>
              <a:off x="4902925" y="2157825"/>
              <a:ext cx="303175" cy="303175"/>
            </a:xfrm>
            <a:custGeom>
              <a:rect b="b" l="l" r="r" t="t"/>
              <a:pathLst>
                <a:path extrusionOk="0" h="12127" w="12127">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38"/>
            <p:cNvSpPr/>
            <p:nvPr/>
          </p:nvSpPr>
          <p:spPr>
            <a:xfrm>
              <a:off x="5304050" y="2165200"/>
              <a:ext cx="288400" cy="288400"/>
            </a:xfrm>
            <a:custGeom>
              <a:rect b="b" l="l" r="r" t="t"/>
              <a:pathLst>
                <a:path extrusionOk="0" h="11536" w="11536">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38"/>
            <p:cNvSpPr/>
            <p:nvPr/>
          </p:nvSpPr>
          <p:spPr>
            <a:xfrm>
              <a:off x="5318825" y="2264100"/>
              <a:ext cx="273625" cy="189500"/>
            </a:xfrm>
            <a:custGeom>
              <a:rect b="b" l="l" r="r" t="t"/>
              <a:pathLst>
                <a:path extrusionOk="0" h="7580" w="10945">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38"/>
            <p:cNvSpPr/>
            <p:nvPr/>
          </p:nvSpPr>
          <p:spPr>
            <a:xfrm>
              <a:off x="5296650" y="2157825"/>
              <a:ext cx="303200" cy="303175"/>
            </a:xfrm>
            <a:custGeom>
              <a:rect b="b" l="l" r="r" t="t"/>
              <a:pathLst>
                <a:path extrusionOk="0" h="12127" w="12128">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38"/>
            <p:cNvSpPr/>
            <p:nvPr/>
          </p:nvSpPr>
          <p:spPr>
            <a:xfrm>
              <a:off x="5190375" y="2221600"/>
              <a:ext cx="129400" cy="39075"/>
            </a:xfrm>
            <a:custGeom>
              <a:rect b="b" l="l" r="r" t="t"/>
              <a:pathLst>
                <a:path extrusionOk="0" h="1563" w="5176">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38"/>
            <p:cNvSpPr/>
            <p:nvPr/>
          </p:nvSpPr>
          <p:spPr>
            <a:xfrm>
              <a:off x="4993500" y="2059850"/>
              <a:ext cx="154375" cy="74650"/>
            </a:xfrm>
            <a:custGeom>
              <a:rect b="b" l="l" r="r" t="t"/>
              <a:pathLst>
                <a:path extrusionOk="0" h="2986" w="6175">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38"/>
            <p:cNvSpPr/>
            <p:nvPr/>
          </p:nvSpPr>
          <p:spPr>
            <a:xfrm>
              <a:off x="5316075" y="2049675"/>
              <a:ext cx="183025" cy="81200"/>
            </a:xfrm>
            <a:custGeom>
              <a:rect b="b" l="l" r="r" t="t"/>
              <a:pathLst>
                <a:path extrusionOk="0" h="3248" w="7321">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38"/>
            <p:cNvSpPr/>
            <p:nvPr/>
          </p:nvSpPr>
          <p:spPr>
            <a:xfrm>
              <a:off x="5148775" y="2298125"/>
              <a:ext cx="97075" cy="268425"/>
            </a:xfrm>
            <a:custGeom>
              <a:rect b="b" l="l" r="r" t="t"/>
              <a:pathLst>
                <a:path extrusionOk="0" h="10737" w="3883">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38"/>
            <p:cNvSpPr/>
            <p:nvPr/>
          </p:nvSpPr>
          <p:spPr>
            <a:xfrm>
              <a:off x="5215325" y="2589325"/>
              <a:ext cx="163625" cy="61150"/>
            </a:xfrm>
            <a:custGeom>
              <a:rect b="b" l="l" r="r" t="t"/>
              <a:pathLst>
                <a:path extrusionOk="0" h="2446" w="6545">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38"/>
            <p:cNvSpPr/>
            <p:nvPr/>
          </p:nvSpPr>
          <p:spPr>
            <a:xfrm>
              <a:off x="862950" y="4920450"/>
              <a:ext cx="1188625" cy="15750"/>
            </a:xfrm>
            <a:custGeom>
              <a:rect b="b" l="l" r="r" t="t"/>
              <a:pathLst>
                <a:path extrusionOk="0" h="630" w="47545">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38"/>
            <p:cNvSpPr/>
            <p:nvPr/>
          </p:nvSpPr>
          <p:spPr>
            <a:xfrm>
              <a:off x="2173575" y="4920450"/>
              <a:ext cx="4043675" cy="15750"/>
            </a:xfrm>
            <a:custGeom>
              <a:rect b="b" l="l" r="r" t="t"/>
              <a:pathLst>
                <a:path extrusionOk="0" h="630" w="161747">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38"/>
            <p:cNvSpPr/>
            <p:nvPr/>
          </p:nvSpPr>
          <p:spPr>
            <a:xfrm>
              <a:off x="6316125" y="4920450"/>
              <a:ext cx="159000" cy="15750"/>
            </a:xfrm>
            <a:custGeom>
              <a:rect b="b" l="l" r="r" t="t"/>
              <a:pathLst>
                <a:path extrusionOk="0" h="630" w="636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38"/>
            <p:cNvSpPr/>
            <p:nvPr/>
          </p:nvSpPr>
          <p:spPr>
            <a:xfrm>
              <a:off x="4014700" y="2706825"/>
              <a:ext cx="350325" cy="819850"/>
            </a:xfrm>
            <a:custGeom>
              <a:rect b="b" l="l" r="r" t="t"/>
              <a:pathLst>
                <a:path extrusionOk="0" h="32794" w="14013">
                  <a:moveTo>
                    <a:pt x="0" y="1"/>
                  </a:moveTo>
                  <a:lnTo>
                    <a:pt x="0" y="32794"/>
                  </a:lnTo>
                  <a:lnTo>
                    <a:pt x="14012" y="32794"/>
                  </a:lnTo>
                  <a:lnTo>
                    <a:pt x="140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38"/>
            <p:cNvSpPr/>
            <p:nvPr/>
          </p:nvSpPr>
          <p:spPr>
            <a:xfrm>
              <a:off x="1582025" y="1799200"/>
              <a:ext cx="1080500" cy="1727475"/>
            </a:xfrm>
            <a:custGeom>
              <a:rect b="b" l="l" r="r" t="t"/>
              <a:pathLst>
                <a:path extrusionOk="0" h="69099" w="4322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38"/>
            <p:cNvSpPr/>
            <p:nvPr/>
          </p:nvSpPr>
          <p:spPr>
            <a:xfrm>
              <a:off x="1582025" y="1799200"/>
              <a:ext cx="2783000" cy="1727475"/>
            </a:xfrm>
            <a:custGeom>
              <a:rect b="b" l="l" r="r" t="t"/>
              <a:pathLst>
                <a:path extrusionOk="0" h="69099" w="11132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38"/>
            <p:cNvSpPr/>
            <p:nvPr/>
          </p:nvSpPr>
          <p:spPr>
            <a:xfrm>
              <a:off x="3977725" y="3502625"/>
              <a:ext cx="27750" cy="24050"/>
            </a:xfrm>
            <a:custGeom>
              <a:rect b="b" l="l" r="r" t="t"/>
              <a:pathLst>
                <a:path extrusionOk="0" h="962" w="111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38"/>
            <p:cNvSpPr/>
            <p:nvPr/>
          </p:nvSpPr>
          <p:spPr>
            <a:xfrm>
              <a:off x="3954625" y="3476750"/>
              <a:ext cx="57325" cy="49925"/>
            </a:xfrm>
            <a:custGeom>
              <a:rect b="b" l="l" r="r" t="t"/>
              <a:pathLst>
                <a:path extrusionOk="0" h="1997" w="2293">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38"/>
            <p:cNvSpPr/>
            <p:nvPr/>
          </p:nvSpPr>
          <p:spPr>
            <a:xfrm>
              <a:off x="3998975" y="2691125"/>
              <a:ext cx="366050" cy="835550"/>
            </a:xfrm>
            <a:custGeom>
              <a:rect b="b" l="l" r="r" t="t"/>
              <a:pathLst>
                <a:path extrusionOk="0" h="33422" w="14642">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38"/>
            <p:cNvSpPr/>
            <p:nvPr/>
          </p:nvSpPr>
          <p:spPr>
            <a:xfrm>
              <a:off x="1529350" y="1687375"/>
              <a:ext cx="2889275" cy="1951150"/>
            </a:xfrm>
            <a:custGeom>
              <a:rect b="b" l="l" r="r" t="t"/>
              <a:pathLst>
                <a:path extrusionOk="0" h="78046" w="115571">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38"/>
            <p:cNvSpPr/>
            <p:nvPr/>
          </p:nvSpPr>
          <p:spPr>
            <a:xfrm>
              <a:off x="1521025" y="1679050"/>
              <a:ext cx="2905000" cy="1966875"/>
            </a:xfrm>
            <a:custGeom>
              <a:rect b="b" l="l" r="r" t="t"/>
              <a:pathLst>
                <a:path extrusionOk="0" h="78675" w="11620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38"/>
            <p:cNvSpPr/>
            <p:nvPr/>
          </p:nvSpPr>
          <p:spPr>
            <a:xfrm>
              <a:off x="1634725" y="1846350"/>
              <a:ext cx="1974250" cy="154375"/>
            </a:xfrm>
            <a:custGeom>
              <a:rect b="b" l="l" r="r" t="t"/>
              <a:pathLst>
                <a:path extrusionOk="0" h="6175" w="7897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38"/>
            <p:cNvSpPr/>
            <p:nvPr/>
          </p:nvSpPr>
          <p:spPr>
            <a:xfrm>
              <a:off x="1626400" y="1838950"/>
              <a:ext cx="1989975" cy="170075"/>
            </a:xfrm>
            <a:custGeom>
              <a:rect b="b" l="l" r="r" t="t"/>
              <a:pathLst>
                <a:path extrusionOk="0" h="6803" w="79599">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38"/>
            <p:cNvSpPr/>
            <p:nvPr/>
          </p:nvSpPr>
          <p:spPr>
            <a:xfrm>
              <a:off x="1658750" y="2167975"/>
              <a:ext cx="421500" cy="15750"/>
            </a:xfrm>
            <a:custGeom>
              <a:rect b="b" l="l" r="r" t="t"/>
              <a:pathLst>
                <a:path extrusionOk="0" h="630" w="1686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38"/>
            <p:cNvSpPr/>
            <p:nvPr/>
          </p:nvSpPr>
          <p:spPr>
            <a:xfrm>
              <a:off x="1658750" y="225947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38"/>
            <p:cNvSpPr/>
            <p:nvPr/>
          </p:nvSpPr>
          <p:spPr>
            <a:xfrm>
              <a:off x="1658750" y="2351000"/>
              <a:ext cx="421500" cy="15725"/>
            </a:xfrm>
            <a:custGeom>
              <a:rect b="b" l="l" r="r" t="t"/>
              <a:pathLst>
                <a:path extrusionOk="0" h="629" w="1686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38"/>
            <p:cNvSpPr/>
            <p:nvPr/>
          </p:nvSpPr>
          <p:spPr>
            <a:xfrm>
              <a:off x="1658750" y="244802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38"/>
            <p:cNvSpPr/>
            <p:nvPr/>
          </p:nvSpPr>
          <p:spPr>
            <a:xfrm>
              <a:off x="2144000"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38"/>
            <p:cNvSpPr/>
            <p:nvPr/>
          </p:nvSpPr>
          <p:spPr>
            <a:xfrm>
              <a:off x="2144000"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38"/>
            <p:cNvSpPr/>
            <p:nvPr/>
          </p:nvSpPr>
          <p:spPr>
            <a:xfrm>
              <a:off x="2144000"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38"/>
            <p:cNvSpPr/>
            <p:nvPr/>
          </p:nvSpPr>
          <p:spPr>
            <a:xfrm>
              <a:off x="2144000"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38"/>
            <p:cNvSpPr/>
            <p:nvPr/>
          </p:nvSpPr>
          <p:spPr>
            <a:xfrm>
              <a:off x="2629225" y="2167975"/>
              <a:ext cx="421500" cy="15750"/>
            </a:xfrm>
            <a:custGeom>
              <a:rect b="b" l="l" r="r" t="t"/>
              <a:pathLst>
                <a:path extrusionOk="0" h="630" w="1686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38"/>
            <p:cNvSpPr/>
            <p:nvPr/>
          </p:nvSpPr>
          <p:spPr>
            <a:xfrm>
              <a:off x="2629225" y="225947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38"/>
            <p:cNvSpPr/>
            <p:nvPr/>
          </p:nvSpPr>
          <p:spPr>
            <a:xfrm>
              <a:off x="2629225" y="2351000"/>
              <a:ext cx="421500" cy="15725"/>
            </a:xfrm>
            <a:custGeom>
              <a:rect b="b" l="l" r="r" t="t"/>
              <a:pathLst>
                <a:path extrusionOk="0" h="629" w="1686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38"/>
            <p:cNvSpPr/>
            <p:nvPr/>
          </p:nvSpPr>
          <p:spPr>
            <a:xfrm>
              <a:off x="2629225" y="244802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38"/>
            <p:cNvSpPr/>
            <p:nvPr/>
          </p:nvSpPr>
          <p:spPr>
            <a:xfrm>
              <a:off x="3114475"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38"/>
            <p:cNvSpPr/>
            <p:nvPr/>
          </p:nvSpPr>
          <p:spPr>
            <a:xfrm>
              <a:off x="3114475"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38"/>
            <p:cNvSpPr/>
            <p:nvPr/>
          </p:nvSpPr>
          <p:spPr>
            <a:xfrm>
              <a:off x="3114475"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38"/>
            <p:cNvSpPr/>
            <p:nvPr/>
          </p:nvSpPr>
          <p:spPr>
            <a:xfrm>
              <a:off x="3114475"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38"/>
            <p:cNvSpPr/>
            <p:nvPr/>
          </p:nvSpPr>
          <p:spPr>
            <a:xfrm>
              <a:off x="1902750" y="2663150"/>
              <a:ext cx="1494575" cy="451550"/>
            </a:xfrm>
            <a:custGeom>
              <a:rect b="b" l="l" r="r" t="t"/>
              <a:pathLst>
                <a:path extrusionOk="0" h="18062" w="59783">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38"/>
            <p:cNvSpPr/>
            <p:nvPr/>
          </p:nvSpPr>
          <p:spPr>
            <a:xfrm>
              <a:off x="2210525" y="2716075"/>
              <a:ext cx="91525" cy="91525"/>
            </a:xfrm>
            <a:custGeom>
              <a:rect b="b" l="l" r="r" t="t"/>
              <a:pathLst>
                <a:path extrusionOk="0" h="3661" w="3661">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38"/>
            <p:cNvSpPr/>
            <p:nvPr/>
          </p:nvSpPr>
          <p:spPr>
            <a:xfrm>
              <a:off x="2203150" y="2708675"/>
              <a:ext cx="106300" cy="106325"/>
            </a:xfrm>
            <a:custGeom>
              <a:rect b="b" l="l" r="r" t="t"/>
              <a:pathLst>
                <a:path extrusionOk="0" h="4253" w="4252">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38"/>
            <p:cNvSpPr/>
            <p:nvPr/>
          </p:nvSpPr>
          <p:spPr>
            <a:xfrm>
              <a:off x="2679125" y="2748425"/>
              <a:ext cx="91550" cy="91525"/>
            </a:xfrm>
            <a:custGeom>
              <a:rect b="b" l="l" r="r" t="t"/>
              <a:pathLst>
                <a:path extrusionOk="0" h="3661" w="3662">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38"/>
            <p:cNvSpPr/>
            <p:nvPr/>
          </p:nvSpPr>
          <p:spPr>
            <a:xfrm>
              <a:off x="2671750" y="2741025"/>
              <a:ext cx="106300" cy="106325"/>
            </a:xfrm>
            <a:custGeom>
              <a:rect b="b" l="l" r="r" t="t"/>
              <a:pathLst>
                <a:path extrusionOk="0" h="4253" w="4252">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38"/>
            <p:cNvSpPr/>
            <p:nvPr/>
          </p:nvSpPr>
          <p:spPr>
            <a:xfrm>
              <a:off x="2998000" y="2989650"/>
              <a:ext cx="91525" cy="91525"/>
            </a:xfrm>
            <a:custGeom>
              <a:rect b="b" l="l" r="r" t="t"/>
              <a:pathLst>
                <a:path extrusionOk="0" h="3661" w="3661">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38"/>
            <p:cNvSpPr/>
            <p:nvPr/>
          </p:nvSpPr>
          <p:spPr>
            <a:xfrm>
              <a:off x="2990625" y="2982275"/>
              <a:ext cx="106300" cy="106300"/>
            </a:xfrm>
            <a:custGeom>
              <a:rect b="b" l="l" r="r" t="t"/>
              <a:pathLst>
                <a:path extrusionOk="0" h="4252" w="4252">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38"/>
            <p:cNvSpPr/>
            <p:nvPr/>
          </p:nvSpPr>
          <p:spPr>
            <a:xfrm>
              <a:off x="3336300" y="2625500"/>
              <a:ext cx="91525" cy="90600"/>
            </a:xfrm>
            <a:custGeom>
              <a:rect b="b" l="l" r="r" t="t"/>
              <a:pathLst>
                <a:path extrusionOk="0" h="3624" w="3661">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38"/>
            <p:cNvSpPr/>
            <p:nvPr/>
          </p:nvSpPr>
          <p:spPr>
            <a:xfrm>
              <a:off x="3328900" y="2617175"/>
              <a:ext cx="106300" cy="107250"/>
            </a:xfrm>
            <a:custGeom>
              <a:rect b="b" l="l" r="r" t="t"/>
              <a:pathLst>
                <a:path extrusionOk="0" h="4290" w="4252">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38"/>
            <p:cNvSpPr/>
            <p:nvPr/>
          </p:nvSpPr>
          <p:spPr>
            <a:xfrm>
              <a:off x="1865775" y="3060825"/>
              <a:ext cx="90600" cy="91525"/>
            </a:xfrm>
            <a:custGeom>
              <a:rect b="b" l="l" r="r" t="t"/>
              <a:pathLst>
                <a:path extrusionOk="0" h="3661" w="3624">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38"/>
            <p:cNvSpPr/>
            <p:nvPr/>
          </p:nvSpPr>
          <p:spPr>
            <a:xfrm>
              <a:off x="1857475" y="3053425"/>
              <a:ext cx="107225" cy="106325"/>
            </a:xfrm>
            <a:custGeom>
              <a:rect b="b" l="l" r="r" t="t"/>
              <a:pathLst>
                <a:path extrusionOk="0" h="4253" w="4289">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38"/>
            <p:cNvSpPr/>
            <p:nvPr/>
          </p:nvSpPr>
          <p:spPr>
            <a:xfrm>
              <a:off x="2464700" y="2931425"/>
              <a:ext cx="90600" cy="90600"/>
            </a:xfrm>
            <a:custGeom>
              <a:rect b="b" l="l" r="r" t="t"/>
              <a:pathLst>
                <a:path extrusionOk="0" h="3624" w="3624">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38"/>
            <p:cNvSpPr/>
            <p:nvPr/>
          </p:nvSpPr>
          <p:spPr>
            <a:xfrm>
              <a:off x="2456400" y="2923100"/>
              <a:ext cx="107225" cy="106325"/>
            </a:xfrm>
            <a:custGeom>
              <a:rect b="b" l="l" r="r" t="t"/>
              <a:pathLst>
                <a:path extrusionOk="0" h="4253" w="4289">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38"/>
            <p:cNvSpPr/>
            <p:nvPr/>
          </p:nvSpPr>
          <p:spPr>
            <a:xfrm>
              <a:off x="3707850" y="1843575"/>
              <a:ext cx="52700" cy="1651675"/>
            </a:xfrm>
            <a:custGeom>
              <a:rect b="b" l="l" r="r" t="t"/>
              <a:pathLst>
                <a:path extrusionOk="0" h="66067" w="2108">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38"/>
            <p:cNvSpPr/>
            <p:nvPr/>
          </p:nvSpPr>
          <p:spPr>
            <a:xfrm>
              <a:off x="3700450" y="1836175"/>
              <a:ext cx="67500" cy="1666475"/>
            </a:xfrm>
            <a:custGeom>
              <a:rect b="b" l="l" r="r" t="t"/>
              <a:pathLst>
                <a:path extrusionOk="0" h="66659" w="270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38"/>
            <p:cNvSpPr/>
            <p:nvPr/>
          </p:nvSpPr>
          <p:spPr>
            <a:xfrm>
              <a:off x="4015625" y="2157825"/>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38"/>
            <p:cNvSpPr/>
            <p:nvPr/>
          </p:nvSpPr>
          <p:spPr>
            <a:xfrm>
              <a:off x="3805825" y="2157825"/>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38"/>
            <p:cNvSpPr/>
            <p:nvPr/>
          </p:nvSpPr>
          <p:spPr>
            <a:xfrm>
              <a:off x="4256850" y="2234525"/>
              <a:ext cx="66575" cy="15750"/>
            </a:xfrm>
            <a:custGeom>
              <a:rect b="b" l="l" r="r" t="t"/>
              <a:pathLst>
                <a:path extrusionOk="0" h="630" w="2663">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38"/>
            <p:cNvSpPr/>
            <p:nvPr/>
          </p:nvSpPr>
          <p:spPr>
            <a:xfrm>
              <a:off x="4112675" y="2234525"/>
              <a:ext cx="118325" cy="15750"/>
            </a:xfrm>
            <a:custGeom>
              <a:rect b="b" l="l" r="r" t="t"/>
              <a:pathLst>
                <a:path extrusionOk="0" h="630" w="4733">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38"/>
            <p:cNvSpPr/>
            <p:nvPr/>
          </p:nvSpPr>
          <p:spPr>
            <a:xfrm>
              <a:off x="3805825" y="2234525"/>
              <a:ext cx="253275" cy="15750"/>
            </a:xfrm>
            <a:custGeom>
              <a:rect b="b" l="l" r="r" t="t"/>
              <a:pathLst>
                <a:path extrusionOk="0" h="630" w="10131">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38"/>
            <p:cNvSpPr/>
            <p:nvPr/>
          </p:nvSpPr>
          <p:spPr>
            <a:xfrm>
              <a:off x="4047975" y="2312175"/>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38"/>
            <p:cNvSpPr/>
            <p:nvPr/>
          </p:nvSpPr>
          <p:spPr>
            <a:xfrm>
              <a:off x="3805825" y="2312175"/>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38"/>
            <p:cNvSpPr/>
            <p:nvPr/>
          </p:nvSpPr>
          <p:spPr>
            <a:xfrm>
              <a:off x="4196775" y="2389800"/>
              <a:ext cx="126650" cy="14825"/>
            </a:xfrm>
            <a:custGeom>
              <a:rect b="b" l="l" r="r" t="t"/>
              <a:pathLst>
                <a:path extrusionOk="0" h="593" w="5066">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38"/>
            <p:cNvSpPr/>
            <p:nvPr/>
          </p:nvSpPr>
          <p:spPr>
            <a:xfrm>
              <a:off x="3917650" y="2389800"/>
              <a:ext cx="247725" cy="14825"/>
            </a:xfrm>
            <a:custGeom>
              <a:rect b="b" l="l" r="r" t="t"/>
              <a:pathLst>
                <a:path extrusionOk="0" h="593" w="9909">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38"/>
            <p:cNvSpPr/>
            <p:nvPr/>
          </p:nvSpPr>
          <p:spPr>
            <a:xfrm>
              <a:off x="3805825" y="2389800"/>
              <a:ext cx="75800" cy="14825"/>
            </a:xfrm>
            <a:custGeom>
              <a:rect b="b" l="l" r="r" t="t"/>
              <a:pathLst>
                <a:path extrusionOk="0" h="593" w="3032">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38"/>
            <p:cNvSpPr/>
            <p:nvPr/>
          </p:nvSpPr>
          <p:spPr>
            <a:xfrm>
              <a:off x="4015625" y="2457275"/>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38"/>
            <p:cNvSpPr/>
            <p:nvPr/>
          </p:nvSpPr>
          <p:spPr>
            <a:xfrm>
              <a:off x="3805825" y="2457275"/>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38"/>
            <p:cNvSpPr/>
            <p:nvPr/>
          </p:nvSpPr>
          <p:spPr>
            <a:xfrm>
              <a:off x="4256850" y="2534000"/>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38"/>
            <p:cNvSpPr/>
            <p:nvPr/>
          </p:nvSpPr>
          <p:spPr>
            <a:xfrm>
              <a:off x="4112675" y="2534000"/>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38"/>
            <p:cNvSpPr/>
            <p:nvPr/>
          </p:nvSpPr>
          <p:spPr>
            <a:xfrm>
              <a:off x="3805825" y="2534000"/>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38"/>
            <p:cNvSpPr/>
            <p:nvPr/>
          </p:nvSpPr>
          <p:spPr>
            <a:xfrm>
              <a:off x="4047975" y="2611625"/>
              <a:ext cx="275450" cy="15750"/>
            </a:xfrm>
            <a:custGeom>
              <a:rect b="b" l="l" r="r" t="t"/>
              <a:pathLst>
                <a:path extrusionOk="0" h="630" w="11018">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38"/>
            <p:cNvSpPr/>
            <p:nvPr/>
          </p:nvSpPr>
          <p:spPr>
            <a:xfrm>
              <a:off x="3805825" y="2611625"/>
              <a:ext cx="201500" cy="15750"/>
            </a:xfrm>
            <a:custGeom>
              <a:rect b="b" l="l" r="r" t="t"/>
              <a:pathLst>
                <a:path extrusionOk="0" h="630" w="806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38"/>
            <p:cNvSpPr/>
            <p:nvPr/>
          </p:nvSpPr>
          <p:spPr>
            <a:xfrm>
              <a:off x="4196775" y="2688350"/>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38"/>
            <p:cNvSpPr/>
            <p:nvPr/>
          </p:nvSpPr>
          <p:spPr>
            <a:xfrm>
              <a:off x="3917650" y="2688350"/>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38"/>
            <p:cNvSpPr/>
            <p:nvPr/>
          </p:nvSpPr>
          <p:spPr>
            <a:xfrm>
              <a:off x="3805825" y="2688350"/>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38"/>
            <p:cNvSpPr/>
            <p:nvPr/>
          </p:nvSpPr>
          <p:spPr>
            <a:xfrm>
              <a:off x="4015625" y="2756750"/>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38"/>
            <p:cNvSpPr/>
            <p:nvPr/>
          </p:nvSpPr>
          <p:spPr>
            <a:xfrm>
              <a:off x="3805825" y="2756750"/>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38"/>
            <p:cNvSpPr/>
            <p:nvPr/>
          </p:nvSpPr>
          <p:spPr>
            <a:xfrm>
              <a:off x="4256850" y="2833450"/>
              <a:ext cx="66575" cy="15750"/>
            </a:xfrm>
            <a:custGeom>
              <a:rect b="b" l="l" r="r" t="t"/>
              <a:pathLst>
                <a:path extrusionOk="0" h="630" w="2663">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38"/>
            <p:cNvSpPr/>
            <p:nvPr/>
          </p:nvSpPr>
          <p:spPr>
            <a:xfrm>
              <a:off x="4112675" y="2833450"/>
              <a:ext cx="118325" cy="15750"/>
            </a:xfrm>
            <a:custGeom>
              <a:rect b="b" l="l" r="r" t="t"/>
              <a:pathLst>
                <a:path extrusionOk="0" h="630" w="4733">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38"/>
            <p:cNvSpPr/>
            <p:nvPr/>
          </p:nvSpPr>
          <p:spPr>
            <a:xfrm>
              <a:off x="3805825" y="2833450"/>
              <a:ext cx="253275" cy="15750"/>
            </a:xfrm>
            <a:custGeom>
              <a:rect b="b" l="l" r="r" t="t"/>
              <a:pathLst>
                <a:path extrusionOk="0" h="630" w="10131">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38"/>
            <p:cNvSpPr/>
            <p:nvPr/>
          </p:nvSpPr>
          <p:spPr>
            <a:xfrm>
              <a:off x="4047975" y="2911100"/>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38"/>
            <p:cNvSpPr/>
            <p:nvPr/>
          </p:nvSpPr>
          <p:spPr>
            <a:xfrm>
              <a:off x="3805825" y="2911100"/>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38"/>
            <p:cNvSpPr/>
            <p:nvPr/>
          </p:nvSpPr>
          <p:spPr>
            <a:xfrm>
              <a:off x="4196775" y="2987800"/>
              <a:ext cx="126650" cy="15750"/>
            </a:xfrm>
            <a:custGeom>
              <a:rect b="b" l="l" r="r" t="t"/>
              <a:pathLst>
                <a:path extrusionOk="0" h="630" w="5066">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38"/>
            <p:cNvSpPr/>
            <p:nvPr/>
          </p:nvSpPr>
          <p:spPr>
            <a:xfrm>
              <a:off x="3917650" y="2987800"/>
              <a:ext cx="247725" cy="15750"/>
            </a:xfrm>
            <a:custGeom>
              <a:rect b="b" l="l" r="r" t="t"/>
              <a:pathLst>
                <a:path extrusionOk="0" h="630" w="9909">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38"/>
            <p:cNvSpPr/>
            <p:nvPr/>
          </p:nvSpPr>
          <p:spPr>
            <a:xfrm>
              <a:off x="3805825" y="2987800"/>
              <a:ext cx="75800" cy="15750"/>
            </a:xfrm>
            <a:custGeom>
              <a:rect b="b" l="l" r="r" t="t"/>
              <a:pathLst>
                <a:path extrusionOk="0" h="630" w="3032">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38"/>
            <p:cNvSpPr/>
            <p:nvPr/>
          </p:nvSpPr>
          <p:spPr>
            <a:xfrm>
              <a:off x="4015625" y="3056200"/>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38"/>
            <p:cNvSpPr/>
            <p:nvPr/>
          </p:nvSpPr>
          <p:spPr>
            <a:xfrm>
              <a:off x="3805825" y="3056200"/>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38"/>
            <p:cNvSpPr/>
            <p:nvPr/>
          </p:nvSpPr>
          <p:spPr>
            <a:xfrm>
              <a:off x="4256850" y="3132925"/>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38"/>
            <p:cNvSpPr/>
            <p:nvPr/>
          </p:nvSpPr>
          <p:spPr>
            <a:xfrm>
              <a:off x="4112675" y="3132925"/>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38"/>
            <p:cNvSpPr/>
            <p:nvPr/>
          </p:nvSpPr>
          <p:spPr>
            <a:xfrm>
              <a:off x="3805825" y="3132925"/>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38"/>
            <p:cNvSpPr/>
            <p:nvPr/>
          </p:nvSpPr>
          <p:spPr>
            <a:xfrm>
              <a:off x="4047975" y="3210550"/>
              <a:ext cx="275450" cy="14825"/>
            </a:xfrm>
            <a:custGeom>
              <a:rect b="b" l="l" r="r" t="t"/>
              <a:pathLst>
                <a:path extrusionOk="0" h="593" w="11018">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38"/>
            <p:cNvSpPr/>
            <p:nvPr/>
          </p:nvSpPr>
          <p:spPr>
            <a:xfrm>
              <a:off x="3805825" y="3210550"/>
              <a:ext cx="201500" cy="14825"/>
            </a:xfrm>
            <a:custGeom>
              <a:rect b="b" l="l" r="r" t="t"/>
              <a:pathLst>
                <a:path extrusionOk="0" h="593" w="806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38"/>
            <p:cNvSpPr/>
            <p:nvPr/>
          </p:nvSpPr>
          <p:spPr>
            <a:xfrm>
              <a:off x="4196775" y="3287275"/>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38"/>
            <p:cNvSpPr/>
            <p:nvPr/>
          </p:nvSpPr>
          <p:spPr>
            <a:xfrm>
              <a:off x="3917650" y="3287275"/>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38"/>
            <p:cNvSpPr/>
            <p:nvPr/>
          </p:nvSpPr>
          <p:spPr>
            <a:xfrm>
              <a:off x="3805825" y="3287275"/>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38"/>
            <p:cNvSpPr/>
            <p:nvPr/>
          </p:nvSpPr>
          <p:spPr>
            <a:xfrm>
              <a:off x="1700350" y="3333475"/>
              <a:ext cx="69325" cy="154400"/>
            </a:xfrm>
            <a:custGeom>
              <a:rect b="b" l="l" r="r" t="t"/>
              <a:pathLst>
                <a:path extrusionOk="0" h="6176" w="2773">
                  <a:moveTo>
                    <a:pt x="0" y="1"/>
                  </a:moveTo>
                  <a:lnTo>
                    <a:pt x="0" y="6175"/>
                  </a:lnTo>
                  <a:lnTo>
                    <a:pt x="2773" y="6175"/>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38"/>
            <p:cNvSpPr/>
            <p:nvPr/>
          </p:nvSpPr>
          <p:spPr>
            <a:xfrm>
              <a:off x="1838975" y="3401875"/>
              <a:ext cx="69350" cy="86000"/>
            </a:xfrm>
            <a:custGeom>
              <a:rect b="b" l="l" r="r" t="t"/>
              <a:pathLst>
                <a:path extrusionOk="0" h="3440" w="2774">
                  <a:moveTo>
                    <a:pt x="1" y="1"/>
                  </a:moveTo>
                  <a:lnTo>
                    <a:pt x="1" y="3439"/>
                  </a:lnTo>
                  <a:lnTo>
                    <a:pt x="2774" y="3439"/>
                  </a:lnTo>
                  <a:lnTo>
                    <a:pt x="27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38"/>
            <p:cNvSpPr/>
            <p:nvPr/>
          </p:nvSpPr>
          <p:spPr>
            <a:xfrm>
              <a:off x="1977625" y="3441625"/>
              <a:ext cx="69350" cy="46250"/>
            </a:xfrm>
            <a:custGeom>
              <a:rect b="b" l="l" r="r" t="t"/>
              <a:pathLst>
                <a:path extrusionOk="0" h="1850" w="2774">
                  <a:moveTo>
                    <a:pt x="0" y="0"/>
                  </a:moveTo>
                  <a:lnTo>
                    <a:pt x="0" y="1849"/>
                  </a:lnTo>
                  <a:lnTo>
                    <a:pt x="2773" y="1849"/>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38"/>
            <p:cNvSpPr/>
            <p:nvPr/>
          </p:nvSpPr>
          <p:spPr>
            <a:xfrm>
              <a:off x="2116250" y="3378775"/>
              <a:ext cx="69350" cy="109100"/>
            </a:xfrm>
            <a:custGeom>
              <a:rect b="b" l="l" r="r" t="t"/>
              <a:pathLst>
                <a:path extrusionOk="0" h="4364" w="2774">
                  <a:moveTo>
                    <a:pt x="1" y="0"/>
                  </a:moveTo>
                  <a:lnTo>
                    <a:pt x="1" y="4363"/>
                  </a:lnTo>
                  <a:lnTo>
                    <a:pt x="2774" y="4363"/>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38"/>
            <p:cNvSpPr/>
            <p:nvPr/>
          </p:nvSpPr>
          <p:spPr>
            <a:xfrm>
              <a:off x="2254900" y="3418525"/>
              <a:ext cx="69350" cy="69350"/>
            </a:xfrm>
            <a:custGeom>
              <a:rect b="b" l="l" r="r" t="t"/>
              <a:pathLst>
                <a:path extrusionOk="0" h="2774" w="2774">
                  <a:moveTo>
                    <a:pt x="0" y="0"/>
                  </a:moveTo>
                  <a:lnTo>
                    <a:pt x="0" y="2773"/>
                  </a:lnTo>
                  <a:lnTo>
                    <a:pt x="2773" y="2773"/>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38"/>
            <p:cNvSpPr/>
            <p:nvPr/>
          </p:nvSpPr>
          <p:spPr>
            <a:xfrm>
              <a:off x="2393550" y="3373225"/>
              <a:ext cx="69325" cy="114650"/>
            </a:xfrm>
            <a:custGeom>
              <a:rect b="b" l="l" r="r" t="t"/>
              <a:pathLst>
                <a:path extrusionOk="0" h="4586" w="2773">
                  <a:moveTo>
                    <a:pt x="0" y="1"/>
                  </a:moveTo>
                  <a:lnTo>
                    <a:pt x="0" y="4585"/>
                  </a:lnTo>
                  <a:lnTo>
                    <a:pt x="2773" y="458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38"/>
            <p:cNvSpPr/>
            <p:nvPr/>
          </p:nvSpPr>
          <p:spPr>
            <a:xfrm>
              <a:off x="2532175" y="3468425"/>
              <a:ext cx="69350" cy="19450"/>
            </a:xfrm>
            <a:custGeom>
              <a:rect b="b" l="l" r="r" t="t"/>
              <a:pathLst>
                <a:path extrusionOk="0" h="778" w="2774">
                  <a:moveTo>
                    <a:pt x="1" y="1"/>
                  </a:moveTo>
                  <a:lnTo>
                    <a:pt x="1" y="777"/>
                  </a:lnTo>
                  <a:lnTo>
                    <a:pt x="2773" y="777"/>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38"/>
            <p:cNvSpPr/>
            <p:nvPr/>
          </p:nvSpPr>
          <p:spPr>
            <a:xfrm>
              <a:off x="2670825" y="3333475"/>
              <a:ext cx="69350" cy="154400"/>
            </a:xfrm>
            <a:custGeom>
              <a:rect b="b" l="l" r="r" t="t"/>
              <a:pathLst>
                <a:path extrusionOk="0" h="6176" w="2774">
                  <a:moveTo>
                    <a:pt x="0" y="1"/>
                  </a:moveTo>
                  <a:lnTo>
                    <a:pt x="0"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38"/>
            <p:cNvSpPr/>
            <p:nvPr/>
          </p:nvSpPr>
          <p:spPr>
            <a:xfrm>
              <a:off x="2809450" y="3431450"/>
              <a:ext cx="69350" cy="56425"/>
            </a:xfrm>
            <a:custGeom>
              <a:rect b="b" l="l" r="r" t="t"/>
              <a:pathLst>
                <a:path extrusionOk="0" h="2257" w="2774">
                  <a:moveTo>
                    <a:pt x="1" y="1"/>
                  </a:moveTo>
                  <a:lnTo>
                    <a:pt x="1" y="2256"/>
                  </a:lnTo>
                  <a:lnTo>
                    <a:pt x="2774" y="2256"/>
                  </a:lnTo>
                  <a:lnTo>
                    <a:pt x="27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38"/>
            <p:cNvSpPr/>
            <p:nvPr/>
          </p:nvSpPr>
          <p:spPr>
            <a:xfrm>
              <a:off x="2948100" y="3465650"/>
              <a:ext cx="69350" cy="22225"/>
            </a:xfrm>
            <a:custGeom>
              <a:rect b="b" l="l" r="r" t="t"/>
              <a:pathLst>
                <a:path extrusionOk="0" h="889" w="2774">
                  <a:moveTo>
                    <a:pt x="0" y="1"/>
                  </a:moveTo>
                  <a:lnTo>
                    <a:pt x="0" y="888"/>
                  </a:lnTo>
                  <a:lnTo>
                    <a:pt x="2773" y="888"/>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38"/>
            <p:cNvSpPr/>
            <p:nvPr/>
          </p:nvSpPr>
          <p:spPr>
            <a:xfrm>
              <a:off x="3086750" y="3437000"/>
              <a:ext cx="69325" cy="50875"/>
            </a:xfrm>
            <a:custGeom>
              <a:rect b="b" l="l" r="r" t="t"/>
              <a:pathLst>
                <a:path extrusionOk="0" h="2035" w="2773">
                  <a:moveTo>
                    <a:pt x="0" y="1"/>
                  </a:moveTo>
                  <a:lnTo>
                    <a:pt x="0" y="2034"/>
                  </a:lnTo>
                  <a:lnTo>
                    <a:pt x="2773" y="2034"/>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38"/>
            <p:cNvSpPr/>
            <p:nvPr/>
          </p:nvSpPr>
          <p:spPr>
            <a:xfrm>
              <a:off x="3225375" y="3333475"/>
              <a:ext cx="69350" cy="154400"/>
            </a:xfrm>
            <a:custGeom>
              <a:rect b="b" l="l" r="r" t="t"/>
              <a:pathLst>
                <a:path extrusionOk="0" h="6176" w="2774">
                  <a:moveTo>
                    <a:pt x="1" y="1"/>
                  </a:moveTo>
                  <a:lnTo>
                    <a:pt x="1"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38"/>
            <p:cNvSpPr/>
            <p:nvPr/>
          </p:nvSpPr>
          <p:spPr>
            <a:xfrm>
              <a:off x="3364025" y="3364900"/>
              <a:ext cx="69325" cy="122975"/>
            </a:xfrm>
            <a:custGeom>
              <a:rect b="b" l="l" r="r" t="t"/>
              <a:pathLst>
                <a:path extrusionOk="0" h="4919" w="2773">
                  <a:moveTo>
                    <a:pt x="0" y="1"/>
                  </a:moveTo>
                  <a:lnTo>
                    <a:pt x="0" y="4918"/>
                  </a:lnTo>
                  <a:lnTo>
                    <a:pt x="2773" y="4918"/>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38"/>
            <p:cNvSpPr/>
            <p:nvPr/>
          </p:nvSpPr>
          <p:spPr>
            <a:xfrm>
              <a:off x="3502650" y="3386175"/>
              <a:ext cx="69350" cy="101700"/>
            </a:xfrm>
            <a:custGeom>
              <a:rect b="b" l="l" r="r" t="t"/>
              <a:pathLst>
                <a:path extrusionOk="0" h="4068" w="2774">
                  <a:moveTo>
                    <a:pt x="1" y="0"/>
                  </a:moveTo>
                  <a:lnTo>
                    <a:pt x="1" y="4067"/>
                  </a:lnTo>
                  <a:lnTo>
                    <a:pt x="2774" y="4067"/>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38"/>
            <p:cNvSpPr/>
            <p:nvPr/>
          </p:nvSpPr>
          <p:spPr>
            <a:xfrm>
              <a:off x="3855725" y="1244650"/>
              <a:ext cx="170100" cy="822625"/>
            </a:xfrm>
            <a:custGeom>
              <a:rect b="b" l="l" r="r" t="t"/>
              <a:pathLst>
                <a:path extrusionOk="0" h="32905" w="6804">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38"/>
            <p:cNvSpPr/>
            <p:nvPr/>
          </p:nvSpPr>
          <p:spPr>
            <a:xfrm>
              <a:off x="4130225" y="1239100"/>
              <a:ext cx="302275" cy="14800"/>
            </a:xfrm>
            <a:custGeom>
              <a:rect b="b" l="l" r="r" t="t"/>
              <a:pathLst>
                <a:path extrusionOk="0" h="592" w="12091">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38"/>
            <p:cNvSpPr/>
            <p:nvPr/>
          </p:nvSpPr>
          <p:spPr>
            <a:xfrm>
              <a:off x="4130225" y="13306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38"/>
            <p:cNvSpPr/>
            <p:nvPr/>
          </p:nvSpPr>
          <p:spPr>
            <a:xfrm>
              <a:off x="4130225" y="14221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38"/>
            <p:cNvSpPr/>
            <p:nvPr/>
          </p:nvSpPr>
          <p:spPr>
            <a:xfrm>
              <a:off x="1709575" y="4545200"/>
              <a:ext cx="317975" cy="15750"/>
            </a:xfrm>
            <a:custGeom>
              <a:rect b="b" l="l" r="r" t="t"/>
              <a:pathLst>
                <a:path extrusionOk="0" h="630" w="12719">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38"/>
            <p:cNvSpPr/>
            <p:nvPr/>
          </p:nvSpPr>
          <p:spPr>
            <a:xfrm>
              <a:off x="1709575" y="4631150"/>
              <a:ext cx="317975" cy="15750"/>
            </a:xfrm>
            <a:custGeom>
              <a:rect b="b" l="l" r="r" t="t"/>
              <a:pathLst>
                <a:path extrusionOk="0" h="630" w="12719">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38"/>
            <p:cNvSpPr/>
            <p:nvPr/>
          </p:nvSpPr>
          <p:spPr>
            <a:xfrm>
              <a:off x="1709575" y="4717125"/>
              <a:ext cx="317975" cy="15725"/>
            </a:xfrm>
            <a:custGeom>
              <a:rect b="b" l="l" r="r" t="t"/>
              <a:pathLst>
                <a:path extrusionOk="0" h="629" w="12719">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38"/>
            <p:cNvSpPr/>
            <p:nvPr/>
          </p:nvSpPr>
          <p:spPr>
            <a:xfrm>
              <a:off x="1709575" y="4803075"/>
              <a:ext cx="317975" cy="14800"/>
            </a:xfrm>
            <a:custGeom>
              <a:rect b="b" l="l" r="r" t="t"/>
              <a:pathLst>
                <a:path extrusionOk="0" h="592" w="12719">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38"/>
            <p:cNvSpPr/>
            <p:nvPr/>
          </p:nvSpPr>
          <p:spPr>
            <a:xfrm>
              <a:off x="2163400" y="3753100"/>
              <a:ext cx="949250" cy="949250"/>
            </a:xfrm>
            <a:custGeom>
              <a:rect b="b" l="l" r="r" t="t"/>
              <a:pathLst>
                <a:path extrusionOk="0" h="37970" w="3797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38"/>
            <p:cNvSpPr/>
            <p:nvPr/>
          </p:nvSpPr>
          <p:spPr>
            <a:xfrm>
              <a:off x="2155075" y="3744775"/>
              <a:ext cx="965875" cy="965900"/>
            </a:xfrm>
            <a:custGeom>
              <a:rect b="b" l="l" r="r" t="t"/>
              <a:pathLst>
                <a:path extrusionOk="0" h="38636" w="38635">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38"/>
            <p:cNvSpPr/>
            <p:nvPr/>
          </p:nvSpPr>
          <p:spPr>
            <a:xfrm>
              <a:off x="2283550" y="3873250"/>
              <a:ext cx="708950" cy="708950"/>
            </a:xfrm>
            <a:custGeom>
              <a:rect b="b" l="l" r="r" t="t"/>
              <a:pathLst>
                <a:path extrusionOk="0" h="28358" w="28358">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38"/>
            <p:cNvSpPr/>
            <p:nvPr/>
          </p:nvSpPr>
          <p:spPr>
            <a:xfrm>
              <a:off x="2275225" y="3864950"/>
              <a:ext cx="725575" cy="725575"/>
            </a:xfrm>
            <a:custGeom>
              <a:rect b="b" l="l" r="r" t="t"/>
              <a:pathLst>
                <a:path extrusionOk="0" h="29023" w="29023">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38"/>
            <p:cNvSpPr/>
            <p:nvPr/>
          </p:nvSpPr>
          <p:spPr>
            <a:xfrm>
              <a:off x="2413875" y="4003575"/>
              <a:ext cx="448300" cy="448300"/>
            </a:xfrm>
            <a:custGeom>
              <a:rect b="b" l="l" r="r" t="t"/>
              <a:pathLst>
                <a:path extrusionOk="0" h="17932" w="17932">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38"/>
            <p:cNvSpPr/>
            <p:nvPr/>
          </p:nvSpPr>
          <p:spPr>
            <a:xfrm>
              <a:off x="2406475" y="3996175"/>
              <a:ext cx="463075" cy="463100"/>
            </a:xfrm>
            <a:custGeom>
              <a:rect b="b" l="l" r="r" t="t"/>
              <a:pathLst>
                <a:path extrusionOk="0" h="18524" w="18523">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38"/>
            <p:cNvSpPr/>
            <p:nvPr/>
          </p:nvSpPr>
          <p:spPr>
            <a:xfrm>
              <a:off x="1636575" y="3993425"/>
              <a:ext cx="469550" cy="468625"/>
            </a:xfrm>
            <a:custGeom>
              <a:rect b="b" l="l" r="r" t="t"/>
              <a:pathLst>
                <a:path extrusionOk="0" h="18745" w="18782">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38"/>
            <p:cNvSpPr/>
            <p:nvPr/>
          </p:nvSpPr>
          <p:spPr>
            <a:xfrm>
              <a:off x="1629175" y="3985100"/>
              <a:ext cx="484325" cy="485250"/>
            </a:xfrm>
            <a:custGeom>
              <a:rect b="b" l="l" r="r" t="t"/>
              <a:pathLst>
                <a:path extrusionOk="0" h="19410" w="19373">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38"/>
            <p:cNvSpPr/>
            <p:nvPr/>
          </p:nvSpPr>
          <p:spPr>
            <a:xfrm>
              <a:off x="1740075" y="4096925"/>
              <a:ext cx="262525" cy="262525"/>
            </a:xfrm>
            <a:custGeom>
              <a:rect b="b" l="l" r="r" t="t"/>
              <a:pathLst>
                <a:path extrusionOk="0" h="10501" w="10501">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38"/>
            <p:cNvSpPr/>
            <p:nvPr/>
          </p:nvSpPr>
          <p:spPr>
            <a:xfrm>
              <a:off x="1732700" y="4088600"/>
              <a:ext cx="277300" cy="278250"/>
            </a:xfrm>
            <a:custGeom>
              <a:rect b="b" l="l" r="r" t="t"/>
              <a:pathLst>
                <a:path extrusionOk="0" h="11130" w="11092">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38"/>
            <p:cNvSpPr/>
            <p:nvPr/>
          </p:nvSpPr>
          <p:spPr>
            <a:xfrm>
              <a:off x="1304750" y="4090450"/>
              <a:ext cx="274525" cy="274550"/>
            </a:xfrm>
            <a:custGeom>
              <a:rect b="b" l="l" r="r" t="t"/>
              <a:pathLst>
                <a:path extrusionOk="0" h="10982" w="10981">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38"/>
            <p:cNvSpPr/>
            <p:nvPr/>
          </p:nvSpPr>
          <p:spPr>
            <a:xfrm>
              <a:off x="1297350" y="4083075"/>
              <a:ext cx="290250" cy="289300"/>
            </a:xfrm>
            <a:custGeom>
              <a:rect b="b" l="l" r="r" t="t"/>
              <a:pathLst>
                <a:path extrusionOk="0" h="11572" w="1161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38"/>
            <p:cNvSpPr/>
            <p:nvPr/>
          </p:nvSpPr>
          <p:spPr>
            <a:xfrm>
              <a:off x="1364825" y="4150550"/>
              <a:ext cx="154375" cy="154375"/>
            </a:xfrm>
            <a:custGeom>
              <a:rect b="b" l="l" r="r" t="t"/>
              <a:pathLst>
                <a:path extrusionOk="0" h="6175" w="6175">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38"/>
            <p:cNvSpPr/>
            <p:nvPr/>
          </p:nvSpPr>
          <p:spPr>
            <a:xfrm>
              <a:off x="1357450" y="4143150"/>
              <a:ext cx="169150" cy="169150"/>
            </a:xfrm>
            <a:custGeom>
              <a:rect b="b" l="l" r="r" t="t"/>
              <a:pathLst>
                <a:path extrusionOk="0" h="6766" w="6766">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38"/>
            <p:cNvSpPr/>
            <p:nvPr/>
          </p:nvSpPr>
          <p:spPr>
            <a:xfrm>
              <a:off x="1150400" y="4228175"/>
              <a:ext cx="1488100" cy="25"/>
            </a:xfrm>
            <a:custGeom>
              <a:rect b="b" l="l" r="r" t="t"/>
              <a:pathLst>
                <a:path extrusionOk="0" h="1" w="59524">
                  <a:moveTo>
                    <a:pt x="59523" y="1"/>
                  </a:moveTo>
                  <a:lnTo>
                    <a:pt x="1"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38"/>
            <p:cNvSpPr/>
            <p:nvPr/>
          </p:nvSpPr>
          <p:spPr>
            <a:xfrm>
              <a:off x="1143000" y="4219850"/>
              <a:ext cx="1502900" cy="15750"/>
            </a:xfrm>
            <a:custGeom>
              <a:rect b="b" l="l" r="r" t="t"/>
              <a:pathLst>
                <a:path extrusionOk="0" h="630" w="60116">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38"/>
            <p:cNvSpPr/>
            <p:nvPr/>
          </p:nvSpPr>
          <p:spPr>
            <a:xfrm>
              <a:off x="2662500" y="939625"/>
              <a:ext cx="943700" cy="739450"/>
            </a:xfrm>
            <a:custGeom>
              <a:rect b="b" l="l" r="r" t="t"/>
              <a:pathLst>
                <a:path extrusionOk="0" h="29578" w="37748">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38"/>
            <p:cNvSpPr/>
            <p:nvPr/>
          </p:nvSpPr>
          <p:spPr>
            <a:xfrm>
              <a:off x="2752150" y="1489575"/>
              <a:ext cx="854050" cy="189500"/>
            </a:xfrm>
            <a:custGeom>
              <a:rect b="b" l="l" r="r" t="t"/>
              <a:pathLst>
                <a:path extrusionOk="0" h="7580" w="34162">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38"/>
            <p:cNvSpPr/>
            <p:nvPr/>
          </p:nvSpPr>
          <p:spPr>
            <a:xfrm>
              <a:off x="2662500" y="1694750"/>
              <a:ext cx="943700" cy="74900"/>
            </a:xfrm>
            <a:custGeom>
              <a:rect b="b" l="l" r="r" t="t"/>
              <a:pathLst>
                <a:path extrusionOk="0" h="2996" w="37748">
                  <a:moveTo>
                    <a:pt x="1" y="1"/>
                  </a:moveTo>
                  <a:lnTo>
                    <a:pt x="1" y="2995"/>
                  </a:lnTo>
                  <a:lnTo>
                    <a:pt x="37747" y="2995"/>
                  </a:lnTo>
                  <a:lnTo>
                    <a:pt x="377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38"/>
            <p:cNvSpPr/>
            <p:nvPr/>
          </p:nvSpPr>
          <p:spPr>
            <a:xfrm>
              <a:off x="2662500" y="1679050"/>
              <a:ext cx="943700" cy="15725"/>
            </a:xfrm>
            <a:custGeom>
              <a:rect b="b" l="l" r="r" t="t"/>
              <a:pathLst>
                <a:path extrusionOk="0" h="629" w="37748">
                  <a:moveTo>
                    <a:pt x="1" y="0"/>
                  </a:moveTo>
                  <a:lnTo>
                    <a:pt x="1" y="629"/>
                  </a:lnTo>
                  <a:lnTo>
                    <a:pt x="37747" y="629"/>
                  </a:lnTo>
                  <a:lnTo>
                    <a:pt x="3774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38"/>
            <p:cNvSpPr/>
            <p:nvPr/>
          </p:nvSpPr>
          <p:spPr>
            <a:xfrm>
              <a:off x="2655100" y="932250"/>
              <a:ext cx="959425" cy="844800"/>
            </a:xfrm>
            <a:custGeom>
              <a:rect b="b" l="l" r="r" t="t"/>
              <a:pathLst>
                <a:path extrusionOk="0" h="33792" w="38377">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38"/>
            <p:cNvSpPr/>
            <p:nvPr/>
          </p:nvSpPr>
          <p:spPr>
            <a:xfrm>
              <a:off x="2662500" y="939625"/>
              <a:ext cx="943700" cy="141450"/>
            </a:xfrm>
            <a:custGeom>
              <a:rect b="b" l="l" r="r" t="t"/>
              <a:pathLst>
                <a:path extrusionOk="0" h="5658" w="37748">
                  <a:moveTo>
                    <a:pt x="1" y="1"/>
                  </a:moveTo>
                  <a:lnTo>
                    <a:pt x="1" y="5657"/>
                  </a:lnTo>
                  <a:lnTo>
                    <a:pt x="37747" y="5657"/>
                  </a:lnTo>
                  <a:lnTo>
                    <a:pt x="377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38"/>
            <p:cNvSpPr/>
            <p:nvPr/>
          </p:nvSpPr>
          <p:spPr>
            <a:xfrm>
              <a:off x="2655100" y="932250"/>
              <a:ext cx="959425" cy="156225"/>
            </a:xfrm>
            <a:custGeom>
              <a:rect b="b" l="l" r="r" t="t"/>
              <a:pathLst>
                <a:path extrusionOk="0" h="6249" w="38377">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38"/>
            <p:cNvSpPr/>
            <p:nvPr/>
          </p:nvSpPr>
          <p:spPr>
            <a:xfrm>
              <a:off x="2942550" y="1191950"/>
              <a:ext cx="389150" cy="389150"/>
            </a:xfrm>
            <a:custGeom>
              <a:rect b="b" l="l" r="r" t="t"/>
              <a:pathLst>
                <a:path extrusionOk="0" h="15566" w="15566">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38"/>
            <p:cNvSpPr/>
            <p:nvPr/>
          </p:nvSpPr>
          <p:spPr>
            <a:xfrm>
              <a:off x="2935150" y="1183650"/>
              <a:ext cx="404850" cy="404850"/>
            </a:xfrm>
            <a:custGeom>
              <a:rect b="b" l="l" r="r" t="t"/>
              <a:pathLst>
                <a:path extrusionOk="0" h="16194" w="16194">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38"/>
            <p:cNvSpPr/>
            <p:nvPr/>
          </p:nvSpPr>
          <p:spPr>
            <a:xfrm>
              <a:off x="3046075" y="1257575"/>
              <a:ext cx="228325" cy="263450"/>
            </a:xfrm>
            <a:custGeom>
              <a:rect b="b" l="l" r="r" t="t"/>
              <a:pathLst>
                <a:path extrusionOk="0" h="10538" w="9133">
                  <a:moveTo>
                    <a:pt x="0" y="1"/>
                  </a:moveTo>
                  <a:lnTo>
                    <a:pt x="0" y="10537"/>
                  </a:lnTo>
                  <a:lnTo>
                    <a:pt x="9132" y="5288"/>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38"/>
            <p:cNvSpPr/>
            <p:nvPr/>
          </p:nvSpPr>
          <p:spPr>
            <a:xfrm>
              <a:off x="3038675" y="1250425"/>
              <a:ext cx="243100" cy="278675"/>
            </a:xfrm>
            <a:custGeom>
              <a:rect b="b" l="l" r="r" t="t"/>
              <a:pathLst>
                <a:path extrusionOk="0" h="11147" w="9724">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3" name="Google Shape;3033;p38"/>
          <p:cNvGrpSpPr/>
          <p:nvPr/>
        </p:nvGrpSpPr>
        <p:grpSpPr>
          <a:xfrm>
            <a:off x="513447" y="850923"/>
            <a:ext cx="635100" cy="734640"/>
            <a:chOff x="731647" y="573573"/>
            <a:chExt cx="635100" cy="734640"/>
          </a:xfrm>
        </p:grpSpPr>
        <p:grpSp>
          <p:nvGrpSpPr>
            <p:cNvPr id="3034" name="Google Shape;3034;p38"/>
            <p:cNvGrpSpPr/>
            <p:nvPr/>
          </p:nvGrpSpPr>
          <p:grpSpPr>
            <a:xfrm>
              <a:off x="731647" y="573573"/>
              <a:ext cx="635100" cy="635100"/>
              <a:chOff x="917231" y="750460"/>
              <a:chExt cx="635100" cy="635100"/>
            </a:xfrm>
          </p:grpSpPr>
          <p:sp>
            <p:nvSpPr>
              <p:cNvPr id="3035" name="Google Shape;3035;p38"/>
              <p:cNvSpPr/>
              <p:nvPr/>
            </p:nvSpPr>
            <p:spPr>
              <a:xfrm>
                <a:off x="917231" y="750460"/>
                <a:ext cx="635100" cy="6351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38"/>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7" name="Google Shape;3037;p38"/>
            <p:cNvGrpSpPr/>
            <p:nvPr/>
          </p:nvGrpSpPr>
          <p:grpSpPr>
            <a:xfrm>
              <a:off x="961679" y="1281213"/>
              <a:ext cx="175013" cy="27000"/>
              <a:chOff x="5662375" y="212375"/>
              <a:chExt cx="175013" cy="27000"/>
            </a:xfrm>
          </p:grpSpPr>
          <p:sp>
            <p:nvSpPr>
              <p:cNvPr id="3038" name="Google Shape;3038;p3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3039" name="Google Shape;3039;p3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3040" name="Google Shape;3040;p3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3041" name="Google Shape;3041;p38"/>
          <p:cNvGrpSpPr/>
          <p:nvPr/>
        </p:nvGrpSpPr>
        <p:grpSpPr>
          <a:xfrm>
            <a:off x="513447" y="2294710"/>
            <a:ext cx="635100" cy="733490"/>
            <a:chOff x="731647" y="1650460"/>
            <a:chExt cx="635100" cy="733490"/>
          </a:xfrm>
        </p:grpSpPr>
        <p:grpSp>
          <p:nvGrpSpPr>
            <p:cNvPr id="3042" name="Google Shape;3042;p38"/>
            <p:cNvGrpSpPr/>
            <p:nvPr/>
          </p:nvGrpSpPr>
          <p:grpSpPr>
            <a:xfrm>
              <a:off x="731647" y="1650460"/>
              <a:ext cx="635100" cy="635100"/>
              <a:chOff x="917231" y="1827973"/>
              <a:chExt cx="635100" cy="635100"/>
            </a:xfrm>
          </p:grpSpPr>
          <p:sp>
            <p:nvSpPr>
              <p:cNvPr id="3043" name="Google Shape;3043;p38"/>
              <p:cNvSpPr/>
              <p:nvPr/>
            </p:nvSpPr>
            <p:spPr>
              <a:xfrm>
                <a:off x="917231" y="1827973"/>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38"/>
              <p:cNvSpPr/>
              <p:nvPr/>
            </p:nvSpPr>
            <p:spPr>
              <a:xfrm>
                <a:off x="1001931" y="1912710"/>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5" name="Google Shape;3045;p38"/>
            <p:cNvGrpSpPr/>
            <p:nvPr/>
          </p:nvGrpSpPr>
          <p:grpSpPr>
            <a:xfrm>
              <a:off x="961679" y="2356951"/>
              <a:ext cx="175013" cy="27000"/>
              <a:chOff x="5662375" y="212375"/>
              <a:chExt cx="175013" cy="27000"/>
            </a:xfrm>
          </p:grpSpPr>
          <p:sp>
            <p:nvSpPr>
              <p:cNvPr id="3046" name="Google Shape;3046;p3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3047" name="Google Shape;3047;p3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3048" name="Google Shape;3048;p3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3049" name="Google Shape;3049;p38"/>
          <p:cNvGrpSpPr/>
          <p:nvPr/>
        </p:nvGrpSpPr>
        <p:grpSpPr>
          <a:xfrm>
            <a:off x="513447" y="3653077"/>
            <a:ext cx="635100" cy="734984"/>
            <a:chOff x="731647" y="2728277"/>
            <a:chExt cx="635100" cy="734984"/>
          </a:xfrm>
        </p:grpSpPr>
        <p:grpSp>
          <p:nvGrpSpPr>
            <p:cNvPr id="3050" name="Google Shape;3050;p38"/>
            <p:cNvGrpSpPr/>
            <p:nvPr/>
          </p:nvGrpSpPr>
          <p:grpSpPr>
            <a:xfrm>
              <a:off x="731647" y="2728277"/>
              <a:ext cx="635100" cy="635100"/>
              <a:chOff x="917231" y="2905502"/>
              <a:chExt cx="635100" cy="635100"/>
            </a:xfrm>
          </p:grpSpPr>
          <p:sp>
            <p:nvSpPr>
              <p:cNvPr id="3051" name="Google Shape;3051;p38"/>
              <p:cNvSpPr/>
              <p:nvPr/>
            </p:nvSpPr>
            <p:spPr>
              <a:xfrm>
                <a:off x="917231" y="2905502"/>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38"/>
              <p:cNvSpPr/>
              <p:nvPr/>
            </p:nvSpPr>
            <p:spPr>
              <a:xfrm>
                <a:off x="1001931" y="2990252"/>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3" name="Google Shape;3053;p38"/>
            <p:cNvGrpSpPr/>
            <p:nvPr/>
          </p:nvGrpSpPr>
          <p:grpSpPr>
            <a:xfrm>
              <a:off x="961679" y="3436260"/>
              <a:ext cx="175013" cy="27000"/>
              <a:chOff x="5662375" y="212375"/>
              <a:chExt cx="175013" cy="27000"/>
            </a:xfrm>
          </p:grpSpPr>
          <p:sp>
            <p:nvSpPr>
              <p:cNvPr id="3054" name="Google Shape;3054;p3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3055" name="Google Shape;3055;p3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3056" name="Google Shape;3056;p3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sp>
        <p:nvSpPr>
          <p:cNvPr id="3057" name="Google Shape;3057;p38"/>
          <p:cNvSpPr txBox="1"/>
          <p:nvPr>
            <p:ph type="title"/>
          </p:nvPr>
        </p:nvSpPr>
        <p:spPr>
          <a:xfrm>
            <a:off x="5162900" y="356625"/>
            <a:ext cx="3130500" cy="576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Objetivos Especificos</a:t>
            </a:r>
            <a:endParaRPr/>
          </a:p>
        </p:txBody>
      </p:sp>
      <p:sp>
        <p:nvSpPr>
          <p:cNvPr id="3058" name="Google Shape;3058;p38"/>
          <p:cNvSpPr txBox="1"/>
          <p:nvPr>
            <p:ph idx="2" type="subTitle"/>
          </p:nvPr>
        </p:nvSpPr>
        <p:spPr>
          <a:xfrm>
            <a:off x="1446008" y="771132"/>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Identificar los requisitos funcionales y no funcionales para el sistema en </a:t>
            </a:r>
            <a:r>
              <a:rPr lang="en"/>
              <a:t>cuestión</a:t>
            </a:r>
            <a:endParaRPr>
              <a:latin typeface="Barlow Semi Condensed"/>
              <a:ea typeface="Barlow Semi Condensed"/>
              <a:cs typeface="Barlow Semi Condensed"/>
              <a:sym typeface="Barlow Semi Condensed"/>
            </a:endParaRPr>
          </a:p>
        </p:txBody>
      </p:sp>
      <p:sp>
        <p:nvSpPr>
          <p:cNvPr id="3059" name="Google Shape;3059;p38"/>
          <p:cNvSpPr txBox="1"/>
          <p:nvPr>
            <p:ph idx="4" type="subTitle"/>
          </p:nvPr>
        </p:nvSpPr>
        <p:spPr>
          <a:xfrm>
            <a:off x="1446008" y="2217024"/>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Contrastar la </a:t>
            </a:r>
            <a:r>
              <a:rPr lang="en"/>
              <a:t>información</a:t>
            </a:r>
            <a:r>
              <a:rPr lang="en"/>
              <a:t> obtenida sobre la </a:t>
            </a:r>
            <a:r>
              <a:rPr lang="en"/>
              <a:t>aplicación</a:t>
            </a:r>
            <a:r>
              <a:rPr lang="en"/>
              <a:t> de las vacunas con la del MSP </a:t>
            </a:r>
            <a:endParaRPr/>
          </a:p>
        </p:txBody>
      </p:sp>
      <p:sp>
        <p:nvSpPr>
          <p:cNvPr id="3060" name="Google Shape;3060;p38"/>
          <p:cNvSpPr txBox="1"/>
          <p:nvPr>
            <p:ph idx="6" type="subTitle"/>
          </p:nvPr>
        </p:nvSpPr>
        <p:spPr>
          <a:xfrm>
            <a:off x="1446008" y="3653066"/>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Realizar casos de prueba y reporte de errores</a:t>
            </a:r>
            <a:endParaRPr/>
          </a:p>
        </p:txBody>
      </p:sp>
      <p:sp>
        <p:nvSpPr>
          <p:cNvPr id="3061" name="Google Shape;3061;p38"/>
          <p:cNvSpPr txBox="1"/>
          <p:nvPr>
            <p:ph idx="9" type="title"/>
          </p:nvPr>
        </p:nvSpPr>
        <p:spPr>
          <a:xfrm>
            <a:off x="595616" y="999726"/>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062" name="Google Shape;3062;p38"/>
          <p:cNvSpPr txBox="1"/>
          <p:nvPr>
            <p:ph idx="13" type="title"/>
          </p:nvPr>
        </p:nvSpPr>
        <p:spPr>
          <a:xfrm>
            <a:off x="595616" y="2445618"/>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063" name="Google Shape;3063;p38"/>
          <p:cNvSpPr txBox="1"/>
          <p:nvPr>
            <p:ph idx="14" type="title"/>
          </p:nvPr>
        </p:nvSpPr>
        <p:spPr>
          <a:xfrm>
            <a:off x="595616" y="3805160"/>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7" name="Shape 3067"/>
        <p:cNvGrpSpPr/>
        <p:nvPr/>
      </p:nvGrpSpPr>
      <p:grpSpPr>
        <a:xfrm>
          <a:off x="0" y="0"/>
          <a:ext cx="0" cy="0"/>
          <a:chOff x="0" y="0"/>
          <a:chExt cx="0" cy="0"/>
        </a:xfrm>
      </p:grpSpPr>
      <p:sp>
        <p:nvSpPr>
          <p:cNvPr id="3068" name="Google Shape;3068;p39"/>
          <p:cNvSpPr/>
          <p:nvPr/>
        </p:nvSpPr>
        <p:spPr>
          <a:xfrm>
            <a:off x="851000" y="1050425"/>
            <a:ext cx="3861300" cy="10191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39"/>
          <p:cNvSpPr/>
          <p:nvPr/>
        </p:nvSpPr>
        <p:spPr>
          <a:xfrm>
            <a:off x="851000" y="2325100"/>
            <a:ext cx="3887100" cy="10191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39"/>
          <p:cNvSpPr/>
          <p:nvPr/>
        </p:nvSpPr>
        <p:spPr>
          <a:xfrm>
            <a:off x="851000" y="3603125"/>
            <a:ext cx="3887100" cy="10191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39"/>
          <p:cNvSpPr txBox="1"/>
          <p:nvPr>
            <p:ph type="title"/>
          </p:nvPr>
        </p:nvSpPr>
        <p:spPr>
          <a:xfrm>
            <a:off x="2962656" y="284478"/>
            <a:ext cx="3218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t>Alcance</a:t>
            </a:r>
            <a:endParaRPr b="1"/>
          </a:p>
        </p:txBody>
      </p:sp>
      <p:sp>
        <p:nvSpPr>
          <p:cNvPr id="3072" name="Google Shape;3072;p39"/>
          <p:cNvSpPr txBox="1"/>
          <p:nvPr>
            <p:ph idx="2" type="subTitle"/>
          </p:nvPr>
        </p:nvSpPr>
        <p:spPr>
          <a:xfrm>
            <a:off x="982125" y="1139525"/>
            <a:ext cx="3756000" cy="7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rPr>
              <a:t>La aplicación de escritorio contará con la información detallada de las vacunas como: nombre ,laboratorio productor,tiempo máximo de espera para su complemento, porcentaje de efectividad .</a:t>
            </a:r>
            <a:endParaRPr/>
          </a:p>
        </p:txBody>
      </p:sp>
      <p:sp>
        <p:nvSpPr>
          <p:cNvPr id="3073" name="Google Shape;3073;p39"/>
          <p:cNvSpPr txBox="1"/>
          <p:nvPr>
            <p:ph idx="4" type="subTitle"/>
          </p:nvPr>
        </p:nvSpPr>
        <p:spPr>
          <a:xfrm>
            <a:off x="956175" y="2425325"/>
            <a:ext cx="3756000" cy="7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rPr>
              <a:t>La aplicación emitirá reportes con la cantidad de vacunas en reserva y la cantidad de las vacunas que fueron aplicadas con sus respectivos límites de tiempo para la aplicación de su complemento</a:t>
            </a:r>
            <a:endParaRPr/>
          </a:p>
        </p:txBody>
      </p:sp>
      <p:sp>
        <p:nvSpPr>
          <p:cNvPr id="3074" name="Google Shape;3074;p39"/>
          <p:cNvSpPr txBox="1"/>
          <p:nvPr>
            <p:ph idx="6" type="subTitle"/>
          </p:nvPr>
        </p:nvSpPr>
        <p:spPr>
          <a:xfrm>
            <a:off x="982125" y="3659200"/>
            <a:ext cx="3756000" cy="8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rPr>
              <a:t>La aplicación contará con la funcionalidad de presentar al doctor la cantidad de inoculados por jornada y el tiempo máximo de espera para la aplicación del complemento de la vacuna </a:t>
            </a:r>
            <a:endParaRPr/>
          </a:p>
        </p:txBody>
      </p:sp>
      <p:grpSp>
        <p:nvGrpSpPr>
          <p:cNvPr id="3075" name="Google Shape;3075;p39"/>
          <p:cNvGrpSpPr/>
          <p:nvPr/>
        </p:nvGrpSpPr>
        <p:grpSpPr>
          <a:xfrm>
            <a:off x="4946078" y="990725"/>
            <a:ext cx="3948832" cy="3768054"/>
            <a:chOff x="1744400" y="429725"/>
            <a:chExt cx="4623925" cy="4948200"/>
          </a:xfrm>
        </p:grpSpPr>
        <p:sp>
          <p:nvSpPr>
            <p:cNvPr id="3076" name="Google Shape;3076;p39"/>
            <p:cNvSpPr/>
            <p:nvPr/>
          </p:nvSpPr>
          <p:spPr>
            <a:xfrm>
              <a:off x="1744400" y="430000"/>
              <a:ext cx="4623925" cy="4588575"/>
            </a:xfrm>
            <a:custGeom>
              <a:rect b="b" l="l" r="r" t="t"/>
              <a:pathLst>
                <a:path extrusionOk="0" h="183543" w="184957">
                  <a:moveTo>
                    <a:pt x="93830" y="1"/>
                  </a:moveTo>
                  <a:cubicBezTo>
                    <a:pt x="76191" y="1"/>
                    <a:pt x="57391" y="6440"/>
                    <a:pt x="42281" y="19249"/>
                  </a:cubicBezTo>
                  <a:cubicBezTo>
                    <a:pt x="12606" y="44404"/>
                    <a:pt x="7524" y="71664"/>
                    <a:pt x="7524" y="71664"/>
                  </a:cubicBezTo>
                  <a:cubicBezTo>
                    <a:pt x="7524" y="71664"/>
                    <a:pt x="0" y="103754"/>
                    <a:pt x="20916" y="131716"/>
                  </a:cubicBezTo>
                  <a:cubicBezTo>
                    <a:pt x="41831" y="159679"/>
                    <a:pt x="78300" y="170544"/>
                    <a:pt x="107611" y="180117"/>
                  </a:cubicBezTo>
                  <a:cubicBezTo>
                    <a:pt x="114704" y="182434"/>
                    <a:pt x="121689" y="183542"/>
                    <a:pt x="128348" y="183542"/>
                  </a:cubicBezTo>
                  <a:cubicBezTo>
                    <a:pt x="149206" y="183542"/>
                    <a:pt x="166871" y="172670"/>
                    <a:pt x="174681" y="154008"/>
                  </a:cubicBezTo>
                  <a:cubicBezTo>
                    <a:pt x="184956" y="129386"/>
                    <a:pt x="164181" y="116107"/>
                    <a:pt x="159577" y="83933"/>
                  </a:cubicBezTo>
                  <a:cubicBezTo>
                    <a:pt x="155001" y="51759"/>
                    <a:pt x="158650" y="42495"/>
                    <a:pt x="137257" y="18013"/>
                  </a:cubicBezTo>
                  <a:cubicBezTo>
                    <a:pt x="126757" y="5984"/>
                    <a:pt x="110833" y="1"/>
                    <a:pt x="938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39"/>
            <p:cNvSpPr/>
            <p:nvPr/>
          </p:nvSpPr>
          <p:spPr>
            <a:xfrm>
              <a:off x="1899500" y="429725"/>
              <a:ext cx="4282125" cy="4588850"/>
            </a:xfrm>
            <a:custGeom>
              <a:rect b="b" l="l" r="r" t="t"/>
              <a:pathLst>
                <a:path extrusionOk="0" h="183554" w="171285">
                  <a:moveTo>
                    <a:pt x="170470" y="133468"/>
                  </a:moveTo>
                  <a:lnTo>
                    <a:pt x="170470" y="147814"/>
                  </a:lnTo>
                  <a:cubicBezTo>
                    <a:pt x="171032" y="145372"/>
                    <a:pt x="171285" y="143013"/>
                    <a:pt x="171285" y="140711"/>
                  </a:cubicBezTo>
                  <a:cubicBezTo>
                    <a:pt x="171285" y="138241"/>
                    <a:pt x="171004" y="135854"/>
                    <a:pt x="170470" y="133468"/>
                  </a:cubicBezTo>
                  <a:close/>
                  <a:moveTo>
                    <a:pt x="87622" y="0"/>
                  </a:moveTo>
                  <a:cubicBezTo>
                    <a:pt x="70777" y="0"/>
                    <a:pt x="52893" y="5896"/>
                    <a:pt x="38126" y="17575"/>
                  </a:cubicBezTo>
                  <a:lnTo>
                    <a:pt x="103147" y="17575"/>
                  </a:lnTo>
                  <a:lnTo>
                    <a:pt x="103147" y="91805"/>
                  </a:lnTo>
                  <a:lnTo>
                    <a:pt x="3931" y="91805"/>
                  </a:lnTo>
                  <a:lnTo>
                    <a:pt x="3931" y="63169"/>
                  </a:lnTo>
                  <a:cubicBezTo>
                    <a:pt x="1910" y="68419"/>
                    <a:pt x="1320" y="71675"/>
                    <a:pt x="1320" y="71675"/>
                  </a:cubicBezTo>
                  <a:cubicBezTo>
                    <a:pt x="1320" y="71675"/>
                    <a:pt x="1" y="77290"/>
                    <a:pt x="1" y="85853"/>
                  </a:cubicBezTo>
                  <a:cubicBezTo>
                    <a:pt x="1" y="97785"/>
                    <a:pt x="2555" y="115444"/>
                    <a:pt x="14712" y="131727"/>
                  </a:cubicBezTo>
                  <a:cubicBezTo>
                    <a:pt x="35627" y="159690"/>
                    <a:pt x="72096" y="170555"/>
                    <a:pt x="101407" y="180128"/>
                  </a:cubicBezTo>
                  <a:cubicBezTo>
                    <a:pt x="108509" y="182458"/>
                    <a:pt x="115500" y="183553"/>
                    <a:pt x="122154" y="183553"/>
                  </a:cubicBezTo>
                  <a:cubicBezTo>
                    <a:pt x="143013" y="183553"/>
                    <a:pt x="160672" y="172688"/>
                    <a:pt x="168477" y="154019"/>
                  </a:cubicBezTo>
                  <a:cubicBezTo>
                    <a:pt x="169095" y="152503"/>
                    <a:pt x="169628" y="151015"/>
                    <a:pt x="170021" y="149583"/>
                  </a:cubicBezTo>
                  <a:lnTo>
                    <a:pt x="100452" y="149583"/>
                  </a:lnTo>
                  <a:lnTo>
                    <a:pt x="100452" y="98290"/>
                  </a:lnTo>
                  <a:lnTo>
                    <a:pt x="100452" y="97167"/>
                  </a:lnTo>
                  <a:lnTo>
                    <a:pt x="100452" y="94079"/>
                  </a:lnTo>
                  <a:lnTo>
                    <a:pt x="117465" y="94079"/>
                  </a:lnTo>
                  <a:lnTo>
                    <a:pt x="119402" y="97167"/>
                  </a:lnTo>
                  <a:lnTo>
                    <a:pt x="156349" y="97167"/>
                  </a:lnTo>
                  <a:cubicBezTo>
                    <a:pt x="155114" y="93124"/>
                    <a:pt x="154075" y="88745"/>
                    <a:pt x="153373" y="83944"/>
                  </a:cubicBezTo>
                  <a:cubicBezTo>
                    <a:pt x="148797" y="51770"/>
                    <a:pt x="152446" y="42506"/>
                    <a:pt x="131053" y="18024"/>
                  </a:cubicBezTo>
                  <a:cubicBezTo>
                    <a:pt x="120554" y="6008"/>
                    <a:pt x="104635" y="0"/>
                    <a:pt x="8762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39"/>
            <p:cNvSpPr/>
            <p:nvPr/>
          </p:nvSpPr>
          <p:spPr>
            <a:xfrm>
              <a:off x="4410775" y="2781675"/>
              <a:ext cx="1750500" cy="1387625"/>
            </a:xfrm>
            <a:custGeom>
              <a:rect b="b" l="l" r="r" t="t"/>
              <a:pathLst>
                <a:path extrusionOk="0" h="55505" w="70020">
                  <a:moveTo>
                    <a:pt x="1" y="1"/>
                  </a:moveTo>
                  <a:lnTo>
                    <a:pt x="1" y="55505"/>
                  </a:lnTo>
                  <a:lnTo>
                    <a:pt x="70019" y="55505"/>
                  </a:lnTo>
                  <a:lnTo>
                    <a:pt x="70019" y="3089"/>
                  </a:lnTo>
                  <a:lnTo>
                    <a:pt x="18951" y="3089"/>
                  </a:lnTo>
                  <a:lnTo>
                    <a:pt x="170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39"/>
            <p:cNvSpPr/>
            <p:nvPr/>
          </p:nvSpPr>
          <p:spPr>
            <a:xfrm>
              <a:off x="4424125" y="2894675"/>
              <a:ext cx="1725925" cy="1246550"/>
            </a:xfrm>
            <a:custGeom>
              <a:rect b="b" l="l" r="r" t="t"/>
              <a:pathLst>
                <a:path extrusionOk="0" h="49862" w="69037">
                  <a:moveTo>
                    <a:pt x="0" y="1"/>
                  </a:moveTo>
                  <a:lnTo>
                    <a:pt x="0" y="49862"/>
                  </a:lnTo>
                  <a:lnTo>
                    <a:pt x="69036" y="49862"/>
                  </a:lnTo>
                  <a:lnTo>
                    <a:pt x="690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39"/>
            <p:cNvSpPr/>
            <p:nvPr/>
          </p:nvSpPr>
          <p:spPr>
            <a:xfrm>
              <a:off x="6118425" y="2900300"/>
              <a:ext cx="26000" cy="749625"/>
            </a:xfrm>
            <a:custGeom>
              <a:rect b="b" l="l" r="r" t="t"/>
              <a:pathLst>
                <a:path extrusionOk="0" h="29985" w="1040">
                  <a:moveTo>
                    <a:pt x="1" y="1"/>
                  </a:moveTo>
                  <a:lnTo>
                    <a:pt x="1" y="29984"/>
                  </a:lnTo>
                  <a:lnTo>
                    <a:pt x="1040" y="29984"/>
                  </a:lnTo>
                  <a:lnTo>
                    <a:pt x="1040" y="1"/>
                  </a:lnTo>
                  <a:close/>
                </a:path>
              </a:pathLst>
            </a:custGeom>
            <a:solidFill>
              <a:srgbClr val="D4D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39"/>
            <p:cNvSpPr/>
            <p:nvPr/>
          </p:nvSpPr>
          <p:spPr>
            <a:xfrm>
              <a:off x="6118425" y="3649900"/>
              <a:ext cx="26000" cy="485025"/>
            </a:xfrm>
            <a:custGeom>
              <a:rect b="b" l="l" r="r" t="t"/>
              <a:pathLst>
                <a:path extrusionOk="0" h="19401" w="1040">
                  <a:moveTo>
                    <a:pt x="1" y="0"/>
                  </a:moveTo>
                  <a:lnTo>
                    <a:pt x="1" y="19400"/>
                  </a:lnTo>
                  <a:lnTo>
                    <a:pt x="1040" y="19400"/>
                  </a:lnTo>
                  <a:lnTo>
                    <a:pt x="1040" y="0"/>
                  </a:lnTo>
                  <a:close/>
                </a:path>
              </a:pathLst>
            </a:custGeom>
            <a:solidFill>
              <a:srgbClr val="B0B0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39"/>
            <p:cNvSpPr/>
            <p:nvPr/>
          </p:nvSpPr>
          <p:spPr>
            <a:xfrm>
              <a:off x="4417100" y="2877850"/>
              <a:ext cx="1735050" cy="67400"/>
            </a:xfrm>
            <a:custGeom>
              <a:rect b="b" l="l" r="r" t="t"/>
              <a:pathLst>
                <a:path extrusionOk="0" h="2696" w="69402">
                  <a:moveTo>
                    <a:pt x="1" y="0"/>
                  </a:moveTo>
                  <a:lnTo>
                    <a:pt x="1" y="2695"/>
                  </a:lnTo>
                  <a:lnTo>
                    <a:pt x="69401" y="2695"/>
                  </a:lnTo>
                  <a:lnTo>
                    <a:pt x="694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39"/>
            <p:cNvSpPr/>
            <p:nvPr/>
          </p:nvSpPr>
          <p:spPr>
            <a:xfrm>
              <a:off x="4411500" y="2871525"/>
              <a:ext cx="1746975" cy="80050"/>
            </a:xfrm>
            <a:custGeom>
              <a:rect b="b" l="l" r="r" t="t"/>
              <a:pathLst>
                <a:path extrusionOk="0" h="3202" w="69879">
                  <a:moveTo>
                    <a:pt x="69401" y="478"/>
                  </a:moveTo>
                  <a:lnTo>
                    <a:pt x="69401" y="2724"/>
                  </a:lnTo>
                  <a:lnTo>
                    <a:pt x="449" y="2724"/>
                  </a:lnTo>
                  <a:lnTo>
                    <a:pt x="449" y="478"/>
                  </a:lnTo>
                  <a:close/>
                  <a:moveTo>
                    <a:pt x="0" y="0"/>
                  </a:moveTo>
                  <a:lnTo>
                    <a:pt x="0" y="3201"/>
                  </a:lnTo>
                  <a:lnTo>
                    <a:pt x="69878" y="3201"/>
                  </a:lnTo>
                  <a:lnTo>
                    <a:pt x="69878" y="2948"/>
                  </a:lnTo>
                  <a:lnTo>
                    <a:pt x="698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39"/>
            <p:cNvSpPr/>
            <p:nvPr/>
          </p:nvSpPr>
          <p:spPr>
            <a:xfrm>
              <a:off x="4417800" y="2888375"/>
              <a:ext cx="1737850" cy="1258475"/>
            </a:xfrm>
            <a:custGeom>
              <a:rect b="b" l="l" r="r" t="t"/>
              <a:pathLst>
                <a:path extrusionOk="0" h="50339" w="69514">
                  <a:moveTo>
                    <a:pt x="69065" y="478"/>
                  </a:moveTo>
                  <a:lnTo>
                    <a:pt x="69065" y="49861"/>
                  </a:lnTo>
                  <a:lnTo>
                    <a:pt x="478" y="49861"/>
                  </a:lnTo>
                  <a:lnTo>
                    <a:pt x="478" y="478"/>
                  </a:lnTo>
                  <a:close/>
                  <a:moveTo>
                    <a:pt x="253" y="0"/>
                  </a:moveTo>
                  <a:cubicBezTo>
                    <a:pt x="197" y="0"/>
                    <a:pt x="113" y="28"/>
                    <a:pt x="85" y="85"/>
                  </a:cubicBezTo>
                  <a:cubicBezTo>
                    <a:pt x="29" y="113"/>
                    <a:pt x="1" y="169"/>
                    <a:pt x="1" y="253"/>
                  </a:cubicBezTo>
                  <a:lnTo>
                    <a:pt x="1" y="50114"/>
                  </a:lnTo>
                  <a:cubicBezTo>
                    <a:pt x="1" y="50170"/>
                    <a:pt x="29" y="50226"/>
                    <a:pt x="85" y="50282"/>
                  </a:cubicBezTo>
                  <a:cubicBezTo>
                    <a:pt x="113" y="50310"/>
                    <a:pt x="197" y="50338"/>
                    <a:pt x="253" y="50338"/>
                  </a:cubicBezTo>
                  <a:lnTo>
                    <a:pt x="69289" y="50338"/>
                  </a:lnTo>
                  <a:cubicBezTo>
                    <a:pt x="69345" y="50338"/>
                    <a:pt x="69402" y="50310"/>
                    <a:pt x="69458" y="50282"/>
                  </a:cubicBezTo>
                  <a:cubicBezTo>
                    <a:pt x="69514" y="50226"/>
                    <a:pt x="69514" y="50170"/>
                    <a:pt x="69514" y="50114"/>
                  </a:cubicBezTo>
                  <a:lnTo>
                    <a:pt x="69514" y="253"/>
                  </a:lnTo>
                  <a:cubicBezTo>
                    <a:pt x="69514" y="169"/>
                    <a:pt x="69514" y="113"/>
                    <a:pt x="69458" y="85"/>
                  </a:cubicBezTo>
                  <a:cubicBezTo>
                    <a:pt x="69402" y="28"/>
                    <a:pt x="69345" y="0"/>
                    <a:pt x="692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39"/>
            <p:cNvSpPr/>
            <p:nvPr/>
          </p:nvSpPr>
          <p:spPr>
            <a:xfrm>
              <a:off x="5191975" y="2989450"/>
              <a:ext cx="141800" cy="21075"/>
            </a:xfrm>
            <a:custGeom>
              <a:rect b="b" l="l" r="r" t="t"/>
              <a:pathLst>
                <a:path extrusionOk="0" h="843" w="5672">
                  <a:moveTo>
                    <a:pt x="421" y="0"/>
                  </a:moveTo>
                  <a:cubicBezTo>
                    <a:pt x="197" y="0"/>
                    <a:pt x="0" y="197"/>
                    <a:pt x="0" y="421"/>
                  </a:cubicBezTo>
                  <a:cubicBezTo>
                    <a:pt x="0" y="674"/>
                    <a:pt x="197" y="842"/>
                    <a:pt x="421" y="842"/>
                  </a:cubicBezTo>
                  <a:lnTo>
                    <a:pt x="5250" y="842"/>
                  </a:lnTo>
                  <a:cubicBezTo>
                    <a:pt x="5475" y="842"/>
                    <a:pt x="5671" y="674"/>
                    <a:pt x="5671" y="421"/>
                  </a:cubicBezTo>
                  <a:cubicBezTo>
                    <a:pt x="5671" y="197"/>
                    <a:pt x="5475" y="0"/>
                    <a:pt x="5250" y="0"/>
                  </a:cubicBezTo>
                  <a:close/>
                </a:path>
              </a:pathLst>
            </a:custGeom>
            <a:solidFill>
              <a:srgbClr val="D4D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39"/>
            <p:cNvSpPr/>
            <p:nvPr/>
          </p:nvSpPr>
          <p:spPr>
            <a:xfrm>
              <a:off x="5433400" y="2989450"/>
              <a:ext cx="141800" cy="21075"/>
            </a:xfrm>
            <a:custGeom>
              <a:rect b="b" l="l" r="r" t="t"/>
              <a:pathLst>
                <a:path extrusionOk="0" h="843" w="5672">
                  <a:moveTo>
                    <a:pt x="422" y="0"/>
                  </a:moveTo>
                  <a:cubicBezTo>
                    <a:pt x="197" y="0"/>
                    <a:pt x="1" y="197"/>
                    <a:pt x="1" y="421"/>
                  </a:cubicBezTo>
                  <a:cubicBezTo>
                    <a:pt x="1" y="674"/>
                    <a:pt x="197" y="842"/>
                    <a:pt x="422" y="842"/>
                  </a:cubicBezTo>
                  <a:lnTo>
                    <a:pt x="5251" y="842"/>
                  </a:lnTo>
                  <a:cubicBezTo>
                    <a:pt x="5504" y="842"/>
                    <a:pt x="5672" y="674"/>
                    <a:pt x="5672" y="421"/>
                  </a:cubicBezTo>
                  <a:cubicBezTo>
                    <a:pt x="5672" y="197"/>
                    <a:pt x="5504" y="0"/>
                    <a:pt x="5251" y="0"/>
                  </a:cubicBezTo>
                  <a:close/>
                </a:path>
              </a:pathLst>
            </a:custGeom>
            <a:solidFill>
              <a:srgbClr val="D4D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39"/>
            <p:cNvSpPr/>
            <p:nvPr/>
          </p:nvSpPr>
          <p:spPr>
            <a:xfrm>
              <a:off x="5674850" y="2989450"/>
              <a:ext cx="141800" cy="21075"/>
            </a:xfrm>
            <a:custGeom>
              <a:rect b="b" l="l" r="r" t="t"/>
              <a:pathLst>
                <a:path extrusionOk="0" h="843" w="5672">
                  <a:moveTo>
                    <a:pt x="422" y="0"/>
                  </a:moveTo>
                  <a:cubicBezTo>
                    <a:pt x="197" y="0"/>
                    <a:pt x="1" y="197"/>
                    <a:pt x="1" y="421"/>
                  </a:cubicBezTo>
                  <a:cubicBezTo>
                    <a:pt x="1" y="674"/>
                    <a:pt x="197" y="842"/>
                    <a:pt x="422" y="842"/>
                  </a:cubicBezTo>
                  <a:lnTo>
                    <a:pt x="5251" y="842"/>
                  </a:lnTo>
                  <a:cubicBezTo>
                    <a:pt x="5503" y="842"/>
                    <a:pt x="5672" y="674"/>
                    <a:pt x="5672" y="421"/>
                  </a:cubicBezTo>
                  <a:cubicBezTo>
                    <a:pt x="5672" y="197"/>
                    <a:pt x="5503" y="0"/>
                    <a:pt x="5251" y="0"/>
                  </a:cubicBezTo>
                  <a:close/>
                </a:path>
              </a:pathLst>
            </a:custGeom>
            <a:solidFill>
              <a:srgbClr val="D4D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39"/>
            <p:cNvSpPr/>
            <p:nvPr/>
          </p:nvSpPr>
          <p:spPr>
            <a:xfrm>
              <a:off x="5916300" y="2989450"/>
              <a:ext cx="142500" cy="21075"/>
            </a:xfrm>
            <a:custGeom>
              <a:rect b="b" l="l" r="r" t="t"/>
              <a:pathLst>
                <a:path extrusionOk="0" h="843" w="5700">
                  <a:moveTo>
                    <a:pt x="421" y="0"/>
                  </a:moveTo>
                  <a:cubicBezTo>
                    <a:pt x="197" y="0"/>
                    <a:pt x="0" y="197"/>
                    <a:pt x="0" y="421"/>
                  </a:cubicBezTo>
                  <a:cubicBezTo>
                    <a:pt x="0" y="674"/>
                    <a:pt x="197" y="842"/>
                    <a:pt x="421" y="842"/>
                  </a:cubicBezTo>
                  <a:lnTo>
                    <a:pt x="5250" y="842"/>
                  </a:lnTo>
                  <a:cubicBezTo>
                    <a:pt x="5503" y="842"/>
                    <a:pt x="5699" y="674"/>
                    <a:pt x="5699" y="421"/>
                  </a:cubicBezTo>
                  <a:cubicBezTo>
                    <a:pt x="5699" y="197"/>
                    <a:pt x="5503" y="0"/>
                    <a:pt x="5250" y="0"/>
                  </a:cubicBezTo>
                  <a:close/>
                </a:path>
              </a:pathLst>
            </a:custGeom>
            <a:solidFill>
              <a:srgbClr val="D4D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39"/>
            <p:cNvSpPr/>
            <p:nvPr/>
          </p:nvSpPr>
          <p:spPr>
            <a:xfrm>
              <a:off x="5778025" y="3646400"/>
              <a:ext cx="113725" cy="357975"/>
            </a:xfrm>
            <a:custGeom>
              <a:rect b="b" l="l" r="r" t="t"/>
              <a:pathLst>
                <a:path extrusionOk="0" h="14319" w="4549">
                  <a:moveTo>
                    <a:pt x="1" y="0"/>
                  </a:moveTo>
                  <a:lnTo>
                    <a:pt x="1" y="14318"/>
                  </a:lnTo>
                  <a:lnTo>
                    <a:pt x="4549" y="14318"/>
                  </a:lnTo>
                  <a:lnTo>
                    <a:pt x="45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39"/>
            <p:cNvSpPr/>
            <p:nvPr/>
          </p:nvSpPr>
          <p:spPr>
            <a:xfrm>
              <a:off x="5772400" y="3640075"/>
              <a:ext cx="124975" cy="370600"/>
            </a:xfrm>
            <a:custGeom>
              <a:rect b="b" l="l" r="r" t="t"/>
              <a:pathLst>
                <a:path extrusionOk="0" h="14824" w="4999">
                  <a:moveTo>
                    <a:pt x="4521" y="478"/>
                  </a:moveTo>
                  <a:lnTo>
                    <a:pt x="4521" y="14347"/>
                  </a:lnTo>
                  <a:lnTo>
                    <a:pt x="450" y="14347"/>
                  </a:lnTo>
                  <a:lnTo>
                    <a:pt x="450" y="478"/>
                  </a:lnTo>
                  <a:close/>
                  <a:moveTo>
                    <a:pt x="1" y="0"/>
                  </a:moveTo>
                  <a:lnTo>
                    <a:pt x="1" y="253"/>
                  </a:lnTo>
                  <a:lnTo>
                    <a:pt x="1" y="14824"/>
                  </a:lnTo>
                  <a:lnTo>
                    <a:pt x="4998" y="14824"/>
                  </a:lnTo>
                  <a:lnTo>
                    <a:pt x="49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39"/>
            <p:cNvSpPr/>
            <p:nvPr/>
          </p:nvSpPr>
          <p:spPr>
            <a:xfrm>
              <a:off x="5651700" y="3878000"/>
              <a:ext cx="113725" cy="126375"/>
            </a:xfrm>
            <a:custGeom>
              <a:rect b="b" l="l" r="r" t="t"/>
              <a:pathLst>
                <a:path extrusionOk="0" h="5055" w="4549">
                  <a:moveTo>
                    <a:pt x="0" y="1"/>
                  </a:moveTo>
                  <a:lnTo>
                    <a:pt x="0" y="5054"/>
                  </a:lnTo>
                  <a:lnTo>
                    <a:pt x="4548" y="5054"/>
                  </a:lnTo>
                  <a:lnTo>
                    <a:pt x="45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39"/>
            <p:cNvSpPr/>
            <p:nvPr/>
          </p:nvSpPr>
          <p:spPr>
            <a:xfrm>
              <a:off x="5646075" y="3872400"/>
              <a:ext cx="124950" cy="138275"/>
            </a:xfrm>
            <a:custGeom>
              <a:rect b="b" l="l" r="r" t="t"/>
              <a:pathLst>
                <a:path extrusionOk="0" h="5531" w="4998">
                  <a:moveTo>
                    <a:pt x="4549" y="477"/>
                  </a:moveTo>
                  <a:lnTo>
                    <a:pt x="4549" y="5054"/>
                  </a:lnTo>
                  <a:lnTo>
                    <a:pt x="450" y="5054"/>
                  </a:lnTo>
                  <a:lnTo>
                    <a:pt x="450"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3" y="5531"/>
                  </a:lnTo>
                  <a:cubicBezTo>
                    <a:pt x="4829" y="5531"/>
                    <a:pt x="4886" y="5503"/>
                    <a:pt x="4942" y="5447"/>
                  </a:cubicBezTo>
                  <a:cubicBezTo>
                    <a:pt x="4970" y="5419"/>
                    <a:pt x="4998" y="5362"/>
                    <a:pt x="4998" y="5278"/>
                  </a:cubicBezTo>
                  <a:lnTo>
                    <a:pt x="4998" y="225"/>
                  </a:lnTo>
                  <a:cubicBezTo>
                    <a:pt x="4998" y="169"/>
                    <a:pt x="4970" y="112"/>
                    <a:pt x="4942" y="56"/>
                  </a:cubicBezTo>
                  <a:cubicBezTo>
                    <a:pt x="4886" y="28"/>
                    <a:pt x="4829" y="0"/>
                    <a:pt x="47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39"/>
            <p:cNvSpPr/>
            <p:nvPr/>
          </p:nvSpPr>
          <p:spPr>
            <a:xfrm>
              <a:off x="5525350" y="3171925"/>
              <a:ext cx="113725" cy="832450"/>
            </a:xfrm>
            <a:custGeom>
              <a:rect b="b" l="l" r="r" t="t"/>
              <a:pathLst>
                <a:path extrusionOk="0" h="33298" w="4549">
                  <a:moveTo>
                    <a:pt x="1" y="0"/>
                  </a:moveTo>
                  <a:lnTo>
                    <a:pt x="1" y="33297"/>
                  </a:lnTo>
                  <a:lnTo>
                    <a:pt x="4549" y="33297"/>
                  </a:lnTo>
                  <a:lnTo>
                    <a:pt x="45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39"/>
            <p:cNvSpPr/>
            <p:nvPr/>
          </p:nvSpPr>
          <p:spPr>
            <a:xfrm>
              <a:off x="5519750" y="3166300"/>
              <a:ext cx="124950" cy="844375"/>
            </a:xfrm>
            <a:custGeom>
              <a:rect b="b" l="l" r="r" t="t"/>
              <a:pathLst>
                <a:path extrusionOk="0" h="33775" w="4998">
                  <a:moveTo>
                    <a:pt x="4548" y="450"/>
                  </a:moveTo>
                  <a:lnTo>
                    <a:pt x="4548" y="33298"/>
                  </a:lnTo>
                  <a:lnTo>
                    <a:pt x="477" y="33298"/>
                  </a:lnTo>
                  <a:lnTo>
                    <a:pt x="477" y="450"/>
                  </a:lnTo>
                  <a:close/>
                  <a:moveTo>
                    <a:pt x="0" y="1"/>
                  </a:moveTo>
                  <a:lnTo>
                    <a:pt x="0" y="225"/>
                  </a:lnTo>
                  <a:lnTo>
                    <a:pt x="0" y="33775"/>
                  </a:lnTo>
                  <a:lnTo>
                    <a:pt x="4997" y="33775"/>
                  </a:lnTo>
                  <a:lnTo>
                    <a:pt x="49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39"/>
            <p:cNvSpPr/>
            <p:nvPr/>
          </p:nvSpPr>
          <p:spPr>
            <a:xfrm>
              <a:off x="5399725" y="3214025"/>
              <a:ext cx="113025" cy="790350"/>
            </a:xfrm>
            <a:custGeom>
              <a:rect b="b" l="l" r="r" t="t"/>
              <a:pathLst>
                <a:path extrusionOk="0" h="31614" w="4521">
                  <a:moveTo>
                    <a:pt x="0" y="1"/>
                  </a:moveTo>
                  <a:lnTo>
                    <a:pt x="0" y="31613"/>
                  </a:lnTo>
                  <a:lnTo>
                    <a:pt x="4520" y="31613"/>
                  </a:lnTo>
                  <a:lnTo>
                    <a:pt x="45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39"/>
            <p:cNvSpPr/>
            <p:nvPr/>
          </p:nvSpPr>
          <p:spPr>
            <a:xfrm>
              <a:off x="5393400" y="3208425"/>
              <a:ext cx="125650" cy="802250"/>
            </a:xfrm>
            <a:custGeom>
              <a:rect b="b" l="l" r="r" t="t"/>
              <a:pathLst>
                <a:path extrusionOk="0" h="32090" w="5026">
                  <a:moveTo>
                    <a:pt x="4549" y="478"/>
                  </a:moveTo>
                  <a:lnTo>
                    <a:pt x="4549" y="31613"/>
                  </a:lnTo>
                  <a:lnTo>
                    <a:pt x="478" y="31613"/>
                  </a:lnTo>
                  <a:lnTo>
                    <a:pt x="478" y="478"/>
                  </a:lnTo>
                  <a:close/>
                  <a:moveTo>
                    <a:pt x="253" y="0"/>
                  </a:moveTo>
                  <a:cubicBezTo>
                    <a:pt x="169" y="0"/>
                    <a:pt x="113" y="28"/>
                    <a:pt x="85" y="57"/>
                  </a:cubicBezTo>
                  <a:cubicBezTo>
                    <a:pt x="29" y="113"/>
                    <a:pt x="1" y="169"/>
                    <a:pt x="1" y="225"/>
                  </a:cubicBezTo>
                  <a:lnTo>
                    <a:pt x="1" y="31837"/>
                  </a:lnTo>
                  <a:cubicBezTo>
                    <a:pt x="1" y="31921"/>
                    <a:pt x="29" y="31978"/>
                    <a:pt x="85" y="32006"/>
                  </a:cubicBezTo>
                  <a:cubicBezTo>
                    <a:pt x="113" y="32062"/>
                    <a:pt x="169" y="32090"/>
                    <a:pt x="253" y="32090"/>
                  </a:cubicBezTo>
                  <a:lnTo>
                    <a:pt x="4773" y="32090"/>
                  </a:lnTo>
                  <a:cubicBezTo>
                    <a:pt x="4858" y="32090"/>
                    <a:pt x="4914" y="32062"/>
                    <a:pt x="4942" y="32006"/>
                  </a:cubicBezTo>
                  <a:cubicBezTo>
                    <a:pt x="4998" y="31978"/>
                    <a:pt x="5026" y="31921"/>
                    <a:pt x="5026" y="31837"/>
                  </a:cubicBezTo>
                  <a:lnTo>
                    <a:pt x="5026" y="225"/>
                  </a:lnTo>
                  <a:cubicBezTo>
                    <a:pt x="5026" y="169"/>
                    <a:pt x="4998" y="113"/>
                    <a:pt x="4942" y="57"/>
                  </a:cubicBezTo>
                  <a:cubicBezTo>
                    <a:pt x="4914" y="28"/>
                    <a:pt x="4858" y="0"/>
                    <a:pt x="47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39"/>
            <p:cNvSpPr/>
            <p:nvPr/>
          </p:nvSpPr>
          <p:spPr>
            <a:xfrm>
              <a:off x="5273375" y="3646400"/>
              <a:ext cx="113725" cy="357975"/>
            </a:xfrm>
            <a:custGeom>
              <a:rect b="b" l="l" r="r" t="t"/>
              <a:pathLst>
                <a:path extrusionOk="0" h="14319" w="4549">
                  <a:moveTo>
                    <a:pt x="1" y="0"/>
                  </a:moveTo>
                  <a:lnTo>
                    <a:pt x="1" y="14318"/>
                  </a:lnTo>
                  <a:lnTo>
                    <a:pt x="4549" y="14318"/>
                  </a:lnTo>
                  <a:lnTo>
                    <a:pt x="45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39"/>
            <p:cNvSpPr/>
            <p:nvPr/>
          </p:nvSpPr>
          <p:spPr>
            <a:xfrm>
              <a:off x="5267075" y="3640075"/>
              <a:ext cx="125650" cy="370600"/>
            </a:xfrm>
            <a:custGeom>
              <a:rect b="b" l="l" r="r" t="t"/>
              <a:pathLst>
                <a:path extrusionOk="0" h="14824" w="5026">
                  <a:moveTo>
                    <a:pt x="4548" y="478"/>
                  </a:moveTo>
                  <a:lnTo>
                    <a:pt x="4548" y="14347"/>
                  </a:lnTo>
                  <a:lnTo>
                    <a:pt x="477" y="14347"/>
                  </a:lnTo>
                  <a:lnTo>
                    <a:pt x="477" y="478"/>
                  </a:lnTo>
                  <a:close/>
                  <a:moveTo>
                    <a:pt x="0" y="0"/>
                  </a:moveTo>
                  <a:lnTo>
                    <a:pt x="0" y="253"/>
                  </a:lnTo>
                  <a:lnTo>
                    <a:pt x="0" y="14824"/>
                  </a:lnTo>
                  <a:lnTo>
                    <a:pt x="5026" y="14824"/>
                  </a:lnTo>
                  <a:lnTo>
                    <a:pt x="50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39"/>
            <p:cNvSpPr/>
            <p:nvPr/>
          </p:nvSpPr>
          <p:spPr>
            <a:xfrm>
              <a:off x="5147050" y="3530575"/>
              <a:ext cx="113725" cy="473800"/>
            </a:xfrm>
            <a:custGeom>
              <a:rect b="b" l="l" r="r" t="t"/>
              <a:pathLst>
                <a:path extrusionOk="0" h="18952" w="4549">
                  <a:moveTo>
                    <a:pt x="0" y="1"/>
                  </a:moveTo>
                  <a:lnTo>
                    <a:pt x="0" y="18951"/>
                  </a:lnTo>
                  <a:lnTo>
                    <a:pt x="4549" y="18951"/>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39"/>
            <p:cNvSpPr/>
            <p:nvPr/>
          </p:nvSpPr>
          <p:spPr>
            <a:xfrm>
              <a:off x="5141425" y="3524275"/>
              <a:ext cx="124975" cy="486400"/>
            </a:xfrm>
            <a:custGeom>
              <a:rect b="b" l="l" r="r" t="t"/>
              <a:pathLst>
                <a:path extrusionOk="0" h="19456" w="4999">
                  <a:moveTo>
                    <a:pt x="4521" y="477"/>
                  </a:moveTo>
                  <a:lnTo>
                    <a:pt x="4521" y="18979"/>
                  </a:lnTo>
                  <a:lnTo>
                    <a:pt x="450" y="18979"/>
                  </a:lnTo>
                  <a:lnTo>
                    <a:pt x="450" y="477"/>
                  </a:lnTo>
                  <a:close/>
                  <a:moveTo>
                    <a:pt x="225" y="0"/>
                  </a:moveTo>
                  <a:cubicBezTo>
                    <a:pt x="169" y="0"/>
                    <a:pt x="113" y="28"/>
                    <a:pt x="57" y="84"/>
                  </a:cubicBezTo>
                  <a:cubicBezTo>
                    <a:pt x="29" y="112"/>
                    <a:pt x="1" y="168"/>
                    <a:pt x="1" y="253"/>
                  </a:cubicBezTo>
                  <a:lnTo>
                    <a:pt x="1" y="19203"/>
                  </a:lnTo>
                  <a:cubicBezTo>
                    <a:pt x="1" y="19287"/>
                    <a:pt x="29" y="19344"/>
                    <a:pt x="57" y="19372"/>
                  </a:cubicBezTo>
                  <a:cubicBezTo>
                    <a:pt x="113" y="19428"/>
                    <a:pt x="169" y="19456"/>
                    <a:pt x="225" y="19456"/>
                  </a:cubicBezTo>
                  <a:lnTo>
                    <a:pt x="4774" y="19456"/>
                  </a:lnTo>
                  <a:cubicBezTo>
                    <a:pt x="4830" y="19456"/>
                    <a:pt x="4886" y="19428"/>
                    <a:pt x="4942" y="19372"/>
                  </a:cubicBezTo>
                  <a:cubicBezTo>
                    <a:pt x="4970" y="19344"/>
                    <a:pt x="4998" y="19287"/>
                    <a:pt x="4998" y="19203"/>
                  </a:cubicBezTo>
                  <a:lnTo>
                    <a:pt x="4998" y="253"/>
                  </a:lnTo>
                  <a:cubicBezTo>
                    <a:pt x="4998" y="168"/>
                    <a:pt x="4970" y="112"/>
                    <a:pt x="4942" y="84"/>
                  </a:cubicBezTo>
                  <a:cubicBezTo>
                    <a:pt x="4886" y="28"/>
                    <a:pt x="4830" y="0"/>
                    <a:pt x="47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39"/>
            <p:cNvSpPr/>
            <p:nvPr/>
          </p:nvSpPr>
          <p:spPr>
            <a:xfrm>
              <a:off x="5020700" y="3941175"/>
              <a:ext cx="113750" cy="63200"/>
            </a:xfrm>
            <a:custGeom>
              <a:rect b="b" l="l" r="r" t="t"/>
              <a:pathLst>
                <a:path extrusionOk="0" h="2528" w="4550">
                  <a:moveTo>
                    <a:pt x="1" y="0"/>
                  </a:moveTo>
                  <a:lnTo>
                    <a:pt x="1" y="2527"/>
                  </a:lnTo>
                  <a:lnTo>
                    <a:pt x="4549" y="2527"/>
                  </a:lnTo>
                  <a:lnTo>
                    <a:pt x="45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39"/>
            <p:cNvSpPr/>
            <p:nvPr/>
          </p:nvSpPr>
          <p:spPr>
            <a:xfrm>
              <a:off x="5015100" y="3935550"/>
              <a:ext cx="124950" cy="75125"/>
            </a:xfrm>
            <a:custGeom>
              <a:rect b="b" l="l" r="r" t="t"/>
              <a:pathLst>
                <a:path extrusionOk="0" h="3005" w="4998">
                  <a:moveTo>
                    <a:pt x="4548" y="478"/>
                  </a:moveTo>
                  <a:lnTo>
                    <a:pt x="4548" y="2528"/>
                  </a:lnTo>
                  <a:lnTo>
                    <a:pt x="450" y="2528"/>
                  </a:lnTo>
                  <a:lnTo>
                    <a:pt x="475" y="478"/>
                  </a:lnTo>
                  <a:close/>
                  <a:moveTo>
                    <a:pt x="0" y="1"/>
                  </a:moveTo>
                  <a:lnTo>
                    <a:pt x="0" y="225"/>
                  </a:lnTo>
                  <a:lnTo>
                    <a:pt x="0" y="3005"/>
                  </a:lnTo>
                  <a:lnTo>
                    <a:pt x="4998" y="3005"/>
                  </a:lnTo>
                  <a:lnTo>
                    <a:pt x="49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39"/>
            <p:cNvSpPr/>
            <p:nvPr/>
          </p:nvSpPr>
          <p:spPr>
            <a:xfrm>
              <a:off x="4894375" y="3878000"/>
              <a:ext cx="113725" cy="126375"/>
            </a:xfrm>
            <a:custGeom>
              <a:rect b="b" l="l" r="r" t="t"/>
              <a:pathLst>
                <a:path extrusionOk="0" h="5055" w="4549">
                  <a:moveTo>
                    <a:pt x="0" y="1"/>
                  </a:moveTo>
                  <a:lnTo>
                    <a:pt x="0" y="5054"/>
                  </a:lnTo>
                  <a:lnTo>
                    <a:pt x="4549" y="5054"/>
                  </a:lnTo>
                  <a:lnTo>
                    <a:pt x="454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39"/>
            <p:cNvSpPr/>
            <p:nvPr/>
          </p:nvSpPr>
          <p:spPr>
            <a:xfrm>
              <a:off x="4888750" y="3872400"/>
              <a:ext cx="125675" cy="138275"/>
            </a:xfrm>
            <a:custGeom>
              <a:rect b="b" l="l" r="r" t="t"/>
              <a:pathLst>
                <a:path extrusionOk="0" h="5531" w="5027">
                  <a:moveTo>
                    <a:pt x="4549" y="477"/>
                  </a:moveTo>
                  <a:lnTo>
                    <a:pt x="4549" y="5054"/>
                  </a:lnTo>
                  <a:lnTo>
                    <a:pt x="478" y="5054"/>
                  </a:lnTo>
                  <a:lnTo>
                    <a:pt x="478"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4" y="5531"/>
                  </a:lnTo>
                  <a:cubicBezTo>
                    <a:pt x="4830" y="5531"/>
                    <a:pt x="4914" y="5503"/>
                    <a:pt x="4942" y="5447"/>
                  </a:cubicBezTo>
                  <a:cubicBezTo>
                    <a:pt x="4998" y="5419"/>
                    <a:pt x="5026" y="5362"/>
                    <a:pt x="5026" y="5278"/>
                  </a:cubicBezTo>
                  <a:lnTo>
                    <a:pt x="5026" y="225"/>
                  </a:lnTo>
                  <a:cubicBezTo>
                    <a:pt x="5026" y="169"/>
                    <a:pt x="4998" y="112"/>
                    <a:pt x="4942" y="56"/>
                  </a:cubicBezTo>
                  <a:cubicBezTo>
                    <a:pt x="4914" y="28"/>
                    <a:pt x="4830" y="0"/>
                    <a:pt x="47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39"/>
            <p:cNvSpPr/>
            <p:nvPr/>
          </p:nvSpPr>
          <p:spPr>
            <a:xfrm>
              <a:off x="4768750" y="3646400"/>
              <a:ext cx="113025" cy="357975"/>
            </a:xfrm>
            <a:custGeom>
              <a:rect b="b" l="l" r="r" t="t"/>
              <a:pathLst>
                <a:path extrusionOk="0" h="14319" w="4521">
                  <a:moveTo>
                    <a:pt x="0" y="0"/>
                  </a:moveTo>
                  <a:lnTo>
                    <a:pt x="0" y="14318"/>
                  </a:lnTo>
                  <a:lnTo>
                    <a:pt x="4520" y="14318"/>
                  </a:lnTo>
                  <a:lnTo>
                    <a:pt x="452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39"/>
            <p:cNvSpPr/>
            <p:nvPr/>
          </p:nvSpPr>
          <p:spPr>
            <a:xfrm>
              <a:off x="4762425" y="3640075"/>
              <a:ext cx="125650" cy="370600"/>
            </a:xfrm>
            <a:custGeom>
              <a:rect b="b" l="l" r="r" t="t"/>
              <a:pathLst>
                <a:path extrusionOk="0" h="14824" w="5026">
                  <a:moveTo>
                    <a:pt x="4549" y="478"/>
                  </a:moveTo>
                  <a:lnTo>
                    <a:pt x="4549" y="14347"/>
                  </a:lnTo>
                  <a:lnTo>
                    <a:pt x="478" y="14347"/>
                  </a:lnTo>
                  <a:lnTo>
                    <a:pt x="478" y="478"/>
                  </a:lnTo>
                  <a:close/>
                  <a:moveTo>
                    <a:pt x="0" y="0"/>
                  </a:moveTo>
                  <a:lnTo>
                    <a:pt x="0" y="253"/>
                  </a:lnTo>
                  <a:lnTo>
                    <a:pt x="0" y="14824"/>
                  </a:lnTo>
                  <a:lnTo>
                    <a:pt x="5026" y="14824"/>
                  </a:lnTo>
                  <a:lnTo>
                    <a:pt x="50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39"/>
            <p:cNvSpPr/>
            <p:nvPr/>
          </p:nvSpPr>
          <p:spPr>
            <a:xfrm>
              <a:off x="4673275" y="3320025"/>
              <a:ext cx="283600" cy="242875"/>
            </a:xfrm>
            <a:custGeom>
              <a:rect b="b" l="l" r="r" t="t"/>
              <a:pathLst>
                <a:path extrusionOk="0" h="9715" w="11344">
                  <a:moveTo>
                    <a:pt x="9403" y="365"/>
                  </a:moveTo>
                  <a:lnTo>
                    <a:pt x="10976" y="9263"/>
                  </a:lnTo>
                  <a:lnTo>
                    <a:pt x="10976" y="9263"/>
                  </a:lnTo>
                  <a:cubicBezTo>
                    <a:pt x="10495" y="9332"/>
                    <a:pt x="9998" y="9377"/>
                    <a:pt x="9546" y="9377"/>
                  </a:cubicBezTo>
                  <a:cubicBezTo>
                    <a:pt x="5167" y="9377"/>
                    <a:pt x="1292" y="6233"/>
                    <a:pt x="506" y="1769"/>
                  </a:cubicBezTo>
                  <a:cubicBezTo>
                    <a:pt x="406" y="1319"/>
                    <a:pt x="373" y="825"/>
                    <a:pt x="367" y="365"/>
                  </a:cubicBezTo>
                  <a:close/>
                  <a:moveTo>
                    <a:pt x="197" y="0"/>
                  </a:moveTo>
                  <a:cubicBezTo>
                    <a:pt x="141" y="0"/>
                    <a:pt x="85" y="28"/>
                    <a:pt x="57" y="56"/>
                  </a:cubicBezTo>
                  <a:cubicBezTo>
                    <a:pt x="29" y="84"/>
                    <a:pt x="1" y="141"/>
                    <a:pt x="1" y="197"/>
                  </a:cubicBezTo>
                  <a:cubicBezTo>
                    <a:pt x="1" y="730"/>
                    <a:pt x="57" y="1292"/>
                    <a:pt x="141" y="1853"/>
                  </a:cubicBezTo>
                  <a:cubicBezTo>
                    <a:pt x="955" y="6457"/>
                    <a:pt x="4998" y="9714"/>
                    <a:pt x="9546" y="9714"/>
                  </a:cubicBezTo>
                  <a:cubicBezTo>
                    <a:pt x="10080" y="9714"/>
                    <a:pt x="10641" y="9686"/>
                    <a:pt x="11203" y="9574"/>
                  </a:cubicBezTo>
                  <a:cubicBezTo>
                    <a:pt x="11259" y="9574"/>
                    <a:pt x="11287" y="9546"/>
                    <a:pt x="11315" y="9518"/>
                  </a:cubicBezTo>
                  <a:cubicBezTo>
                    <a:pt x="11343" y="9461"/>
                    <a:pt x="11343" y="9433"/>
                    <a:pt x="11343" y="9377"/>
                  </a:cubicBezTo>
                  <a:lnTo>
                    <a:pt x="9715" y="141"/>
                  </a:lnTo>
                  <a:cubicBezTo>
                    <a:pt x="9715" y="56"/>
                    <a:pt x="9631" y="0"/>
                    <a:pt x="95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39"/>
            <p:cNvSpPr/>
            <p:nvPr/>
          </p:nvSpPr>
          <p:spPr>
            <a:xfrm>
              <a:off x="4905600" y="3314400"/>
              <a:ext cx="197250" cy="245675"/>
            </a:xfrm>
            <a:custGeom>
              <a:rect b="b" l="l" r="r" t="t"/>
              <a:pathLst>
                <a:path extrusionOk="0" h="9827" w="7890">
                  <a:moveTo>
                    <a:pt x="501" y="816"/>
                  </a:moveTo>
                  <a:lnTo>
                    <a:pt x="7383" y="6206"/>
                  </a:lnTo>
                  <a:lnTo>
                    <a:pt x="7383" y="6206"/>
                  </a:lnTo>
                  <a:cubicBezTo>
                    <a:pt x="5953" y="7957"/>
                    <a:pt x="4238" y="9000"/>
                    <a:pt x="2020" y="9431"/>
                  </a:cubicBezTo>
                  <a:lnTo>
                    <a:pt x="2020" y="9431"/>
                  </a:lnTo>
                  <a:lnTo>
                    <a:pt x="501" y="816"/>
                  </a:lnTo>
                  <a:close/>
                  <a:moveTo>
                    <a:pt x="1" y="1"/>
                  </a:moveTo>
                  <a:lnTo>
                    <a:pt x="85" y="450"/>
                  </a:lnTo>
                  <a:lnTo>
                    <a:pt x="1741" y="9827"/>
                  </a:lnTo>
                  <a:lnTo>
                    <a:pt x="1910" y="9799"/>
                  </a:lnTo>
                  <a:cubicBezTo>
                    <a:pt x="4352" y="9378"/>
                    <a:pt x="6233" y="8227"/>
                    <a:pt x="7777" y="6289"/>
                  </a:cubicBezTo>
                  <a:lnTo>
                    <a:pt x="7890" y="6149"/>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39"/>
            <p:cNvSpPr/>
            <p:nvPr/>
          </p:nvSpPr>
          <p:spPr>
            <a:xfrm>
              <a:off x="4789800" y="3086300"/>
              <a:ext cx="361475" cy="386750"/>
            </a:xfrm>
            <a:custGeom>
              <a:rect b="b" l="l" r="r" t="t"/>
              <a:pathLst>
                <a:path extrusionOk="0" h="15470" w="14459">
                  <a:moveTo>
                    <a:pt x="4885" y="337"/>
                  </a:moveTo>
                  <a:cubicBezTo>
                    <a:pt x="8058" y="337"/>
                    <a:pt x="11146" y="1994"/>
                    <a:pt x="12831" y="4942"/>
                  </a:cubicBezTo>
                  <a:cubicBezTo>
                    <a:pt x="13701" y="6401"/>
                    <a:pt x="14094" y="7974"/>
                    <a:pt x="14094" y="9546"/>
                  </a:cubicBezTo>
                  <a:cubicBezTo>
                    <a:pt x="14094" y="11484"/>
                    <a:pt x="13483" y="13395"/>
                    <a:pt x="12237" y="15048"/>
                  </a:cubicBezTo>
                  <a:lnTo>
                    <a:pt x="12237" y="15048"/>
                  </a:lnTo>
                  <a:lnTo>
                    <a:pt x="5019" y="9422"/>
                  </a:lnTo>
                  <a:lnTo>
                    <a:pt x="442" y="1482"/>
                  </a:lnTo>
                  <a:lnTo>
                    <a:pt x="442" y="1482"/>
                  </a:lnTo>
                  <a:cubicBezTo>
                    <a:pt x="1856" y="702"/>
                    <a:pt x="3371" y="337"/>
                    <a:pt x="4885" y="337"/>
                  </a:cubicBezTo>
                  <a:close/>
                  <a:moveTo>
                    <a:pt x="4885" y="0"/>
                  </a:moveTo>
                  <a:cubicBezTo>
                    <a:pt x="3257" y="0"/>
                    <a:pt x="1629" y="393"/>
                    <a:pt x="113" y="1264"/>
                  </a:cubicBezTo>
                  <a:cubicBezTo>
                    <a:pt x="28" y="1320"/>
                    <a:pt x="0" y="1432"/>
                    <a:pt x="57" y="1516"/>
                  </a:cubicBezTo>
                  <a:lnTo>
                    <a:pt x="4745" y="9630"/>
                  </a:lnTo>
                  <a:lnTo>
                    <a:pt x="4773" y="9658"/>
                  </a:lnTo>
                  <a:lnTo>
                    <a:pt x="12157" y="15441"/>
                  </a:lnTo>
                  <a:cubicBezTo>
                    <a:pt x="12185" y="15470"/>
                    <a:pt x="12241" y="15470"/>
                    <a:pt x="12297" y="15470"/>
                  </a:cubicBezTo>
                  <a:cubicBezTo>
                    <a:pt x="12325" y="15470"/>
                    <a:pt x="12381" y="15441"/>
                    <a:pt x="12409" y="15413"/>
                  </a:cubicBezTo>
                  <a:cubicBezTo>
                    <a:pt x="13757" y="13673"/>
                    <a:pt x="14459" y="11623"/>
                    <a:pt x="14459" y="9546"/>
                  </a:cubicBezTo>
                  <a:cubicBezTo>
                    <a:pt x="14459" y="7917"/>
                    <a:pt x="14010" y="6289"/>
                    <a:pt x="13139" y="4773"/>
                  </a:cubicBezTo>
                  <a:cubicBezTo>
                    <a:pt x="11371" y="1713"/>
                    <a:pt x="8170" y="0"/>
                    <a:pt x="48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39"/>
            <p:cNvSpPr/>
            <p:nvPr/>
          </p:nvSpPr>
          <p:spPr>
            <a:xfrm>
              <a:off x="4797525" y="3210525"/>
              <a:ext cx="228825" cy="228125"/>
            </a:xfrm>
            <a:custGeom>
              <a:rect b="b" l="l" r="r" t="t"/>
              <a:pathLst>
                <a:path extrusionOk="0" h="9125" w="9153">
                  <a:moveTo>
                    <a:pt x="4576" y="1"/>
                  </a:moveTo>
                  <a:cubicBezTo>
                    <a:pt x="2050" y="1"/>
                    <a:pt x="0" y="2050"/>
                    <a:pt x="0" y="4577"/>
                  </a:cubicBezTo>
                  <a:cubicBezTo>
                    <a:pt x="0" y="7075"/>
                    <a:pt x="2050" y="9125"/>
                    <a:pt x="4576" y="9125"/>
                  </a:cubicBezTo>
                  <a:cubicBezTo>
                    <a:pt x="7103" y="9125"/>
                    <a:pt x="9153" y="7075"/>
                    <a:pt x="9153" y="4577"/>
                  </a:cubicBezTo>
                  <a:cubicBezTo>
                    <a:pt x="9153" y="2050"/>
                    <a:pt x="7103" y="1"/>
                    <a:pt x="4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39"/>
            <p:cNvSpPr/>
            <p:nvPr/>
          </p:nvSpPr>
          <p:spPr>
            <a:xfrm>
              <a:off x="4793300" y="3206325"/>
              <a:ext cx="237250" cy="236550"/>
            </a:xfrm>
            <a:custGeom>
              <a:rect b="b" l="l" r="r" t="t"/>
              <a:pathLst>
                <a:path extrusionOk="0" h="9462" w="9490">
                  <a:moveTo>
                    <a:pt x="4745" y="337"/>
                  </a:moveTo>
                  <a:cubicBezTo>
                    <a:pt x="5953" y="337"/>
                    <a:pt x="7047" y="842"/>
                    <a:pt x="7862" y="1628"/>
                  </a:cubicBezTo>
                  <a:cubicBezTo>
                    <a:pt x="8648" y="2415"/>
                    <a:pt x="9125" y="3510"/>
                    <a:pt x="9125" y="4745"/>
                  </a:cubicBezTo>
                  <a:cubicBezTo>
                    <a:pt x="9125" y="5952"/>
                    <a:pt x="8648" y="7047"/>
                    <a:pt x="7862" y="7833"/>
                  </a:cubicBezTo>
                  <a:cubicBezTo>
                    <a:pt x="7047" y="8619"/>
                    <a:pt x="5953" y="9124"/>
                    <a:pt x="4745" y="9124"/>
                  </a:cubicBezTo>
                  <a:cubicBezTo>
                    <a:pt x="3538" y="9124"/>
                    <a:pt x="2443" y="8619"/>
                    <a:pt x="1629" y="7833"/>
                  </a:cubicBezTo>
                  <a:cubicBezTo>
                    <a:pt x="843" y="7047"/>
                    <a:pt x="366" y="5952"/>
                    <a:pt x="366" y="4745"/>
                  </a:cubicBezTo>
                  <a:cubicBezTo>
                    <a:pt x="366" y="3510"/>
                    <a:pt x="843" y="2415"/>
                    <a:pt x="1629" y="1628"/>
                  </a:cubicBezTo>
                  <a:cubicBezTo>
                    <a:pt x="2443" y="842"/>
                    <a:pt x="3538" y="337"/>
                    <a:pt x="4745" y="337"/>
                  </a:cubicBezTo>
                  <a:close/>
                  <a:moveTo>
                    <a:pt x="4745" y="0"/>
                  </a:moveTo>
                  <a:cubicBezTo>
                    <a:pt x="2134" y="0"/>
                    <a:pt x="1" y="2106"/>
                    <a:pt x="1" y="4745"/>
                  </a:cubicBezTo>
                  <a:cubicBezTo>
                    <a:pt x="1" y="7356"/>
                    <a:pt x="2134" y="9461"/>
                    <a:pt x="4745" y="9461"/>
                  </a:cubicBezTo>
                  <a:cubicBezTo>
                    <a:pt x="7356" y="9461"/>
                    <a:pt x="9490" y="7356"/>
                    <a:pt x="9490" y="4745"/>
                  </a:cubicBezTo>
                  <a:cubicBezTo>
                    <a:pt x="9490" y="2106"/>
                    <a:pt x="7356" y="0"/>
                    <a:pt x="47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39"/>
            <p:cNvSpPr/>
            <p:nvPr/>
          </p:nvSpPr>
          <p:spPr>
            <a:xfrm>
              <a:off x="5243200" y="4242275"/>
              <a:ext cx="278675" cy="11950"/>
            </a:xfrm>
            <a:custGeom>
              <a:rect b="b" l="l" r="r" t="t"/>
              <a:pathLst>
                <a:path extrusionOk="0" h="478" w="11147">
                  <a:moveTo>
                    <a:pt x="1" y="1"/>
                  </a:moveTo>
                  <a:lnTo>
                    <a:pt x="1" y="478"/>
                  </a:lnTo>
                  <a:lnTo>
                    <a:pt x="11146" y="478"/>
                  </a:lnTo>
                  <a:lnTo>
                    <a:pt x="111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39"/>
            <p:cNvSpPr/>
            <p:nvPr/>
          </p:nvSpPr>
          <p:spPr>
            <a:xfrm>
              <a:off x="5243200" y="4290000"/>
              <a:ext cx="278675" cy="11250"/>
            </a:xfrm>
            <a:custGeom>
              <a:rect b="b" l="l" r="r" t="t"/>
              <a:pathLst>
                <a:path extrusionOk="0" h="450" w="11147">
                  <a:moveTo>
                    <a:pt x="1" y="1"/>
                  </a:moveTo>
                  <a:lnTo>
                    <a:pt x="1" y="450"/>
                  </a:lnTo>
                  <a:lnTo>
                    <a:pt x="11146" y="450"/>
                  </a:lnTo>
                  <a:lnTo>
                    <a:pt x="111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39"/>
            <p:cNvSpPr/>
            <p:nvPr/>
          </p:nvSpPr>
          <p:spPr>
            <a:xfrm>
              <a:off x="5243200" y="4337025"/>
              <a:ext cx="278675" cy="11950"/>
            </a:xfrm>
            <a:custGeom>
              <a:rect b="b" l="l" r="r" t="t"/>
              <a:pathLst>
                <a:path extrusionOk="0" h="478" w="11147">
                  <a:moveTo>
                    <a:pt x="1" y="1"/>
                  </a:moveTo>
                  <a:lnTo>
                    <a:pt x="1" y="478"/>
                  </a:lnTo>
                  <a:lnTo>
                    <a:pt x="11146" y="478"/>
                  </a:lnTo>
                  <a:lnTo>
                    <a:pt x="111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39"/>
            <p:cNvSpPr/>
            <p:nvPr/>
          </p:nvSpPr>
          <p:spPr>
            <a:xfrm>
              <a:off x="5243200" y="4384750"/>
              <a:ext cx="278675" cy="11250"/>
            </a:xfrm>
            <a:custGeom>
              <a:rect b="b" l="l" r="r" t="t"/>
              <a:pathLst>
                <a:path extrusionOk="0" h="450" w="11147">
                  <a:moveTo>
                    <a:pt x="1" y="1"/>
                  </a:moveTo>
                  <a:lnTo>
                    <a:pt x="1" y="450"/>
                  </a:lnTo>
                  <a:lnTo>
                    <a:pt x="11146" y="450"/>
                  </a:lnTo>
                  <a:lnTo>
                    <a:pt x="111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39"/>
            <p:cNvSpPr/>
            <p:nvPr/>
          </p:nvSpPr>
          <p:spPr>
            <a:xfrm>
              <a:off x="5568175" y="3960825"/>
              <a:ext cx="277950" cy="389575"/>
            </a:xfrm>
            <a:custGeom>
              <a:rect b="b" l="l" r="r" t="t"/>
              <a:pathLst>
                <a:path extrusionOk="0" h="15583" w="11118">
                  <a:moveTo>
                    <a:pt x="10669" y="1"/>
                  </a:moveTo>
                  <a:lnTo>
                    <a:pt x="10669" y="15105"/>
                  </a:lnTo>
                  <a:lnTo>
                    <a:pt x="0" y="15105"/>
                  </a:lnTo>
                  <a:lnTo>
                    <a:pt x="0" y="15582"/>
                  </a:lnTo>
                  <a:lnTo>
                    <a:pt x="11118" y="15582"/>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39"/>
            <p:cNvSpPr/>
            <p:nvPr/>
          </p:nvSpPr>
          <p:spPr>
            <a:xfrm>
              <a:off x="1997775" y="759600"/>
              <a:ext cx="2480425" cy="1965250"/>
            </a:xfrm>
            <a:custGeom>
              <a:rect b="b" l="l" r="r" t="t"/>
              <a:pathLst>
                <a:path extrusionOk="0" h="78610" w="99217">
                  <a:moveTo>
                    <a:pt x="0" y="1"/>
                  </a:moveTo>
                  <a:lnTo>
                    <a:pt x="0" y="78610"/>
                  </a:lnTo>
                  <a:lnTo>
                    <a:pt x="99216" y="78610"/>
                  </a:lnTo>
                  <a:lnTo>
                    <a:pt x="99216" y="4380"/>
                  </a:lnTo>
                  <a:lnTo>
                    <a:pt x="26839" y="4380"/>
                  </a:lnTo>
                  <a:lnTo>
                    <a:pt x="240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39"/>
            <p:cNvSpPr/>
            <p:nvPr/>
          </p:nvSpPr>
          <p:spPr>
            <a:xfrm>
              <a:off x="2016000" y="918925"/>
              <a:ext cx="2445350" cy="1766625"/>
            </a:xfrm>
            <a:custGeom>
              <a:rect b="b" l="l" r="r" t="t"/>
              <a:pathLst>
                <a:path extrusionOk="0" h="70665" w="97814">
                  <a:moveTo>
                    <a:pt x="1" y="1"/>
                  </a:moveTo>
                  <a:lnTo>
                    <a:pt x="1" y="70665"/>
                  </a:lnTo>
                  <a:lnTo>
                    <a:pt x="97813" y="70665"/>
                  </a:lnTo>
                  <a:lnTo>
                    <a:pt x="9781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39"/>
            <p:cNvSpPr/>
            <p:nvPr/>
          </p:nvSpPr>
          <p:spPr>
            <a:xfrm>
              <a:off x="4417100" y="924550"/>
              <a:ext cx="38625" cy="1064750"/>
            </a:xfrm>
            <a:custGeom>
              <a:rect b="b" l="l" r="r" t="t"/>
              <a:pathLst>
                <a:path extrusionOk="0" h="42590" w="1545">
                  <a:moveTo>
                    <a:pt x="1" y="0"/>
                  </a:moveTo>
                  <a:lnTo>
                    <a:pt x="1" y="42590"/>
                  </a:lnTo>
                  <a:lnTo>
                    <a:pt x="1545" y="42590"/>
                  </a:lnTo>
                  <a:lnTo>
                    <a:pt x="1545" y="0"/>
                  </a:lnTo>
                  <a:close/>
                </a:path>
              </a:pathLst>
            </a:custGeom>
            <a:solidFill>
              <a:srgbClr val="D4D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39"/>
            <p:cNvSpPr/>
            <p:nvPr/>
          </p:nvSpPr>
          <p:spPr>
            <a:xfrm>
              <a:off x="4417100" y="1989275"/>
              <a:ext cx="38625" cy="689975"/>
            </a:xfrm>
            <a:custGeom>
              <a:rect b="b" l="l" r="r" t="t"/>
              <a:pathLst>
                <a:path extrusionOk="0" h="27599" w="1545">
                  <a:moveTo>
                    <a:pt x="1" y="1"/>
                  </a:moveTo>
                  <a:lnTo>
                    <a:pt x="1" y="27598"/>
                  </a:lnTo>
                  <a:lnTo>
                    <a:pt x="1545" y="27598"/>
                  </a:lnTo>
                  <a:lnTo>
                    <a:pt x="1545" y="1"/>
                  </a:lnTo>
                  <a:close/>
                </a:path>
              </a:pathLst>
            </a:custGeom>
            <a:solidFill>
              <a:srgbClr val="B0B0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39"/>
            <p:cNvSpPr/>
            <p:nvPr/>
          </p:nvSpPr>
          <p:spPr>
            <a:xfrm>
              <a:off x="2006175" y="895050"/>
              <a:ext cx="2458675" cy="96200"/>
            </a:xfrm>
            <a:custGeom>
              <a:rect b="b" l="l" r="r" t="t"/>
              <a:pathLst>
                <a:path extrusionOk="0" h="3848" w="98347">
                  <a:moveTo>
                    <a:pt x="1" y="1"/>
                  </a:moveTo>
                  <a:lnTo>
                    <a:pt x="1" y="3847"/>
                  </a:lnTo>
                  <a:lnTo>
                    <a:pt x="98347" y="3847"/>
                  </a:lnTo>
                  <a:lnTo>
                    <a:pt x="983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39"/>
            <p:cNvSpPr/>
            <p:nvPr/>
          </p:nvSpPr>
          <p:spPr>
            <a:xfrm>
              <a:off x="2000575" y="889450"/>
              <a:ext cx="2469900" cy="107400"/>
            </a:xfrm>
            <a:custGeom>
              <a:rect b="b" l="l" r="r" t="t"/>
              <a:pathLst>
                <a:path extrusionOk="0" h="4296" w="98796">
                  <a:moveTo>
                    <a:pt x="98346" y="450"/>
                  </a:moveTo>
                  <a:lnTo>
                    <a:pt x="98346" y="3847"/>
                  </a:lnTo>
                  <a:lnTo>
                    <a:pt x="478" y="3847"/>
                  </a:lnTo>
                  <a:lnTo>
                    <a:pt x="478" y="450"/>
                  </a:lnTo>
                  <a:close/>
                  <a:moveTo>
                    <a:pt x="0" y="0"/>
                  </a:moveTo>
                  <a:lnTo>
                    <a:pt x="0" y="4296"/>
                  </a:lnTo>
                  <a:lnTo>
                    <a:pt x="98795" y="4296"/>
                  </a:lnTo>
                  <a:lnTo>
                    <a:pt x="98795" y="4071"/>
                  </a:lnTo>
                  <a:lnTo>
                    <a:pt x="987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39"/>
            <p:cNvSpPr/>
            <p:nvPr/>
          </p:nvSpPr>
          <p:spPr>
            <a:xfrm>
              <a:off x="2010400" y="913300"/>
              <a:ext cx="2457275" cy="1777875"/>
            </a:xfrm>
            <a:custGeom>
              <a:rect b="b" l="l" r="r" t="t"/>
              <a:pathLst>
                <a:path extrusionOk="0" h="71115" w="98291">
                  <a:moveTo>
                    <a:pt x="97813" y="450"/>
                  </a:moveTo>
                  <a:lnTo>
                    <a:pt x="97813" y="70637"/>
                  </a:lnTo>
                  <a:lnTo>
                    <a:pt x="450" y="70637"/>
                  </a:lnTo>
                  <a:lnTo>
                    <a:pt x="450" y="450"/>
                  </a:lnTo>
                  <a:close/>
                  <a:moveTo>
                    <a:pt x="225" y="1"/>
                  </a:moveTo>
                  <a:cubicBezTo>
                    <a:pt x="169" y="1"/>
                    <a:pt x="113" y="29"/>
                    <a:pt x="57" y="57"/>
                  </a:cubicBezTo>
                  <a:cubicBezTo>
                    <a:pt x="28" y="113"/>
                    <a:pt x="0" y="169"/>
                    <a:pt x="0" y="226"/>
                  </a:cubicBezTo>
                  <a:lnTo>
                    <a:pt x="0" y="70890"/>
                  </a:lnTo>
                  <a:cubicBezTo>
                    <a:pt x="0" y="70946"/>
                    <a:pt x="28" y="71002"/>
                    <a:pt x="57" y="71030"/>
                  </a:cubicBezTo>
                  <a:cubicBezTo>
                    <a:pt x="113" y="71086"/>
                    <a:pt x="169" y="71114"/>
                    <a:pt x="225" y="71114"/>
                  </a:cubicBezTo>
                  <a:lnTo>
                    <a:pt x="98037" y="71114"/>
                  </a:lnTo>
                  <a:cubicBezTo>
                    <a:pt x="98122" y="71114"/>
                    <a:pt x="98178" y="71086"/>
                    <a:pt x="98206" y="71030"/>
                  </a:cubicBezTo>
                  <a:cubicBezTo>
                    <a:pt x="98262" y="71002"/>
                    <a:pt x="98290" y="70946"/>
                    <a:pt x="98290" y="70890"/>
                  </a:cubicBezTo>
                  <a:lnTo>
                    <a:pt x="98290" y="226"/>
                  </a:lnTo>
                  <a:cubicBezTo>
                    <a:pt x="98290" y="169"/>
                    <a:pt x="98262" y="113"/>
                    <a:pt x="98206" y="57"/>
                  </a:cubicBezTo>
                  <a:cubicBezTo>
                    <a:pt x="98178" y="29"/>
                    <a:pt x="98122" y="1"/>
                    <a:pt x="98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39"/>
            <p:cNvSpPr/>
            <p:nvPr/>
          </p:nvSpPr>
          <p:spPr>
            <a:xfrm>
              <a:off x="3103900" y="1053675"/>
              <a:ext cx="201475" cy="30225"/>
            </a:xfrm>
            <a:custGeom>
              <a:rect b="b" l="l" r="r" t="t"/>
              <a:pathLst>
                <a:path extrusionOk="0" h="1209" w="8059">
                  <a:moveTo>
                    <a:pt x="618" y="1"/>
                  </a:moveTo>
                  <a:cubicBezTo>
                    <a:pt x="282" y="1"/>
                    <a:pt x="1" y="254"/>
                    <a:pt x="1" y="590"/>
                  </a:cubicBezTo>
                  <a:cubicBezTo>
                    <a:pt x="1" y="927"/>
                    <a:pt x="282" y="1208"/>
                    <a:pt x="618" y="1208"/>
                  </a:cubicBezTo>
                  <a:lnTo>
                    <a:pt x="7441" y="1208"/>
                  </a:lnTo>
                  <a:cubicBezTo>
                    <a:pt x="7778" y="1208"/>
                    <a:pt x="8058" y="927"/>
                    <a:pt x="8058" y="590"/>
                  </a:cubicBezTo>
                  <a:cubicBezTo>
                    <a:pt x="8058" y="254"/>
                    <a:pt x="7778" y="1"/>
                    <a:pt x="7441" y="1"/>
                  </a:cubicBezTo>
                  <a:close/>
                </a:path>
              </a:pathLst>
            </a:custGeom>
            <a:solidFill>
              <a:srgbClr val="D4D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39"/>
            <p:cNvSpPr/>
            <p:nvPr/>
          </p:nvSpPr>
          <p:spPr>
            <a:xfrm>
              <a:off x="3446425" y="1053675"/>
              <a:ext cx="200750" cy="30225"/>
            </a:xfrm>
            <a:custGeom>
              <a:rect b="b" l="l" r="r" t="t"/>
              <a:pathLst>
                <a:path extrusionOk="0" h="1209" w="8030">
                  <a:moveTo>
                    <a:pt x="590" y="1"/>
                  </a:moveTo>
                  <a:cubicBezTo>
                    <a:pt x="253" y="1"/>
                    <a:pt x="0" y="254"/>
                    <a:pt x="0" y="590"/>
                  </a:cubicBezTo>
                  <a:cubicBezTo>
                    <a:pt x="0" y="927"/>
                    <a:pt x="253" y="1208"/>
                    <a:pt x="590" y="1208"/>
                  </a:cubicBezTo>
                  <a:lnTo>
                    <a:pt x="7440" y="1208"/>
                  </a:lnTo>
                  <a:cubicBezTo>
                    <a:pt x="7777" y="1208"/>
                    <a:pt x="8030" y="927"/>
                    <a:pt x="8030" y="590"/>
                  </a:cubicBezTo>
                  <a:cubicBezTo>
                    <a:pt x="8030" y="254"/>
                    <a:pt x="7777" y="1"/>
                    <a:pt x="7440" y="1"/>
                  </a:cubicBezTo>
                  <a:close/>
                </a:path>
              </a:pathLst>
            </a:custGeom>
            <a:solidFill>
              <a:srgbClr val="D4D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39"/>
            <p:cNvSpPr/>
            <p:nvPr/>
          </p:nvSpPr>
          <p:spPr>
            <a:xfrm>
              <a:off x="3788225" y="1053675"/>
              <a:ext cx="201475" cy="30225"/>
            </a:xfrm>
            <a:custGeom>
              <a:rect b="b" l="l" r="r" t="t"/>
              <a:pathLst>
                <a:path extrusionOk="0" h="1209" w="8059">
                  <a:moveTo>
                    <a:pt x="618" y="1"/>
                  </a:moveTo>
                  <a:cubicBezTo>
                    <a:pt x="281" y="1"/>
                    <a:pt x="1" y="254"/>
                    <a:pt x="1" y="590"/>
                  </a:cubicBezTo>
                  <a:cubicBezTo>
                    <a:pt x="1" y="927"/>
                    <a:pt x="281" y="1208"/>
                    <a:pt x="618"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39"/>
            <p:cNvSpPr/>
            <p:nvPr/>
          </p:nvSpPr>
          <p:spPr>
            <a:xfrm>
              <a:off x="4130750" y="1053675"/>
              <a:ext cx="201450" cy="30225"/>
            </a:xfrm>
            <a:custGeom>
              <a:rect b="b" l="l" r="r" t="t"/>
              <a:pathLst>
                <a:path extrusionOk="0" h="1209" w="8058">
                  <a:moveTo>
                    <a:pt x="590" y="1"/>
                  </a:moveTo>
                  <a:cubicBezTo>
                    <a:pt x="253" y="1"/>
                    <a:pt x="0" y="254"/>
                    <a:pt x="0" y="590"/>
                  </a:cubicBezTo>
                  <a:cubicBezTo>
                    <a:pt x="0" y="927"/>
                    <a:pt x="253" y="1208"/>
                    <a:pt x="590"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39"/>
            <p:cNvSpPr/>
            <p:nvPr/>
          </p:nvSpPr>
          <p:spPr>
            <a:xfrm>
              <a:off x="2149375" y="1931025"/>
              <a:ext cx="2203175" cy="5625"/>
            </a:xfrm>
            <a:custGeom>
              <a:rect b="b" l="l" r="r" t="t"/>
              <a:pathLst>
                <a:path extrusionOk="0" h="225" w="88127">
                  <a:moveTo>
                    <a:pt x="0" y="0"/>
                  </a:moveTo>
                  <a:lnTo>
                    <a:pt x="0" y="225"/>
                  </a:lnTo>
                  <a:lnTo>
                    <a:pt x="88127" y="225"/>
                  </a:lnTo>
                  <a:lnTo>
                    <a:pt x="881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39"/>
            <p:cNvSpPr/>
            <p:nvPr/>
          </p:nvSpPr>
          <p:spPr>
            <a:xfrm>
              <a:off x="2146550" y="1916975"/>
              <a:ext cx="5650" cy="16875"/>
            </a:xfrm>
            <a:custGeom>
              <a:rect b="b" l="l" r="r" t="t"/>
              <a:pathLst>
                <a:path extrusionOk="0" h="675" w="226">
                  <a:moveTo>
                    <a:pt x="1" y="1"/>
                  </a:moveTo>
                  <a:lnTo>
                    <a:pt x="1" y="675"/>
                  </a:lnTo>
                  <a:lnTo>
                    <a:pt x="225" y="675"/>
                  </a:lnTo>
                  <a:lnTo>
                    <a:pt x="2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39"/>
            <p:cNvSpPr/>
            <p:nvPr/>
          </p:nvSpPr>
          <p:spPr>
            <a:xfrm>
              <a:off x="2421700" y="1916975"/>
              <a:ext cx="6325" cy="16875"/>
            </a:xfrm>
            <a:custGeom>
              <a:rect b="b" l="l" r="r" t="t"/>
              <a:pathLst>
                <a:path extrusionOk="0" h="675" w="253">
                  <a:moveTo>
                    <a:pt x="0" y="1"/>
                  </a:moveTo>
                  <a:lnTo>
                    <a:pt x="0" y="675"/>
                  </a:lnTo>
                  <a:lnTo>
                    <a:pt x="253" y="675"/>
                  </a:lnTo>
                  <a:lnTo>
                    <a:pt x="25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39"/>
            <p:cNvSpPr/>
            <p:nvPr/>
          </p:nvSpPr>
          <p:spPr>
            <a:xfrm>
              <a:off x="2697525" y="1916975"/>
              <a:ext cx="5650" cy="16875"/>
            </a:xfrm>
            <a:custGeom>
              <a:rect b="b" l="l" r="r" t="t"/>
              <a:pathLst>
                <a:path extrusionOk="0" h="675" w="226">
                  <a:moveTo>
                    <a:pt x="1" y="1"/>
                  </a:moveTo>
                  <a:lnTo>
                    <a:pt x="1" y="675"/>
                  </a:lnTo>
                  <a:lnTo>
                    <a:pt x="225" y="675"/>
                  </a:lnTo>
                  <a:lnTo>
                    <a:pt x="2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39"/>
            <p:cNvSpPr/>
            <p:nvPr/>
          </p:nvSpPr>
          <p:spPr>
            <a:xfrm>
              <a:off x="2972650" y="1916975"/>
              <a:ext cx="5650" cy="16875"/>
            </a:xfrm>
            <a:custGeom>
              <a:rect b="b" l="l" r="r" t="t"/>
              <a:pathLst>
                <a:path extrusionOk="0" h="675" w="226">
                  <a:moveTo>
                    <a:pt x="1" y="1"/>
                  </a:moveTo>
                  <a:lnTo>
                    <a:pt x="1" y="675"/>
                  </a:lnTo>
                  <a:lnTo>
                    <a:pt x="225" y="675"/>
                  </a:lnTo>
                  <a:lnTo>
                    <a:pt x="2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39"/>
            <p:cNvSpPr/>
            <p:nvPr/>
          </p:nvSpPr>
          <p:spPr>
            <a:xfrm>
              <a:off x="3247800" y="1916975"/>
              <a:ext cx="6325" cy="16875"/>
            </a:xfrm>
            <a:custGeom>
              <a:rect b="b" l="l" r="r" t="t"/>
              <a:pathLst>
                <a:path extrusionOk="0" h="675" w="253">
                  <a:moveTo>
                    <a:pt x="0" y="1"/>
                  </a:moveTo>
                  <a:lnTo>
                    <a:pt x="0" y="675"/>
                  </a:lnTo>
                  <a:lnTo>
                    <a:pt x="253" y="675"/>
                  </a:lnTo>
                  <a:lnTo>
                    <a:pt x="25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39"/>
            <p:cNvSpPr/>
            <p:nvPr/>
          </p:nvSpPr>
          <p:spPr>
            <a:xfrm>
              <a:off x="3523625" y="1916975"/>
              <a:ext cx="5650" cy="16875"/>
            </a:xfrm>
            <a:custGeom>
              <a:rect b="b" l="l" r="r" t="t"/>
              <a:pathLst>
                <a:path extrusionOk="0" h="675" w="226">
                  <a:moveTo>
                    <a:pt x="1" y="1"/>
                  </a:moveTo>
                  <a:lnTo>
                    <a:pt x="1" y="675"/>
                  </a:lnTo>
                  <a:lnTo>
                    <a:pt x="225" y="675"/>
                  </a:lnTo>
                  <a:lnTo>
                    <a:pt x="2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39"/>
            <p:cNvSpPr/>
            <p:nvPr/>
          </p:nvSpPr>
          <p:spPr>
            <a:xfrm>
              <a:off x="3798750" y="1916975"/>
              <a:ext cx="5650" cy="16875"/>
            </a:xfrm>
            <a:custGeom>
              <a:rect b="b" l="l" r="r" t="t"/>
              <a:pathLst>
                <a:path extrusionOk="0" h="675" w="226">
                  <a:moveTo>
                    <a:pt x="1" y="1"/>
                  </a:moveTo>
                  <a:lnTo>
                    <a:pt x="1" y="675"/>
                  </a:lnTo>
                  <a:lnTo>
                    <a:pt x="225" y="675"/>
                  </a:lnTo>
                  <a:lnTo>
                    <a:pt x="2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39"/>
            <p:cNvSpPr/>
            <p:nvPr/>
          </p:nvSpPr>
          <p:spPr>
            <a:xfrm>
              <a:off x="4073900" y="1916975"/>
              <a:ext cx="6325" cy="16875"/>
            </a:xfrm>
            <a:custGeom>
              <a:rect b="b" l="l" r="r" t="t"/>
              <a:pathLst>
                <a:path extrusionOk="0" h="675" w="253">
                  <a:moveTo>
                    <a:pt x="0" y="1"/>
                  </a:moveTo>
                  <a:lnTo>
                    <a:pt x="0" y="675"/>
                  </a:lnTo>
                  <a:lnTo>
                    <a:pt x="253" y="675"/>
                  </a:lnTo>
                  <a:lnTo>
                    <a:pt x="25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39"/>
            <p:cNvSpPr/>
            <p:nvPr/>
          </p:nvSpPr>
          <p:spPr>
            <a:xfrm>
              <a:off x="4349725" y="1916975"/>
              <a:ext cx="5650" cy="16875"/>
            </a:xfrm>
            <a:custGeom>
              <a:rect b="b" l="l" r="r" t="t"/>
              <a:pathLst>
                <a:path extrusionOk="0" h="675" w="226">
                  <a:moveTo>
                    <a:pt x="0" y="1"/>
                  </a:moveTo>
                  <a:lnTo>
                    <a:pt x="0" y="675"/>
                  </a:lnTo>
                  <a:lnTo>
                    <a:pt x="225" y="675"/>
                  </a:lnTo>
                  <a:lnTo>
                    <a:pt x="2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39"/>
            <p:cNvSpPr/>
            <p:nvPr/>
          </p:nvSpPr>
          <p:spPr>
            <a:xfrm>
              <a:off x="2274300" y="1744725"/>
              <a:ext cx="301125" cy="108725"/>
            </a:xfrm>
            <a:custGeom>
              <a:rect b="b" l="l" r="r" t="t"/>
              <a:pathLst>
                <a:path extrusionOk="0" h="4349" w="12045">
                  <a:moveTo>
                    <a:pt x="11502" y="0"/>
                  </a:moveTo>
                  <a:cubicBezTo>
                    <a:pt x="11467" y="0"/>
                    <a:pt x="11432" y="4"/>
                    <a:pt x="11399" y="13"/>
                  </a:cubicBezTo>
                  <a:lnTo>
                    <a:pt x="365" y="3438"/>
                  </a:lnTo>
                  <a:cubicBezTo>
                    <a:pt x="141" y="3494"/>
                    <a:pt x="0" y="3775"/>
                    <a:pt x="57" y="4027"/>
                  </a:cubicBezTo>
                  <a:cubicBezTo>
                    <a:pt x="128" y="4218"/>
                    <a:pt x="322" y="4348"/>
                    <a:pt x="534" y="4348"/>
                  </a:cubicBezTo>
                  <a:cubicBezTo>
                    <a:pt x="571" y="4348"/>
                    <a:pt x="608" y="4344"/>
                    <a:pt x="646" y="4336"/>
                  </a:cubicBezTo>
                  <a:lnTo>
                    <a:pt x="11680" y="911"/>
                  </a:lnTo>
                  <a:cubicBezTo>
                    <a:pt x="11904" y="827"/>
                    <a:pt x="12045" y="574"/>
                    <a:pt x="11988" y="321"/>
                  </a:cubicBezTo>
                  <a:cubicBezTo>
                    <a:pt x="11917" y="130"/>
                    <a:pt x="11703" y="0"/>
                    <a:pt x="115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39"/>
            <p:cNvSpPr/>
            <p:nvPr/>
          </p:nvSpPr>
          <p:spPr>
            <a:xfrm>
              <a:off x="2549425" y="1557275"/>
              <a:ext cx="301825" cy="210775"/>
            </a:xfrm>
            <a:custGeom>
              <a:rect b="b" l="l" r="r" t="t"/>
              <a:pathLst>
                <a:path extrusionOk="0" h="8431" w="12073">
                  <a:moveTo>
                    <a:pt x="11555" y="1"/>
                  </a:moveTo>
                  <a:cubicBezTo>
                    <a:pt x="11459" y="1"/>
                    <a:pt x="11364" y="32"/>
                    <a:pt x="11287" y="99"/>
                  </a:cubicBezTo>
                  <a:lnTo>
                    <a:pt x="253" y="7595"/>
                  </a:lnTo>
                  <a:cubicBezTo>
                    <a:pt x="57" y="7735"/>
                    <a:pt x="1" y="8016"/>
                    <a:pt x="141" y="8240"/>
                  </a:cubicBezTo>
                  <a:cubicBezTo>
                    <a:pt x="229" y="8363"/>
                    <a:pt x="370" y="8431"/>
                    <a:pt x="519" y="8431"/>
                  </a:cubicBezTo>
                  <a:cubicBezTo>
                    <a:pt x="609" y="8431"/>
                    <a:pt x="702" y="8406"/>
                    <a:pt x="787" y="8353"/>
                  </a:cubicBezTo>
                  <a:lnTo>
                    <a:pt x="11792" y="857"/>
                  </a:lnTo>
                  <a:cubicBezTo>
                    <a:pt x="12017" y="716"/>
                    <a:pt x="12073" y="436"/>
                    <a:pt x="11933" y="211"/>
                  </a:cubicBezTo>
                  <a:cubicBezTo>
                    <a:pt x="11848" y="75"/>
                    <a:pt x="11701" y="1"/>
                    <a:pt x="115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39"/>
            <p:cNvSpPr/>
            <p:nvPr/>
          </p:nvSpPr>
          <p:spPr>
            <a:xfrm>
              <a:off x="2824575" y="1301875"/>
              <a:ext cx="301825" cy="278950"/>
            </a:xfrm>
            <a:custGeom>
              <a:rect b="b" l="l" r="r" t="t"/>
              <a:pathLst>
                <a:path extrusionOk="0" h="11158" w="12073">
                  <a:moveTo>
                    <a:pt x="11550" y="1"/>
                  </a:moveTo>
                  <a:cubicBezTo>
                    <a:pt x="11438" y="1"/>
                    <a:pt x="11324" y="43"/>
                    <a:pt x="11230" y="124"/>
                  </a:cubicBezTo>
                  <a:lnTo>
                    <a:pt x="225" y="10343"/>
                  </a:lnTo>
                  <a:cubicBezTo>
                    <a:pt x="28" y="10511"/>
                    <a:pt x="0" y="10820"/>
                    <a:pt x="197" y="11017"/>
                  </a:cubicBezTo>
                  <a:cubicBezTo>
                    <a:pt x="288" y="11108"/>
                    <a:pt x="412" y="11158"/>
                    <a:pt x="538" y="11158"/>
                  </a:cubicBezTo>
                  <a:cubicBezTo>
                    <a:pt x="644" y="11158"/>
                    <a:pt x="752" y="11122"/>
                    <a:pt x="842" y="11045"/>
                  </a:cubicBezTo>
                  <a:lnTo>
                    <a:pt x="11876" y="826"/>
                  </a:lnTo>
                  <a:cubicBezTo>
                    <a:pt x="12044" y="629"/>
                    <a:pt x="12072" y="348"/>
                    <a:pt x="11876" y="152"/>
                  </a:cubicBezTo>
                  <a:cubicBezTo>
                    <a:pt x="11788" y="50"/>
                    <a:pt x="11670" y="1"/>
                    <a:pt x="115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39"/>
            <p:cNvSpPr/>
            <p:nvPr/>
          </p:nvSpPr>
          <p:spPr>
            <a:xfrm>
              <a:off x="3101100" y="1276175"/>
              <a:ext cx="299725" cy="49225"/>
            </a:xfrm>
            <a:custGeom>
              <a:rect b="b" l="l" r="r" t="t"/>
              <a:pathLst>
                <a:path extrusionOk="0" h="1969" w="11989">
                  <a:moveTo>
                    <a:pt x="11455" y="1"/>
                  </a:moveTo>
                  <a:lnTo>
                    <a:pt x="450" y="1039"/>
                  </a:lnTo>
                  <a:cubicBezTo>
                    <a:pt x="197" y="1067"/>
                    <a:pt x="1" y="1292"/>
                    <a:pt x="29" y="1545"/>
                  </a:cubicBezTo>
                  <a:cubicBezTo>
                    <a:pt x="55" y="1781"/>
                    <a:pt x="253" y="1968"/>
                    <a:pt x="486" y="1968"/>
                  </a:cubicBezTo>
                  <a:cubicBezTo>
                    <a:pt x="502" y="1968"/>
                    <a:pt x="518" y="1968"/>
                    <a:pt x="534" y="1966"/>
                  </a:cubicBezTo>
                  <a:lnTo>
                    <a:pt x="11539" y="955"/>
                  </a:lnTo>
                  <a:cubicBezTo>
                    <a:pt x="11792" y="927"/>
                    <a:pt x="11988" y="702"/>
                    <a:pt x="11960" y="422"/>
                  </a:cubicBezTo>
                  <a:cubicBezTo>
                    <a:pt x="11932" y="169"/>
                    <a:pt x="11708" y="1"/>
                    <a:pt x="114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39"/>
            <p:cNvSpPr/>
            <p:nvPr/>
          </p:nvSpPr>
          <p:spPr>
            <a:xfrm>
              <a:off x="3375525" y="1276375"/>
              <a:ext cx="301825" cy="210900"/>
            </a:xfrm>
            <a:custGeom>
              <a:rect b="b" l="l" r="r" t="t"/>
              <a:pathLst>
                <a:path extrusionOk="0" h="8436" w="12073">
                  <a:moveTo>
                    <a:pt x="527" y="0"/>
                  </a:moveTo>
                  <a:cubicBezTo>
                    <a:pt x="375" y="0"/>
                    <a:pt x="230" y="75"/>
                    <a:pt x="141" y="217"/>
                  </a:cubicBezTo>
                  <a:cubicBezTo>
                    <a:pt x="1" y="414"/>
                    <a:pt x="57" y="723"/>
                    <a:pt x="253" y="863"/>
                  </a:cubicBezTo>
                  <a:lnTo>
                    <a:pt x="11287" y="8359"/>
                  </a:lnTo>
                  <a:cubicBezTo>
                    <a:pt x="11359" y="8410"/>
                    <a:pt x="11446" y="8435"/>
                    <a:pt x="11534" y="8435"/>
                  </a:cubicBezTo>
                  <a:cubicBezTo>
                    <a:pt x="11687" y="8435"/>
                    <a:pt x="11844" y="8361"/>
                    <a:pt x="11933" y="8218"/>
                  </a:cubicBezTo>
                  <a:cubicBezTo>
                    <a:pt x="12073" y="8022"/>
                    <a:pt x="12017" y="7713"/>
                    <a:pt x="11792" y="7573"/>
                  </a:cubicBezTo>
                  <a:lnTo>
                    <a:pt x="787" y="77"/>
                  </a:lnTo>
                  <a:cubicBezTo>
                    <a:pt x="704" y="25"/>
                    <a:pt x="615" y="0"/>
                    <a:pt x="5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39"/>
            <p:cNvSpPr/>
            <p:nvPr/>
          </p:nvSpPr>
          <p:spPr>
            <a:xfrm>
              <a:off x="3650675" y="1463775"/>
              <a:ext cx="301825" cy="202300"/>
            </a:xfrm>
            <a:custGeom>
              <a:rect b="b" l="l" r="r" t="t"/>
              <a:pathLst>
                <a:path extrusionOk="0" h="8092" w="12073">
                  <a:moveTo>
                    <a:pt x="526" y="0"/>
                  </a:moveTo>
                  <a:cubicBezTo>
                    <a:pt x="374" y="0"/>
                    <a:pt x="229" y="75"/>
                    <a:pt x="140" y="217"/>
                  </a:cubicBezTo>
                  <a:cubicBezTo>
                    <a:pt x="0" y="442"/>
                    <a:pt x="56" y="722"/>
                    <a:pt x="281" y="863"/>
                  </a:cubicBezTo>
                  <a:lnTo>
                    <a:pt x="11286" y="8022"/>
                  </a:lnTo>
                  <a:cubicBezTo>
                    <a:pt x="11363" y="8070"/>
                    <a:pt x="11446" y="8092"/>
                    <a:pt x="11528" y="8092"/>
                  </a:cubicBezTo>
                  <a:cubicBezTo>
                    <a:pt x="11686" y="8092"/>
                    <a:pt x="11839" y="8011"/>
                    <a:pt x="11932" y="7882"/>
                  </a:cubicBezTo>
                  <a:cubicBezTo>
                    <a:pt x="12072" y="7657"/>
                    <a:pt x="12016" y="7376"/>
                    <a:pt x="11791" y="7236"/>
                  </a:cubicBezTo>
                  <a:lnTo>
                    <a:pt x="786" y="77"/>
                  </a:lnTo>
                  <a:cubicBezTo>
                    <a:pt x="704" y="25"/>
                    <a:pt x="614" y="0"/>
                    <a:pt x="5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39"/>
            <p:cNvSpPr/>
            <p:nvPr/>
          </p:nvSpPr>
          <p:spPr>
            <a:xfrm>
              <a:off x="3925800" y="1267900"/>
              <a:ext cx="301825" cy="398225"/>
            </a:xfrm>
            <a:custGeom>
              <a:rect b="b" l="l" r="r" t="t"/>
              <a:pathLst>
                <a:path extrusionOk="0" h="15929" w="12073">
                  <a:moveTo>
                    <a:pt x="11572" y="1"/>
                  </a:moveTo>
                  <a:cubicBezTo>
                    <a:pt x="11427" y="1"/>
                    <a:pt x="11279" y="69"/>
                    <a:pt x="11174" y="191"/>
                  </a:cubicBezTo>
                  <a:lnTo>
                    <a:pt x="169" y="15183"/>
                  </a:lnTo>
                  <a:cubicBezTo>
                    <a:pt x="0" y="15380"/>
                    <a:pt x="56" y="15688"/>
                    <a:pt x="253" y="15829"/>
                  </a:cubicBezTo>
                  <a:cubicBezTo>
                    <a:pt x="344" y="15897"/>
                    <a:pt x="445" y="15929"/>
                    <a:pt x="543" y="15929"/>
                  </a:cubicBezTo>
                  <a:cubicBezTo>
                    <a:pt x="687" y="15929"/>
                    <a:pt x="827" y="15861"/>
                    <a:pt x="927" y="15745"/>
                  </a:cubicBezTo>
                  <a:lnTo>
                    <a:pt x="11932" y="753"/>
                  </a:lnTo>
                  <a:cubicBezTo>
                    <a:pt x="12072" y="528"/>
                    <a:pt x="12044" y="247"/>
                    <a:pt x="11820" y="79"/>
                  </a:cubicBezTo>
                  <a:cubicBezTo>
                    <a:pt x="11746" y="26"/>
                    <a:pt x="11659" y="1"/>
                    <a:pt x="11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39"/>
            <p:cNvSpPr/>
            <p:nvPr/>
          </p:nvSpPr>
          <p:spPr>
            <a:xfrm>
              <a:off x="2251850" y="1806800"/>
              <a:ext cx="70200" cy="70200"/>
            </a:xfrm>
            <a:custGeom>
              <a:rect b="b" l="l" r="r" t="t"/>
              <a:pathLst>
                <a:path extrusionOk="0" h="2808" w="2808">
                  <a:moveTo>
                    <a:pt x="1404" y="0"/>
                  </a:moveTo>
                  <a:cubicBezTo>
                    <a:pt x="646" y="0"/>
                    <a:pt x="0" y="618"/>
                    <a:pt x="0" y="1404"/>
                  </a:cubicBezTo>
                  <a:cubicBezTo>
                    <a:pt x="0" y="2162"/>
                    <a:pt x="646" y="2808"/>
                    <a:pt x="1404" y="2808"/>
                  </a:cubicBezTo>
                  <a:cubicBezTo>
                    <a:pt x="2190" y="2808"/>
                    <a:pt x="2808" y="2162"/>
                    <a:pt x="2808" y="1404"/>
                  </a:cubicBezTo>
                  <a:cubicBezTo>
                    <a:pt x="2808" y="618"/>
                    <a:pt x="2190" y="0"/>
                    <a:pt x="14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39"/>
            <p:cNvSpPr/>
            <p:nvPr/>
          </p:nvSpPr>
          <p:spPr>
            <a:xfrm>
              <a:off x="2246225" y="1800475"/>
              <a:ext cx="82150" cy="82150"/>
            </a:xfrm>
            <a:custGeom>
              <a:rect b="b" l="l" r="r" t="t"/>
              <a:pathLst>
                <a:path extrusionOk="0" h="3286" w="3286">
                  <a:moveTo>
                    <a:pt x="1629" y="478"/>
                  </a:moveTo>
                  <a:cubicBezTo>
                    <a:pt x="2275" y="478"/>
                    <a:pt x="2808" y="1011"/>
                    <a:pt x="2808" y="1657"/>
                  </a:cubicBezTo>
                  <a:cubicBezTo>
                    <a:pt x="2808" y="2303"/>
                    <a:pt x="2275"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39"/>
            <p:cNvSpPr/>
            <p:nvPr/>
          </p:nvSpPr>
          <p:spPr>
            <a:xfrm>
              <a:off x="2527675" y="1721150"/>
              <a:ext cx="70200" cy="70225"/>
            </a:xfrm>
            <a:custGeom>
              <a:rect b="b" l="l" r="r" t="t"/>
              <a:pathLst>
                <a:path extrusionOk="0" h="2809" w="2808">
                  <a:moveTo>
                    <a:pt x="1404" y="1"/>
                  </a:moveTo>
                  <a:cubicBezTo>
                    <a:pt x="618" y="1"/>
                    <a:pt x="0" y="647"/>
                    <a:pt x="0" y="1405"/>
                  </a:cubicBezTo>
                  <a:cubicBezTo>
                    <a:pt x="0" y="2191"/>
                    <a:pt x="618" y="2808"/>
                    <a:pt x="1404" y="2808"/>
                  </a:cubicBezTo>
                  <a:cubicBezTo>
                    <a:pt x="2162" y="2808"/>
                    <a:pt x="2808" y="2191"/>
                    <a:pt x="2808" y="1405"/>
                  </a:cubicBezTo>
                  <a:cubicBezTo>
                    <a:pt x="2808" y="647"/>
                    <a:pt x="2162" y="1"/>
                    <a:pt x="14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39"/>
            <p:cNvSpPr/>
            <p:nvPr/>
          </p:nvSpPr>
          <p:spPr>
            <a:xfrm>
              <a:off x="2521350" y="1715550"/>
              <a:ext cx="82150" cy="82150"/>
            </a:xfrm>
            <a:custGeom>
              <a:rect b="b" l="l" r="r" t="t"/>
              <a:pathLst>
                <a:path extrusionOk="0" h="3286" w="3286">
                  <a:moveTo>
                    <a:pt x="1657" y="478"/>
                  </a:moveTo>
                  <a:cubicBezTo>
                    <a:pt x="2303" y="478"/>
                    <a:pt x="2808" y="983"/>
                    <a:pt x="2808" y="1629"/>
                  </a:cubicBezTo>
                  <a:cubicBezTo>
                    <a:pt x="2808" y="2274"/>
                    <a:pt x="2303" y="2808"/>
                    <a:pt x="1657" y="2808"/>
                  </a:cubicBezTo>
                  <a:cubicBezTo>
                    <a:pt x="1011" y="2808"/>
                    <a:pt x="478" y="2274"/>
                    <a:pt x="478" y="1629"/>
                  </a:cubicBezTo>
                  <a:cubicBezTo>
                    <a:pt x="478" y="983"/>
                    <a:pt x="1011" y="478"/>
                    <a:pt x="1657" y="478"/>
                  </a:cubicBezTo>
                  <a:close/>
                  <a:moveTo>
                    <a:pt x="1657" y="0"/>
                  </a:moveTo>
                  <a:cubicBezTo>
                    <a:pt x="731" y="0"/>
                    <a:pt x="1" y="730"/>
                    <a:pt x="1" y="1629"/>
                  </a:cubicBezTo>
                  <a:cubicBezTo>
                    <a:pt x="1" y="2555"/>
                    <a:pt x="731" y="3285"/>
                    <a:pt x="1657" y="3285"/>
                  </a:cubicBezTo>
                  <a:cubicBezTo>
                    <a:pt x="2556" y="3285"/>
                    <a:pt x="3286" y="2555"/>
                    <a:pt x="3286" y="1629"/>
                  </a:cubicBezTo>
                  <a:cubicBezTo>
                    <a:pt x="3286" y="730"/>
                    <a:pt x="2556" y="0"/>
                    <a:pt x="16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39"/>
            <p:cNvSpPr/>
            <p:nvPr/>
          </p:nvSpPr>
          <p:spPr>
            <a:xfrm>
              <a:off x="2802800" y="1533775"/>
              <a:ext cx="70225" cy="70200"/>
            </a:xfrm>
            <a:custGeom>
              <a:rect b="b" l="l" r="r" t="t"/>
              <a:pathLst>
                <a:path extrusionOk="0" h="2808" w="2809">
                  <a:moveTo>
                    <a:pt x="1404" y="0"/>
                  </a:moveTo>
                  <a:cubicBezTo>
                    <a:pt x="618" y="0"/>
                    <a:pt x="1" y="646"/>
                    <a:pt x="1" y="1404"/>
                  </a:cubicBezTo>
                  <a:cubicBezTo>
                    <a:pt x="1" y="2190"/>
                    <a:pt x="618" y="2807"/>
                    <a:pt x="1404" y="2807"/>
                  </a:cubicBezTo>
                  <a:cubicBezTo>
                    <a:pt x="2191" y="2807"/>
                    <a:pt x="2808" y="2190"/>
                    <a:pt x="2808" y="1404"/>
                  </a:cubicBezTo>
                  <a:cubicBezTo>
                    <a:pt x="2808" y="646"/>
                    <a:pt x="2191" y="0"/>
                    <a:pt x="14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39"/>
            <p:cNvSpPr/>
            <p:nvPr/>
          </p:nvSpPr>
          <p:spPr>
            <a:xfrm>
              <a:off x="2797200" y="1528150"/>
              <a:ext cx="81425" cy="82150"/>
            </a:xfrm>
            <a:custGeom>
              <a:rect b="b" l="l" r="r" t="t"/>
              <a:pathLst>
                <a:path extrusionOk="0" h="3286" w="3257">
                  <a:moveTo>
                    <a:pt x="1628" y="478"/>
                  </a:moveTo>
                  <a:cubicBezTo>
                    <a:pt x="2274" y="478"/>
                    <a:pt x="2808" y="983"/>
                    <a:pt x="2808" y="1629"/>
                  </a:cubicBezTo>
                  <a:cubicBezTo>
                    <a:pt x="2808" y="2274"/>
                    <a:pt x="2274" y="2808"/>
                    <a:pt x="1628" y="2808"/>
                  </a:cubicBezTo>
                  <a:cubicBezTo>
                    <a:pt x="983" y="2808"/>
                    <a:pt x="449" y="2274"/>
                    <a:pt x="449" y="1629"/>
                  </a:cubicBezTo>
                  <a:cubicBezTo>
                    <a:pt x="449" y="983"/>
                    <a:pt x="983" y="478"/>
                    <a:pt x="1628" y="478"/>
                  </a:cubicBezTo>
                  <a:close/>
                  <a:moveTo>
                    <a:pt x="1628" y="0"/>
                  </a:moveTo>
                  <a:cubicBezTo>
                    <a:pt x="730" y="0"/>
                    <a:pt x="0" y="730"/>
                    <a:pt x="0" y="1629"/>
                  </a:cubicBezTo>
                  <a:cubicBezTo>
                    <a:pt x="0" y="2555"/>
                    <a:pt x="730" y="3285"/>
                    <a:pt x="1628" y="3285"/>
                  </a:cubicBezTo>
                  <a:cubicBezTo>
                    <a:pt x="2527" y="3285"/>
                    <a:pt x="3257" y="2555"/>
                    <a:pt x="3257" y="1629"/>
                  </a:cubicBezTo>
                  <a:cubicBezTo>
                    <a:pt x="3257" y="730"/>
                    <a:pt x="2527" y="0"/>
                    <a:pt x="16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39"/>
            <p:cNvSpPr/>
            <p:nvPr/>
          </p:nvSpPr>
          <p:spPr>
            <a:xfrm>
              <a:off x="3077950" y="1278275"/>
              <a:ext cx="70200" cy="70225"/>
            </a:xfrm>
            <a:custGeom>
              <a:rect b="b" l="l" r="r" t="t"/>
              <a:pathLst>
                <a:path extrusionOk="0" h="2809" w="2808">
                  <a:moveTo>
                    <a:pt x="1404" y="1"/>
                  </a:moveTo>
                  <a:cubicBezTo>
                    <a:pt x="646" y="1"/>
                    <a:pt x="0" y="647"/>
                    <a:pt x="0" y="1405"/>
                  </a:cubicBezTo>
                  <a:cubicBezTo>
                    <a:pt x="0" y="2191"/>
                    <a:pt x="646" y="2808"/>
                    <a:pt x="1404" y="2808"/>
                  </a:cubicBezTo>
                  <a:cubicBezTo>
                    <a:pt x="2190" y="2808"/>
                    <a:pt x="2808" y="2191"/>
                    <a:pt x="2808" y="1405"/>
                  </a:cubicBezTo>
                  <a:cubicBezTo>
                    <a:pt x="2808" y="647"/>
                    <a:pt x="2190" y="1"/>
                    <a:pt x="14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39"/>
            <p:cNvSpPr/>
            <p:nvPr/>
          </p:nvSpPr>
          <p:spPr>
            <a:xfrm>
              <a:off x="3072325" y="1272675"/>
              <a:ext cx="82150" cy="82125"/>
            </a:xfrm>
            <a:custGeom>
              <a:rect b="b" l="l" r="r" t="t"/>
              <a:pathLst>
                <a:path extrusionOk="0" h="3285" w="3286">
                  <a:moveTo>
                    <a:pt x="1629" y="477"/>
                  </a:moveTo>
                  <a:cubicBezTo>
                    <a:pt x="2275" y="477"/>
                    <a:pt x="2808" y="983"/>
                    <a:pt x="2808" y="1629"/>
                  </a:cubicBezTo>
                  <a:cubicBezTo>
                    <a:pt x="2808" y="2274"/>
                    <a:pt x="2275" y="2808"/>
                    <a:pt x="1629" y="2808"/>
                  </a:cubicBezTo>
                  <a:cubicBezTo>
                    <a:pt x="983" y="2808"/>
                    <a:pt x="478" y="2274"/>
                    <a:pt x="478" y="1629"/>
                  </a:cubicBezTo>
                  <a:cubicBezTo>
                    <a:pt x="478" y="983"/>
                    <a:pt x="983" y="477"/>
                    <a:pt x="1629" y="477"/>
                  </a:cubicBezTo>
                  <a:close/>
                  <a:moveTo>
                    <a:pt x="1629" y="0"/>
                  </a:moveTo>
                  <a:cubicBezTo>
                    <a:pt x="730" y="0"/>
                    <a:pt x="0" y="730"/>
                    <a:pt x="0" y="1629"/>
                  </a:cubicBezTo>
                  <a:cubicBezTo>
                    <a:pt x="0" y="2555"/>
                    <a:pt x="730" y="3285"/>
                    <a:pt x="1629" y="3285"/>
                  </a:cubicBezTo>
                  <a:cubicBezTo>
                    <a:pt x="2527" y="3285"/>
                    <a:pt x="3285" y="2555"/>
                    <a:pt x="3285" y="1629"/>
                  </a:cubicBezTo>
                  <a:cubicBezTo>
                    <a:pt x="3285" y="730"/>
                    <a:pt x="2527" y="0"/>
                    <a:pt x="1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39"/>
            <p:cNvSpPr/>
            <p:nvPr/>
          </p:nvSpPr>
          <p:spPr>
            <a:xfrm>
              <a:off x="3353775" y="1253025"/>
              <a:ext cx="70200" cy="70200"/>
            </a:xfrm>
            <a:custGeom>
              <a:rect b="b" l="l" r="r" t="t"/>
              <a:pathLst>
                <a:path extrusionOk="0" h="2808" w="2808">
                  <a:moveTo>
                    <a:pt x="1404" y="0"/>
                  </a:moveTo>
                  <a:cubicBezTo>
                    <a:pt x="618" y="0"/>
                    <a:pt x="0" y="618"/>
                    <a:pt x="0" y="1404"/>
                  </a:cubicBezTo>
                  <a:cubicBezTo>
                    <a:pt x="0" y="2190"/>
                    <a:pt x="618" y="2808"/>
                    <a:pt x="1404" y="2808"/>
                  </a:cubicBezTo>
                  <a:cubicBezTo>
                    <a:pt x="2162" y="2808"/>
                    <a:pt x="2808" y="2190"/>
                    <a:pt x="2808" y="1404"/>
                  </a:cubicBezTo>
                  <a:cubicBezTo>
                    <a:pt x="2808" y="618"/>
                    <a:pt x="2162" y="0"/>
                    <a:pt x="14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39"/>
            <p:cNvSpPr/>
            <p:nvPr/>
          </p:nvSpPr>
          <p:spPr>
            <a:xfrm>
              <a:off x="3347450" y="1247400"/>
              <a:ext cx="82150" cy="81450"/>
            </a:xfrm>
            <a:custGeom>
              <a:rect b="b" l="l" r="r" t="t"/>
              <a:pathLst>
                <a:path extrusionOk="0" h="3258" w="3286">
                  <a:moveTo>
                    <a:pt x="1657" y="450"/>
                  </a:moveTo>
                  <a:cubicBezTo>
                    <a:pt x="2303" y="450"/>
                    <a:pt x="2808" y="983"/>
                    <a:pt x="2808" y="1629"/>
                  </a:cubicBezTo>
                  <a:cubicBezTo>
                    <a:pt x="2808" y="2275"/>
                    <a:pt x="2303" y="2808"/>
                    <a:pt x="1657" y="2808"/>
                  </a:cubicBezTo>
                  <a:cubicBezTo>
                    <a:pt x="1011" y="2808"/>
                    <a:pt x="478" y="2275"/>
                    <a:pt x="478" y="1629"/>
                  </a:cubicBezTo>
                  <a:cubicBezTo>
                    <a:pt x="478" y="983"/>
                    <a:pt x="1011" y="450"/>
                    <a:pt x="1657" y="450"/>
                  </a:cubicBezTo>
                  <a:close/>
                  <a:moveTo>
                    <a:pt x="1657" y="1"/>
                  </a:moveTo>
                  <a:cubicBezTo>
                    <a:pt x="731" y="1"/>
                    <a:pt x="1" y="730"/>
                    <a:pt x="1" y="1629"/>
                  </a:cubicBezTo>
                  <a:cubicBezTo>
                    <a:pt x="1" y="2527"/>
                    <a:pt x="731" y="3257"/>
                    <a:pt x="1657" y="3257"/>
                  </a:cubicBezTo>
                  <a:cubicBezTo>
                    <a:pt x="2556" y="3257"/>
                    <a:pt x="3285" y="2527"/>
                    <a:pt x="3285" y="1629"/>
                  </a:cubicBezTo>
                  <a:cubicBezTo>
                    <a:pt x="3285" y="730"/>
                    <a:pt x="2556" y="1"/>
                    <a:pt x="16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39"/>
            <p:cNvSpPr/>
            <p:nvPr/>
          </p:nvSpPr>
          <p:spPr>
            <a:xfrm>
              <a:off x="3628900" y="1440425"/>
              <a:ext cx="70225" cy="70200"/>
            </a:xfrm>
            <a:custGeom>
              <a:rect b="b" l="l" r="r" t="t"/>
              <a:pathLst>
                <a:path extrusionOk="0" h="2808" w="2809">
                  <a:moveTo>
                    <a:pt x="1404" y="0"/>
                  </a:moveTo>
                  <a:cubicBezTo>
                    <a:pt x="618" y="0"/>
                    <a:pt x="1" y="618"/>
                    <a:pt x="1" y="1404"/>
                  </a:cubicBezTo>
                  <a:cubicBezTo>
                    <a:pt x="1" y="2190"/>
                    <a:pt x="618" y="2808"/>
                    <a:pt x="1404" y="2808"/>
                  </a:cubicBezTo>
                  <a:cubicBezTo>
                    <a:pt x="2191" y="2808"/>
                    <a:pt x="2808" y="2190"/>
                    <a:pt x="2808" y="1404"/>
                  </a:cubicBezTo>
                  <a:cubicBezTo>
                    <a:pt x="2808" y="618"/>
                    <a:pt x="2191" y="0"/>
                    <a:pt x="14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39"/>
            <p:cNvSpPr/>
            <p:nvPr/>
          </p:nvSpPr>
          <p:spPr>
            <a:xfrm>
              <a:off x="3623300" y="1434800"/>
              <a:ext cx="81425" cy="81450"/>
            </a:xfrm>
            <a:custGeom>
              <a:rect b="b" l="l" r="r" t="t"/>
              <a:pathLst>
                <a:path extrusionOk="0" h="3258" w="3257">
                  <a:moveTo>
                    <a:pt x="1628" y="450"/>
                  </a:moveTo>
                  <a:cubicBezTo>
                    <a:pt x="2274" y="450"/>
                    <a:pt x="2808" y="983"/>
                    <a:pt x="2808" y="1629"/>
                  </a:cubicBezTo>
                  <a:cubicBezTo>
                    <a:pt x="2808" y="2275"/>
                    <a:pt x="2274" y="2808"/>
                    <a:pt x="1628" y="2808"/>
                  </a:cubicBezTo>
                  <a:cubicBezTo>
                    <a:pt x="983" y="2808"/>
                    <a:pt x="449" y="2275"/>
                    <a:pt x="449" y="1629"/>
                  </a:cubicBezTo>
                  <a:cubicBezTo>
                    <a:pt x="449" y="983"/>
                    <a:pt x="983" y="450"/>
                    <a:pt x="1628" y="450"/>
                  </a:cubicBezTo>
                  <a:close/>
                  <a:moveTo>
                    <a:pt x="1628" y="0"/>
                  </a:moveTo>
                  <a:cubicBezTo>
                    <a:pt x="730" y="0"/>
                    <a:pt x="0" y="730"/>
                    <a:pt x="0" y="1629"/>
                  </a:cubicBezTo>
                  <a:cubicBezTo>
                    <a:pt x="0" y="2527"/>
                    <a:pt x="730" y="3257"/>
                    <a:pt x="1628" y="3257"/>
                  </a:cubicBezTo>
                  <a:cubicBezTo>
                    <a:pt x="2527" y="3257"/>
                    <a:pt x="3257" y="2527"/>
                    <a:pt x="3257" y="1629"/>
                  </a:cubicBezTo>
                  <a:cubicBezTo>
                    <a:pt x="3257" y="730"/>
                    <a:pt x="2527" y="0"/>
                    <a:pt x="16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39"/>
            <p:cNvSpPr/>
            <p:nvPr/>
          </p:nvSpPr>
          <p:spPr>
            <a:xfrm>
              <a:off x="3904050" y="1619400"/>
              <a:ext cx="70200" cy="70200"/>
            </a:xfrm>
            <a:custGeom>
              <a:rect b="b" l="l" r="r" t="t"/>
              <a:pathLst>
                <a:path extrusionOk="0" h="2808" w="2808">
                  <a:moveTo>
                    <a:pt x="1404" y="0"/>
                  </a:moveTo>
                  <a:cubicBezTo>
                    <a:pt x="646" y="0"/>
                    <a:pt x="0" y="618"/>
                    <a:pt x="0" y="1404"/>
                  </a:cubicBezTo>
                  <a:cubicBezTo>
                    <a:pt x="0" y="2162"/>
                    <a:pt x="646" y="2808"/>
                    <a:pt x="1404" y="2808"/>
                  </a:cubicBezTo>
                  <a:cubicBezTo>
                    <a:pt x="2190" y="2808"/>
                    <a:pt x="2807" y="2162"/>
                    <a:pt x="2807" y="1404"/>
                  </a:cubicBezTo>
                  <a:cubicBezTo>
                    <a:pt x="2807" y="618"/>
                    <a:pt x="2190" y="0"/>
                    <a:pt x="14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39"/>
            <p:cNvSpPr/>
            <p:nvPr/>
          </p:nvSpPr>
          <p:spPr>
            <a:xfrm>
              <a:off x="3898425" y="1613075"/>
              <a:ext cx="82150" cy="82150"/>
            </a:xfrm>
            <a:custGeom>
              <a:rect b="b" l="l" r="r" t="t"/>
              <a:pathLst>
                <a:path extrusionOk="0" h="3286" w="3286">
                  <a:moveTo>
                    <a:pt x="1629" y="478"/>
                  </a:moveTo>
                  <a:cubicBezTo>
                    <a:pt x="2274" y="478"/>
                    <a:pt x="2808" y="1011"/>
                    <a:pt x="2808" y="1657"/>
                  </a:cubicBezTo>
                  <a:cubicBezTo>
                    <a:pt x="2808" y="2303"/>
                    <a:pt x="2274"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39"/>
            <p:cNvSpPr/>
            <p:nvPr/>
          </p:nvSpPr>
          <p:spPr>
            <a:xfrm>
              <a:off x="4179875" y="1244600"/>
              <a:ext cx="70200" cy="70200"/>
            </a:xfrm>
            <a:custGeom>
              <a:rect b="b" l="l" r="r" t="t"/>
              <a:pathLst>
                <a:path extrusionOk="0" h="2808" w="2808">
                  <a:moveTo>
                    <a:pt x="1404" y="0"/>
                  </a:moveTo>
                  <a:cubicBezTo>
                    <a:pt x="618" y="0"/>
                    <a:pt x="0" y="618"/>
                    <a:pt x="0" y="1404"/>
                  </a:cubicBezTo>
                  <a:cubicBezTo>
                    <a:pt x="0" y="2162"/>
                    <a:pt x="618" y="2808"/>
                    <a:pt x="1404" y="2808"/>
                  </a:cubicBezTo>
                  <a:cubicBezTo>
                    <a:pt x="2162" y="2808"/>
                    <a:pt x="2808" y="2162"/>
                    <a:pt x="2808" y="1404"/>
                  </a:cubicBezTo>
                  <a:cubicBezTo>
                    <a:pt x="2808" y="618"/>
                    <a:pt x="2162" y="0"/>
                    <a:pt x="14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39"/>
            <p:cNvSpPr/>
            <p:nvPr/>
          </p:nvSpPr>
          <p:spPr>
            <a:xfrm>
              <a:off x="4173550" y="1238975"/>
              <a:ext cx="82150" cy="81450"/>
            </a:xfrm>
            <a:custGeom>
              <a:rect b="b" l="l" r="r" t="t"/>
              <a:pathLst>
                <a:path extrusionOk="0" h="3258" w="3286">
                  <a:moveTo>
                    <a:pt x="1657" y="450"/>
                  </a:moveTo>
                  <a:cubicBezTo>
                    <a:pt x="2303" y="450"/>
                    <a:pt x="2808" y="983"/>
                    <a:pt x="2808" y="1629"/>
                  </a:cubicBezTo>
                  <a:cubicBezTo>
                    <a:pt x="2808" y="2275"/>
                    <a:pt x="2303" y="2780"/>
                    <a:pt x="1657" y="2808"/>
                  </a:cubicBezTo>
                  <a:cubicBezTo>
                    <a:pt x="1011" y="2780"/>
                    <a:pt x="478" y="2275"/>
                    <a:pt x="478" y="1629"/>
                  </a:cubicBezTo>
                  <a:cubicBezTo>
                    <a:pt x="478" y="983"/>
                    <a:pt x="1011" y="450"/>
                    <a:pt x="1657" y="450"/>
                  </a:cubicBezTo>
                  <a:close/>
                  <a:moveTo>
                    <a:pt x="1657" y="1"/>
                  </a:moveTo>
                  <a:cubicBezTo>
                    <a:pt x="731" y="1"/>
                    <a:pt x="1" y="731"/>
                    <a:pt x="1" y="1629"/>
                  </a:cubicBezTo>
                  <a:cubicBezTo>
                    <a:pt x="1" y="2527"/>
                    <a:pt x="731" y="3257"/>
                    <a:pt x="1657" y="3257"/>
                  </a:cubicBezTo>
                  <a:cubicBezTo>
                    <a:pt x="2556" y="3257"/>
                    <a:pt x="3285" y="2527"/>
                    <a:pt x="3285" y="1629"/>
                  </a:cubicBezTo>
                  <a:cubicBezTo>
                    <a:pt x="3285" y="731"/>
                    <a:pt x="2556" y="1"/>
                    <a:pt x="16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39"/>
            <p:cNvSpPr/>
            <p:nvPr/>
          </p:nvSpPr>
          <p:spPr>
            <a:xfrm>
              <a:off x="2899675" y="2124725"/>
              <a:ext cx="271625" cy="294825"/>
            </a:xfrm>
            <a:custGeom>
              <a:rect b="b" l="l" r="r" t="t"/>
              <a:pathLst>
                <a:path extrusionOk="0" h="11793" w="10865">
                  <a:moveTo>
                    <a:pt x="10865" y="1"/>
                  </a:moveTo>
                  <a:cubicBezTo>
                    <a:pt x="10275" y="1"/>
                    <a:pt x="9686" y="57"/>
                    <a:pt x="9124" y="141"/>
                  </a:cubicBezTo>
                  <a:cubicBezTo>
                    <a:pt x="3650" y="1096"/>
                    <a:pt x="0" y="6318"/>
                    <a:pt x="955" y="11792"/>
                  </a:cubicBezTo>
                  <a:lnTo>
                    <a:pt x="10865" y="10052"/>
                  </a:lnTo>
                  <a:lnTo>
                    <a:pt x="108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39"/>
            <p:cNvSpPr/>
            <p:nvPr/>
          </p:nvSpPr>
          <p:spPr>
            <a:xfrm>
              <a:off x="2913700" y="2118425"/>
              <a:ext cx="263225" cy="306875"/>
            </a:xfrm>
            <a:custGeom>
              <a:rect b="b" l="l" r="r" t="t"/>
              <a:pathLst>
                <a:path extrusionOk="0" h="12275" w="10529">
                  <a:moveTo>
                    <a:pt x="10051" y="481"/>
                  </a:moveTo>
                  <a:lnTo>
                    <a:pt x="10051" y="10114"/>
                  </a:lnTo>
                  <a:lnTo>
                    <a:pt x="10051" y="10114"/>
                  </a:lnTo>
                  <a:lnTo>
                    <a:pt x="586" y="11781"/>
                  </a:lnTo>
                  <a:lnTo>
                    <a:pt x="586" y="11781"/>
                  </a:lnTo>
                  <a:cubicBezTo>
                    <a:pt x="520" y="11276"/>
                    <a:pt x="478" y="10786"/>
                    <a:pt x="478" y="10276"/>
                  </a:cubicBezTo>
                  <a:cubicBezTo>
                    <a:pt x="478" y="5615"/>
                    <a:pt x="3819" y="1460"/>
                    <a:pt x="8591" y="618"/>
                  </a:cubicBezTo>
                  <a:cubicBezTo>
                    <a:pt x="9069" y="546"/>
                    <a:pt x="9567" y="495"/>
                    <a:pt x="10051" y="481"/>
                  </a:cubicBezTo>
                  <a:close/>
                  <a:moveTo>
                    <a:pt x="10304" y="0"/>
                  </a:moveTo>
                  <a:cubicBezTo>
                    <a:pt x="9714" y="0"/>
                    <a:pt x="9097" y="56"/>
                    <a:pt x="8507" y="169"/>
                  </a:cubicBezTo>
                  <a:cubicBezTo>
                    <a:pt x="3510" y="1039"/>
                    <a:pt x="1" y="5391"/>
                    <a:pt x="1" y="10276"/>
                  </a:cubicBezTo>
                  <a:cubicBezTo>
                    <a:pt x="1" y="10893"/>
                    <a:pt x="57" y="11483"/>
                    <a:pt x="169" y="12072"/>
                  </a:cubicBezTo>
                  <a:cubicBezTo>
                    <a:pt x="193" y="12195"/>
                    <a:pt x="282" y="12274"/>
                    <a:pt x="397" y="12274"/>
                  </a:cubicBezTo>
                  <a:cubicBezTo>
                    <a:pt x="414" y="12274"/>
                    <a:pt x="432" y="12273"/>
                    <a:pt x="450" y="12269"/>
                  </a:cubicBezTo>
                  <a:lnTo>
                    <a:pt x="10332" y="10528"/>
                  </a:lnTo>
                  <a:cubicBezTo>
                    <a:pt x="10444" y="10500"/>
                    <a:pt x="10529" y="10416"/>
                    <a:pt x="10529" y="10304"/>
                  </a:cubicBezTo>
                  <a:lnTo>
                    <a:pt x="10529" y="253"/>
                  </a:lnTo>
                  <a:cubicBezTo>
                    <a:pt x="10529" y="169"/>
                    <a:pt x="10501" y="113"/>
                    <a:pt x="10472" y="85"/>
                  </a:cubicBezTo>
                  <a:cubicBezTo>
                    <a:pt x="10416" y="28"/>
                    <a:pt x="10360" y="0"/>
                    <a:pt x="103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39"/>
            <p:cNvSpPr/>
            <p:nvPr/>
          </p:nvSpPr>
          <p:spPr>
            <a:xfrm>
              <a:off x="2923525" y="2376000"/>
              <a:ext cx="247775" cy="197950"/>
            </a:xfrm>
            <a:custGeom>
              <a:rect b="b" l="l" r="r" t="t"/>
              <a:pathLst>
                <a:path extrusionOk="0" h="7918" w="9911">
                  <a:moveTo>
                    <a:pt x="9911" y="1"/>
                  </a:moveTo>
                  <a:lnTo>
                    <a:pt x="1" y="1741"/>
                  </a:lnTo>
                  <a:cubicBezTo>
                    <a:pt x="450" y="4324"/>
                    <a:pt x="1657" y="6318"/>
                    <a:pt x="3706" y="7918"/>
                  </a:cubicBezTo>
                  <a:lnTo>
                    <a:pt x="99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39"/>
            <p:cNvSpPr/>
            <p:nvPr/>
          </p:nvSpPr>
          <p:spPr>
            <a:xfrm>
              <a:off x="2916500" y="2367575"/>
              <a:ext cx="268850" cy="214800"/>
            </a:xfrm>
            <a:custGeom>
              <a:rect b="b" l="l" r="r" t="t"/>
              <a:pathLst>
                <a:path extrusionOk="0" h="8592" w="10754">
                  <a:moveTo>
                    <a:pt x="9630" y="666"/>
                  </a:moveTo>
                  <a:lnTo>
                    <a:pt x="3964" y="7929"/>
                  </a:lnTo>
                  <a:lnTo>
                    <a:pt x="3964" y="7929"/>
                  </a:lnTo>
                  <a:cubicBezTo>
                    <a:pt x="2101" y="6427"/>
                    <a:pt x="1009" y="4618"/>
                    <a:pt x="547" y="2266"/>
                  </a:cubicBezTo>
                  <a:lnTo>
                    <a:pt x="547" y="2266"/>
                  </a:lnTo>
                  <a:lnTo>
                    <a:pt x="9630" y="666"/>
                  </a:lnTo>
                  <a:close/>
                  <a:moveTo>
                    <a:pt x="10753" y="1"/>
                  </a:moveTo>
                  <a:lnTo>
                    <a:pt x="10136" y="113"/>
                  </a:lnTo>
                  <a:lnTo>
                    <a:pt x="1" y="1882"/>
                  </a:lnTo>
                  <a:lnTo>
                    <a:pt x="57" y="2106"/>
                  </a:lnTo>
                  <a:cubicBezTo>
                    <a:pt x="506" y="4745"/>
                    <a:pt x="1741" y="6795"/>
                    <a:pt x="3847" y="8451"/>
                  </a:cubicBezTo>
                  <a:lnTo>
                    <a:pt x="4044" y="8592"/>
                  </a:lnTo>
                  <a:lnTo>
                    <a:pt x="1075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39"/>
            <p:cNvSpPr/>
            <p:nvPr/>
          </p:nvSpPr>
          <p:spPr>
            <a:xfrm>
              <a:off x="3016175" y="2250375"/>
              <a:ext cx="442200" cy="377675"/>
            </a:xfrm>
            <a:custGeom>
              <a:rect b="b" l="l" r="r" t="t"/>
              <a:pathLst>
                <a:path extrusionOk="0" h="15107" w="17688">
                  <a:moveTo>
                    <a:pt x="14908" y="0"/>
                  </a:moveTo>
                  <a:lnTo>
                    <a:pt x="6205" y="5026"/>
                  </a:lnTo>
                  <a:lnTo>
                    <a:pt x="0" y="12943"/>
                  </a:lnTo>
                  <a:cubicBezTo>
                    <a:pt x="1846" y="14382"/>
                    <a:pt x="3997" y="15106"/>
                    <a:pt x="6167" y="15106"/>
                  </a:cubicBezTo>
                  <a:cubicBezTo>
                    <a:pt x="7891" y="15106"/>
                    <a:pt x="9627" y="14649"/>
                    <a:pt x="11230" y="13729"/>
                  </a:cubicBezTo>
                  <a:cubicBezTo>
                    <a:pt x="16031" y="10949"/>
                    <a:pt x="17688" y="4801"/>
                    <a:pt x="149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39"/>
            <p:cNvSpPr/>
            <p:nvPr/>
          </p:nvSpPr>
          <p:spPr>
            <a:xfrm>
              <a:off x="3009850" y="2244450"/>
              <a:ext cx="418350" cy="389175"/>
            </a:xfrm>
            <a:custGeom>
              <a:rect b="b" l="l" r="r" t="t"/>
              <a:pathLst>
                <a:path extrusionOk="0" h="15567" w="16734">
                  <a:moveTo>
                    <a:pt x="15077" y="547"/>
                  </a:moveTo>
                  <a:cubicBezTo>
                    <a:pt x="15898" y="2037"/>
                    <a:pt x="16284" y="3649"/>
                    <a:pt x="16284" y="5235"/>
                  </a:cubicBezTo>
                  <a:cubicBezTo>
                    <a:pt x="16284" y="8632"/>
                    <a:pt x="14515" y="11945"/>
                    <a:pt x="11371" y="13769"/>
                  </a:cubicBezTo>
                  <a:cubicBezTo>
                    <a:pt x="9799" y="14668"/>
                    <a:pt x="8114" y="15117"/>
                    <a:pt x="6430" y="15117"/>
                  </a:cubicBezTo>
                  <a:cubicBezTo>
                    <a:pt x="4374" y="15117"/>
                    <a:pt x="2371" y="14439"/>
                    <a:pt x="595" y="13134"/>
                  </a:cubicBezTo>
                  <a:lnTo>
                    <a:pt x="595" y="13134"/>
                  </a:lnTo>
                  <a:lnTo>
                    <a:pt x="6593" y="5446"/>
                  </a:lnTo>
                  <a:lnTo>
                    <a:pt x="6593" y="5446"/>
                  </a:lnTo>
                  <a:lnTo>
                    <a:pt x="15077" y="547"/>
                  </a:lnTo>
                  <a:close/>
                  <a:moveTo>
                    <a:pt x="15166" y="0"/>
                  </a:moveTo>
                  <a:cubicBezTo>
                    <a:pt x="15127" y="0"/>
                    <a:pt x="15086" y="13"/>
                    <a:pt x="15049" y="41"/>
                  </a:cubicBezTo>
                  <a:lnTo>
                    <a:pt x="6346" y="5066"/>
                  </a:lnTo>
                  <a:lnTo>
                    <a:pt x="6261" y="5122"/>
                  </a:lnTo>
                  <a:lnTo>
                    <a:pt x="85" y="13039"/>
                  </a:lnTo>
                  <a:cubicBezTo>
                    <a:pt x="1" y="13124"/>
                    <a:pt x="29" y="13292"/>
                    <a:pt x="113" y="13376"/>
                  </a:cubicBezTo>
                  <a:cubicBezTo>
                    <a:pt x="1994" y="14836"/>
                    <a:pt x="4212" y="15566"/>
                    <a:pt x="6430" y="15566"/>
                  </a:cubicBezTo>
                  <a:cubicBezTo>
                    <a:pt x="8199" y="15566"/>
                    <a:pt x="9967" y="15117"/>
                    <a:pt x="11596" y="14162"/>
                  </a:cubicBezTo>
                  <a:cubicBezTo>
                    <a:pt x="14908" y="12253"/>
                    <a:pt x="16733" y="8800"/>
                    <a:pt x="16733" y="5235"/>
                  </a:cubicBezTo>
                  <a:cubicBezTo>
                    <a:pt x="16733" y="3494"/>
                    <a:pt x="16284" y="1725"/>
                    <a:pt x="15358" y="125"/>
                  </a:cubicBezTo>
                  <a:cubicBezTo>
                    <a:pt x="15320" y="50"/>
                    <a:pt x="15245" y="0"/>
                    <a:pt x="151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39"/>
            <p:cNvSpPr/>
            <p:nvPr/>
          </p:nvSpPr>
          <p:spPr>
            <a:xfrm>
              <a:off x="3171275" y="2124725"/>
              <a:ext cx="217625" cy="251300"/>
            </a:xfrm>
            <a:custGeom>
              <a:rect b="b" l="l" r="r" t="t"/>
              <a:pathLst>
                <a:path extrusionOk="0" h="10052" w="8705">
                  <a:moveTo>
                    <a:pt x="1" y="1"/>
                  </a:moveTo>
                  <a:lnTo>
                    <a:pt x="1" y="10052"/>
                  </a:lnTo>
                  <a:lnTo>
                    <a:pt x="8704" y="5026"/>
                  </a:lnTo>
                  <a:cubicBezTo>
                    <a:pt x="6851" y="1798"/>
                    <a:pt x="3707"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39"/>
            <p:cNvSpPr/>
            <p:nvPr/>
          </p:nvSpPr>
          <p:spPr>
            <a:xfrm>
              <a:off x="3164975" y="2118425"/>
              <a:ext cx="231625" cy="267425"/>
            </a:xfrm>
            <a:custGeom>
              <a:rect b="b" l="l" r="r" t="t"/>
              <a:pathLst>
                <a:path extrusionOk="0" h="10697" w="9265">
                  <a:moveTo>
                    <a:pt x="478" y="480"/>
                  </a:moveTo>
                  <a:cubicBezTo>
                    <a:pt x="3926" y="550"/>
                    <a:pt x="6847" y="2238"/>
                    <a:pt x="8645" y="5197"/>
                  </a:cubicBezTo>
                  <a:lnTo>
                    <a:pt x="8645" y="5197"/>
                  </a:lnTo>
                  <a:lnTo>
                    <a:pt x="478" y="9913"/>
                  </a:lnTo>
                  <a:lnTo>
                    <a:pt x="478" y="480"/>
                  </a:lnTo>
                  <a:close/>
                  <a:moveTo>
                    <a:pt x="0" y="0"/>
                  </a:moveTo>
                  <a:lnTo>
                    <a:pt x="0" y="10697"/>
                  </a:lnTo>
                  <a:lnTo>
                    <a:pt x="365" y="10500"/>
                  </a:lnTo>
                  <a:lnTo>
                    <a:pt x="9265" y="5363"/>
                  </a:lnTo>
                  <a:lnTo>
                    <a:pt x="9153" y="5166"/>
                  </a:lnTo>
                  <a:cubicBezTo>
                    <a:pt x="7272" y="1881"/>
                    <a:pt x="4043" y="0"/>
                    <a:pt x="2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39"/>
            <p:cNvSpPr/>
            <p:nvPr/>
          </p:nvSpPr>
          <p:spPr>
            <a:xfrm>
              <a:off x="3048450" y="2253175"/>
              <a:ext cx="244975" cy="244975"/>
            </a:xfrm>
            <a:custGeom>
              <a:rect b="b" l="l" r="r" t="t"/>
              <a:pathLst>
                <a:path extrusionOk="0" h="9799" w="9799">
                  <a:moveTo>
                    <a:pt x="4914" y="1"/>
                  </a:moveTo>
                  <a:cubicBezTo>
                    <a:pt x="2191" y="1"/>
                    <a:pt x="1" y="2190"/>
                    <a:pt x="1" y="4914"/>
                  </a:cubicBezTo>
                  <a:cubicBezTo>
                    <a:pt x="1" y="7609"/>
                    <a:pt x="2191" y="9799"/>
                    <a:pt x="4914" y="9799"/>
                  </a:cubicBezTo>
                  <a:cubicBezTo>
                    <a:pt x="7609" y="9799"/>
                    <a:pt x="9799" y="7609"/>
                    <a:pt x="9799" y="4914"/>
                  </a:cubicBezTo>
                  <a:cubicBezTo>
                    <a:pt x="9799" y="2190"/>
                    <a:pt x="7609" y="1"/>
                    <a:pt x="49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39"/>
            <p:cNvSpPr/>
            <p:nvPr/>
          </p:nvSpPr>
          <p:spPr>
            <a:xfrm>
              <a:off x="3042850" y="2247575"/>
              <a:ext cx="256900" cy="256900"/>
            </a:xfrm>
            <a:custGeom>
              <a:rect b="b" l="l" r="r" t="t"/>
              <a:pathLst>
                <a:path extrusionOk="0" h="10276" w="10276">
                  <a:moveTo>
                    <a:pt x="5138" y="477"/>
                  </a:moveTo>
                  <a:cubicBezTo>
                    <a:pt x="6429" y="477"/>
                    <a:pt x="7580" y="983"/>
                    <a:pt x="8423" y="1825"/>
                  </a:cubicBezTo>
                  <a:cubicBezTo>
                    <a:pt x="9265" y="2667"/>
                    <a:pt x="9798" y="3846"/>
                    <a:pt x="9798" y="5138"/>
                  </a:cubicBezTo>
                  <a:cubicBezTo>
                    <a:pt x="9798" y="6429"/>
                    <a:pt x="9265" y="7580"/>
                    <a:pt x="8423" y="8422"/>
                  </a:cubicBezTo>
                  <a:cubicBezTo>
                    <a:pt x="7580" y="9265"/>
                    <a:pt x="6429" y="9798"/>
                    <a:pt x="5138" y="9798"/>
                  </a:cubicBezTo>
                  <a:cubicBezTo>
                    <a:pt x="3847" y="9798"/>
                    <a:pt x="2667" y="9265"/>
                    <a:pt x="1825" y="8422"/>
                  </a:cubicBezTo>
                  <a:cubicBezTo>
                    <a:pt x="983" y="7580"/>
                    <a:pt x="478" y="6429"/>
                    <a:pt x="478" y="5138"/>
                  </a:cubicBezTo>
                  <a:cubicBezTo>
                    <a:pt x="478" y="3846"/>
                    <a:pt x="983" y="2667"/>
                    <a:pt x="1825" y="1825"/>
                  </a:cubicBezTo>
                  <a:cubicBezTo>
                    <a:pt x="2667" y="983"/>
                    <a:pt x="3847" y="477"/>
                    <a:pt x="5138" y="477"/>
                  </a:cubicBezTo>
                  <a:close/>
                  <a:moveTo>
                    <a:pt x="5138" y="0"/>
                  </a:moveTo>
                  <a:cubicBezTo>
                    <a:pt x="2302" y="0"/>
                    <a:pt x="0" y="2302"/>
                    <a:pt x="0" y="5138"/>
                  </a:cubicBezTo>
                  <a:cubicBezTo>
                    <a:pt x="0" y="7973"/>
                    <a:pt x="2302"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39"/>
            <p:cNvSpPr/>
            <p:nvPr/>
          </p:nvSpPr>
          <p:spPr>
            <a:xfrm>
              <a:off x="2176025" y="2376000"/>
              <a:ext cx="295525" cy="251575"/>
            </a:xfrm>
            <a:custGeom>
              <a:rect b="b" l="l" r="r" t="t"/>
              <a:pathLst>
                <a:path extrusionOk="0" h="10063" w="11821">
                  <a:moveTo>
                    <a:pt x="1" y="1"/>
                  </a:moveTo>
                  <a:cubicBezTo>
                    <a:pt x="1" y="590"/>
                    <a:pt x="57" y="1208"/>
                    <a:pt x="169" y="1769"/>
                  </a:cubicBezTo>
                  <a:cubicBezTo>
                    <a:pt x="1022" y="6632"/>
                    <a:pt x="5276" y="10063"/>
                    <a:pt x="10074" y="10063"/>
                  </a:cubicBezTo>
                  <a:cubicBezTo>
                    <a:pt x="10650" y="10063"/>
                    <a:pt x="11234" y="10013"/>
                    <a:pt x="11820" y="9911"/>
                  </a:cubicBezTo>
                  <a:lnTo>
                    <a:pt x="100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39"/>
            <p:cNvSpPr/>
            <p:nvPr/>
          </p:nvSpPr>
          <p:spPr>
            <a:xfrm>
              <a:off x="2170425" y="2370400"/>
              <a:ext cx="306750" cy="263225"/>
            </a:xfrm>
            <a:custGeom>
              <a:rect b="b" l="l" r="r" t="t"/>
              <a:pathLst>
                <a:path extrusionOk="0" h="10529" w="12270">
                  <a:moveTo>
                    <a:pt x="10086" y="477"/>
                  </a:moveTo>
                  <a:lnTo>
                    <a:pt x="11775" y="9941"/>
                  </a:lnTo>
                  <a:lnTo>
                    <a:pt x="11775" y="9941"/>
                  </a:lnTo>
                  <a:cubicBezTo>
                    <a:pt x="11279" y="10008"/>
                    <a:pt x="10767" y="10051"/>
                    <a:pt x="10276" y="10051"/>
                  </a:cubicBezTo>
                  <a:cubicBezTo>
                    <a:pt x="5615" y="10051"/>
                    <a:pt x="1460" y="6710"/>
                    <a:pt x="618" y="1937"/>
                  </a:cubicBezTo>
                  <a:cubicBezTo>
                    <a:pt x="546" y="1483"/>
                    <a:pt x="495" y="967"/>
                    <a:pt x="481" y="477"/>
                  </a:cubicBezTo>
                  <a:close/>
                  <a:moveTo>
                    <a:pt x="225" y="0"/>
                  </a:moveTo>
                  <a:cubicBezTo>
                    <a:pt x="169" y="0"/>
                    <a:pt x="113" y="28"/>
                    <a:pt x="85" y="56"/>
                  </a:cubicBezTo>
                  <a:cubicBezTo>
                    <a:pt x="28" y="112"/>
                    <a:pt x="0" y="169"/>
                    <a:pt x="0" y="225"/>
                  </a:cubicBezTo>
                  <a:cubicBezTo>
                    <a:pt x="0" y="814"/>
                    <a:pt x="57" y="1432"/>
                    <a:pt x="169" y="2022"/>
                  </a:cubicBezTo>
                  <a:cubicBezTo>
                    <a:pt x="1039" y="7019"/>
                    <a:pt x="5391" y="10528"/>
                    <a:pt x="10276" y="10528"/>
                  </a:cubicBezTo>
                  <a:cubicBezTo>
                    <a:pt x="10865" y="10528"/>
                    <a:pt x="11483" y="10472"/>
                    <a:pt x="12073" y="10360"/>
                  </a:cubicBezTo>
                  <a:cubicBezTo>
                    <a:pt x="12129" y="10360"/>
                    <a:pt x="12185" y="10332"/>
                    <a:pt x="12241" y="10275"/>
                  </a:cubicBezTo>
                  <a:cubicBezTo>
                    <a:pt x="12269" y="10219"/>
                    <a:pt x="12269" y="10163"/>
                    <a:pt x="12269" y="10107"/>
                  </a:cubicBezTo>
                  <a:lnTo>
                    <a:pt x="10528" y="197"/>
                  </a:lnTo>
                  <a:cubicBezTo>
                    <a:pt x="10500" y="84"/>
                    <a:pt x="10416" y="0"/>
                    <a:pt x="103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39"/>
            <p:cNvSpPr/>
            <p:nvPr/>
          </p:nvSpPr>
          <p:spPr>
            <a:xfrm>
              <a:off x="2428000" y="2376000"/>
              <a:ext cx="197950" cy="247800"/>
            </a:xfrm>
            <a:custGeom>
              <a:rect b="b" l="l" r="r" t="t"/>
              <a:pathLst>
                <a:path extrusionOk="0" h="9912" w="7918">
                  <a:moveTo>
                    <a:pt x="1" y="1"/>
                  </a:moveTo>
                  <a:lnTo>
                    <a:pt x="1741" y="9911"/>
                  </a:lnTo>
                  <a:cubicBezTo>
                    <a:pt x="4324" y="9462"/>
                    <a:pt x="6290" y="8255"/>
                    <a:pt x="7918" y="6205"/>
                  </a:cubicBez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39"/>
            <p:cNvSpPr/>
            <p:nvPr/>
          </p:nvSpPr>
          <p:spPr>
            <a:xfrm>
              <a:off x="2419575" y="2361975"/>
              <a:ext cx="214100" cy="268825"/>
            </a:xfrm>
            <a:custGeom>
              <a:rect b="b" l="l" r="r" t="t"/>
              <a:pathLst>
                <a:path extrusionOk="0" h="10753" w="8564">
                  <a:moveTo>
                    <a:pt x="670" y="1148"/>
                  </a:moveTo>
                  <a:lnTo>
                    <a:pt x="7928" y="6790"/>
                  </a:lnTo>
                  <a:lnTo>
                    <a:pt x="7928" y="6790"/>
                  </a:lnTo>
                  <a:cubicBezTo>
                    <a:pt x="6430" y="8647"/>
                    <a:pt x="4603" y="9738"/>
                    <a:pt x="2261" y="10203"/>
                  </a:cubicBezTo>
                  <a:lnTo>
                    <a:pt x="2261" y="10203"/>
                  </a:lnTo>
                  <a:lnTo>
                    <a:pt x="670" y="1148"/>
                  </a:lnTo>
                  <a:close/>
                  <a:moveTo>
                    <a:pt x="1" y="0"/>
                  </a:moveTo>
                  <a:lnTo>
                    <a:pt x="85" y="618"/>
                  </a:lnTo>
                  <a:lnTo>
                    <a:pt x="1882" y="10753"/>
                  </a:lnTo>
                  <a:lnTo>
                    <a:pt x="2107" y="10697"/>
                  </a:lnTo>
                  <a:cubicBezTo>
                    <a:pt x="4746" y="10248"/>
                    <a:pt x="6795" y="9012"/>
                    <a:pt x="8423" y="6907"/>
                  </a:cubicBezTo>
                  <a:lnTo>
                    <a:pt x="8564" y="671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39"/>
            <p:cNvSpPr/>
            <p:nvPr/>
          </p:nvSpPr>
          <p:spPr>
            <a:xfrm>
              <a:off x="2302375" y="2124700"/>
              <a:ext cx="395175" cy="406450"/>
            </a:xfrm>
            <a:custGeom>
              <a:rect b="b" l="l" r="r" t="t"/>
              <a:pathLst>
                <a:path extrusionOk="0" h="16258" w="15807">
                  <a:moveTo>
                    <a:pt x="5009" y="1"/>
                  </a:moveTo>
                  <a:cubicBezTo>
                    <a:pt x="3306" y="1"/>
                    <a:pt x="1580" y="435"/>
                    <a:pt x="0" y="1350"/>
                  </a:cubicBezTo>
                  <a:lnTo>
                    <a:pt x="5026" y="10053"/>
                  </a:lnTo>
                  <a:lnTo>
                    <a:pt x="12943" y="16257"/>
                  </a:lnTo>
                  <a:cubicBezTo>
                    <a:pt x="15498" y="12972"/>
                    <a:pt x="15807" y="8649"/>
                    <a:pt x="13729" y="5027"/>
                  </a:cubicBezTo>
                  <a:cubicBezTo>
                    <a:pt x="11864" y="1806"/>
                    <a:pt x="8483" y="1"/>
                    <a:pt x="50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39"/>
            <p:cNvSpPr/>
            <p:nvPr/>
          </p:nvSpPr>
          <p:spPr>
            <a:xfrm>
              <a:off x="2295350" y="2119125"/>
              <a:ext cx="390275" cy="417625"/>
            </a:xfrm>
            <a:custGeom>
              <a:rect b="b" l="l" r="r" t="t"/>
              <a:pathLst>
                <a:path extrusionOk="0" h="16705" w="15611">
                  <a:moveTo>
                    <a:pt x="5279" y="478"/>
                  </a:moveTo>
                  <a:cubicBezTo>
                    <a:pt x="8676" y="478"/>
                    <a:pt x="11989" y="2218"/>
                    <a:pt x="13785" y="5391"/>
                  </a:cubicBezTo>
                  <a:cubicBezTo>
                    <a:pt x="14712" y="6935"/>
                    <a:pt x="15161" y="8647"/>
                    <a:pt x="15161" y="10304"/>
                  </a:cubicBezTo>
                  <a:cubicBezTo>
                    <a:pt x="15134" y="12359"/>
                    <a:pt x="14482" y="14388"/>
                    <a:pt x="13180" y="16140"/>
                  </a:cubicBezTo>
                  <a:lnTo>
                    <a:pt x="13180" y="16140"/>
                  </a:lnTo>
                  <a:lnTo>
                    <a:pt x="5490" y="10141"/>
                  </a:lnTo>
                  <a:lnTo>
                    <a:pt x="5490" y="10141"/>
                  </a:lnTo>
                  <a:lnTo>
                    <a:pt x="593" y="1660"/>
                  </a:lnTo>
                  <a:lnTo>
                    <a:pt x="593" y="1660"/>
                  </a:lnTo>
                  <a:cubicBezTo>
                    <a:pt x="2082" y="863"/>
                    <a:pt x="3693" y="478"/>
                    <a:pt x="5279" y="478"/>
                  </a:cubicBezTo>
                  <a:close/>
                  <a:moveTo>
                    <a:pt x="5279" y="0"/>
                  </a:moveTo>
                  <a:cubicBezTo>
                    <a:pt x="3538" y="0"/>
                    <a:pt x="1769" y="450"/>
                    <a:pt x="141" y="1376"/>
                  </a:cubicBezTo>
                  <a:cubicBezTo>
                    <a:pt x="29" y="1432"/>
                    <a:pt x="1" y="1573"/>
                    <a:pt x="57" y="1685"/>
                  </a:cubicBezTo>
                  <a:lnTo>
                    <a:pt x="5082" y="10416"/>
                  </a:lnTo>
                  <a:lnTo>
                    <a:pt x="5138" y="10472"/>
                  </a:lnTo>
                  <a:lnTo>
                    <a:pt x="13084" y="16649"/>
                  </a:lnTo>
                  <a:cubicBezTo>
                    <a:pt x="13112" y="16705"/>
                    <a:pt x="13196" y="16705"/>
                    <a:pt x="13252" y="16705"/>
                  </a:cubicBezTo>
                  <a:cubicBezTo>
                    <a:pt x="13308" y="16705"/>
                    <a:pt x="13364" y="16677"/>
                    <a:pt x="13392" y="16621"/>
                  </a:cubicBezTo>
                  <a:cubicBezTo>
                    <a:pt x="14880" y="14740"/>
                    <a:pt x="15610" y="12550"/>
                    <a:pt x="15610" y="10304"/>
                  </a:cubicBezTo>
                  <a:cubicBezTo>
                    <a:pt x="15610" y="8563"/>
                    <a:pt x="15161" y="6766"/>
                    <a:pt x="14207" y="5138"/>
                  </a:cubicBezTo>
                  <a:cubicBezTo>
                    <a:pt x="12297" y="1853"/>
                    <a:pt x="8844" y="0"/>
                    <a:pt x="52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39"/>
            <p:cNvSpPr/>
            <p:nvPr/>
          </p:nvSpPr>
          <p:spPr>
            <a:xfrm>
              <a:off x="2176025" y="2158425"/>
              <a:ext cx="252000" cy="217600"/>
            </a:xfrm>
            <a:custGeom>
              <a:rect b="b" l="l" r="r" t="t"/>
              <a:pathLst>
                <a:path extrusionOk="0" h="8704" w="10080">
                  <a:moveTo>
                    <a:pt x="5054" y="1"/>
                  </a:moveTo>
                  <a:cubicBezTo>
                    <a:pt x="1826" y="1853"/>
                    <a:pt x="1" y="4998"/>
                    <a:pt x="1" y="8704"/>
                  </a:cubicBezTo>
                  <a:lnTo>
                    <a:pt x="10080" y="8704"/>
                  </a:lnTo>
                  <a:lnTo>
                    <a:pt x="50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39"/>
            <p:cNvSpPr/>
            <p:nvPr/>
          </p:nvSpPr>
          <p:spPr>
            <a:xfrm>
              <a:off x="2170425" y="2150700"/>
              <a:ext cx="267425" cy="231650"/>
            </a:xfrm>
            <a:custGeom>
              <a:rect b="b" l="l" r="r" t="t"/>
              <a:pathLst>
                <a:path extrusionOk="0" h="9266" w="10697">
                  <a:moveTo>
                    <a:pt x="5176" y="634"/>
                  </a:moveTo>
                  <a:lnTo>
                    <a:pt x="9869" y="8788"/>
                  </a:lnTo>
                  <a:lnTo>
                    <a:pt x="480" y="8788"/>
                  </a:lnTo>
                  <a:cubicBezTo>
                    <a:pt x="550" y="5347"/>
                    <a:pt x="2230" y="2433"/>
                    <a:pt x="5176" y="634"/>
                  </a:cubicBezTo>
                  <a:close/>
                  <a:moveTo>
                    <a:pt x="5363" y="1"/>
                  </a:moveTo>
                  <a:lnTo>
                    <a:pt x="5138" y="113"/>
                  </a:lnTo>
                  <a:cubicBezTo>
                    <a:pt x="1853" y="1994"/>
                    <a:pt x="0" y="5223"/>
                    <a:pt x="0" y="9013"/>
                  </a:cubicBezTo>
                  <a:lnTo>
                    <a:pt x="0" y="9265"/>
                  </a:lnTo>
                  <a:lnTo>
                    <a:pt x="10697" y="9265"/>
                  </a:lnTo>
                  <a:lnTo>
                    <a:pt x="10500" y="8900"/>
                  </a:lnTo>
                  <a:lnTo>
                    <a:pt x="53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39"/>
            <p:cNvSpPr/>
            <p:nvPr/>
          </p:nvSpPr>
          <p:spPr>
            <a:xfrm>
              <a:off x="2305175" y="2253875"/>
              <a:ext cx="244975" cy="244975"/>
            </a:xfrm>
            <a:custGeom>
              <a:rect b="b" l="l" r="r" t="t"/>
              <a:pathLst>
                <a:path extrusionOk="0" h="9799" w="9799">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39"/>
            <p:cNvSpPr/>
            <p:nvPr/>
          </p:nvSpPr>
          <p:spPr>
            <a:xfrm>
              <a:off x="2299575" y="2247575"/>
              <a:ext cx="256200" cy="256900"/>
            </a:xfrm>
            <a:custGeom>
              <a:rect b="b" l="l" r="r" t="t"/>
              <a:pathLst>
                <a:path extrusionOk="0" h="10276" w="10248">
                  <a:moveTo>
                    <a:pt x="5138" y="477"/>
                  </a:moveTo>
                  <a:cubicBezTo>
                    <a:pt x="6401" y="477"/>
                    <a:pt x="7580" y="1011"/>
                    <a:pt x="8423" y="1853"/>
                  </a:cubicBezTo>
                  <a:cubicBezTo>
                    <a:pt x="9265" y="2695"/>
                    <a:pt x="9798" y="3846"/>
                    <a:pt x="9798" y="5138"/>
                  </a:cubicBezTo>
                  <a:cubicBezTo>
                    <a:pt x="9798" y="6429"/>
                    <a:pt x="9265" y="7608"/>
                    <a:pt x="8423" y="8451"/>
                  </a:cubicBezTo>
                  <a:cubicBezTo>
                    <a:pt x="7580" y="9293"/>
                    <a:pt x="6401" y="9826"/>
                    <a:pt x="5138" y="9826"/>
                  </a:cubicBezTo>
                  <a:cubicBezTo>
                    <a:pt x="3846" y="9826"/>
                    <a:pt x="2667" y="9293"/>
                    <a:pt x="1825" y="8451"/>
                  </a:cubicBezTo>
                  <a:cubicBezTo>
                    <a:pt x="983" y="7608"/>
                    <a:pt x="449" y="6429"/>
                    <a:pt x="449" y="5138"/>
                  </a:cubicBezTo>
                  <a:cubicBezTo>
                    <a:pt x="449" y="3846"/>
                    <a:pt x="983" y="2695"/>
                    <a:pt x="1825" y="1853"/>
                  </a:cubicBezTo>
                  <a:cubicBezTo>
                    <a:pt x="2667" y="1011"/>
                    <a:pt x="3846" y="477"/>
                    <a:pt x="5138" y="477"/>
                  </a:cubicBezTo>
                  <a:close/>
                  <a:moveTo>
                    <a:pt x="5138" y="0"/>
                  </a:moveTo>
                  <a:cubicBezTo>
                    <a:pt x="2302" y="0"/>
                    <a:pt x="0" y="2302"/>
                    <a:pt x="0" y="5138"/>
                  </a:cubicBezTo>
                  <a:cubicBezTo>
                    <a:pt x="0" y="7973"/>
                    <a:pt x="2302" y="10275"/>
                    <a:pt x="5138" y="10275"/>
                  </a:cubicBezTo>
                  <a:cubicBezTo>
                    <a:pt x="7973" y="10275"/>
                    <a:pt x="10247" y="7973"/>
                    <a:pt x="10247" y="5138"/>
                  </a:cubicBezTo>
                  <a:cubicBezTo>
                    <a:pt x="10247" y="2302"/>
                    <a:pt x="7973" y="0"/>
                    <a:pt x="51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39"/>
            <p:cNvSpPr/>
            <p:nvPr/>
          </p:nvSpPr>
          <p:spPr>
            <a:xfrm>
              <a:off x="3662600" y="2376000"/>
              <a:ext cx="294800" cy="251575"/>
            </a:xfrm>
            <a:custGeom>
              <a:rect b="b" l="l" r="r" t="t"/>
              <a:pathLst>
                <a:path extrusionOk="0" h="10063" w="11792">
                  <a:moveTo>
                    <a:pt x="0" y="1"/>
                  </a:moveTo>
                  <a:cubicBezTo>
                    <a:pt x="0" y="590"/>
                    <a:pt x="56" y="1208"/>
                    <a:pt x="141" y="1769"/>
                  </a:cubicBezTo>
                  <a:cubicBezTo>
                    <a:pt x="1018" y="6632"/>
                    <a:pt x="5252" y="10063"/>
                    <a:pt x="10046" y="10063"/>
                  </a:cubicBezTo>
                  <a:cubicBezTo>
                    <a:pt x="10622" y="10063"/>
                    <a:pt x="11205" y="10013"/>
                    <a:pt x="11792" y="9911"/>
                  </a:cubicBezTo>
                  <a:lnTo>
                    <a:pt x="1005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39"/>
            <p:cNvSpPr/>
            <p:nvPr/>
          </p:nvSpPr>
          <p:spPr>
            <a:xfrm>
              <a:off x="3656275" y="2370400"/>
              <a:ext cx="307450" cy="263225"/>
            </a:xfrm>
            <a:custGeom>
              <a:rect b="b" l="l" r="r" t="t"/>
              <a:pathLst>
                <a:path extrusionOk="0" h="10529" w="12298">
                  <a:moveTo>
                    <a:pt x="10114" y="477"/>
                  </a:moveTo>
                  <a:lnTo>
                    <a:pt x="11777" y="9943"/>
                  </a:lnTo>
                  <a:lnTo>
                    <a:pt x="11777" y="9943"/>
                  </a:lnTo>
                  <a:cubicBezTo>
                    <a:pt x="11273" y="10009"/>
                    <a:pt x="10785" y="10051"/>
                    <a:pt x="10276" y="10051"/>
                  </a:cubicBezTo>
                  <a:cubicBezTo>
                    <a:pt x="5616" y="10051"/>
                    <a:pt x="1461" y="6710"/>
                    <a:pt x="618" y="1937"/>
                  </a:cubicBezTo>
                  <a:cubicBezTo>
                    <a:pt x="547" y="1483"/>
                    <a:pt x="495" y="967"/>
                    <a:pt x="482" y="477"/>
                  </a:cubicBezTo>
                  <a:close/>
                  <a:moveTo>
                    <a:pt x="253" y="0"/>
                  </a:moveTo>
                  <a:cubicBezTo>
                    <a:pt x="197" y="0"/>
                    <a:pt x="113" y="28"/>
                    <a:pt x="85" y="56"/>
                  </a:cubicBezTo>
                  <a:cubicBezTo>
                    <a:pt x="29" y="112"/>
                    <a:pt x="1" y="169"/>
                    <a:pt x="1" y="225"/>
                  </a:cubicBezTo>
                  <a:cubicBezTo>
                    <a:pt x="1" y="814"/>
                    <a:pt x="57" y="1432"/>
                    <a:pt x="169" y="2022"/>
                  </a:cubicBezTo>
                  <a:cubicBezTo>
                    <a:pt x="1039" y="7019"/>
                    <a:pt x="5391" y="10528"/>
                    <a:pt x="10276" y="10528"/>
                  </a:cubicBezTo>
                  <a:cubicBezTo>
                    <a:pt x="10894" y="10528"/>
                    <a:pt x="11483" y="10472"/>
                    <a:pt x="12101" y="10360"/>
                  </a:cubicBezTo>
                  <a:cubicBezTo>
                    <a:pt x="12157" y="10360"/>
                    <a:pt x="12213" y="10332"/>
                    <a:pt x="12241" y="10275"/>
                  </a:cubicBezTo>
                  <a:cubicBezTo>
                    <a:pt x="12269" y="10219"/>
                    <a:pt x="12297" y="10163"/>
                    <a:pt x="12269" y="10107"/>
                  </a:cubicBezTo>
                  <a:lnTo>
                    <a:pt x="10529" y="197"/>
                  </a:lnTo>
                  <a:cubicBezTo>
                    <a:pt x="10501" y="84"/>
                    <a:pt x="10416" y="0"/>
                    <a:pt x="103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39"/>
            <p:cNvSpPr/>
            <p:nvPr/>
          </p:nvSpPr>
          <p:spPr>
            <a:xfrm>
              <a:off x="3913875" y="2376000"/>
              <a:ext cx="197950" cy="247800"/>
            </a:xfrm>
            <a:custGeom>
              <a:rect b="b" l="l" r="r" t="t"/>
              <a:pathLst>
                <a:path extrusionOk="0" h="9912" w="7918">
                  <a:moveTo>
                    <a:pt x="0" y="1"/>
                  </a:moveTo>
                  <a:lnTo>
                    <a:pt x="1741" y="9911"/>
                  </a:lnTo>
                  <a:cubicBezTo>
                    <a:pt x="4324" y="9462"/>
                    <a:pt x="6317" y="8255"/>
                    <a:pt x="7917" y="6205"/>
                  </a:cubicBez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39"/>
            <p:cNvSpPr/>
            <p:nvPr/>
          </p:nvSpPr>
          <p:spPr>
            <a:xfrm>
              <a:off x="3905450" y="2361975"/>
              <a:ext cx="214800" cy="268825"/>
            </a:xfrm>
            <a:custGeom>
              <a:rect b="b" l="l" r="r" t="t"/>
              <a:pathLst>
                <a:path extrusionOk="0" h="10753" w="8592">
                  <a:moveTo>
                    <a:pt x="665" y="1124"/>
                  </a:moveTo>
                  <a:lnTo>
                    <a:pt x="7944" y="6802"/>
                  </a:lnTo>
                  <a:lnTo>
                    <a:pt x="7944" y="6802"/>
                  </a:lnTo>
                  <a:cubicBezTo>
                    <a:pt x="6418" y="8659"/>
                    <a:pt x="4610" y="9747"/>
                    <a:pt x="2261" y="10208"/>
                  </a:cubicBezTo>
                  <a:lnTo>
                    <a:pt x="2261" y="10208"/>
                  </a:lnTo>
                  <a:lnTo>
                    <a:pt x="665" y="1124"/>
                  </a:lnTo>
                  <a:close/>
                  <a:moveTo>
                    <a:pt x="0" y="0"/>
                  </a:moveTo>
                  <a:lnTo>
                    <a:pt x="112" y="618"/>
                  </a:lnTo>
                  <a:lnTo>
                    <a:pt x="1881" y="10753"/>
                  </a:lnTo>
                  <a:lnTo>
                    <a:pt x="2134" y="10697"/>
                  </a:lnTo>
                  <a:cubicBezTo>
                    <a:pt x="4745" y="10248"/>
                    <a:pt x="6794" y="9012"/>
                    <a:pt x="8451" y="6907"/>
                  </a:cubicBezTo>
                  <a:lnTo>
                    <a:pt x="8591" y="671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39"/>
            <p:cNvSpPr/>
            <p:nvPr/>
          </p:nvSpPr>
          <p:spPr>
            <a:xfrm>
              <a:off x="3788225" y="2124700"/>
              <a:ext cx="395175" cy="406450"/>
            </a:xfrm>
            <a:custGeom>
              <a:rect b="b" l="l" r="r" t="t"/>
              <a:pathLst>
                <a:path extrusionOk="0" h="16258" w="15807">
                  <a:moveTo>
                    <a:pt x="5010" y="1"/>
                  </a:moveTo>
                  <a:cubicBezTo>
                    <a:pt x="3306" y="1"/>
                    <a:pt x="1580" y="435"/>
                    <a:pt x="1" y="1350"/>
                  </a:cubicBezTo>
                  <a:lnTo>
                    <a:pt x="5026" y="10053"/>
                  </a:lnTo>
                  <a:lnTo>
                    <a:pt x="12943" y="16257"/>
                  </a:lnTo>
                  <a:cubicBezTo>
                    <a:pt x="15526" y="12972"/>
                    <a:pt x="15807" y="8649"/>
                    <a:pt x="13729" y="5027"/>
                  </a:cubicBezTo>
                  <a:cubicBezTo>
                    <a:pt x="11864" y="1806"/>
                    <a:pt x="8483" y="1"/>
                    <a:pt x="50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39"/>
            <p:cNvSpPr/>
            <p:nvPr/>
          </p:nvSpPr>
          <p:spPr>
            <a:xfrm>
              <a:off x="3781200" y="2119125"/>
              <a:ext cx="390975" cy="417625"/>
            </a:xfrm>
            <a:custGeom>
              <a:rect b="b" l="l" r="r" t="t"/>
              <a:pathLst>
                <a:path extrusionOk="0" h="16705" w="15639">
                  <a:moveTo>
                    <a:pt x="5307" y="478"/>
                  </a:moveTo>
                  <a:cubicBezTo>
                    <a:pt x="8676" y="478"/>
                    <a:pt x="11989" y="2218"/>
                    <a:pt x="13814" y="5391"/>
                  </a:cubicBezTo>
                  <a:cubicBezTo>
                    <a:pt x="14712" y="6935"/>
                    <a:pt x="15161" y="8647"/>
                    <a:pt x="15161" y="10304"/>
                  </a:cubicBezTo>
                  <a:cubicBezTo>
                    <a:pt x="15161" y="12364"/>
                    <a:pt x="14507" y="14398"/>
                    <a:pt x="13198" y="16154"/>
                  </a:cubicBezTo>
                  <a:lnTo>
                    <a:pt x="13198" y="16154"/>
                  </a:lnTo>
                  <a:lnTo>
                    <a:pt x="5491" y="10141"/>
                  </a:lnTo>
                  <a:lnTo>
                    <a:pt x="5491" y="10141"/>
                  </a:lnTo>
                  <a:lnTo>
                    <a:pt x="593" y="1660"/>
                  </a:lnTo>
                  <a:lnTo>
                    <a:pt x="593" y="1660"/>
                  </a:lnTo>
                  <a:cubicBezTo>
                    <a:pt x="2083" y="863"/>
                    <a:pt x="3695" y="478"/>
                    <a:pt x="5307" y="478"/>
                  </a:cubicBezTo>
                  <a:close/>
                  <a:moveTo>
                    <a:pt x="5307" y="0"/>
                  </a:moveTo>
                  <a:cubicBezTo>
                    <a:pt x="3538" y="0"/>
                    <a:pt x="1770" y="450"/>
                    <a:pt x="169" y="1376"/>
                  </a:cubicBezTo>
                  <a:cubicBezTo>
                    <a:pt x="57" y="1432"/>
                    <a:pt x="1" y="1573"/>
                    <a:pt x="85" y="1685"/>
                  </a:cubicBezTo>
                  <a:lnTo>
                    <a:pt x="5111" y="10416"/>
                  </a:lnTo>
                  <a:lnTo>
                    <a:pt x="5167" y="10472"/>
                  </a:lnTo>
                  <a:lnTo>
                    <a:pt x="13084" y="16649"/>
                  </a:lnTo>
                  <a:cubicBezTo>
                    <a:pt x="13140" y="16705"/>
                    <a:pt x="13196" y="16705"/>
                    <a:pt x="13252" y="16705"/>
                  </a:cubicBezTo>
                  <a:cubicBezTo>
                    <a:pt x="13308" y="16705"/>
                    <a:pt x="13365" y="16677"/>
                    <a:pt x="13421" y="16621"/>
                  </a:cubicBezTo>
                  <a:cubicBezTo>
                    <a:pt x="14881" y="14740"/>
                    <a:pt x="15639" y="12550"/>
                    <a:pt x="15639" y="10304"/>
                  </a:cubicBezTo>
                  <a:cubicBezTo>
                    <a:pt x="15639" y="8563"/>
                    <a:pt x="15161" y="6766"/>
                    <a:pt x="14207" y="5138"/>
                  </a:cubicBezTo>
                  <a:cubicBezTo>
                    <a:pt x="12298" y="1853"/>
                    <a:pt x="8844" y="0"/>
                    <a:pt x="5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39"/>
            <p:cNvSpPr/>
            <p:nvPr/>
          </p:nvSpPr>
          <p:spPr>
            <a:xfrm>
              <a:off x="3662600" y="2158425"/>
              <a:ext cx="251300" cy="217600"/>
            </a:xfrm>
            <a:custGeom>
              <a:rect b="b" l="l" r="r" t="t"/>
              <a:pathLst>
                <a:path extrusionOk="0" h="8704" w="10052">
                  <a:moveTo>
                    <a:pt x="5026" y="1"/>
                  </a:moveTo>
                  <a:cubicBezTo>
                    <a:pt x="1797" y="1853"/>
                    <a:pt x="0" y="4998"/>
                    <a:pt x="0" y="8704"/>
                  </a:cubicBezTo>
                  <a:lnTo>
                    <a:pt x="10051" y="8704"/>
                  </a:lnTo>
                  <a:lnTo>
                    <a:pt x="502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39"/>
            <p:cNvSpPr/>
            <p:nvPr/>
          </p:nvSpPr>
          <p:spPr>
            <a:xfrm>
              <a:off x="3656275" y="2150700"/>
              <a:ext cx="267450" cy="231650"/>
            </a:xfrm>
            <a:custGeom>
              <a:rect b="b" l="l" r="r" t="t"/>
              <a:pathLst>
                <a:path extrusionOk="0" h="9266" w="10698">
                  <a:moveTo>
                    <a:pt x="5197" y="621"/>
                  </a:moveTo>
                  <a:lnTo>
                    <a:pt x="9897" y="8788"/>
                  </a:lnTo>
                  <a:lnTo>
                    <a:pt x="480" y="8788"/>
                  </a:lnTo>
                  <a:cubicBezTo>
                    <a:pt x="550" y="5339"/>
                    <a:pt x="2238" y="2419"/>
                    <a:pt x="5197" y="621"/>
                  </a:cubicBezTo>
                  <a:close/>
                  <a:moveTo>
                    <a:pt x="5363" y="1"/>
                  </a:moveTo>
                  <a:lnTo>
                    <a:pt x="5166" y="113"/>
                  </a:lnTo>
                  <a:cubicBezTo>
                    <a:pt x="1882" y="1994"/>
                    <a:pt x="1" y="5223"/>
                    <a:pt x="1" y="9013"/>
                  </a:cubicBezTo>
                  <a:lnTo>
                    <a:pt x="1" y="9265"/>
                  </a:lnTo>
                  <a:lnTo>
                    <a:pt x="10697" y="9265"/>
                  </a:lnTo>
                  <a:lnTo>
                    <a:pt x="10501" y="8900"/>
                  </a:lnTo>
                  <a:lnTo>
                    <a:pt x="53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39"/>
            <p:cNvSpPr/>
            <p:nvPr/>
          </p:nvSpPr>
          <p:spPr>
            <a:xfrm>
              <a:off x="3791025" y="2253875"/>
              <a:ext cx="245000" cy="244975"/>
            </a:xfrm>
            <a:custGeom>
              <a:rect b="b" l="l" r="r" t="t"/>
              <a:pathLst>
                <a:path extrusionOk="0" h="9799" w="980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39"/>
            <p:cNvSpPr/>
            <p:nvPr/>
          </p:nvSpPr>
          <p:spPr>
            <a:xfrm>
              <a:off x="3785425" y="2247575"/>
              <a:ext cx="256900" cy="256900"/>
            </a:xfrm>
            <a:custGeom>
              <a:rect b="b" l="l" r="r" t="t"/>
              <a:pathLst>
                <a:path extrusionOk="0" h="10276" w="10276">
                  <a:moveTo>
                    <a:pt x="5138" y="477"/>
                  </a:moveTo>
                  <a:cubicBezTo>
                    <a:pt x="6430" y="477"/>
                    <a:pt x="7581" y="1011"/>
                    <a:pt x="8423" y="1853"/>
                  </a:cubicBezTo>
                  <a:cubicBezTo>
                    <a:pt x="9293" y="2695"/>
                    <a:pt x="9798" y="3846"/>
                    <a:pt x="9798" y="5138"/>
                  </a:cubicBezTo>
                  <a:cubicBezTo>
                    <a:pt x="9798" y="6429"/>
                    <a:pt x="9293" y="7608"/>
                    <a:pt x="8423" y="8451"/>
                  </a:cubicBezTo>
                  <a:cubicBezTo>
                    <a:pt x="7581" y="9293"/>
                    <a:pt x="6430" y="9826"/>
                    <a:pt x="5138" y="9826"/>
                  </a:cubicBezTo>
                  <a:cubicBezTo>
                    <a:pt x="3847" y="9826"/>
                    <a:pt x="2667" y="9293"/>
                    <a:pt x="1825" y="8451"/>
                  </a:cubicBezTo>
                  <a:cubicBezTo>
                    <a:pt x="983" y="7608"/>
                    <a:pt x="478" y="6429"/>
                    <a:pt x="478" y="5138"/>
                  </a:cubicBezTo>
                  <a:cubicBezTo>
                    <a:pt x="478" y="3846"/>
                    <a:pt x="983" y="2695"/>
                    <a:pt x="1825" y="1853"/>
                  </a:cubicBezTo>
                  <a:cubicBezTo>
                    <a:pt x="2667" y="1011"/>
                    <a:pt x="3847" y="477"/>
                    <a:pt x="5138" y="477"/>
                  </a:cubicBezTo>
                  <a:close/>
                  <a:moveTo>
                    <a:pt x="5138" y="0"/>
                  </a:moveTo>
                  <a:cubicBezTo>
                    <a:pt x="2303" y="0"/>
                    <a:pt x="0" y="2302"/>
                    <a:pt x="0" y="5138"/>
                  </a:cubicBezTo>
                  <a:cubicBezTo>
                    <a:pt x="0" y="7973"/>
                    <a:pt x="2303"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39"/>
            <p:cNvSpPr/>
            <p:nvPr/>
          </p:nvSpPr>
          <p:spPr>
            <a:xfrm>
              <a:off x="2155675" y="1182825"/>
              <a:ext cx="277975" cy="11950"/>
            </a:xfrm>
            <a:custGeom>
              <a:rect b="b" l="l" r="r" t="t"/>
              <a:pathLst>
                <a:path extrusionOk="0" h="478" w="11119">
                  <a:moveTo>
                    <a:pt x="1" y="1"/>
                  </a:moveTo>
                  <a:lnTo>
                    <a:pt x="1" y="478"/>
                  </a:lnTo>
                  <a:lnTo>
                    <a:pt x="11118" y="478"/>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39"/>
            <p:cNvSpPr/>
            <p:nvPr/>
          </p:nvSpPr>
          <p:spPr>
            <a:xfrm>
              <a:off x="2155675" y="1229850"/>
              <a:ext cx="277975" cy="11950"/>
            </a:xfrm>
            <a:custGeom>
              <a:rect b="b" l="l" r="r" t="t"/>
              <a:pathLst>
                <a:path extrusionOk="0" h="478" w="11119">
                  <a:moveTo>
                    <a:pt x="1" y="1"/>
                  </a:moveTo>
                  <a:lnTo>
                    <a:pt x="1" y="478"/>
                  </a:lnTo>
                  <a:lnTo>
                    <a:pt x="11118" y="478"/>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39"/>
            <p:cNvSpPr/>
            <p:nvPr/>
          </p:nvSpPr>
          <p:spPr>
            <a:xfrm>
              <a:off x="2155675" y="1277575"/>
              <a:ext cx="277975" cy="11950"/>
            </a:xfrm>
            <a:custGeom>
              <a:rect b="b" l="l" r="r" t="t"/>
              <a:pathLst>
                <a:path extrusionOk="0" h="478" w="11119">
                  <a:moveTo>
                    <a:pt x="1" y="1"/>
                  </a:moveTo>
                  <a:lnTo>
                    <a:pt x="1" y="478"/>
                  </a:lnTo>
                  <a:lnTo>
                    <a:pt x="11118" y="478"/>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39"/>
            <p:cNvSpPr/>
            <p:nvPr/>
          </p:nvSpPr>
          <p:spPr>
            <a:xfrm>
              <a:off x="2155675" y="1324600"/>
              <a:ext cx="277975" cy="11950"/>
            </a:xfrm>
            <a:custGeom>
              <a:rect b="b" l="l" r="r" t="t"/>
              <a:pathLst>
                <a:path extrusionOk="0" h="478" w="11119">
                  <a:moveTo>
                    <a:pt x="1" y="1"/>
                  </a:moveTo>
                  <a:lnTo>
                    <a:pt x="1" y="478"/>
                  </a:lnTo>
                  <a:lnTo>
                    <a:pt x="11118" y="478"/>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39"/>
            <p:cNvSpPr/>
            <p:nvPr/>
          </p:nvSpPr>
          <p:spPr>
            <a:xfrm>
              <a:off x="4314625" y="1290925"/>
              <a:ext cx="604350" cy="291850"/>
            </a:xfrm>
            <a:custGeom>
              <a:rect b="b" l="l" r="r" t="t"/>
              <a:pathLst>
                <a:path extrusionOk="0" h="11674" w="24174">
                  <a:moveTo>
                    <a:pt x="225" y="0"/>
                  </a:moveTo>
                  <a:cubicBezTo>
                    <a:pt x="113" y="0"/>
                    <a:pt x="1" y="112"/>
                    <a:pt x="1" y="225"/>
                  </a:cubicBezTo>
                  <a:cubicBezTo>
                    <a:pt x="1" y="365"/>
                    <a:pt x="113" y="477"/>
                    <a:pt x="225" y="477"/>
                  </a:cubicBezTo>
                  <a:lnTo>
                    <a:pt x="11034" y="477"/>
                  </a:lnTo>
                  <a:lnTo>
                    <a:pt x="23752" y="11623"/>
                  </a:lnTo>
                  <a:cubicBezTo>
                    <a:pt x="23799" y="11658"/>
                    <a:pt x="23851" y="11674"/>
                    <a:pt x="23902" y="11674"/>
                  </a:cubicBezTo>
                  <a:cubicBezTo>
                    <a:pt x="23972" y="11674"/>
                    <a:pt x="24040" y="11644"/>
                    <a:pt x="24089" y="11595"/>
                  </a:cubicBezTo>
                  <a:cubicBezTo>
                    <a:pt x="24173" y="11483"/>
                    <a:pt x="24173" y="11342"/>
                    <a:pt x="24061" y="11258"/>
                  </a:cubicBezTo>
                  <a:lnTo>
                    <a:pt x="11259" y="56"/>
                  </a:lnTo>
                  <a:cubicBezTo>
                    <a:pt x="11231" y="28"/>
                    <a:pt x="11174" y="0"/>
                    <a:pt x="111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39"/>
            <p:cNvSpPr/>
            <p:nvPr/>
          </p:nvSpPr>
          <p:spPr>
            <a:xfrm>
              <a:off x="4963850" y="1490950"/>
              <a:ext cx="277975" cy="11950"/>
            </a:xfrm>
            <a:custGeom>
              <a:rect b="b" l="l" r="r" t="t"/>
              <a:pathLst>
                <a:path extrusionOk="0" h="478" w="11119">
                  <a:moveTo>
                    <a:pt x="1" y="0"/>
                  </a:moveTo>
                  <a:lnTo>
                    <a:pt x="1" y="478"/>
                  </a:lnTo>
                  <a:lnTo>
                    <a:pt x="11118" y="478"/>
                  </a:lnTo>
                  <a:lnTo>
                    <a:pt x="111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39"/>
            <p:cNvSpPr/>
            <p:nvPr/>
          </p:nvSpPr>
          <p:spPr>
            <a:xfrm>
              <a:off x="4963850" y="1537975"/>
              <a:ext cx="277975" cy="11950"/>
            </a:xfrm>
            <a:custGeom>
              <a:rect b="b" l="l" r="r" t="t"/>
              <a:pathLst>
                <a:path extrusionOk="0" h="478" w="11119">
                  <a:moveTo>
                    <a:pt x="1" y="0"/>
                  </a:moveTo>
                  <a:lnTo>
                    <a:pt x="1" y="478"/>
                  </a:lnTo>
                  <a:lnTo>
                    <a:pt x="11118" y="478"/>
                  </a:lnTo>
                  <a:lnTo>
                    <a:pt x="111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39"/>
            <p:cNvSpPr/>
            <p:nvPr/>
          </p:nvSpPr>
          <p:spPr>
            <a:xfrm>
              <a:off x="4963850" y="1585700"/>
              <a:ext cx="277975" cy="11250"/>
            </a:xfrm>
            <a:custGeom>
              <a:rect b="b" l="l" r="r" t="t"/>
              <a:pathLst>
                <a:path extrusionOk="0" h="450" w="11119">
                  <a:moveTo>
                    <a:pt x="1" y="1"/>
                  </a:moveTo>
                  <a:lnTo>
                    <a:pt x="1" y="450"/>
                  </a:lnTo>
                  <a:lnTo>
                    <a:pt x="11118" y="450"/>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39"/>
            <p:cNvSpPr/>
            <p:nvPr/>
          </p:nvSpPr>
          <p:spPr>
            <a:xfrm>
              <a:off x="4963850" y="1632725"/>
              <a:ext cx="277975" cy="11950"/>
            </a:xfrm>
            <a:custGeom>
              <a:rect b="b" l="l" r="r" t="t"/>
              <a:pathLst>
                <a:path extrusionOk="0" h="478" w="11119">
                  <a:moveTo>
                    <a:pt x="1" y="1"/>
                  </a:moveTo>
                  <a:lnTo>
                    <a:pt x="1" y="478"/>
                  </a:lnTo>
                  <a:lnTo>
                    <a:pt x="11118" y="478"/>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39"/>
            <p:cNvSpPr/>
            <p:nvPr/>
          </p:nvSpPr>
          <p:spPr>
            <a:xfrm>
              <a:off x="4963850" y="2298800"/>
              <a:ext cx="277975" cy="11950"/>
            </a:xfrm>
            <a:custGeom>
              <a:rect b="b" l="l" r="r" t="t"/>
              <a:pathLst>
                <a:path extrusionOk="0" h="478" w="11119">
                  <a:moveTo>
                    <a:pt x="1" y="0"/>
                  </a:moveTo>
                  <a:lnTo>
                    <a:pt x="1" y="478"/>
                  </a:lnTo>
                  <a:lnTo>
                    <a:pt x="11118" y="478"/>
                  </a:lnTo>
                  <a:lnTo>
                    <a:pt x="111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39"/>
            <p:cNvSpPr/>
            <p:nvPr/>
          </p:nvSpPr>
          <p:spPr>
            <a:xfrm>
              <a:off x="4963850" y="2345825"/>
              <a:ext cx="277975" cy="11950"/>
            </a:xfrm>
            <a:custGeom>
              <a:rect b="b" l="l" r="r" t="t"/>
              <a:pathLst>
                <a:path extrusionOk="0" h="478" w="11119">
                  <a:moveTo>
                    <a:pt x="1" y="1"/>
                  </a:moveTo>
                  <a:lnTo>
                    <a:pt x="1" y="478"/>
                  </a:lnTo>
                  <a:lnTo>
                    <a:pt x="11118" y="478"/>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39"/>
            <p:cNvSpPr/>
            <p:nvPr/>
          </p:nvSpPr>
          <p:spPr>
            <a:xfrm>
              <a:off x="4963850" y="2393550"/>
              <a:ext cx="277975" cy="11950"/>
            </a:xfrm>
            <a:custGeom>
              <a:rect b="b" l="l" r="r" t="t"/>
              <a:pathLst>
                <a:path extrusionOk="0" h="478" w="11119">
                  <a:moveTo>
                    <a:pt x="1" y="1"/>
                  </a:moveTo>
                  <a:lnTo>
                    <a:pt x="1" y="478"/>
                  </a:lnTo>
                  <a:lnTo>
                    <a:pt x="11118" y="478"/>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39"/>
            <p:cNvSpPr/>
            <p:nvPr/>
          </p:nvSpPr>
          <p:spPr>
            <a:xfrm>
              <a:off x="4963850" y="2440575"/>
              <a:ext cx="277975" cy="11950"/>
            </a:xfrm>
            <a:custGeom>
              <a:rect b="b" l="l" r="r" t="t"/>
              <a:pathLst>
                <a:path extrusionOk="0" h="478" w="11119">
                  <a:moveTo>
                    <a:pt x="1" y="1"/>
                  </a:moveTo>
                  <a:lnTo>
                    <a:pt x="1" y="478"/>
                  </a:lnTo>
                  <a:lnTo>
                    <a:pt x="11118" y="478"/>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39"/>
            <p:cNvSpPr/>
            <p:nvPr/>
          </p:nvSpPr>
          <p:spPr>
            <a:xfrm>
              <a:off x="2291850" y="3234400"/>
              <a:ext cx="278650" cy="11950"/>
            </a:xfrm>
            <a:custGeom>
              <a:rect b="b" l="l" r="r" t="t"/>
              <a:pathLst>
                <a:path extrusionOk="0" h="478" w="11146">
                  <a:moveTo>
                    <a:pt x="0" y="0"/>
                  </a:moveTo>
                  <a:lnTo>
                    <a:pt x="0" y="477"/>
                  </a:lnTo>
                  <a:lnTo>
                    <a:pt x="11146" y="477"/>
                  </a:lnTo>
                  <a:lnTo>
                    <a:pt x="11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39"/>
            <p:cNvSpPr/>
            <p:nvPr/>
          </p:nvSpPr>
          <p:spPr>
            <a:xfrm>
              <a:off x="2291850" y="3282125"/>
              <a:ext cx="278650" cy="11950"/>
            </a:xfrm>
            <a:custGeom>
              <a:rect b="b" l="l" r="r" t="t"/>
              <a:pathLst>
                <a:path extrusionOk="0" h="478" w="11146">
                  <a:moveTo>
                    <a:pt x="0" y="0"/>
                  </a:moveTo>
                  <a:lnTo>
                    <a:pt x="0" y="478"/>
                  </a:lnTo>
                  <a:lnTo>
                    <a:pt x="11146" y="478"/>
                  </a:lnTo>
                  <a:lnTo>
                    <a:pt x="11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39"/>
            <p:cNvSpPr/>
            <p:nvPr/>
          </p:nvSpPr>
          <p:spPr>
            <a:xfrm>
              <a:off x="2291850" y="3329150"/>
              <a:ext cx="278650" cy="11950"/>
            </a:xfrm>
            <a:custGeom>
              <a:rect b="b" l="l" r="r" t="t"/>
              <a:pathLst>
                <a:path extrusionOk="0" h="478" w="11146">
                  <a:moveTo>
                    <a:pt x="0" y="0"/>
                  </a:moveTo>
                  <a:lnTo>
                    <a:pt x="0" y="478"/>
                  </a:lnTo>
                  <a:lnTo>
                    <a:pt x="11146" y="478"/>
                  </a:lnTo>
                  <a:lnTo>
                    <a:pt x="11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39"/>
            <p:cNvSpPr/>
            <p:nvPr/>
          </p:nvSpPr>
          <p:spPr>
            <a:xfrm>
              <a:off x="2291850" y="3376875"/>
              <a:ext cx="278650" cy="11250"/>
            </a:xfrm>
            <a:custGeom>
              <a:rect b="b" l="l" r="r" t="t"/>
              <a:pathLst>
                <a:path extrusionOk="0" h="450" w="11146">
                  <a:moveTo>
                    <a:pt x="0" y="0"/>
                  </a:moveTo>
                  <a:lnTo>
                    <a:pt x="0" y="450"/>
                  </a:lnTo>
                  <a:lnTo>
                    <a:pt x="11146" y="450"/>
                  </a:lnTo>
                  <a:lnTo>
                    <a:pt x="11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39"/>
            <p:cNvSpPr/>
            <p:nvPr/>
          </p:nvSpPr>
          <p:spPr>
            <a:xfrm>
              <a:off x="4036000" y="2098775"/>
              <a:ext cx="888575" cy="274450"/>
            </a:xfrm>
            <a:custGeom>
              <a:rect b="b" l="l" r="r" t="t"/>
              <a:pathLst>
                <a:path extrusionOk="0" h="10978" w="35543">
                  <a:moveTo>
                    <a:pt x="4548" y="0"/>
                  </a:moveTo>
                  <a:lnTo>
                    <a:pt x="0" y="5194"/>
                  </a:lnTo>
                  <a:lnTo>
                    <a:pt x="365" y="5503"/>
                  </a:lnTo>
                  <a:lnTo>
                    <a:pt x="4773" y="477"/>
                  </a:lnTo>
                  <a:lnTo>
                    <a:pt x="22488" y="477"/>
                  </a:lnTo>
                  <a:lnTo>
                    <a:pt x="35234" y="10977"/>
                  </a:lnTo>
                  <a:lnTo>
                    <a:pt x="35543" y="10612"/>
                  </a:lnTo>
                  <a:lnTo>
                    <a:pt x="226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39"/>
            <p:cNvSpPr/>
            <p:nvPr/>
          </p:nvSpPr>
          <p:spPr>
            <a:xfrm>
              <a:off x="2418875" y="2616750"/>
              <a:ext cx="11975" cy="600125"/>
            </a:xfrm>
            <a:custGeom>
              <a:rect b="b" l="l" r="r" t="t"/>
              <a:pathLst>
                <a:path extrusionOk="0" h="24005" w="479">
                  <a:moveTo>
                    <a:pt x="1" y="0"/>
                  </a:moveTo>
                  <a:lnTo>
                    <a:pt x="1" y="24004"/>
                  </a:lnTo>
                  <a:lnTo>
                    <a:pt x="478" y="24004"/>
                  </a:lnTo>
                  <a:lnTo>
                    <a:pt x="4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39"/>
            <p:cNvSpPr/>
            <p:nvPr/>
          </p:nvSpPr>
          <p:spPr>
            <a:xfrm>
              <a:off x="1831425" y="3538000"/>
              <a:ext cx="129875" cy="102100"/>
            </a:xfrm>
            <a:custGeom>
              <a:rect b="b" l="l" r="r" t="t"/>
              <a:pathLst>
                <a:path extrusionOk="0" h="4084" w="5195">
                  <a:moveTo>
                    <a:pt x="1580" y="1"/>
                  </a:moveTo>
                  <a:cubicBezTo>
                    <a:pt x="1521" y="1"/>
                    <a:pt x="1462" y="5"/>
                    <a:pt x="1404" y="13"/>
                  </a:cubicBezTo>
                  <a:cubicBezTo>
                    <a:pt x="506" y="125"/>
                    <a:pt x="0" y="1023"/>
                    <a:pt x="197" y="1894"/>
                  </a:cubicBezTo>
                  <a:cubicBezTo>
                    <a:pt x="393" y="2736"/>
                    <a:pt x="1292" y="3381"/>
                    <a:pt x="2050" y="3718"/>
                  </a:cubicBezTo>
                  <a:cubicBezTo>
                    <a:pt x="2860" y="4062"/>
                    <a:pt x="4638" y="4084"/>
                    <a:pt x="5070" y="4084"/>
                  </a:cubicBezTo>
                  <a:cubicBezTo>
                    <a:pt x="5132" y="4084"/>
                    <a:pt x="5166" y="4083"/>
                    <a:pt x="5166" y="4083"/>
                  </a:cubicBezTo>
                  <a:cubicBezTo>
                    <a:pt x="5194" y="4083"/>
                    <a:pt x="4689" y="2623"/>
                    <a:pt x="4661" y="2539"/>
                  </a:cubicBezTo>
                  <a:cubicBezTo>
                    <a:pt x="4206" y="1576"/>
                    <a:pt x="2782" y="1"/>
                    <a:pt x="1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39"/>
            <p:cNvSpPr/>
            <p:nvPr/>
          </p:nvSpPr>
          <p:spPr>
            <a:xfrm>
              <a:off x="1834225" y="3377750"/>
              <a:ext cx="807875" cy="1698375"/>
            </a:xfrm>
            <a:custGeom>
              <a:rect b="b" l="l" r="r" t="t"/>
              <a:pathLst>
                <a:path extrusionOk="0" h="67935" w="32315">
                  <a:moveTo>
                    <a:pt x="15189" y="33037"/>
                  </a:moveTo>
                  <a:cubicBezTo>
                    <a:pt x="15835" y="33739"/>
                    <a:pt x="17491" y="34553"/>
                    <a:pt x="17716" y="34666"/>
                  </a:cubicBezTo>
                  <a:cubicBezTo>
                    <a:pt x="17491" y="35199"/>
                    <a:pt x="17267" y="35733"/>
                    <a:pt x="17042" y="36238"/>
                  </a:cubicBezTo>
                  <a:cubicBezTo>
                    <a:pt x="16284" y="37979"/>
                    <a:pt x="15582" y="39410"/>
                    <a:pt x="15077" y="40393"/>
                  </a:cubicBezTo>
                  <a:cubicBezTo>
                    <a:pt x="14993" y="40590"/>
                    <a:pt x="14880" y="40758"/>
                    <a:pt x="14796" y="40926"/>
                  </a:cubicBezTo>
                  <a:lnTo>
                    <a:pt x="14712" y="40926"/>
                  </a:lnTo>
                  <a:cubicBezTo>
                    <a:pt x="14712" y="40730"/>
                    <a:pt x="14684" y="40533"/>
                    <a:pt x="14628" y="40281"/>
                  </a:cubicBezTo>
                  <a:cubicBezTo>
                    <a:pt x="14487" y="39186"/>
                    <a:pt x="14234" y="37614"/>
                    <a:pt x="13870" y="35733"/>
                  </a:cubicBezTo>
                  <a:cubicBezTo>
                    <a:pt x="13757" y="35115"/>
                    <a:pt x="13617" y="34497"/>
                    <a:pt x="13476" y="33852"/>
                  </a:cubicBezTo>
                  <a:cubicBezTo>
                    <a:pt x="13617" y="33795"/>
                    <a:pt x="14459" y="33459"/>
                    <a:pt x="15189" y="33037"/>
                  </a:cubicBezTo>
                  <a:close/>
                  <a:moveTo>
                    <a:pt x="6799" y="1"/>
                  </a:moveTo>
                  <a:cubicBezTo>
                    <a:pt x="6583" y="1"/>
                    <a:pt x="6362" y="52"/>
                    <a:pt x="6149" y="162"/>
                  </a:cubicBezTo>
                  <a:cubicBezTo>
                    <a:pt x="5026" y="751"/>
                    <a:pt x="4745" y="2997"/>
                    <a:pt x="4914" y="4092"/>
                  </a:cubicBezTo>
                  <a:cubicBezTo>
                    <a:pt x="4942" y="4205"/>
                    <a:pt x="5363" y="5665"/>
                    <a:pt x="5363" y="5665"/>
                  </a:cubicBezTo>
                  <a:lnTo>
                    <a:pt x="5391" y="5636"/>
                  </a:lnTo>
                  <a:lnTo>
                    <a:pt x="5391" y="5636"/>
                  </a:lnTo>
                  <a:cubicBezTo>
                    <a:pt x="5335" y="6001"/>
                    <a:pt x="5307" y="6366"/>
                    <a:pt x="5251" y="6787"/>
                  </a:cubicBezTo>
                  <a:cubicBezTo>
                    <a:pt x="5166" y="7574"/>
                    <a:pt x="5110" y="8444"/>
                    <a:pt x="5082" y="9398"/>
                  </a:cubicBezTo>
                  <a:cubicBezTo>
                    <a:pt x="5054" y="10353"/>
                    <a:pt x="5054" y="11392"/>
                    <a:pt x="5138" y="12487"/>
                  </a:cubicBezTo>
                  <a:cubicBezTo>
                    <a:pt x="5251" y="13582"/>
                    <a:pt x="5419" y="14733"/>
                    <a:pt x="5728" y="15884"/>
                  </a:cubicBezTo>
                  <a:lnTo>
                    <a:pt x="5728" y="15940"/>
                  </a:lnTo>
                  <a:cubicBezTo>
                    <a:pt x="5531" y="15603"/>
                    <a:pt x="4942" y="14761"/>
                    <a:pt x="4914" y="14705"/>
                  </a:cubicBezTo>
                  <a:cubicBezTo>
                    <a:pt x="4274" y="13994"/>
                    <a:pt x="2816" y="13024"/>
                    <a:pt x="1685" y="13024"/>
                  </a:cubicBezTo>
                  <a:cubicBezTo>
                    <a:pt x="1475" y="13024"/>
                    <a:pt x="1276" y="13058"/>
                    <a:pt x="1096" y="13132"/>
                  </a:cubicBezTo>
                  <a:cubicBezTo>
                    <a:pt x="253" y="13497"/>
                    <a:pt x="1" y="14480"/>
                    <a:pt x="422" y="15238"/>
                  </a:cubicBezTo>
                  <a:cubicBezTo>
                    <a:pt x="843" y="16024"/>
                    <a:pt x="1882" y="16417"/>
                    <a:pt x="2724" y="16529"/>
                  </a:cubicBezTo>
                  <a:cubicBezTo>
                    <a:pt x="2826" y="16545"/>
                    <a:pt x="2941" y="16552"/>
                    <a:pt x="3065" y="16552"/>
                  </a:cubicBezTo>
                  <a:cubicBezTo>
                    <a:pt x="4063" y="16552"/>
                    <a:pt x="5634" y="16102"/>
                    <a:pt x="5784" y="16052"/>
                  </a:cubicBezTo>
                  <a:cubicBezTo>
                    <a:pt x="6093" y="17147"/>
                    <a:pt x="6486" y="18270"/>
                    <a:pt x="6963" y="19365"/>
                  </a:cubicBezTo>
                  <a:cubicBezTo>
                    <a:pt x="7244" y="19983"/>
                    <a:pt x="7525" y="20628"/>
                    <a:pt x="7833" y="21246"/>
                  </a:cubicBezTo>
                  <a:cubicBezTo>
                    <a:pt x="7665" y="20965"/>
                    <a:pt x="7497" y="20741"/>
                    <a:pt x="7468" y="20713"/>
                  </a:cubicBezTo>
                  <a:cubicBezTo>
                    <a:pt x="6853" y="20002"/>
                    <a:pt x="5378" y="19032"/>
                    <a:pt x="4241" y="19032"/>
                  </a:cubicBezTo>
                  <a:cubicBezTo>
                    <a:pt x="4030" y="19032"/>
                    <a:pt x="3831" y="19066"/>
                    <a:pt x="3650" y="19140"/>
                  </a:cubicBezTo>
                  <a:cubicBezTo>
                    <a:pt x="2808" y="19505"/>
                    <a:pt x="2583" y="20488"/>
                    <a:pt x="3005" y="21246"/>
                  </a:cubicBezTo>
                  <a:cubicBezTo>
                    <a:pt x="3426" y="22032"/>
                    <a:pt x="4436" y="22425"/>
                    <a:pt x="5279" y="22537"/>
                  </a:cubicBezTo>
                  <a:cubicBezTo>
                    <a:pt x="5385" y="22555"/>
                    <a:pt x="5505" y="22563"/>
                    <a:pt x="5634" y="22563"/>
                  </a:cubicBezTo>
                  <a:cubicBezTo>
                    <a:pt x="6527" y="22563"/>
                    <a:pt x="7862" y="22186"/>
                    <a:pt x="8255" y="22088"/>
                  </a:cubicBezTo>
                  <a:cubicBezTo>
                    <a:pt x="8367" y="22313"/>
                    <a:pt x="8479" y="22566"/>
                    <a:pt x="8620" y="22790"/>
                  </a:cubicBezTo>
                  <a:cubicBezTo>
                    <a:pt x="9181" y="23941"/>
                    <a:pt x="9743" y="25064"/>
                    <a:pt x="10276" y="26187"/>
                  </a:cubicBezTo>
                  <a:cubicBezTo>
                    <a:pt x="10472" y="26608"/>
                    <a:pt x="10641" y="27001"/>
                    <a:pt x="10809" y="27394"/>
                  </a:cubicBezTo>
                  <a:cubicBezTo>
                    <a:pt x="10641" y="27170"/>
                    <a:pt x="10529" y="26973"/>
                    <a:pt x="10501" y="26945"/>
                  </a:cubicBezTo>
                  <a:cubicBezTo>
                    <a:pt x="9867" y="26217"/>
                    <a:pt x="8427" y="25253"/>
                    <a:pt x="7300" y="25253"/>
                  </a:cubicBezTo>
                  <a:cubicBezTo>
                    <a:pt x="7079" y="25253"/>
                    <a:pt x="6871" y="25290"/>
                    <a:pt x="6682" y="25373"/>
                  </a:cubicBezTo>
                  <a:cubicBezTo>
                    <a:pt x="5840" y="25710"/>
                    <a:pt x="5587" y="26721"/>
                    <a:pt x="6009" y="27479"/>
                  </a:cubicBezTo>
                  <a:cubicBezTo>
                    <a:pt x="6458" y="28265"/>
                    <a:pt x="7468" y="28658"/>
                    <a:pt x="8311" y="28770"/>
                  </a:cubicBezTo>
                  <a:cubicBezTo>
                    <a:pt x="8406" y="28784"/>
                    <a:pt x="8514" y="28790"/>
                    <a:pt x="8630" y="28790"/>
                  </a:cubicBezTo>
                  <a:cubicBezTo>
                    <a:pt x="9464" y="28790"/>
                    <a:pt x="10734" y="28469"/>
                    <a:pt x="11202" y="28321"/>
                  </a:cubicBezTo>
                  <a:cubicBezTo>
                    <a:pt x="11371" y="28742"/>
                    <a:pt x="11539" y="29163"/>
                    <a:pt x="11680" y="29556"/>
                  </a:cubicBezTo>
                  <a:cubicBezTo>
                    <a:pt x="11764" y="29837"/>
                    <a:pt x="11848" y="30118"/>
                    <a:pt x="11932" y="30398"/>
                  </a:cubicBezTo>
                  <a:cubicBezTo>
                    <a:pt x="12017" y="30679"/>
                    <a:pt x="12101" y="30960"/>
                    <a:pt x="12157" y="31241"/>
                  </a:cubicBezTo>
                  <a:cubicBezTo>
                    <a:pt x="12297" y="31774"/>
                    <a:pt x="12438" y="32336"/>
                    <a:pt x="12550" y="32841"/>
                  </a:cubicBezTo>
                  <a:cubicBezTo>
                    <a:pt x="12634" y="33206"/>
                    <a:pt x="12690" y="33571"/>
                    <a:pt x="12775" y="33936"/>
                  </a:cubicBezTo>
                  <a:cubicBezTo>
                    <a:pt x="12578" y="33515"/>
                    <a:pt x="12213" y="32757"/>
                    <a:pt x="12185" y="32700"/>
                  </a:cubicBezTo>
                  <a:cubicBezTo>
                    <a:pt x="11624" y="31833"/>
                    <a:pt x="10159" y="30525"/>
                    <a:pt x="8990" y="30525"/>
                  </a:cubicBezTo>
                  <a:cubicBezTo>
                    <a:pt x="8872" y="30525"/>
                    <a:pt x="8758" y="30539"/>
                    <a:pt x="8648" y="30567"/>
                  </a:cubicBezTo>
                  <a:cubicBezTo>
                    <a:pt x="7777" y="30791"/>
                    <a:pt x="7384" y="31746"/>
                    <a:pt x="7665" y="32560"/>
                  </a:cubicBezTo>
                  <a:cubicBezTo>
                    <a:pt x="7974" y="33402"/>
                    <a:pt x="8928" y="33936"/>
                    <a:pt x="9743" y="34160"/>
                  </a:cubicBezTo>
                  <a:cubicBezTo>
                    <a:pt x="10047" y="34259"/>
                    <a:pt x="10487" y="34292"/>
                    <a:pt x="10940" y="34292"/>
                  </a:cubicBezTo>
                  <a:cubicBezTo>
                    <a:pt x="11780" y="34292"/>
                    <a:pt x="12667" y="34179"/>
                    <a:pt x="12831" y="34160"/>
                  </a:cubicBezTo>
                  <a:cubicBezTo>
                    <a:pt x="12943" y="34750"/>
                    <a:pt x="13055" y="35311"/>
                    <a:pt x="13140" y="35873"/>
                  </a:cubicBezTo>
                  <a:cubicBezTo>
                    <a:pt x="13476" y="37726"/>
                    <a:pt x="13673" y="39298"/>
                    <a:pt x="13785" y="40393"/>
                  </a:cubicBezTo>
                  <a:cubicBezTo>
                    <a:pt x="13813" y="40590"/>
                    <a:pt x="13841" y="40758"/>
                    <a:pt x="13870" y="40926"/>
                  </a:cubicBezTo>
                  <a:lnTo>
                    <a:pt x="10079" y="40926"/>
                  </a:lnTo>
                  <a:lnTo>
                    <a:pt x="11455" y="67934"/>
                  </a:lnTo>
                  <a:lnTo>
                    <a:pt x="17912" y="67934"/>
                  </a:lnTo>
                  <a:lnTo>
                    <a:pt x="19288" y="40926"/>
                  </a:lnTo>
                  <a:lnTo>
                    <a:pt x="15751" y="40926"/>
                  </a:lnTo>
                  <a:cubicBezTo>
                    <a:pt x="15779" y="40870"/>
                    <a:pt x="15807" y="40814"/>
                    <a:pt x="15835" y="40758"/>
                  </a:cubicBezTo>
                  <a:cubicBezTo>
                    <a:pt x="16312" y="39747"/>
                    <a:pt x="16986" y="38315"/>
                    <a:pt x="17716" y="36547"/>
                  </a:cubicBezTo>
                  <a:cubicBezTo>
                    <a:pt x="17940" y="35985"/>
                    <a:pt x="18193" y="35368"/>
                    <a:pt x="18418" y="34750"/>
                  </a:cubicBezTo>
                  <a:cubicBezTo>
                    <a:pt x="18620" y="34795"/>
                    <a:pt x="19909" y="35057"/>
                    <a:pt x="20874" y="35057"/>
                  </a:cubicBezTo>
                  <a:cubicBezTo>
                    <a:pt x="21111" y="35057"/>
                    <a:pt x="21329" y="35041"/>
                    <a:pt x="21506" y="35003"/>
                  </a:cubicBezTo>
                  <a:cubicBezTo>
                    <a:pt x="22320" y="34806"/>
                    <a:pt x="23303" y="34329"/>
                    <a:pt x="23668" y="33543"/>
                  </a:cubicBezTo>
                  <a:cubicBezTo>
                    <a:pt x="24033" y="32729"/>
                    <a:pt x="23724" y="31774"/>
                    <a:pt x="22853" y="31465"/>
                  </a:cubicBezTo>
                  <a:cubicBezTo>
                    <a:pt x="22709" y="31417"/>
                    <a:pt x="22555" y="31395"/>
                    <a:pt x="22395" y="31395"/>
                  </a:cubicBezTo>
                  <a:cubicBezTo>
                    <a:pt x="21245" y="31395"/>
                    <a:pt x="19767" y="32530"/>
                    <a:pt x="19176" y="33318"/>
                  </a:cubicBezTo>
                  <a:cubicBezTo>
                    <a:pt x="19148" y="33374"/>
                    <a:pt x="18783" y="34020"/>
                    <a:pt x="18558" y="34413"/>
                  </a:cubicBezTo>
                  <a:cubicBezTo>
                    <a:pt x="18642" y="34160"/>
                    <a:pt x="18726" y="33908"/>
                    <a:pt x="18839" y="33655"/>
                  </a:cubicBezTo>
                  <a:cubicBezTo>
                    <a:pt x="19035" y="33122"/>
                    <a:pt x="19204" y="32616"/>
                    <a:pt x="19400" y="32055"/>
                  </a:cubicBezTo>
                  <a:cubicBezTo>
                    <a:pt x="19484" y="31774"/>
                    <a:pt x="19569" y="31493"/>
                    <a:pt x="19653" y="31213"/>
                  </a:cubicBezTo>
                  <a:cubicBezTo>
                    <a:pt x="19737" y="30932"/>
                    <a:pt x="19793" y="30623"/>
                    <a:pt x="19878" y="30342"/>
                  </a:cubicBezTo>
                  <a:cubicBezTo>
                    <a:pt x="20018" y="29668"/>
                    <a:pt x="20158" y="28967"/>
                    <a:pt x="20271" y="28237"/>
                  </a:cubicBezTo>
                  <a:cubicBezTo>
                    <a:pt x="20699" y="28397"/>
                    <a:pt x="22197" y="28914"/>
                    <a:pt x="23066" y="28914"/>
                  </a:cubicBezTo>
                  <a:cubicBezTo>
                    <a:pt x="23109" y="28914"/>
                    <a:pt x="23151" y="28913"/>
                    <a:pt x="23190" y="28910"/>
                  </a:cubicBezTo>
                  <a:cubicBezTo>
                    <a:pt x="24033" y="28854"/>
                    <a:pt x="25071" y="28545"/>
                    <a:pt x="25577" y="27815"/>
                  </a:cubicBezTo>
                  <a:cubicBezTo>
                    <a:pt x="26054" y="27086"/>
                    <a:pt x="25886" y="26075"/>
                    <a:pt x="25071" y="25654"/>
                  </a:cubicBezTo>
                  <a:cubicBezTo>
                    <a:pt x="24845" y="25535"/>
                    <a:pt x="24583" y="25483"/>
                    <a:pt x="24302" y="25483"/>
                  </a:cubicBezTo>
                  <a:cubicBezTo>
                    <a:pt x="23192" y="25483"/>
                    <a:pt x="21791" y="26290"/>
                    <a:pt x="21141" y="26917"/>
                  </a:cubicBezTo>
                  <a:cubicBezTo>
                    <a:pt x="21085" y="26973"/>
                    <a:pt x="20579" y="27619"/>
                    <a:pt x="20327" y="27956"/>
                  </a:cubicBezTo>
                  <a:cubicBezTo>
                    <a:pt x="20383" y="27535"/>
                    <a:pt x="20439" y="27114"/>
                    <a:pt x="20495" y="26692"/>
                  </a:cubicBezTo>
                  <a:cubicBezTo>
                    <a:pt x="20664" y="25429"/>
                    <a:pt x="20776" y="24166"/>
                    <a:pt x="20888" y="22902"/>
                  </a:cubicBezTo>
                  <a:cubicBezTo>
                    <a:pt x="20944" y="22509"/>
                    <a:pt x="20972" y="22116"/>
                    <a:pt x="21029" y="21751"/>
                  </a:cubicBezTo>
                  <a:cubicBezTo>
                    <a:pt x="21164" y="21805"/>
                    <a:pt x="22960" y="22456"/>
                    <a:pt x="23922" y="22456"/>
                  </a:cubicBezTo>
                  <a:cubicBezTo>
                    <a:pt x="23960" y="22456"/>
                    <a:pt x="23997" y="22455"/>
                    <a:pt x="24033" y="22453"/>
                  </a:cubicBezTo>
                  <a:cubicBezTo>
                    <a:pt x="24875" y="22397"/>
                    <a:pt x="25942" y="22088"/>
                    <a:pt x="26419" y="21330"/>
                  </a:cubicBezTo>
                  <a:cubicBezTo>
                    <a:pt x="26896" y="20600"/>
                    <a:pt x="26728" y="19590"/>
                    <a:pt x="25914" y="19168"/>
                  </a:cubicBezTo>
                  <a:cubicBezTo>
                    <a:pt x="25695" y="19059"/>
                    <a:pt x="25444" y="19012"/>
                    <a:pt x="25174" y="19012"/>
                  </a:cubicBezTo>
                  <a:cubicBezTo>
                    <a:pt x="24059" y="19012"/>
                    <a:pt x="22639" y="19827"/>
                    <a:pt x="21983" y="20460"/>
                  </a:cubicBezTo>
                  <a:cubicBezTo>
                    <a:pt x="21927" y="20516"/>
                    <a:pt x="21197" y="21443"/>
                    <a:pt x="21029" y="21667"/>
                  </a:cubicBezTo>
                  <a:cubicBezTo>
                    <a:pt x="21113" y="20825"/>
                    <a:pt x="21225" y="19983"/>
                    <a:pt x="21337" y="19140"/>
                  </a:cubicBezTo>
                  <a:cubicBezTo>
                    <a:pt x="21534" y="17989"/>
                    <a:pt x="21759" y="16894"/>
                    <a:pt x="22067" y="15828"/>
                  </a:cubicBezTo>
                  <a:cubicBezTo>
                    <a:pt x="22147" y="15854"/>
                    <a:pt x="23941" y="16536"/>
                    <a:pt x="24941" y="16536"/>
                  </a:cubicBezTo>
                  <a:cubicBezTo>
                    <a:pt x="24996" y="16536"/>
                    <a:pt x="25049" y="16534"/>
                    <a:pt x="25099" y="16529"/>
                  </a:cubicBezTo>
                  <a:cubicBezTo>
                    <a:pt x="25942" y="16473"/>
                    <a:pt x="27009" y="16164"/>
                    <a:pt x="27486" y="15435"/>
                  </a:cubicBezTo>
                  <a:cubicBezTo>
                    <a:pt x="27963" y="14705"/>
                    <a:pt x="27795" y="13666"/>
                    <a:pt x="26980" y="13273"/>
                  </a:cubicBezTo>
                  <a:cubicBezTo>
                    <a:pt x="26754" y="13154"/>
                    <a:pt x="26492" y="13102"/>
                    <a:pt x="26211" y="13102"/>
                  </a:cubicBezTo>
                  <a:cubicBezTo>
                    <a:pt x="25101" y="13102"/>
                    <a:pt x="23700" y="13909"/>
                    <a:pt x="23050" y="14536"/>
                  </a:cubicBezTo>
                  <a:cubicBezTo>
                    <a:pt x="22994" y="14592"/>
                    <a:pt x="22208" y="15575"/>
                    <a:pt x="22095" y="15771"/>
                  </a:cubicBezTo>
                  <a:cubicBezTo>
                    <a:pt x="22095" y="15715"/>
                    <a:pt x="22123" y="15631"/>
                    <a:pt x="22123" y="15575"/>
                  </a:cubicBezTo>
                  <a:cubicBezTo>
                    <a:pt x="22488" y="14452"/>
                    <a:pt x="22966" y="13385"/>
                    <a:pt x="23443" y="12431"/>
                  </a:cubicBezTo>
                  <a:cubicBezTo>
                    <a:pt x="23724" y="11869"/>
                    <a:pt x="24033" y="11364"/>
                    <a:pt x="24341" y="10858"/>
                  </a:cubicBezTo>
                  <a:cubicBezTo>
                    <a:pt x="24706" y="11027"/>
                    <a:pt x="26363" y="11841"/>
                    <a:pt x="27233" y="11869"/>
                  </a:cubicBezTo>
                  <a:cubicBezTo>
                    <a:pt x="27284" y="11871"/>
                    <a:pt x="27336" y="11872"/>
                    <a:pt x="27388" y="11872"/>
                  </a:cubicBezTo>
                  <a:cubicBezTo>
                    <a:pt x="28202" y="11872"/>
                    <a:pt x="29176" y="11660"/>
                    <a:pt x="29704" y="11027"/>
                  </a:cubicBezTo>
                  <a:cubicBezTo>
                    <a:pt x="30265" y="10353"/>
                    <a:pt x="30209" y="9314"/>
                    <a:pt x="29451" y="8809"/>
                  </a:cubicBezTo>
                  <a:cubicBezTo>
                    <a:pt x="29170" y="8631"/>
                    <a:pt x="28816" y="8557"/>
                    <a:pt x="28431" y="8557"/>
                  </a:cubicBezTo>
                  <a:cubicBezTo>
                    <a:pt x="27359" y="8557"/>
                    <a:pt x="26049" y="9134"/>
                    <a:pt x="25408" y="9651"/>
                  </a:cubicBezTo>
                  <a:cubicBezTo>
                    <a:pt x="25352" y="9707"/>
                    <a:pt x="24903" y="10156"/>
                    <a:pt x="24594" y="10465"/>
                  </a:cubicBezTo>
                  <a:cubicBezTo>
                    <a:pt x="24734" y="10241"/>
                    <a:pt x="24875" y="10016"/>
                    <a:pt x="25015" y="9791"/>
                  </a:cubicBezTo>
                  <a:cubicBezTo>
                    <a:pt x="25549" y="9005"/>
                    <a:pt x="26082" y="8304"/>
                    <a:pt x="26559" y="7714"/>
                  </a:cubicBezTo>
                  <a:cubicBezTo>
                    <a:pt x="26840" y="7349"/>
                    <a:pt x="27093" y="7040"/>
                    <a:pt x="27317" y="6759"/>
                  </a:cubicBezTo>
                  <a:cubicBezTo>
                    <a:pt x="27767" y="6759"/>
                    <a:pt x="29535" y="6703"/>
                    <a:pt x="30321" y="6338"/>
                  </a:cubicBezTo>
                  <a:cubicBezTo>
                    <a:pt x="31079" y="5973"/>
                    <a:pt x="31950" y="5328"/>
                    <a:pt x="32146" y="4457"/>
                  </a:cubicBezTo>
                  <a:cubicBezTo>
                    <a:pt x="32315" y="3587"/>
                    <a:pt x="31809" y="2717"/>
                    <a:pt x="30883" y="2604"/>
                  </a:cubicBezTo>
                  <a:cubicBezTo>
                    <a:pt x="30844" y="2601"/>
                    <a:pt x="30805" y="2599"/>
                    <a:pt x="30766" y="2599"/>
                  </a:cubicBezTo>
                  <a:cubicBezTo>
                    <a:pt x="29555" y="2599"/>
                    <a:pt x="28145" y="4236"/>
                    <a:pt x="27710" y="5215"/>
                  </a:cubicBezTo>
                  <a:cubicBezTo>
                    <a:pt x="27654" y="5300"/>
                    <a:pt x="27205" y="6759"/>
                    <a:pt x="27233" y="6759"/>
                  </a:cubicBezTo>
                  <a:lnTo>
                    <a:pt x="27261" y="6759"/>
                  </a:lnTo>
                  <a:cubicBezTo>
                    <a:pt x="27009" y="7040"/>
                    <a:pt x="26756" y="7321"/>
                    <a:pt x="26503" y="7658"/>
                  </a:cubicBezTo>
                  <a:cubicBezTo>
                    <a:pt x="25998" y="8247"/>
                    <a:pt x="25464" y="8949"/>
                    <a:pt x="24903" y="9735"/>
                  </a:cubicBezTo>
                  <a:cubicBezTo>
                    <a:pt x="24369" y="10493"/>
                    <a:pt x="23780" y="11364"/>
                    <a:pt x="23275" y="12346"/>
                  </a:cubicBezTo>
                  <a:cubicBezTo>
                    <a:pt x="22741" y="13301"/>
                    <a:pt x="22236" y="14340"/>
                    <a:pt x="21871" y="15491"/>
                  </a:cubicBezTo>
                  <a:lnTo>
                    <a:pt x="21843" y="15547"/>
                  </a:lnTo>
                  <a:cubicBezTo>
                    <a:pt x="21871" y="15154"/>
                    <a:pt x="21843" y="14143"/>
                    <a:pt x="21843" y="14059"/>
                  </a:cubicBezTo>
                  <a:cubicBezTo>
                    <a:pt x="21702" y="12936"/>
                    <a:pt x="20748" y="10858"/>
                    <a:pt x="19513" y="10634"/>
                  </a:cubicBezTo>
                  <a:cubicBezTo>
                    <a:pt x="19422" y="10617"/>
                    <a:pt x="19333" y="10609"/>
                    <a:pt x="19246" y="10609"/>
                  </a:cubicBezTo>
                  <a:cubicBezTo>
                    <a:pt x="18473" y="10609"/>
                    <a:pt x="17876" y="11255"/>
                    <a:pt x="17800" y="12037"/>
                  </a:cubicBezTo>
                  <a:cubicBezTo>
                    <a:pt x="17716" y="12936"/>
                    <a:pt x="18361" y="13806"/>
                    <a:pt x="19007" y="14368"/>
                  </a:cubicBezTo>
                  <a:cubicBezTo>
                    <a:pt x="19709" y="15013"/>
                    <a:pt x="21674" y="15631"/>
                    <a:pt x="21815" y="15659"/>
                  </a:cubicBezTo>
                  <a:cubicBezTo>
                    <a:pt x="21478" y="16754"/>
                    <a:pt x="21197" y="17905"/>
                    <a:pt x="21001" y="19084"/>
                  </a:cubicBezTo>
                  <a:cubicBezTo>
                    <a:pt x="20860" y="19758"/>
                    <a:pt x="20776" y="20432"/>
                    <a:pt x="20692" y="21134"/>
                  </a:cubicBezTo>
                  <a:cubicBezTo>
                    <a:pt x="20664" y="20797"/>
                    <a:pt x="20664" y="20516"/>
                    <a:pt x="20664" y="20488"/>
                  </a:cubicBezTo>
                  <a:cubicBezTo>
                    <a:pt x="20523" y="19365"/>
                    <a:pt x="19597" y="17287"/>
                    <a:pt x="18333" y="17063"/>
                  </a:cubicBezTo>
                  <a:cubicBezTo>
                    <a:pt x="18246" y="17046"/>
                    <a:pt x="18159" y="17038"/>
                    <a:pt x="18074" y="17038"/>
                  </a:cubicBezTo>
                  <a:cubicBezTo>
                    <a:pt x="17317" y="17038"/>
                    <a:pt x="16697" y="17684"/>
                    <a:pt x="16621" y="18467"/>
                  </a:cubicBezTo>
                  <a:cubicBezTo>
                    <a:pt x="16565" y="19365"/>
                    <a:pt x="17210" y="20235"/>
                    <a:pt x="17828" y="20797"/>
                  </a:cubicBezTo>
                  <a:cubicBezTo>
                    <a:pt x="18446" y="21358"/>
                    <a:pt x="20130" y="21920"/>
                    <a:pt x="20551" y="22060"/>
                  </a:cubicBezTo>
                  <a:cubicBezTo>
                    <a:pt x="20523" y="22341"/>
                    <a:pt x="20495" y="22594"/>
                    <a:pt x="20467" y="22846"/>
                  </a:cubicBezTo>
                  <a:cubicBezTo>
                    <a:pt x="20299" y="24110"/>
                    <a:pt x="20158" y="25373"/>
                    <a:pt x="19990" y="26608"/>
                  </a:cubicBezTo>
                  <a:cubicBezTo>
                    <a:pt x="19934" y="27057"/>
                    <a:pt x="19849" y="27479"/>
                    <a:pt x="19765" y="27900"/>
                  </a:cubicBezTo>
                  <a:cubicBezTo>
                    <a:pt x="19765" y="27619"/>
                    <a:pt x="19765" y="27366"/>
                    <a:pt x="19765" y="27338"/>
                  </a:cubicBezTo>
                  <a:cubicBezTo>
                    <a:pt x="19597" y="26215"/>
                    <a:pt x="18670" y="24166"/>
                    <a:pt x="17435" y="23941"/>
                  </a:cubicBezTo>
                  <a:cubicBezTo>
                    <a:pt x="17344" y="23924"/>
                    <a:pt x="17255" y="23916"/>
                    <a:pt x="17168" y="23916"/>
                  </a:cubicBezTo>
                  <a:cubicBezTo>
                    <a:pt x="16391" y="23916"/>
                    <a:pt x="15773" y="24560"/>
                    <a:pt x="15722" y="25317"/>
                  </a:cubicBezTo>
                  <a:cubicBezTo>
                    <a:pt x="15638" y="26215"/>
                    <a:pt x="16284" y="27114"/>
                    <a:pt x="16902" y="27647"/>
                  </a:cubicBezTo>
                  <a:cubicBezTo>
                    <a:pt x="17519" y="28209"/>
                    <a:pt x="19035" y="28714"/>
                    <a:pt x="19569" y="28910"/>
                  </a:cubicBezTo>
                  <a:cubicBezTo>
                    <a:pt x="19484" y="29332"/>
                    <a:pt x="19400" y="29753"/>
                    <a:pt x="19288" y="30174"/>
                  </a:cubicBezTo>
                  <a:cubicBezTo>
                    <a:pt x="19204" y="30455"/>
                    <a:pt x="19148" y="30735"/>
                    <a:pt x="19035" y="31016"/>
                  </a:cubicBezTo>
                  <a:cubicBezTo>
                    <a:pt x="18951" y="31297"/>
                    <a:pt x="18867" y="31578"/>
                    <a:pt x="18783" y="31858"/>
                  </a:cubicBezTo>
                  <a:cubicBezTo>
                    <a:pt x="18586" y="32364"/>
                    <a:pt x="18390" y="32897"/>
                    <a:pt x="18193" y="33402"/>
                  </a:cubicBezTo>
                  <a:cubicBezTo>
                    <a:pt x="18053" y="33767"/>
                    <a:pt x="17940" y="34104"/>
                    <a:pt x="17800" y="34413"/>
                  </a:cubicBezTo>
                  <a:cubicBezTo>
                    <a:pt x="17856" y="33992"/>
                    <a:pt x="17968" y="33150"/>
                    <a:pt x="17968" y="33065"/>
                  </a:cubicBezTo>
                  <a:cubicBezTo>
                    <a:pt x="17997" y="32336"/>
                    <a:pt x="17744" y="31100"/>
                    <a:pt x="17210" y="30258"/>
                  </a:cubicBezTo>
                  <a:cubicBezTo>
                    <a:pt x="17210" y="30146"/>
                    <a:pt x="17210" y="30033"/>
                    <a:pt x="17182" y="29921"/>
                  </a:cubicBezTo>
                  <a:cubicBezTo>
                    <a:pt x="17061" y="29194"/>
                    <a:pt x="16437" y="28613"/>
                    <a:pt x="15708" y="28613"/>
                  </a:cubicBezTo>
                  <a:cubicBezTo>
                    <a:pt x="15594" y="28613"/>
                    <a:pt x="15476" y="28627"/>
                    <a:pt x="15357" y="28658"/>
                  </a:cubicBezTo>
                  <a:cubicBezTo>
                    <a:pt x="14150" y="28995"/>
                    <a:pt x="13364" y="31128"/>
                    <a:pt x="13308" y="32251"/>
                  </a:cubicBezTo>
                  <a:cubicBezTo>
                    <a:pt x="13308" y="32307"/>
                    <a:pt x="13364" y="33037"/>
                    <a:pt x="13392" y="33487"/>
                  </a:cubicBezTo>
                  <a:cubicBezTo>
                    <a:pt x="13336" y="33234"/>
                    <a:pt x="13280" y="32981"/>
                    <a:pt x="13196" y="32700"/>
                  </a:cubicBezTo>
                  <a:cubicBezTo>
                    <a:pt x="13083" y="32167"/>
                    <a:pt x="12943" y="31634"/>
                    <a:pt x="12775" y="31044"/>
                  </a:cubicBezTo>
                  <a:cubicBezTo>
                    <a:pt x="12690" y="30791"/>
                    <a:pt x="12606" y="30511"/>
                    <a:pt x="12522" y="30230"/>
                  </a:cubicBezTo>
                  <a:cubicBezTo>
                    <a:pt x="12466" y="29949"/>
                    <a:pt x="12325" y="29668"/>
                    <a:pt x="12241" y="29360"/>
                  </a:cubicBezTo>
                  <a:cubicBezTo>
                    <a:pt x="11989" y="28714"/>
                    <a:pt x="11708" y="28068"/>
                    <a:pt x="11427" y="27394"/>
                  </a:cubicBezTo>
                  <a:cubicBezTo>
                    <a:pt x="11904" y="27282"/>
                    <a:pt x="13561" y="26861"/>
                    <a:pt x="14234" y="26356"/>
                  </a:cubicBezTo>
                  <a:cubicBezTo>
                    <a:pt x="14908" y="25850"/>
                    <a:pt x="15610" y="25008"/>
                    <a:pt x="15610" y="24110"/>
                  </a:cubicBezTo>
                  <a:cubicBezTo>
                    <a:pt x="15584" y="23297"/>
                    <a:pt x="14995" y="22583"/>
                    <a:pt x="14163" y="22583"/>
                  </a:cubicBezTo>
                  <a:cubicBezTo>
                    <a:pt x="14104" y="22583"/>
                    <a:pt x="14043" y="22586"/>
                    <a:pt x="13982" y="22594"/>
                  </a:cubicBezTo>
                  <a:cubicBezTo>
                    <a:pt x="12747" y="22734"/>
                    <a:pt x="11652" y="24727"/>
                    <a:pt x="11427" y="25822"/>
                  </a:cubicBezTo>
                  <a:cubicBezTo>
                    <a:pt x="11427" y="25878"/>
                    <a:pt x="11343" y="26692"/>
                    <a:pt x="11315" y="27142"/>
                  </a:cubicBezTo>
                  <a:cubicBezTo>
                    <a:pt x="11118" y="26749"/>
                    <a:pt x="10950" y="26356"/>
                    <a:pt x="10753" y="25963"/>
                  </a:cubicBezTo>
                  <a:cubicBezTo>
                    <a:pt x="10192" y="24840"/>
                    <a:pt x="9602" y="23717"/>
                    <a:pt x="9013" y="22594"/>
                  </a:cubicBezTo>
                  <a:cubicBezTo>
                    <a:pt x="8816" y="22257"/>
                    <a:pt x="8648" y="21920"/>
                    <a:pt x="8451" y="21555"/>
                  </a:cubicBezTo>
                  <a:cubicBezTo>
                    <a:pt x="8620" y="21527"/>
                    <a:pt x="10613" y="21078"/>
                    <a:pt x="11371" y="20488"/>
                  </a:cubicBezTo>
                  <a:cubicBezTo>
                    <a:pt x="12045" y="19983"/>
                    <a:pt x="12747" y="19140"/>
                    <a:pt x="12747" y="18242"/>
                  </a:cubicBezTo>
                  <a:cubicBezTo>
                    <a:pt x="12747" y="17418"/>
                    <a:pt x="12117" y="16719"/>
                    <a:pt x="11263" y="16719"/>
                  </a:cubicBezTo>
                  <a:cubicBezTo>
                    <a:pt x="11216" y="16719"/>
                    <a:pt x="11167" y="16722"/>
                    <a:pt x="11118" y="16726"/>
                  </a:cubicBezTo>
                  <a:cubicBezTo>
                    <a:pt x="9883" y="16866"/>
                    <a:pt x="8788" y="18860"/>
                    <a:pt x="8563" y="19955"/>
                  </a:cubicBezTo>
                  <a:cubicBezTo>
                    <a:pt x="8535" y="20039"/>
                    <a:pt x="8451" y="21218"/>
                    <a:pt x="8423" y="21499"/>
                  </a:cubicBezTo>
                  <a:cubicBezTo>
                    <a:pt x="8030" y="20741"/>
                    <a:pt x="7637" y="19983"/>
                    <a:pt x="7300" y="19225"/>
                  </a:cubicBezTo>
                  <a:cubicBezTo>
                    <a:pt x="6823" y="18158"/>
                    <a:pt x="6402" y="17091"/>
                    <a:pt x="6065" y="16052"/>
                  </a:cubicBezTo>
                  <a:cubicBezTo>
                    <a:pt x="6149" y="16024"/>
                    <a:pt x="8226" y="15547"/>
                    <a:pt x="9013" y="14957"/>
                  </a:cubicBezTo>
                  <a:cubicBezTo>
                    <a:pt x="9658" y="14452"/>
                    <a:pt x="10360" y="13610"/>
                    <a:pt x="10360" y="12739"/>
                  </a:cubicBezTo>
                  <a:cubicBezTo>
                    <a:pt x="10360" y="11914"/>
                    <a:pt x="9728" y="11189"/>
                    <a:pt x="8896" y="11189"/>
                  </a:cubicBezTo>
                  <a:cubicBezTo>
                    <a:pt x="8851" y="11189"/>
                    <a:pt x="8806" y="11191"/>
                    <a:pt x="8760" y="11195"/>
                  </a:cubicBezTo>
                  <a:cubicBezTo>
                    <a:pt x="7497" y="11336"/>
                    <a:pt x="6430" y="13329"/>
                    <a:pt x="6177" y="14424"/>
                  </a:cubicBezTo>
                  <a:cubicBezTo>
                    <a:pt x="6177" y="14508"/>
                    <a:pt x="6065" y="15771"/>
                    <a:pt x="6065" y="15996"/>
                  </a:cubicBezTo>
                  <a:cubicBezTo>
                    <a:pt x="6037" y="15940"/>
                    <a:pt x="6009" y="15884"/>
                    <a:pt x="5981" y="15799"/>
                  </a:cubicBezTo>
                  <a:cubicBezTo>
                    <a:pt x="5644" y="14677"/>
                    <a:pt x="5475" y="13525"/>
                    <a:pt x="5363" y="12459"/>
                  </a:cubicBezTo>
                  <a:cubicBezTo>
                    <a:pt x="5279" y="11841"/>
                    <a:pt x="5251" y="11223"/>
                    <a:pt x="5223" y="10662"/>
                  </a:cubicBezTo>
                  <a:cubicBezTo>
                    <a:pt x="5644" y="10606"/>
                    <a:pt x="7440" y="10353"/>
                    <a:pt x="8198" y="9904"/>
                  </a:cubicBezTo>
                  <a:cubicBezTo>
                    <a:pt x="8900" y="9483"/>
                    <a:pt x="9714" y="8725"/>
                    <a:pt x="9799" y="7826"/>
                  </a:cubicBezTo>
                  <a:cubicBezTo>
                    <a:pt x="9883" y="6956"/>
                    <a:pt x="9265" y="6142"/>
                    <a:pt x="8367" y="6142"/>
                  </a:cubicBezTo>
                  <a:cubicBezTo>
                    <a:pt x="7104" y="6142"/>
                    <a:pt x="5812" y="7995"/>
                    <a:pt x="5447" y="9062"/>
                  </a:cubicBezTo>
                  <a:cubicBezTo>
                    <a:pt x="5447" y="9118"/>
                    <a:pt x="5307" y="9735"/>
                    <a:pt x="5223" y="10185"/>
                  </a:cubicBezTo>
                  <a:cubicBezTo>
                    <a:pt x="5223" y="9932"/>
                    <a:pt x="5223" y="9651"/>
                    <a:pt x="5223" y="9398"/>
                  </a:cubicBezTo>
                  <a:cubicBezTo>
                    <a:pt x="5223" y="8444"/>
                    <a:pt x="5279" y="7574"/>
                    <a:pt x="5335" y="6787"/>
                  </a:cubicBezTo>
                  <a:cubicBezTo>
                    <a:pt x="5363" y="6366"/>
                    <a:pt x="5419" y="5973"/>
                    <a:pt x="5447" y="5608"/>
                  </a:cubicBezTo>
                  <a:cubicBezTo>
                    <a:pt x="5812" y="5356"/>
                    <a:pt x="7272" y="4317"/>
                    <a:pt x="7721" y="3587"/>
                  </a:cubicBezTo>
                  <a:cubicBezTo>
                    <a:pt x="8170" y="2857"/>
                    <a:pt x="8535" y="1818"/>
                    <a:pt x="8198" y="1004"/>
                  </a:cubicBezTo>
                  <a:cubicBezTo>
                    <a:pt x="7970" y="403"/>
                    <a:pt x="7406" y="1"/>
                    <a:pt x="6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39"/>
            <p:cNvSpPr/>
            <p:nvPr/>
          </p:nvSpPr>
          <p:spPr>
            <a:xfrm>
              <a:off x="2360625" y="3503225"/>
              <a:ext cx="95475" cy="140375"/>
            </a:xfrm>
            <a:custGeom>
              <a:rect b="b" l="l" r="r" t="t"/>
              <a:pathLst>
                <a:path extrusionOk="0" h="5615" w="3819">
                  <a:moveTo>
                    <a:pt x="1726" y="0"/>
                  </a:moveTo>
                  <a:cubicBezTo>
                    <a:pt x="1103" y="0"/>
                    <a:pt x="522" y="423"/>
                    <a:pt x="309" y="1039"/>
                  </a:cubicBezTo>
                  <a:cubicBezTo>
                    <a:pt x="1" y="1881"/>
                    <a:pt x="366" y="2891"/>
                    <a:pt x="843" y="3593"/>
                  </a:cubicBezTo>
                  <a:cubicBezTo>
                    <a:pt x="1376" y="4436"/>
                    <a:pt x="3229" y="5615"/>
                    <a:pt x="3229" y="5615"/>
                  </a:cubicBezTo>
                  <a:cubicBezTo>
                    <a:pt x="3257" y="5615"/>
                    <a:pt x="3650" y="4127"/>
                    <a:pt x="3650" y="4043"/>
                  </a:cubicBezTo>
                  <a:cubicBezTo>
                    <a:pt x="3819" y="2920"/>
                    <a:pt x="3454" y="674"/>
                    <a:pt x="2331" y="140"/>
                  </a:cubicBezTo>
                  <a:cubicBezTo>
                    <a:pt x="2132" y="44"/>
                    <a:pt x="1927" y="0"/>
                    <a:pt x="1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39"/>
            <p:cNvSpPr/>
            <p:nvPr/>
          </p:nvSpPr>
          <p:spPr>
            <a:xfrm>
              <a:off x="3864725" y="5031175"/>
              <a:ext cx="1179875" cy="346750"/>
            </a:xfrm>
            <a:custGeom>
              <a:rect b="b" l="l" r="r" t="t"/>
              <a:pathLst>
                <a:path extrusionOk="0" h="13870" w="47195">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39"/>
            <p:cNvSpPr/>
            <p:nvPr/>
          </p:nvSpPr>
          <p:spPr>
            <a:xfrm>
              <a:off x="3864725" y="5031175"/>
              <a:ext cx="1179875" cy="346750"/>
            </a:xfrm>
            <a:custGeom>
              <a:rect b="b" l="l" r="r" t="t"/>
              <a:pathLst>
                <a:path extrusionOk="0" h="13870" w="47195">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39"/>
            <p:cNvSpPr/>
            <p:nvPr/>
          </p:nvSpPr>
          <p:spPr>
            <a:xfrm>
              <a:off x="4084425" y="2377175"/>
              <a:ext cx="392350" cy="435425"/>
            </a:xfrm>
            <a:custGeom>
              <a:rect b="b" l="l" r="r" t="t"/>
              <a:pathLst>
                <a:path extrusionOk="0" h="17417" w="15694">
                  <a:moveTo>
                    <a:pt x="7946" y="0"/>
                  </a:moveTo>
                  <a:cubicBezTo>
                    <a:pt x="5367" y="0"/>
                    <a:pt x="3225" y="1790"/>
                    <a:pt x="2162" y="2958"/>
                  </a:cubicBezTo>
                  <a:cubicBezTo>
                    <a:pt x="1011" y="4249"/>
                    <a:pt x="1769" y="6748"/>
                    <a:pt x="1657" y="7253"/>
                  </a:cubicBezTo>
                  <a:cubicBezTo>
                    <a:pt x="1516" y="7759"/>
                    <a:pt x="0" y="9415"/>
                    <a:pt x="56" y="9920"/>
                  </a:cubicBezTo>
                  <a:cubicBezTo>
                    <a:pt x="113" y="10426"/>
                    <a:pt x="871" y="10510"/>
                    <a:pt x="871" y="10510"/>
                  </a:cubicBezTo>
                  <a:cubicBezTo>
                    <a:pt x="871" y="10510"/>
                    <a:pt x="1516" y="13486"/>
                    <a:pt x="1909" y="14216"/>
                  </a:cubicBezTo>
                  <a:cubicBezTo>
                    <a:pt x="2274" y="14918"/>
                    <a:pt x="3313" y="15030"/>
                    <a:pt x="3678" y="15030"/>
                  </a:cubicBezTo>
                  <a:cubicBezTo>
                    <a:pt x="4071" y="15030"/>
                    <a:pt x="4464" y="15339"/>
                    <a:pt x="4464" y="15339"/>
                  </a:cubicBezTo>
                  <a:lnTo>
                    <a:pt x="5054" y="17416"/>
                  </a:lnTo>
                  <a:lnTo>
                    <a:pt x="13785" y="15423"/>
                  </a:lnTo>
                  <a:lnTo>
                    <a:pt x="13504" y="12531"/>
                  </a:lnTo>
                  <a:cubicBezTo>
                    <a:pt x="13504" y="12531"/>
                    <a:pt x="15694" y="9668"/>
                    <a:pt x="15497" y="6860"/>
                  </a:cubicBezTo>
                  <a:cubicBezTo>
                    <a:pt x="15301" y="4053"/>
                    <a:pt x="13083" y="2649"/>
                    <a:pt x="13083" y="2649"/>
                  </a:cubicBezTo>
                  <a:cubicBezTo>
                    <a:pt x="13083" y="2649"/>
                    <a:pt x="11483" y="347"/>
                    <a:pt x="8591" y="38"/>
                  </a:cubicBezTo>
                  <a:cubicBezTo>
                    <a:pt x="8373" y="12"/>
                    <a:pt x="8158" y="0"/>
                    <a:pt x="79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39"/>
            <p:cNvSpPr/>
            <p:nvPr/>
          </p:nvSpPr>
          <p:spPr>
            <a:xfrm>
              <a:off x="4079500" y="2371100"/>
              <a:ext cx="398700" cy="447250"/>
            </a:xfrm>
            <a:custGeom>
              <a:rect b="b" l="l" r="r" t="t"/>
              <a:pathLst>
                <a:path extrusionOk="0" h="17890" w="15948">
                  <a:moveTo>
                    <a:pt x="8170" y="477"/>
                  </a:moveTo>
                  <a:cubicBezTo>
                    <a:pt x="8367" y="477"/>
                    <a:pt x="8564" y="477"/>
                    <a:pt x="8788" y="506"/>
                  </a:cubicBezTo>
                  <a:cubicBezTo>
                    <a:pt x="10164" y="674"/>
                    <a:pt x="11231" y="1292"/>
                    <a:pt x="11961" y="1881"/>
                  </a:cubicBezTo>
                  <a:cubicBezTo>
                    <a:pt x="12326" y="2190"/>
                    <a:pt x="12606" y="2471"/>
                    <a:pt x="12803" y="2695"/>
                  </a:cubicBezTo>
                  <a:cubicBezTo>
                    <a:pt x="12887" y="2780"/>
                    <a:pt x="12971" y="2864"/>
                    <a:pt x="12999" y="2948"/>
                  </a:cubicBezTo>
                  <a:lnTo>
                    <a:pt x="13055" y="3004"/>
                  </a:lnTo>
                  <a:lnTo>
                    <a:pt x="13084" y="3032"/>
                  </a:lnTo>
                  <a:lnTo>
                    <a:pt x="13140" y="3088"/>
                  </a:lnTo>
                  <a:lnTo>
                    <a:pt x="13168" y="3116"/>
                  </a:lnTo>
                  <a:cubicBezTo>
                    <a:pt x="13280" y="3173"/>
                    <a:pt x="13813" y="3566"/>
                    <a:pt x="14347" y="4211"/>
                  </a:cubicBezTo>
                  <a:cubicBezTo>
                    <a:pt x="14852" y="4885"/>
                    <a:pt x="15386" y="5868"/>
                    <a:pt x="15470" y="7131"/>
                  </a:cubicBezTo>
                  <a:cubicBezTo>
                    <a:pt x="15470" y="7243"/>
                    <a:pt x="15470" y="7356"/>
                    <a:pt x="15470" y="7468"/>
                  </a:cubicBezTo>
                  <a:cubicBezTo>
                    <a:pt x="15470" y="8760"/>
                    <a:pt x="14993" y="10051"/>
                    <a:pt x="14487" y="11034"/>
                  </a:cubicBezTo>
                  <a:cubicBezTo>
                    <a:pt x="14263" y="11511"/>
                    <a:pt x="14010" y="11932"/>
                    <a:pt x="13842" y="12213"/>
                  </a:cubicBezTo>
                  <a:cubicBezTo>
                    <a:pt x="13729" y="12353"/>
                    <a:pt x="13673" y="12465"/>
                    <a:pt x="13617" y="12522"/>
                  </a:cubicBezTo>
                  <a:lnTo>
                    <a:pt x="13561" y="12606"/>
                  </a:lnTo>
                  <a:lnTo>
                    <a:pt x="13533" y="12634"/>
                  </a:lnTo>
                  <a:cubicBezTo>
                    <a:pt x="13505" y="12690"/>
                    <a:pt x="13477" y="12746"/>
                    <a:pt x="13477" y="12802"/>
                  </a:cubicBezTo>
                  <a:lnTo>
                    <a:pt x="13729" y="15469"/>
                  </a:lnTo>
                  <a:lnTo>
                    <a:pt x="5391" y="17378"/>
                  </a:lnTo>
                  <a:lnTo>
                    <a:pt x="4886" y="15526"/>
                  </a:lnTo>
                  <a:cubicBezTo>
                    <a:pt x="4858" y="15469"/>
                    <a:pt x="4830" y="15413"/>
                    <a:pt x="4801" y="15385"/>
                  </a:cubicBezTo>
                  <a:cubicBezTo>
                    <a:pt x="4773" y="15385"/>
                    <a:pt x="4689" y="15301"/>
                    <a:pt x="4521" y="15217"/>
                  </a:cubicBezTo>
                  <a:cubicBezTo>
                    <a:pt x="4352" y="15132"/>
                    <a:pt x="4128" y="15048"/>
                    <a:pt x="3875" y="15048"/>
                  </a:cubicBezTo>
                  <a:cubicBezTo>
                    <a:pt x="3707" y="15048"/>
                    <a:pt x="3398" y="15020"/>
                    <a:pt x="3061" y="14908"/>
                  </a:cubicBezTo>
                  <a:cubicBezTo>
                    <a:pt x="2752" y="14796"/>
                    <a:pt x="2443" y="14599"/>
                    <a:pt x="2303" y="14346"/>
                  </a:cubicBezTo>
                  <a:cubicBezTo>
                    <a:pt x="2219" y="14178"/>
                    <a:pt x="2106" y="13869"/>
                    <a:pt x="1994" y="13504"/>
                  </a:cubicBezTo>
                  <a:cubicBezTo>
                    <a:pt x="1826" y="12943"/>
                    <a:pt x="1657" y="12241"/>
                    <a:pt x="1517" y="11679"/>
                  </a:cubicBezTo>
                  <a:cubicBezTo>
                    <a:pt x="1404" y="11118"/>
                    <a:pt x="1320" y="10697"/>
                    <a:pt x="1292" y="10697"/>
                  </a:cubicBezTo>
                  <a:cubicBezTo>
                    <a:pt x="1292" y="10584"/>
                    <a:pt x="1208" y="10528"/>
                    <a:pt x="1096" y="10500"/>
                  </a:cubicBezTo>
                  <a:cubicBezTo>
                    <a:pt x="1068" y="10500"/>
                    <a:pt x="899" y="10472"/>
                    <a:pt x="731" y="10416"/>
                  </a:cubicBezTo>
                  <a:cubicBezTo>
                    <a:pt x="675" y="10388"/>
                    <a:pt x="590" y="10332"/>
                    <a:pt x="562" y="10304"/>
                  </a:cubicBezTo>
                  <a:cubicBezTo>
                    <a:pt x="506" y="10247"/>
                    <a:pt x="478" y="10191"/>
                    <a:pt x="478" y="10135"/>
                  </a:cubicBezTo>
                  <a:cubicBezTo>
                    <a:pt x="478" y="10107"/>
                    <a:pt x="478" y="10051"/>
                    <a:pt x="534" y="9967"/>
                  </a:cubicBezTo>
                  <a:cubicBezTo>
                    <a:pt x="646" y="9686"/>
                    <a:pt x="983" y="9181"/>
                    <a:pt x="1320" y="8731"/>
                  </a:cubicBezTo>
                  <a:cubicBezTo>
                    <a:pt x="1489" y="8507"/>
                    <a:pt x="1657" y="8282"/>
                    <a:pt x="1797" y="8086"/>
                  </a:cubicBezTo>
                  <a:cubicBezTo>
                    <a:pt x="1910" y="7889"/>
                    <a:pt x="2022" y="7721"/>
                    <a:pt x="2078" y="7552"/>
                  </a:cubicBezTo>
                  <a:cubicBezTo>
                    <a:pt x="2078" y="7468"/>
                    <a:pt x="2078" y="7412"/>
                    <a:pt x="2078" y="7328"/>
                  </a:cubicBezTo>
                  <a:cubicBezTo>
                    <a:pt x="2078" y="7103"/>
                    <a:pt x="2050" y="6822"/>
                    <a:pt x="2022" y="6485"/>
                  </a:cubicBezTo>
                  <a:cubicBezTo>
                    <a:pt x="1966" y="6149"/>
                    <a:pt x="1938" y="5756"/>
                    <a:pt x="1938" y="5362"/>
                  </a:cubicBezTo>
                  <a:cubicBezTo>
                    <a:pt x="1938" y="4604"/>
                    <a:pt x="2078" y="3875"/>
                    <a:pt x="2527" y="3369"/>
                  </a:cubicBezTo>
                  <a:cubicBezTo>
                    <a:pt x="3033" y="2780"/>
                    <a:pt x="3847" y="2050"/>
                    <a:pt x="4801" y="1488"/>
                  </a:cubicBezTo>
                  <a:cubicBezTo>
                    <a:pt x="5784" y="899"/>
                    <a:pt x="6935" y="477"/>
                    <a:pt x="8170" y="477"/>
                  </a:cubicBezTo>
                  <a:close/>
                  <a:moveTo>
                    <a:pt x="8170" y="0"/>
                  </a:moveTo>
                  <a:cubicBezTo>
                    <a:pt x="6823" y="0"/>
                    <a:pt x="5588" y="477"/>
                    <a:pt x="4577" y="1067"/>
                  </a:cubicBezTo>
                  <a:cubicBezTo>
                    <a:pt x="3538" y="1685"/>
                    <a:pt x="2724" y="2443"/>
                    <a:pt x="2191" y="3060"/>
                  </a:cubicBezTo>
                  <a:cubicBezTo>
                    <a:pt x="1601" y="3706"/>
                    <a:pt x="1489" y="4576"/>
                    <a:pt x="1489" y="5362"/>
                  </a:cubicBezTo>
                  <a:cubicBezTo>
                    <a:pt x="1489" y="5784"/>
                    <a:pt x="1517" y="6177"/>
                    <a:pt x="1545" y="6514"/>
                  </a:cubicBezTo>
                  <a:cubicBezTo>
                    <a:pt x="1601" y="6879"/>
                    <a:pt x="1629" y="7159"/>
                    <a:pt x="1629" y="7328"/>
                  </a:cubicBezTo>
                  <a:cubicBezTo>
                    <a:pt x="1629" y="7384"/>
                    <a:pt x="1629" y="7412"/>
                    <a:pt x="1601" y="7440"/>
                  </a:cubicBezTo>
                  <a:lnTo>
                    <a:pt x="1626" y="7446"/>
                  </a:lnTo>
                  <a:lnTo>
                    <a:pt x="1626" y="7446"/>
                  </a:lnTo>
                  <a:cubicBezTo>
                    <a:pt x="1594" y="7508"/>
                    <a:pt x="1484" y="7700"/>
                    <a:pt x="1348" y="7917"/>
                  </a:cubicBezTo>
                  <a:cubicBezTo>
                    <a:pt x="1124" y="8226"/>
                    <a:pt x="787" y="8675"/>
                    <a:pt x="534" y="9068"/>
                  </a:cubicBezTo>
                  <a:cubicBezTo>
                    <a:pt x="394" y="9265"/>
                    <a:pt x="253" y="9433"/>
                    <a:pt x="169" y="9630"/>
                  </a:cubicBezTo>
                  <a:cubicBezTo>
                    <a:pt x="85" y="9798"/>
                    <a:pt x="29" y="9967"/>
                    <a:pt x="1" y="10135"/>
                  </a:cubicBezTo>
                  <a:lnTo>
                    <a:pt x="29" y="10219"/>
                  </a:lnTo>
                  <a:lnTo>
                    <a:pt x="30" y="10219"/>
                  </a:lnTo>
                  <a:lnTo>
                    <a:pt x="30" y="10219"/>
                  </a:lnTo>
                  <a:cubicBezTo>
                    <a:pt x="40" y="10401"/>
                    <a:pt x="146" y="10534"/>
                    <a:pt x="253" y="10641"/>
                  </a:cubicBezTo>
                  <a:cubicBezTo>
                    <a:pt x="422" y="10809"/>
                    <a:pt x="618" y="10865"/>
                    <a:pt x="759" y="10921"/>
                  </a:cubicBezTo>
                  <a:cubicBezTo>
                    <a:pt x="804" y="10936"/>
                    <a:pt x="845" y="10947"/>
                    <a:pt x="882" y="10956"/>
                  </a:cubicBezTo>
                  <a:lnTo>
                    <a:pt x="882" y="10956"/>
                  </a:lnTo>
                  <a:cubicBezTo>
                    <a:pt x="943" y="11227"/>
                    <a:pt x="1068" y="11783"/>
                    <a:pt x="1208" y="12381"/>
                  </a:cubicBezTo>
                  <a:cubicBezTo>
                    <a:pt x="1320" y="12802"/>
                    <a:pt x="1433" y="13251"/>
                    <a:pt x="1545" y="13645"/>
                  </a:cubicBezTo>
                  <a:cubicBezTo>
                    <a:pt x="1657" y="14038"/>
                    <a:pt x="1769" y="14346"/>
                    <a:pt x="1882" y="14543"/>
                  </a:cubicBezTo>
                  <a:cubicBezTo>
                    <a:pt x="2134" y="14992"/>
                    <a:pt x="2527" y="15217"/>
                    <a:pt x="2920" y="15357"/>
                  </a:cubicBezTo>
                  <a:cubicBezTo>
                    <a:pt x="3314" y="15469"/>
                    <a:pt x="3679" y="15497"/>
                    <a:pt x="3875" y="15497"/>
                  </a:cubicBezTo>
                  <a:cubicBezTo>
                    <a:pt x="4015" y="15497"/>
                    <a:pt x="4184" y="15554"/>
                    <a:pt x="4296" y="15638"/>
                  </a:cubicBezTo>
                  <a:cubicBezTo>
                    <a:pt x="4350" y="15665"/>
                    <a:pt x="4403" y="15691"/>
                    <a:pt x="4432" y="15718"/>
                  </a:cubicBezTo>
                  <a:lnTo>
                    <a:pt x="4432" y="15718"/>
                  </a:lnTo>
                  <a:lnTo>
                    <a:pt x="5026" y="17715"/>
                  </a:lnTo>
                  <a:cubicBezTo>
                    <a:pt x="5050" y="17813"/>
                    <a:pt x="5138" y="17889"/>
                    <a:pt x="5235" y="17889"/>
                  </a:cubicBezTo>
                  <a:cubicBezTo>
                    <a:pt x="5249" y="17889"/>
                    <a:pt x="5264" y="17888"/>
                    <a:pt x="5279" y="17884"/>
                  </a:cubicBezTo>
                  <a:lnTo>
                    <a:pt x="14010" y="15891"/>
                  </a:lnTo>
                  <a:cubicBezTo>
                    <a:pt x="14150" y="15862"/>
                    <a:pt x="14207" y="15750"/>
                    <a:pt x="14207" y="15638"/>
                  </a:cubicBezTo>
                  <a:lnTo>
                    <a:pt x="13959" y="12830"/>
                  </a:lnTo>
                  <a:lnTo>
                    <a:pt x="13959" y="12830"/>
                  </a:lnTo>
                  <a:cubicBezTo>
                    <a:pt x="14108" y="12620"/>
                    <a:pt x="14508" y="12030"/>
                    <a:pt x="14908" y="11230"/>
                  </a:cubicBezTo>
                  <a:cubicBezTo>
                    <a:pt x="15414" y="10219"/>
                    <a:pt x="15947" y="8872"/>
                    <a:pt x="15947" y="7468"/>
                  </a:cubicBezTo>
                  <a:cubicBezTo>
                    <a:pt x="15947" y="7328"/>
                    <a:pt x="15947" y="7215"/>
                    <a:pt x="15919" y="7075"/>
                  </a:cubicBezTo>
                  <a:cubicBezTo>
                    <a:pt x="15835" y="5615"/>
                    <a:pt x="15189" y="4520"/>
                    <a:pt x="14600" y="3790"/>
                  </a:cubicBezTo>
                  <a:cubicBezTo>
                    <a:pt x="14040" y="3129"/>
                    <a:pt x="13526" y="2767"/>
                    <a:pt x="13414" y="2705"/>
                  </a:cubicBezTo>
                  <a:lnTo>
                    <a:pt x="13414" y="2705"/>
                  </a:lnTo>
                  <a:cubicBezTo>
                    <a:pt x="13299" y="2554"/>
                    <a:pt x="12901" y="2054"/>
                    <a:pt x="12269" y="1516"/>
                  </a:cubicBezTo>
                  <a:cubicBezTo>
                    <a:pt x="11483" y="899"/>
                    <a:pt x="10332" y="197"/>
                    <a:pt x="8816" y="56"/>
                  </a:cubicBezTo>
                  <a:cubicBezTo>
                    <a:pt x="8620" y="28"/>
                    <a:pt x="8395" y="0"/>
                    <a:pt x="8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39"/>
            <p:cNvSpPr/>
            <p:nvPr/>
          </p:nvSpPr>
          <p:spPr>
            <a:xfrm>
              <a:off x="4160925" y="2436200"/>
              <a:ext cx="315850" cy="264150"/>
            </a:xfrm>
            <a:custGeom>
              <a:rect b="b" l="l" r="r" t="t"/>
              <a:pathLst>
                <a:path extrusionOk="0" h="10566" w="12634">
                  <a:moveTo>
                    <a:pt x="3102" y="0"/>
                  </a:moveTo>
                  <a:cubicBezTo>
                    <a:pt x="2764" y="0"/>
                    <a:pt x="2447" y="83"/>
                    <a:pt x="2162" y="288"/>
                  </a:cubicBezTo>
                  <a:cubicBezTo>
                    <a:pt x="2162" y="288"/>
                    <a:pt x="0" y="2085"/>
                    <a:pt x="113" y="2899"/>
                  </a:cubicBezTo>
                  <a:cubicBezTo>
                    <a:pt x="253" y="3741"/>
                    <a:pt x="1264" y="4387"/>
                    <a:pt x="1208" y="5145"/>
                  </a:cubicBezTo>
                  <a:cubicBezTo>
                    <a:pt x="1161" y="5772"/>
                    <a:pt x="1364" y="6975"/>
                    <a:pt x="1659" y="6975"/>
                  </a:cubicBezTo>
                  <a:cubicBezTo>
                    <a:pt x="1720" y="6975"/>
                    <a:pt x="1785" y="6923"/>
                    <a:pt x="1853" y="6801"/>
                  </a:cubicBezTo>
                  <a:cubicBezTo>
                    <a:pt x="2218" y="6099"/>
                    <a:pt x="2022" y="5341"/>
                    <a:pt x="2611" y="5145"/>
                  </a:cubicBezTo>
                  <a:cubicBezTo>
                    <a:pt x="2659" y="5128"/>
                    <a:pt x="2709" y="5120"/>
                    <a:pt x="2760" y="5120"/>
                  </a:cubicBezTo>
                  <a:cubicBezTo>
                    <a:pt x="3311" y="5120"/>
                    <a:pt x="4025" y="6040"/>
                    <a:pt x="4127" y="6914"/>
                  </a:cubicBezTo>
                  <a:cubicBezTo>
                    <a:pt x="4268" y="7896"/>
                    <a:pt x="4071" y="8317"/>
                    <a:pt x="4577" y="9019"/>
                  </a:cubicBezTo>
                  <a:cubicBezTo>
                    <a:pt x="5094" y="9700"/>
                    <a:pt x="6245" y="10566"/>
                    <a:pt x="7518" y="10566"/>
                  </a:cubicBezTo>
                  <a:cubicBezTo>
                    <a:pt x="7558" y="10566"/>
                    <a:pt x="7597" y="10565"/>
                    <a:pt x="7637" y="10563"/>
                  </a:cubicBezTo>
                  <a:cubicBezTo>
                    <a:pt x="8984" y="10507"/>
                    <a:pt x="10444" y="10170"/>
                    <a:pt x="10444" y="10170"/>
                  </a:cubicBezTo>
                  <a:cubicBezTo>
                    <a:pt x="10444" y="10170"/>
                    <a:pt x="12634" y="7307"/>
                    <a:pt x="12437" y="4499"/>
                  </a:cubicBezTo>
                  <a:cubicBezTo>
                    <a:pt x="12241" y="1692"/>
                    <a:pt x="10023" y="288"/>
                    <a:pt x="10023" y="288"/>
                  </a:cubicBezTo>
                  <a:lnTo>
                    <a:pt x="10023" y="288"/>
                  </a:lnTo>
                  <a:cubicBezTo>
                    <a:pt x="10023" y="288"/>
                    <a:pt x="10079" y="1186"/>
                    <a:pt x="8226" y="1495"/>
                  </a:cubicBezTo>
                  <a:cubicBezTo>
                    <a:pt x="8116" y="1515"/>
                    <a:pt x="8003" y="1524"/>
                    <a:pt x="7887" y="1524"/>
                  </a:cubicBezTo>
                  <a:cubicBezTo>
                    <a:pt x="6410" y="1524"/>
                    <a:pt x="4554" y="0"/>
                    <a:pt x="31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39"/>
            <p:cNvSpPr/>
            <p:nvPr/>
          </p:nvSpPr>
          <p:spPr>
            <a:xfrm>
              <a:off x="4158125" y="2430050"/>
              <a:ext cx="320075" cy="275850"/>
            </a:xfrm>
            <a:custGeom>
              <a:rect b="b" l="l" r="r" t="t"/>
              <a:pathLst>
                <a:path extrusionOk="0" h="11034" w="12803">
                  <a:moveTo>
                    <a:pt x="3201" y="478"/>
                  </a:moveTo>
                  <a:cubicBezTo>
                    <a:pt x="3846" y="478"/>
                    <a:pt x="4689" y="843"/>
                    <a:pt x="5503" y="1236"/>
                  </a:cubicBezTo>
                  <a:cubicBezTo>
                    <a:pt x="6345" y="1601"/>
                    <a:pt x="7187" y="1994"/>
                    <a:pt x="8001" y="1994"/>
                  </a:cubicBezTo>
                  <a:cubicBezTo>
                    <a:pt x="8142" y="1994"/>
                    <a:pt x="8254" y="1994"/>
                    <a:pt x="8366" y="1966"/>
                  </a:cubicBezTo>
                  <a:cubicBezTo>
                    <a:pt x="9265" y="1825"/>
                    <a:pt x="9770" y="1517"/>
                    <a:pt x="10051" y="1236"/>
                  </a:cubicBezTo>
                  <a:cubicBezTo>
                    <a:pt x="10150" y="1127"/>
                    <a:pt x="10217" y="1022"/>
                    <a:pt x="10263" y="926"/>
                  </a:cubicBezTo>
                  <a:lnTo>
                    <a:pt x="10263" y="926"/>
                  </a:lnTo>
                  <a:cubicBezTo>
                    <a:pt x="10494" y="1108"/>
                    <a:pt x="10848" y="1425"/>
                    <a:pt x="11202" y="1853"/>
                  </a:cubicBezTo>
                  <a:cubicBezTo>
                    <a:pt x="11707" y="2527"/>
                    <a:pt x="12241" y="3510"/>
                    <a:pt x="12325" y="4773"/>
                  </a:cubicBezTo>
                  <a:cubicBezTo>
                    <a:pt x="12325" y="4885"/>
                    <a:pt x="12325" y="4998"/>
                    <a:pt x="12325" y="5110"/>
                  </a:cubicBezTo>
                  <a:cubicBezTo>
                    <a:pt x="12325" y="6402"/>
                    <a:pt x="11848" y="7693"/>
                    <a:pt x="11342" y="8676"/>
                  </a:cubicBezTo>
                  <a:cubicBezTo>
                    <a:pt x="11118" y="9153"/>
                    <a:pt x="10865" y="9574"/>
                    <a:pt x="10697" y="9855"/>
                  </a:cubicBezTo>
                  <a:cubicBezTo>
                    <a:pt x="10584" y="9995"/>
                    <a:pt x="10528" y="10107"/>
                    <a:pt x="10472" y="10164"/>
                  </a:cubicBezTo>
                  <a:lnTo>
                    <a:pt x="10437" y="10216"/>
                  </a:lnTo>
                  <a:lnTo>
                    <a:pt x="10437" y="10216"/>
                  </a:lnTo>
                  <a:cubicBezTo>
                    <a:pt x="10397" y="10225"/>
                    <a:pt x="10343" y="10237"/>
                    <a:pt x="10275" y="10248"/>
                  </a:cubicBezTo>
                  <a:cubicBezTo>
                    <a:pt x="9798" y="10332"/>
                    <a:pt x="8731" y="10529"/>
                    <a:pt x="7749" y="10585"/>
                  </a:cubicBezTo>
                  <a:lnTo>
                    <a:pt x="7636" y="10585"/>
                  </a:lnTo>
                  <a:cubicBezTo>
                    <a:pt x="7047" y="10585"/>
                    <a:pt x="6457" y="10388"/>
                    <a:pt x="5980" y="10107"/>
                  </a:cubicBezTo>
                  <a:cubicBezTo>
                    <a:pt x="5503" y="9827"/>
                    <a:pt x="5110" y="9462"/>
                    <a:pt x="4885" y="9153"/>
                  </a:cubicBezTo>
                  <a:cubicBezTo>
                    <a:pt x="4660" y="8816"/>
                    <a:pt x="4604" y="8591"/>
                    <a:pt x="4576" y="8311"/>
                  </a:cubicBezTo>
                  <a:cubicBezTo>
                    <a:pt x="4520" y="8002"/>
                    <a:pt x="4548" y="7637"/>
                    <a:pt x="4492" y="7131"/>
                  </a:cubicBezTo>
                  <a:cubicBezTo>
                    <a:pt x="4408" y="6654"/>
                    <a:pt x="4183" y="6177"/>
                    <a:pt x="3902" y="5784"/>
                  </a:cubicBezTo>
                  <a:cubicBezTo>
                    <a:pt x="3762" y="5615"/>
                    <a:pt x="3594" y="5447"/>
                    <a:pt x="3425" y="5335"/>
                  </a:cubicBezTo>
                  <a:cubicBezTo>
                    <a:pt x="3257" y="5222"/>
                    <a:pt x="3060" y="5138"/>
                    <a:pt x="2864" y="5138"/>
                  </a:cubicBezTo>
                  <a:cubicBezTo>
                    <a:pt x="2779" y="5138"/>
                    <a:pt x="2723" y="5138"/>
                    <a:pt x="2639" y="5166"/>
                  </a:cubicBezTo>
                  <a:cubicBezTo>
                    <a:pt x="2443" y="5222"/>
                    <a:pt x="2302" y="5363"/>
                    <a:pt x="2218" y="5503"/>
                  </a:cubicBezTo>
                  <a:cubicBezTo>
                    <a:pt x="2078" y="5728"/>
                    <a:pt x="2050" y="5980"/>
                    <a:pt x="1993" y="6205"/>
                  </a:cubicBezTo>
                  <a:cubicBezTo>
                    <a:pt x="1940" y="6445"/>
                    <a:pt x="1887" y="6685"/>
                    <a:pt x="1762" y="6900"/>
                  </a:cubicBezTo>
                  <a:lnTo>
                    <a:pt x="1762" y="6900"/>
                  </a:lnTo>
                  <a:cubicBezTo>
                    <a:pt x="1754" y="6885"/>
                    <a:pt x="1747" y="6869"/>
                    <a:pt x="1741" y="6851"/>
                  </a:cubicBezTo>
                  <a:cubicBezTo>
                    <a:pt x="1628" y="6570"/>
                    <a:pt x="1544" y="6008"/>
                    <a:pt x="1544" y="5587"/>
                  </a:cubicBezTo>
                  <a:cubicBezTo>
                    <a:pt x="1544" y="5531"/>
                    <a:pt x="1544" y="5475"/>
                    <a:pt x="1544" y="5391"/>
                  </a:cubicBezTo>
                  <a:lnTo>
                    <a:pt x="1544" y="5307"/>
                  </a:lnTo>
                  <a:cubicBezTo>
                    <a:pt x="1544" y="5082"/>
                    <a:pt x="1488" y="4857"/>
                    <a:pt x="1376" y="4661"/>
                  </a:cubicBezTo>
                  <a:cubicBezTo>
                    <a:pt x="1207" y="4380"/>
                    <a:pt x="1011" y="4127"/>
                    <a:pt x="814" y="3875"/>
                  </a:cubicBezTo>
                  <a:cubicBezTo>
                    <a:pt x="646" y="3594"/>
                    <a:pt x="505" y="3341"/>
                    <a:pt x="449" y="3117"/>
                  </a:cubicBezTo>
                  <a:lnTo>
                    <a:pt x="449" y="3089"/>
                  </a:lnTo>
                  <a:cubicBezTo>
                    <a:pt x="449" y="2948"/>
                    <a:pt x="562" y="2724"/>
                    <a:pt x="730" y="2443"/>
                  </a:cubicBezTo>
                  <a:cubicBezTo>
                    <a:pt x="1011" y="2050"/>
                    <a:pt x="1432" y="1629"/>
                    <a:pt x="1797" y="1292"/>
                  </a:cubicBezTo>
                  <a:cubicBezTo>
                    <a:pt x="1965" y="1123"/>
                    <a:pt x="2134" y="983"/>
                    <a:pt x="2246" y="871"/>
                  </a:cubicBezTo>
                  <a:cubicBezTo>
                    <a:pt x="2329" y="788"/>
                    <a:pt x="2381" y="736"/>
                    <a:pt x="2403" y="714"/>
                  </a:cubicBezTo>
                  <a:lnTo>
                    <a:pt x="2403" y="714"/>
                  </a:lnTo>
                  <a:lnTo>
                    <a:pt x="2415" y="730"/>
                  </a:lnTo>
                  <a:cubicBezTo>
                    <a:pt x="2639" y="562"/>
                    <a:pt x="2920" y="478"/>
                    <a:pt x="3201" y="478"/>
                  </a:cubicBezTo>
                  <a:close/>
                  <a:moveTo>
                    <a:pt x="3201" y="0"/>
                  </a:moveTo>
                  <a:cubicBezTo>
                    <a:pt x="2836" y="0"/>
                    <a:pt x="2471" y="113"/>
                    <a:pt x="2134" y="337"/>
                  </a:cubicBezTo>
                  <a:lnTo>
                    <a:pt x="2134" y="365"/>
                  </a:lnTo>
                  <a:cubicBezTo>
                    <a:pt x="2106" y="365"/>
                    <a:pt x="1600" y="787"/>
                    <a:pt x="1067" y="1320"/>
                  </a:cubicBezTo>
                  <a:cubicBezTo>
                    <a:pt x="814" y="1601"/>
                    <a:pt x="562" y="1881"/>
                    <a:pt x="365" y="2190"/>
                  </a:cubicBezTo>
                  <a:cubicBezTo>
                    <a:pt x="140" y="2471"/>
                    <a:pt x="0" y="2780"/>
                    <a:pt x="0" y="3089"/>
                  </a:cubicBezTo>
                  <a:lnTo>
                    <a:pt x="0" y="3201"/>
                  </a:lnTo>
                  <a:lnTo>
                    <a:pt x="5" y="3200"/>
                  </a:lnTo>
                  <a:lnTo>
                    <a:pt x="5" y="3200"/>
                  </a:lnTo>
                  <a:cubicBezTo>
                    <a:pt x="95" y="3691"/>
                    <a:pt x="397" y="4050"/>
                    <a:pt x="618" y="4408"/>
                  </a:cubicBezTo>
                  <a:cubicBezTo>
                    <a:pt x="758" y="4577"/>
                    <a:pt x="870" y="4745"/>
                    <a:pt x="955" y="4885"/>
                  </a:cubicBezTo>
                  <a:cubicBezTo>
                    <a:pt x="1039" y="5054"/>
                    <a:pt x="1095" y="5194"/>
                    <a:pt x="1095" y="5307"/>
                  </a:cubicBezTo>
                  <a:lnTo>
                    <a:pt x="1095" y="5363"/>
                  </a:lnTo>
                  <a:cubicBezTo>
                    <a:pt x="1067" y="5447"/>
                    <a:pt x="1067" y="5531"/>
                    <a:pt x="1067" y="5587"/>
                  </a:cubicBezTo>
                  <a:cubicBezTo>
                    <a:pt x="1067" y="5952"/>
                    <a:pt x="1123" y="6373"/>
                    <a:pt x="1207" y="6710"/>
                  </a:cubicBezTo>
                  <a:cubicBezTo>
                    <a:pt x="1263" y="6879"/>
                    <a:pt x="1292" y="7047"/>
                    <a:pt x="1376" y="7160"/>
                  </a:cubicBezTo>
                  <a:cubicBezTo>
                    <a:pt x="1404" y="7244"/>
                    <a:pt x="1460" y="7300"/>
                    <a:pt x="1516" y="7356"/>
                  </a:cubicBezTo>
                  <a:cubicBezTo>
                    <a:pt x="1572" y="7412"/>
                    <a:pt x="1656" y="7440"/>
                    <a:pt x="1769" y="7440"/>
                  </a:cubicBezTo>
                  <a:cubicBezTo>
                    <a:pt x="1853" y="7440"/>
                    <a:pt x="1937" y="7412"/>
                    <a:pt x="2021" y="7356"/>
                  </a:cubicBezTo>
                  <a:cubicBezTo>
                    <a:pt x="2078" y="7300"/>
                    <a:pt x="2106" y="7244"/>
                    <a:pt x="2162" y="7160"/>
                  </a:cubicBezTo>
                  <a:cubicBezTo>
                    <a:pt x="2386" y="6766"/>
                    <a:pt x="2415" y="6373"/>
                    <a:pt x="2499" y="6065"/>
                  </a:cubicBezTo>
                  <a:cubicBezTo>
                    <a:pt x="2527" y="5924"/>
                    <a:pt x="2555" y="5812"/>
                    <a:pt x="2611" y="5756"/>
                  </a:cubicBezTo>
                  <a:cubicBezTo>
                    <a:pt x="2667" y="5672"/>
                    <a:pt x="2695" y="5644"/>
                    <a:pt x="2779" y="5615"/>
                  </a:cubicBezTo>
                  <a:lnTo>
                    <a:pt x="2864" y="5587"/>
                  </a:lnTo>
                  <a:cubicBezTo>
                    <a:pt x="2948" y="5587"/>
                    <a:pt x="3060" y="5615"/>
                    <a:pt x="3173" y="5700"/>
                  </a:cubicBezTo>
                  <a:cubicBezTo>
                    <a:pt x="3341" y="5840"/>
                    <a:pt x="3537" y="6065"/>
                    <a:pt x="3706" y="6317"/>
                  </a:cubicBezTo>
                  <a:cubicBezTo>
                    <a:pt x="3874" y="6598"/>
                    <a:pt x="3987" y="6907"/>
                    <a:pt x="4015" y="7216"/>
                  </a:cubicBezTo>
                  <a:cubicBezTo>
                    <a:pt x="4071" y="7665"/>
                    <a:pt x="4071" y="8002"/>
                    <a:pt x="4099" y="8339"/>
                  </a:cubicBezTo>
                  <a:cubicBezTo>
                    <a:pt x="4127" y="8676"/>
                    <a:pt x="4239" y="9041"/>
                    <a:pt x="4520" y="9406"/>
                  </a:cubicBezTo>
                  <a:cubicBezTo>
                    <a:pt x="4773" y="9799"/>
                    <a:pt x="5222" y="10192"/>
                    <a:pt x="5755" y="10500"/>
                  </a:cubicBezTo>
                  <a:cubicBezTo>
                    <a:pt x="6289" y="10809"/>
                    <a:pt x="6935" y="11034"/>
                    <a:pt x="7636" y="11034"/>
                  </a:cubicBezTo>
                  <a:lnTo>
                    <a:pt x="7777" y="11034"/>
                  </a:lnTo>
                  <a:cubicBezTo>
                    <a:pt x="9152" y="10978"/>
                    <a:pt x="10612" y="10669"/>
                    <a:pt x="10612" y="10669"/>
                  </a:cubicBezTo>
                  <a:cubicBezTo>
                    <a:pt x="10668" y="10641"/>
                    <a:pt x="10725" y="10613"/>
                    <a:pt x="10753" y="10557"/>
                  </a:cubicBezTo>
                  <a:cubicBezTo>
                    <a:pt x="10753" y="10557"/>
                    <a:pt x="11258" y="9883"/>
                    <a:pt x="11763" y="8872"/>
                  </a:cubicBezTo>
                  <a:cubicBezTo>
                    <a:pt x="12269" y="7861"/>
                    <a:pt x="12802" y="6514"/>
                    <a:pt x="12802" y="5110"/>
                  </a:cubicBezTo>
                  <a:cubicBezTo>
                    <a:pt x="12802" y="4970"/>
                    <a:pt x="12802" y="4857"/>
                    <a:pt x="12774" y="4717"/>
                  </a:cubicBezTo>
                  <a:cubicBezTo>
                    <a:pt x="12690" y="3257"/>
                    <a:pt x="12044" y="2162"/>
                    <a:pt x="11455" y="1432"/>
                  </a:cubicBezTo>
                  <a:cubicBezTo>
                    <a:pt x="10837" y="702"/>
                    <a:pt x="10275" y="337"/>
                    <a:pt x="10247" y="337"/>
                  </a:cubicBezTo>
                  <a:cubicBezTo>
                    <a:pt x="10205" y="309"/>
                    <a:pt x="10163" y="295"/>
                    <a:pt x="10125" y="295"/>
                  </a:cubicBezTo>
                  <a:cubicBezTo>
                    <a:pt x="10086" y="295"/>
                    <a:pt x="10051" y="309"/>
                    <a:pt x="10023" y="337"/>
                  </a:cubicBezTo>
                  <a:cubicBezTo>
                    <a:pt x="9939" y="365"/>
                    <a:pt x="9882" y="450"/>
                    <a:pt x="9882" y="534"/>
                  </a:cubicBezTo>
                  <a:cubicBezTo>
                    <a:pt x="9882" y="562"/>
                    <a:pt x="9882" y="702"/>
                    <a:pt x="9714" y="927"/>
                  </a:cubicBezTo>
                  <a:cubicBezTo>
                    <a:pt x="9517" y="1123"/>
                    <a:pt x="9124" y="1376"/>
                    <a:pt x="8282" y="1517"/>
                  </a:cubicBezTo>
                  <a:lnTo>
                    <a:pt x="8284" y="1523"/>
                  </a:lnTo>
                  <a:lnTo>
                    <a:pt x="8284" y="1523"/>
                  </a:lnTo>
                  <a:cubicBezTo>
                    <a:pt x="8184" y="1545"/>
                    <a:pt x="8105" y="1545"/>
                    <a:pt x="8001" y="1545"/>
                  </a:cubicBezTo>
                  <a:cubicBezTo>
                    <a:pt x="7356" y="1545"/>
                    <a:pt x="6541" y="1180"/>
                    <a:pt x="5699" y="787"/>
                  </a:cubicBezTo>
                  <a:cubicBezTo>
                    <a:pt x="4857" y="422"/>
                    <a:pt x="4015" y="29"/>
                    <a:pt x="32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39"/>
            <p:cNvSpPr/>
            <p:nvPr/>
          </p:nvSpPr>
          <p:spPr>
            <a:xfrm>
              <a:off x="4207250" y="2635575"/>
              <a:ext cx="66700" cy="50675"/>
            </a:xfrm>
            <a:custGeom>
              <a:rect b="b" l="l" r="r" t="t"/>
              <a:pathLst>
                <a:path extrusionOk="0" h="2027" w="2668">
                  <a:moveTo>
                    <a:pt x="2398" y="0"/>
                  </a:moveTo>
                  <a:cubicBezTo>
                    <a:pt x="2297" y="0"/>
                    <a:pt x="2190" y="80"/>
                    <a:pt x="2190" y="202"/>
                  </a:cubicBezTo>
                  <a:cubicBezTo>
                    <a:pt x="2162" y="258"/>
                    <a:pt x="2106" y="567"/>
                    <a:pt x="1966" y="848"/>
                  </a:cubicBezTo>
                  <a:cubicBezTo>
                    <a:pt x="1881" y="1016"/>
                    <a:pt x="1797" y="1156"/>
                    <a:pt x="1685" y="1269"/>
                  </a:cubicBezTo>
                  <a:cubicBezTo>
                    <a:pt x="1572" y="1409"/>
                    <a:pt x="1432" y="1493"/>
                    <a:pt x="1264" y="1521"/>
                  </a:cubicBezTo>
                  <a:cubicBezTo>
                    <a:pt x="1208" y="1549"/>
                    <a:pt x="1179" y="1549"/>
                    <a:pt x="1123" y="1549"/>
                  </a:cubicBezTo>
                  <a:cubicBezTo>
                    <a:pt x="1011" y="1549"/>
                    <a:pt x="927" y="1521"/>
                    <a:pt x="843" y="1437"/>
                  </a:cubicBezTo>
                  <a:cubicBezTo>
                    <a:pt x="730" y="1297"/>
                    <a:pt x="618" y="1072"/>
                    <a:pt x="562" y="876"/>
                  </a:cubicBezTo>
                  <a:cubicBezTo>
                    <a:pt x="534" y="763"/>
                    <a:pt x="506" y="679"/>
                    <a:pt x="506" y="623"/>
                  </a:cubicBezTo>
                  <a:lnTo>
                    <a:pt x="478" y="539"/>
                  </a:lnTo>
                  <a:lnTo>
                    <a:pt x="478" y="511"/>
                  </a:lnTo>
                  <a:cubicBezTo>
                    <a:pt x="452" y="410"/>
                    <a:pt x="360" y="310"/>
                    <a:pt x="260" y="310"/>
                  </a:cubicBezTo>
                  <a:cubicBezTo>
                    <a:pt x="249" y="310"/>
                    <a:pt x="237" y="311"/>
                    <a:pt x="225" y="314"/>
                  </a:cubicBezTo>
                  <a:cubicBezTo>
                    <a:pt x="85" y="342"/>
                    <a:pt x="0" y="455"/>
                    <a:pt x="0" y="567"/>
                  </a:cubicBezTo>
                  <a:cubicBezTo>
                    <a:pt x="0" y="595"/>
                    <a:pt x="56" y="904"/>
                    <a:pt x="197" y="1269"/>
                  </a:cubicBezTo>
                  <a:cubicBezTo>
                    <a:pt x="281" y="1437"/>
                    <a:pt x="365" y="1606"/>
                    <a:pt x="506" y="1774"/>
                  </a:cubicBezTo>
                  <a:cubicBezTo>
                    <a:pt x="674" y="1914"/>
                    <a:pt x="871" y="2027"/>
                    <a:pt x="1123" y="2027"/>
                  </a:cubicBezTo>
                  <a:cubicBezTo>
                    <a:pt x="1208" y="2027"/>
                    <a:pt x="1292" y="1999"/>
                    <a:pt x="1404" y="1971"/>
                  </a:cubicBezTo>
                  <a:cubicBezTo>
                    <a:pt x="1657" y="1914"/>
                    <a:pt x="1881" y="1746"/>
                    <a:pt x="2050" y="1578"/>
                  </a:cubicBezTo>
                  <a:cubicBezTo>
                    <a:pt x="2527" y="1016"/>
                    <a:pt x="2639" y="286"/>
                    <a:pt x="2639" y="258"/>
                  </a:cubicBezTo>
                  <a:cubicBezTo>
                    <a:pt x="2667" y="146"/>
                    <a:pt x="2583" y="5"/>
                    <a:pt x="2443" y="5"/>
                  </a:cubicBezTo>
                  <a:cubicBezTo>
                    <a:pt x="2428" y="2"/>
                    <a:pt x="2413" y="0"/>
                    <a:pt x="23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39"/>
            <p:cNvSpPr/>
            <p:nvPr/>
          </p:nvSpPr>
          <p:spPr>
            <a:xfrm>
              <a:off x="4134950" y="2749975"/>
              <a:ext cx="383950" cy="124375"/>
            </a:xfrm>
            <a:custGeom>
              <a:rect b="b" l="l" r="r" t="t"/>
              <a:pathLst>
                <a:path extrusionOk="0" h="4975" w="15358">
                  <a:moveTo>
                    <a:pt x="9549" y="0"/>
                  </a:moveTo>
                  <a:cubicBezTo>
                    <a:pt x="9483" y="0"/>
                    <a:pt x="9416" y="2"/>
                    <a:pt x="9350" y="6"/>
                  </a:cubicBezTo>
                  <a:cubicBezTo>
                    <a:pt x="7188" y="146"/>
                    <a:pt x="2499" y="1887"/>
                    <a:pt x="1657" y="2785"/>
                  </a:cubicBezTo>
                  <a:cubicBezTo>
                    <a:pt x="843" y="3683"/>
                    <a:pt x="394" y="4469"/>
                    <a:pt x="394" y="4469"/>
                  </a:cubicBezTo>
                  <a:lnTo>
                    <a:pt x="1" y="4975"/>
                  </a:lnTo>
                  <a:cubicBezTo>
                    <a:pt x="1" y="4975"/>
                    <a:pt x="2948" y="4217"/>
                    <a:pt x="7272" y="3627"/>
                  </a:cubicBezTo>
                  <a:cubicBezTo>
                    <a:pt x="8093" y="3521"/>
                    <a:pt x="8880" y="3478"/>
                    <a:pt x="9617" y="3478"/>
                  </a:cubicBezTo>
                  <a:cubicBezTo>
                    <a:pt x="12785" y="3478"/>
                    <a:pt x="15021" y="4273"/>
                    <a:pt x="15021" y="4273"/>
                  </a:cubicBezTo>
                  <a:cubicBezTo>
                    <a:pt x="15021" y="4273"/>
                    <a:pt x="15357" y="3318"/>
                    <a:pt x="14319" y="2504"/>
                  </a:cubicBezTo>
                  <a:cubicBezTo>
                    <a:pt x="13339" y="1688"/>
                    <a:pt x="11647" y="0"/>
                    <a:pt x="95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39"/>
            <p:cNvSpPr/>
            <p:nvPr/>
          </p:nvSpPr>
          <p:spPr>
            <a:xfrm>
              <a:off x="4128625" y="2744475"/>
              <a:ext cx="388875" cy="135675"/>
            </a:xfrm>
            <a:custGeom>
              <a:rect b="b" l="l" r="r" t="t"/>
              <a:pathLst>
                <a:path extrusionOk="0" h="5427" w="15555">
                  <a:moveTo>
                    <a:pt x="459" y="4555"/>
                  </a:moveTo>
                  <a:cubicBezTo>
                    <a:pt x="459" y="4555"/>
                    <a:pt x="459" y="4555"/>
                    <a:pt x="459" y="4555"/>
                  </a:cubicBezTo>
                  <a:lnTo>
                    <a:pt x="459" y="4555"/>
                  </a:lnTo>
                  <a:lnTo>
                    <a:pt x="459" y="4555"/>
                  </a:lnTo>
                  <a:close/>
                  <a:moveTo>
                    <a:pt x="9827" y="450"/>
                  </a:moveTo>
                  <a:cubicBezTo>
                    <a:pt x="10810" y="450"/>
                    <a:pt x="11708" y="843"/>
                    <a:pt x="12494" y="1377"/>
                  </a:cubicBezTo>
                  <a:cubicBezTo>
                    <a:pt x="13280" y="1882"/>
                    <a:pt x="13926" y="2500"/>
                    <a:pt x="14431" y="2893"/>
                  </a:cubicBezTo>
                  <a:cubicBezTo>
                    <a:pt x="14993" y="3342"/>
                    <a:pt x="15077" y="3791"/>
                    <a:pt x="15077" y="4100"/>
                  </a:cubicBezTo>
                  <a:cubicBezTo>
                    <a:pt x="15077" y="4133"/>
                    <a:pt x="15077" y="4161"/>
                    <a:pt x="15076" y="4185"/>
                  </a:cubicBezTo>
                  <a:lnTo>
                    <a:pt x="15076" y="4185"/>
                  </a:lnTo>
                  <a:cubicBezTo>
                    <a:pt x="14405" y="3978"/>
                    <a:pt x="12456" y="3454"/>
                    <a:pt x="9911" y="3454"/>
                  </a:cubicBezTo>
                  <a:cubicBezTo>
                    <a:pt x="9153" y="3454"/>
                    <a:pt x="8339" y="3510"/>
                    <a:pt x="7497" y="3623"/>
                  </a:cubicBezTo>
                  <a:cubicBezTo>
                    <a:pt x="4351" y="4029"/>
                    <a:pt x="1938" y="4552"/>
                    <a:pt x="843" y="4811"/>
                  </a:cubicBezTo>
                  <a:lnTo>
                    <a:pt x="843" y="4811"/>
                  </a:lnTo>
                  <a:lnTo>
                    <a:pt x="843" y="4802"/>
                  </a:lnTo>
                  <a:lnTo>
                    <a:pt x="871" y="4774"/>
                  </a:lnTo>
                  <a:cubicBezTo>
                    <a:pt x="955" y="4605"/>
                    <a:pt x="1377" y="3931"/>
                    <a:pt x="2078" y="3173"/>
                  </a:cubicBezTo>
                  <a:cubicBezTo>
                    <a:pt x="2247" y="3005"/>
                    <a:pt x="2696" y="2724"/>
                    <a:pt x="3258" y="2415"/>
                  </a:cubicBezTo>
                  <a:cubicBezTo>
                    <a:pt x="4128" y="1994"/>
                    <a:pt x="5335" y="1517"/>
                    <a:pt x="6514" y="1152"/>
                  </a:cubicBezTo>
                  <a:cubicBezTo>
                    <a:pt x="7693" y="787"/>
                    <a:pt x="8844" y="506"/>
                    <a:pt x="9631" y="450"/>
                  </a:cubicBezTo>
                  <a:close/>
                  <a:moveTo>
                    <a:pt x="9603" y="1"/>
                  </a:moveTo>
                  <a:cubicBezTo>
                    <a:pt x="8451" y="57"/>
                    <a:pt x="6739" y="534"/>
                    <a:pt x="5167" y="1124"/>
                  </a:cubicBezTo>
                  <a:cubicBezTo>
                    <a:pt x="4409" y="1405"/>
                    <a:pt x="3651" y="1714"/>
                    <a:pt x="3061" y="1994"/>
                  </a:cubicBezTo>
                  <a:cubicBezTo>
                    <a:pt x="2443" y="2303"/>
                    <a:pt x="1994" y="2584"/>
                    <a:pt x="1742" y="2865"/>
                  </a:cubicBezTo>
                  <a:cubicBezTo>
                    <a:pt x="968" y="3690"/>
                    <a:pt x="526" y="4420"/>
                    <a:pt x="459" y="4555"/>
                  </a:cubicBezTo>
                  <a:lnTo>
                    <a:pt x="459" y="4555"/>
                  </a:lnTo>
                  <a:lnTo>
                    <a:pt x="450" y="4549"/>
                  </a:lnTo>
                  <a:lnTo>
                    <a:pt x="85" y="5054"/>
                  </a:lnTo>
                  <a:cubicBezTo>
                    <a:pt x="1" y="5139"/>
                    <a:pt x="1" y="5251"/>
                    <a:pt x="57" y="5307"/>
                  </a:cubicBezTo>
                  <a:cubicBezTo>
                    <a:pt x="103" y="5376"/>
                    <a:pt x="188" y="5427"/>
                    <a:pt x="263" y="5427"/>
                  </a:cubicBezTo>
                  <a:cubicBezTo>
                    <a:pt x="279" y="5427"/>
                    <a:pt x="295" y="5424"/>
                    <a:pt x="310" y="5419"/>
                  </a:cubicBezTo>
                  <a:cubicBezTo>
                    <a:pt x="310" y="5419"/>
                    <a:pt x="506" y="5363"/>
                    <a:pt x="843" y="5279"/>
                  </a:cubicBezTo>
                  <a:cubicBezTo>
                    <a:pt x="1854" y="5054"/>
                    <a:pt x="4324" y="4521"/>
                    <a:pt x="7581" y="4072"/>
                  </a:cubicBezTo>
                  <a:cubicBezTo>
                    <a:pt x="8395" y="3960"/>
                    <a:pt x="9181" y="3931"/>
                    <a:pt x="9911" y="3931"/>
                  </a:cubicBezTo>
                  <a:cubicBezTo>
                    <a:pt x="11455" y="3931"/>
                    <a:pt x="12775" y="4128"/>
                    <a:pt x="13701" y="4324"/>
                  </a:cubicBezTo>
                  <a:cubicBezTo>
                    <a:pt x="14179" y="4409"/>
                    <a:pt x="14544" y="4521"/>
                    <a:pt x="14796" y="4577"/>
                  </a:cubicBezTo>
                  <a:cubicBezTo>
                    <a:pt x="14937" y="4633"/>
                    <a:pt x="15021" y="4661"/>
                    <a:pt x="15077" y="4689"/>
                  </a:cubicBezTo>
                  <a:cubicBezTo>
                    <a:pt x="15161" y="4689"/>
                    <a:pt x="15189" y="4718"/>
                    <a:pt x="15189" y="4718"/>
                  </a:cubicBezTo>
                  <a:cubicBezTo>
                    <a:pt x="15209" y="4722"/>
                    <a:pt x="15229" y="4725"/>
                    <a:pt x="15249" y="4725"/>
                  </a:cubicBezTo>
                  <a:cubicBezTo>
                    <a:pt x="15347" y="4725"/>
                    <a:pt x="15447" y="4670"/>
                    <a:pt x="15470" y="4577"/>
                  </a:cubicBezTo>
                  <a:cubicBezTo>
                    <a:pt x="15498" y="4549"/>
                    <a:pt x="15554" y="4381"/>
                    <a:pt x="15554" y="4100"/>
                  </a:cubicBezTo>
                  <a:cubicBezTo>
                    <a:pt x="15554" y="3707"/>
                    <a:pt x="15386" y="3061"/>
                    <a:pt x="14740" y="2528"/>
                  </a:cubicBezTo>
                  <a:cubicBezTo>
                    <a:pt x="14235" y="2135"/>
                    <a:pt x="13561" y="1517"/>
                    <a:pt x="12747" y="984"/>
                  </a:cubicBezTo>
                  <a:cubicBezTo>
                    <a:pt x="11905" y="422"/>
                    <a:pt x="10922" y="1"/>
                    <a:pt x="98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39"/>
            <p:cNvSpPr/>
            <p:nvPr/>
          </p:nvSpPr>
          <p:spPr>
            <a:xfrm>
              <a:off x="3856300" y="3795025"/>
              <a:ext cx="103200" cy="213500"/>
            </a:xfrm>
            <a:custGeom>
              <a:rect b="b" l="l" r="r" t="t"/>
              <a:pathLst>
                <a:path extrusionOk="0" h="8540" w="4128">
                  <a:moveTo>
                    <a:pt x="2125" y="1"/>
                  </a:moveTo>
                  <a:cubicBezTo>
                    <a:pt x="1332" y="1"/>
                    <a:pt x="1" y="203"/>
                    <a:pt x="1" y="203"/>
                  </a:cubicBezTo>
                  <a:cubicBezTo>
                    <a:pt x="1" y="203"/>
                    <a:pt x="562" y="4134"/>
                    <a:pt x="759" y="5088"/>
                  </a:cubicBezTo>
                  <a:cubicBezTo>
                    <a:pt x="935" y="5969"/>
                    <a:pt x="2058" y="8540"/>
                    <a:pt x="2835" y="8540"/>
                  </a:cubicBezTo>
                  <a:cubicBezTo>
                    <a:pt x="2925" y="8540"/>
                    <a:pt x="3010" y="8505"/>
                    <a:pt x="3089" y="8429"/>
                  </a:cubicBezTo>
                  <a:cubicBezTo>
                    <a:pt x="3847" y="7699"/>
                    <a:pt x="4128" y="5201"/>
                    <a:pt x="3735" y="3937"/>
                  </a:cubicBezTo>
                  <a:cubicBezTo>
                    <a:pt x="3342" y="2702"/>
                    <a:pt x="2780" y="400"/>
                    <a:pt x="2696" y="119"/>
                  </a:cubicBezTo>
                  <a:cubicBezTo>
                    <a:pt x="2664" y="32"/>
                    <a:pt x="2436" y="1"/>
                    <a:pt x="21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39"/>
            <p:cNvSpPr/>
            <p:nvPr/>
          </p:nvSpPr>
          <p:spPr>
            <a:xfrm>
              <a:off x="3850000" y="3788875"/>
              <a:ext cx="110200" cy="225325"/>
            </a:xfrm>
            <a:custGeom>
              <a:rect b="b" l="l" r="r" t="t"/>
              <a:pathLst>
                <a:path extrusionOk="0" h="9013" w="4408">
                  <a:moveTo>
                    <a:pt x="2415" y="477"/>
                  </a:moveTo>
                  <a:cubicBezTo>
                    <a:pt x="2555" y="477"/>
                    <a:pt x="2667" y="477"/>
                    <a:pt x="2724" y="506"/>
                  </a:cubicBezTo>
                  <a:lnTo>
                    <a:pt x="2737" y="506"/>
                  </a:lnTo>
                  <a:cubicBezTo>
                    <a:pt x="2759" y="600"/>
                    <a:pt x="2804" y="756"/>
                    <a:pt x="2864" y="955"/>
                  </a:cubicBezTo>
                  <a:cubicBezTo>
                    <a:pt x="3088" y="1797"/>
                    <a:pt x="3482" y="3313"/>
                    <a:pt x="3762" y="4268"/>
                  </a:cubicBezTo>
                  <a:cubicBezTo>
                    <a:pt x="3875" y="4604"/>
                    <a:pt x="3931" y="5082"/>
                    <a:pt x="3931" y="5559"/>
                  </a:cubicBezTo>
                  <a:cubicBezTo>
                    <a:pt x="3931" y="6149"/>
                    <a:pt x="3847" y="6794"/>
                    <a:pt x="3706" y="7328"/>
                  </a:cubicBezTo>
                  <a:cubicBezTo>
                    <a:pt x="3594" y="7861"/>
                    <a:pt x="3369" y="8310"/>
                    <a:pt x="3173" y="8507"/>
                  </a:cubicBezTo>
                  <a:cubicBezTo>
                    <a:pt x="3117" y="8535"/>
                    <a:pt x="3117" y="8535"/>
                    <a:pt x="3088" y="8563"/>
                  </a:cubicBezTo>
                  <a:cubicBezTo>
                    <a:pt x="3032" y="8563"/>
                    <a:pt x="2976" y="8535"/>
                    <a:pt x="2892" y="8479"/>
                  </a:cubicBezTo>
                  <a:cubicBezTo>
                    <a:pt x="2752" y="8395"/>
                    <a:pt x="2583" y="8170"/>
                    <a:pt x="2415" y="7917"/>
                  </a:cubicBezTo>
                  <a:cubicBezTo>
                    <a:pt x="2134" y="7524"/>
                    <a:pt x="1853" y="6991"/>
                    <a:pt x="1657" y="6514"/>
                  </a:cubicBezTo>
                  <a:cubicBezTo>
                    <a:pt x="1460" y="6008"/>
                    <a:pt x="1292" y="5559"/>
                    <a:pt x="1236" y="5306"/>
                  </a:cubicBezTo>
                  <a:cubicBezTo>
                    <a:pt x="1151" y="4829"/>
                    <a:pt x="955" y="3594"/>
                    <a:pt x="786" y="2499"/>
                  </a:cubicBezTo>
                  <a:cubicBezTo>
                    <a:pt x="666" y="1717"/>
                    <a:pt x="560" y="992"/>
                    <a:pt x="509" y="642"/>
                  </a:cubicBezTo>
                  <a:lnTo>
                    <a:pt x="509" y="642"/>
                  </a:lnTo>
                  <a:cubicBezTo>
                    <a:pt x="649" y="625"/>
                    <a:pt x="844" y="604"/>
                    <a:pt x="1067" y="590"/>
                  </a:cubicBezTo>
                  <a:cubicBezTo>
                    <a:pt x="1488" y="534"/>
                    <a:pt x="2022" y="477"/>
                    <a:pt x="2415" y="477"/>
                  </a:cubicBezTo>
                  <a:close/>
                  <a:moveTo>
                    <a:pt x="2415" y="0"/>
                  </a:moveTo>
                  <a:cubicBezTo>
                    <a:pt x="1572" y="0"/>
                    <a:pt x="225" y="225"/>
                    <a:pt x="225" y="225"/>
                  </a:cubicBezTo>
                  <a:cubicBezTo>
                    <a:pt x="84" y="225"/>
                    <a:pt x="0" y="365"/>
                    <a:pt x="28" y="477"/>
                  </a:cubicBezTo>
                  <a:cubicBezTo>
                    <a:pt x="28" y="477"/>
                    <a:pt x="590" y="4408"/>
                    <a:pt x="786" y="5391"/>
                  </a:cubicBezTo>
                  <a:cubicBezTo>
                    <a:pt x="871" y="5868"/>
                    <a:pt x="1207" y="6710"/>
                    <a:pt x="1601" y="7496"/>
                  </a:cubicBezTo>
                  <a:cubicBezTo>
                    <a:pt x="1825" y="7889"/>
                    <a:pt x="2050" y="8254"/>
                    <a:pt x="2274" y="8507"/>
                  </a:cubicBezTo>
                  <a:cubicBezTo>
                    <a:pt x="2387" y="8647"/>
                    <a:pt x="2499" y="8788"/>
                    <a:pt x="2639" y="8872"/>
                  </a:cubicBezTo>
                  <a:cubicBezTo>
                    <a:pt x="2780" y="8956"/>
                    <a:pt x="2920" y="9012"/>
                    <a:pt x="3088" y="9012"/>
                  </a:cubicBezTo>
                  <a:cubicBezTo>
                    <a:pt x="3229" y="9012"/>
                    <a:pt x="3369" y="8956"/>
                    <a:pt x="3482" y="8844"/>
                  </a:cubicBezTo>
                  <a:cubicBezTo>
                    <a:pt x="3818" y="8535"/>
                    <a:pt x="4015" y="8030"/>
                    <a:pt x="4183" y="7440"/>
                  </a:cubicBezTo>
                  <a:cubicBezTo>
                    <a:pt x="4324" y="6850"/>
                    <a:pt x="4408" y="6205"/>
                    <a:pt x="4408" y="5559"/>
                  </a:cubicBezTo>
                  <a:cubicBezTo>
                    <a:pt x="4408" y="5026"/>
                    <a:pt x="4352" y="4520"/>
                    <a:pt x="4211" y="4127"/>
                  </a:cubicBezTo>
                  <a:cubicBezTo>
                    <a:pt x="4015" y="3510"/>
                    <a:pt x="3790" y="2611"/>
                    <a:pt x="3594" y="1853"/>
                  </a:cubicBezTo>
                  <a:cubicBezTo>
                    <a:pt x="3482" y="1460"/>
                    <a:pt x="3397" y="1123"/>
                    <a:pt x="3313" y="842"/>
                  </a:cubicBezTo>
                  <a:cubicBezTo>
                    <a:pt x="3229" y="562"/>
                    <a:pt x="3173" y="365"/>
                    <a:pt x="3145" y="281"/>
                  </a:cubicBezTo>
                  <a:cubicBezTo>
                    <a:pt x="3117" y="169"/>
                    <a:pt x="3032" y="113"/>
                    <a:pt x="2976" y="84"/>
                  </a:cubicBezTo>
                  <a:cubicBezTo>
                    <a:pt x="2892" y="56"/>
                    <a:pt x="2808" y="28"/>
                    <a:pt x="2724" y="28"/>
                  </a:cubicBezTo>
                  <a:cubicBezTo>
                    <a:pt x="2611" y="28"/>
                    <a:pt x="2527" y="0"/>
                    <a:pt x="24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39"/>
            <p:cNvSpPr/>
            <p:nvPr/>
          </p:nvSpPr>
          <p:spPr>
            <a:xfrm>
              <a:off x="3807875" y="3450575"/>
              <a:ext cx="162875" cy="381150"/>
            </a:xfrm>
            <a:custGeom>
              <a:rect b="b" l="l" r="r" t="t"/>
              <a:pathLst>
                <a:path extrusionOk="0" h="15246" w="6515">
                  <a:moveTo>
                    <a:pt x="843" y="0"/>
                  </a:moveTo>
                  <a:cubicBezTo>
                    <a:pt x="843" y="0"/>
                    <a:pt x="1" y="2723"/>
                    <a:pt x="1" y="4717"/>
                  </a:cubicBezTo>
                  <a:cubicBezTo>
                    <a:pt x="1" y="6682"/>
                    <a:pt x="338" y="8928"/>
                    <a:pt x="759" y="11848"/>
                  </a:cubicBezTo>
                  <a:cubicBezTo>
                    <a:pt x="1037" y="13546"/>
                    <a:pt x="2144" y="15245"/>
                    <a:pt x="3039" y="15245"/>
                  </a:cubicBezTo>
                  <a:cubicBezTo>
                    <a:pt x="3046" y="15245"/>
                    <a:pt x="3054" y="15245"/>
                    <a:pt x="3061" y="15245"/>
                  </a:cubicBezTo>
                  <a:cubicBezTo>
                    <a:pt x="5812" y="15104"/>
                    <a:pt x="4802" y="10023"/>
                    <a:pt x="5307" y="7075"/>
                  </a:cubicBezTo>
                  <a:cubicBezTo>
                    <a:pt x="5812" y="4127"/>
                    <a:pt x="6261" y="3959"/>
                    <a:pt x="6514" y="702"/>
                  </a:cubicBezTo>
                  <a:lnTo>
                    <a:pt x="8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39"/>
            <p:cNvSpPr/>
            <p:nvPr/>
          </p:nvSpPr>
          <p:spPr>
            <a:xfrm>
              <a:off x="3802275" y="3444500"/>
              <a:ext cx="174775" cy="392825"/>
            </a:xfrm>
            <a:custGeom>
              <a:rect b="b" l="l" r="r" t="t"/>
              <a:pathLst>
                <a:path extrusionOk="0" h="15713" w="6991">
                  <a:moveTo>
                    <a:pt x="1047" y="1"/>
                  </a:moveTo>
                  <a:cubicBezTo>
                    <a:pt x="955" y="1"/>
                    <a:pt x="864" y="71"/>
                    <a:pt x="842" y="159"/>
                  </a:cubicBezTo>
                  <a:cubicBezTo>
                    <a:pt x="842" y="187"/>
                    <a:pt x="0" y="2910"/>
                    <a:pt x="0" y="4960"/>
                  </a:cubicBezTo>
                  <a:cubicBezTo>
                    <a:pt x="0" y="6953"/>
                    <a:pt x="309" y="9199"/>
                    <a:pt x="758" y="12147"/>
                  </a:cubicBezTo>
                  <a:cubicBezTo>
                    <a:pt x="899" y="13017"/>
                    <a:pt x="1264" y="13888"/>
                    <a:pt x="1685" y="14561"/>
                  </a:cubicBezTo>
                  <a:cubicBezTo>
                    <a:pt x="1909" y="14898"/>
                    <a:pt x="2162" y="15179"/>
                    <a:pt x="2415" y="15375"/>
                  </a:cubicBezTo>
                  <a:cubicBezTo>
                    <a:pt x="2695" y="15572"/>
                    <a:pt x="2976" y="15712"/>
                    <a:pt x="3257" y="15712"/>
                  </a:cubicBezTo>
                  <a:lnTo>
                    <a:pt x="3313" y="15712"/>
                  </a:lnTo>
                  <a:cubicBezTo>
                    <a:pt x="3678" y="15712"/>
                    <a:pt x="4015" y="15600"/>
                    <a:pt x="4296" y="15404"/>
                  </a:cubicBezTo>
                  <a:cubicBezTo>
                    <a:pt x="4773" y="15095"/>
                    <a:pt x="5054" y="14561"/>
                    <a:pt x="5222" y="13944"/>
                  </a:cubicBezTo>
                  <a:cubicBezTo>
                    <a:pt x="5503" y="13017"/>
                    <a:pt x="5531" y="11838"/>
                    <a:pt x="5559" y="10659"/>
                  </a:cubicBezTo>
                  <a:cubicBezTo>
                    <a:pt x="5587" y="9480"/>
                    <a:pt x="5587" y="8301"/>
                    <a:pt x="5756" y="7346"/>
                  </a:cubicBezTo>
                  <a:cubicBezTo>
                    <a:pt x="6008" y="5886"/>
                    <a:pt x="6261" y="5128"/>
                    <a:pt x="6457" y="4314"/>
                  </a:cubicBezTo>
                  <a:cubicBezTo>
                    <a:pt x="6654" y="3472"/>
                    <a:pt x="6850" y="2601"/>
                    <a:pt x="6963" y="945"/>
                  </a:cubicBezTo>
                  <a:cubicBezTo>
                    <a:pt x="6991" y="833"/>
                    <a:pt x="6878" y="720"/>
                    <a:pt x="6766" y="692"/>
                  </a:cubicBezTo>
                  <a:cubicBezTo>
                    <a:pt x="6626" y="692"/>
                    <a:pt x="6514" y="777"/>
                    <a:pt x="6514" y="917"/>
                  </a:cubicBezTo>
                  <a:cubicBezTo>
                    <a:pt x="6373" y="2545"/>
                    <a:pt x="6205" y="3388"/>
                    <a:pt x="6008" y="4174"/>
                  </a:cubicBezTo>
                  <a:cubicBezTo>
                    <a:pt x="5812" y="4988"/>
                    <a:pt x="5559" y="5802"/>
                    <a:pt x="5306" y="7290"/>
                  </a:cubicBezTo>
                  <a:cubicBezTo>
                    <a:pt x="5026" y="8778"/>
                    <a:pt x="5166" y="10799"/>
                    <a:pt x="5026" y="12428"/>
                  </a:cubicBezTo>
                  <a:cubicBezTo>
                    <a:pt x="4941" y="13242"/>
                    <a:pt x="4801" y="13972"/>
                    <a:pt x="4520" y="14449"/>
                  </a:cubicBezTo>
                  <a:cubicBezTo>
                    <a:pt x="4380" y="14702"/>
                    <a:pt x="4239" y="14898"/>
                    <a:pt x="4015" y="15039"/>
                  </a:cubicBezTo>
                  <a:cubicBezTo>
                    <a:pt x="3818" y="15151"/>
                    <a:pt x="3594" y="15235"/>
                    <a:pt x="3285" y="15263"/>
                  </a:cubicBezTo>
                  <a:lnTo>
                    <a:pt x="3257" y="15263"/>
                  </a:lnTo>
                  <a:cubicBezTo>
                    <a:pt x="3116" y="15263"/>
                    <a:pt x="2920" y="15179"/>
                    <a:pt x="2723" y="15011"/>
                  </a:cubicBezTo>
                  <a:cubicBezTo>
                    <a:pt x="2078" y="14505"/>
                    <a:pt x="1404" y="13270"/>
                    <a:pt x="1235" y="12063"/>
                  </a:cubicBezTo>
                  <a:cubicBezTo>
                    <a:pt x="786" y="9143"/>
                    <a:pt x="477" y="6897"/>
                    <a:pt x="477" y="4960"/>
                  </a:cubicBezTo>
                  <a:cubicBezTo>
                    <a:pt x="477" y="4005"/>
                    <a:pt x="674" y="2826"/>
                    <a:pt x="871" y="1900"/>
                  </a:cubicBezTo>
                  <a:cubicBezTo>
                    <a:pt x="983" y="1450"/>
                    <a:pt x="1067" y="1029"/>
                    <a:pt x="1151" y="749"/>
                  </a:cubicBezTo>
                  <a:cubicBezTo>
                    <a:pt x="1235" y="468"/>
                    <a:pt x="1292" y="299"/>
                    <a:pt x="1292" y="299"/>
                  </a:cubicBezTo>
                  <a:cubicBezTo>
                    <a:pt x="1320" y="187"/>
                    <a:pt x="1264" y="47"/>
                    <a:pt x="1123" y="19"/>
                  </a:cubicBezTo>
                  <a:cubicBezTo>
                    <a:pt x="1099" y="6"/>
                    <a:pt x="1073" y="1"/>
                    <a:pt x="10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39"/>
            <p:cNvSpPr/>
            <p:nvPr/>
          </p:nvSpPr>
          <p:spPr>
            <a:xfrm>
              <a:off x="4094250" y="5104850"/>
              <a:ext cx="209875" cy="142550"/>
            </a:xfrm>
            <a:custGeom>
              <a:rect b="b" l="l" r="r" t="t"/>
              <a:pathLst>
                <a:path extrusionOk="0" h="5702" w="8395">
                  <a:moveTo>
                    <a:pt x="2570" y="1"/>
                  </a:moveTo>
                  <a:cubicBezTo>
                    <a:pt x="2394" y="1"/>
                    <a:pt x="1689" y="22"/>
                    <a:pt x="983" y="338"/>
                  </a:cubicBezTo>
                  <a:cubicBezTo>
                    <a:pt x="197" y="703"/>
                    <a:pt x="0" y="1209"/>
                    <a:pt x="253" y="1714"/>
                  </a:cubicBezTo>
                  <a:cubicBezTo>
                    <a:pt x="534" y="2219"/>
                    <a:pt x="1123" y="3427"/>
                    <a:pt x="2106" y="4016"/>
                  </a:cubicBezTo>
                  <a:cubicBezTo>
                    <a:pt x="3060" y="4634"/>
                    <a:pt x="4408" y="4914"/>
                    <a:pt x="5166" y="5420"/>
                  </a:cubicBezTo>
                  <a:cubicBezTo>
                    <a:pt x="5456" y="5606"/>
                    <a:pt x="5835" y="5701"/>
                    <a:pt x="6222" y="5701"/>
                  </a:cubicBezTo>
                  <a:cubicBezTo>
                    <a:pt x="6883" y="5701"/>
                    <a:pt x="7571" y="5425"/>
                    <a:pt x="7889" y="4858"/>
                  </a:cubicBezTo>
                  <a:cubicBezTo>
                    <a:pt x="8395" y="3960"/>
                    <a:pt x="7777" y="1939"/>
                    <a:pt x="7777" y="1939"/>
                  </a:cubicBezTo>
                  <a:cubicBezTo>
                    <a:pt x="7777" y="1939"/>
                    <a:pt x="5643" y="1405"/>
                    <a:pt x="4464" y="872"/>
                  </a:cubicBezTo>
                  <a:cubicBezTo>
                    <a:pt x="3313" y="338"/>
                    <a:pt x="2611" y="1"/>
                    <a:pt x="2611" y="1"/>
                  </a:cubicBezTo>
                  <a:cubicBezTo>
                    <a:pt x="2611" y="1"/>
                    <a:pt x="2597" y="1"/>
                    <a:pt x="25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39"/>
            <p:cNvSpPr/>
            <p:nvPr/>
          </p:nvSpPr>
          <p:spPr>
            <a:xfrm>
              <a:off x="4092150" y="5099250"/>
              <a:ext cx="209875" cy="153750"/>
            </a:xfrm>
            <a:custGeom>
              <a:rect b="b" l="l" r="r" t="t"/>
              <a:pathLst>
                <a:path extrusionOk="0" h="6150" w="8395">
                  <a:moveTo>
                    <a:pt x="2584" y="451"/>
                  </a:moveTo>
                  <a:cubicBezTo>
                    <a:pt x="2619" y="467"/>
                    <a:pt x="3315" y="800"/>
                    <a:pt x="4464" y="1320"/>
                  </a:cubicBezTo>
                  <a:cubicBezTo>
                    <a:pt x="5502" y="1779"/>
                    <a:pt x="7224" y="2237"/>
                    <a:pt x="7687" y="2357"/>
                  </a:cubicBezTo>
                  <a:lnTo>
                    <a:pt x="7687" y="2357"/>
                  </a:lnTo>
                  <a:cubicBezTo>
                    <a:pt x="7765" y="2647"/>
                    <a:pt x="7945" y="3393"/>
                    <a:pt x="7945" y="4072"/>
                  </a:cubicBezTo>
                  <a:cubicBezTo>
                    <a:pt x="7945" y="4437"/>
                    <a:pt x="7889" y="4773"/>
                    <a:pt x="7777" y="4970"/>
                  </a:cubicBezTo>
                  <a:cubicBezTo>
                    <a:pt x="7636" y="5195"/>
                    <a:pt x="7412" y="5391"/>
                    <a:pt x="7159" y="5503"/>
                  </a:cubicBezTo>
                  <a:cubicBezTo>
                    <a:pt x="6906" y="5644"/>
                    <a:pt x="6598" y="5700"/>
                    <a:pt x="6289" y="5700"/>
                  </a:cubicBezTo>
                  <a:cubicBezTo>
                    <a:pt x="5952" y="5700"/>
                    <a:pt x="5615" y="5616"/>
                    <a:pt x="5390" y="5447"/>
                  </a:cubicBezTo>
                  <a:cubicBezTo>
                    <a:pt x="4969" y="5195"/>
                    <a:pt x="4436" y="4970"/>
                    <a:pt x="3874" y="4773"/>
                  </a:cubicBezTo>
                  <a:cubicBezTo>
                    <a:pt x="3341" y="4549"/>
                    <a:pt x="2751" y="4324"/>
                    <a:pt x="2302" y="4044"/>
                  </a:cubicBezTo>
                  <a:cubicBezTo>
                    <a:pt x="1404" y="3482"/>
                    <a:pt x="814" y="2331"/>
                    <a:pt x="562" y="1826"/>
                  </a:cubicBezTo>
                  <a:cubicBezTo>
                    <a:pt x="477" y="1713"/>
                    <a:pt x="477" y="1601"/>
                    <a:pt x="477" y="1517"/>
                  </a:cubicBezTo>
                  <a:cubicBezTo>
                    <a:pt x="477" y="1405"/>
                    <a:pt x="505" y="1292"/>
                    <a:pt x="618" y="1152"/>
                  </a:cubicBezTo>
                  <a:cubicBezTo>
                    <a:pt x="730" y="1040"/>
                    <a:pt x="898" y="899"/>
                    <a:pt x="1179" y="787"/>
                  </a:cubicBezTo>
                  <a:cubicBezTo>
                    <a:pt x="1748" y="502"/>
                    <a:pt x="2341" y="456"/>
                    <a:pt x="2584" y="451"/>
                  </a:cubicBezTo>
                  <a:close/>
                  <a:moveTo>
                    <a:pt x="2639" y="1"/>
                  </a:moveTo>
                  <a:cubicBezTo>
                    <a:pt x="2414" y="1"/>
                    <a:pt x="1713" y="29"/>
                    <a:pt x="983" y="338"/>
                  </a:cubicBezTo>
                  <a:cubicBezTo>
                    <a:pt x="674" y="506"/>
                    <a:pt x="421" y="675"/>
                    <a:pt x="253" y="871"/>
                  </a:cubicBezTo>
                  <a:cubicBezTo>
                    <a:pt x="84" y="1040"/>
                    <a:pt x="0" y="1292"/>
                    <a:pt x="0" y="1517"/>
                  </a:cubicBezTo>
                  <a:cubicBezTo>
                    <a:pt x="0" y="1713"/>
                    <a:pt x="56" y="1882"/>
                    <a:pt x="140" y="2050"/>
                  </a:cubicBezTo>
                  <a:cubicBezTo>
                    <a:pt x="393" y="2556"/>
                    <a:pt x="1011" y="3791"/>
                    <a:pt x="2050" y="4437"/>
                  </a:cubicBezTo>
                  <a:cubicBezTo>
                    <a:pt x="2583" y="4745"/>
                    <a:pt x="3173" y="4998"/>
                    <a:pt x="3706" y="5195"/>
                  </a:cubicBezTo>
                  <a:cubicBezTo>
                    <a:pt x="4267" y="5419"/>
                    <a:pt x="4773" y="5616"/>
                    <a:pt x="5138" y="5840"/>
                  </a:cubicBezTo>
                  <a:cubicBezTo>
                    <a:pt x="5475" y="6065"/>
                    <a:pt x="5868" y="6149"/>
                    <a:pt x="6289" y="6149"/>
                  </a:cubicBezTo>
                  <a:cubicBezTo>
                    <a:pt x="6654" y="6149"/>
                    <a:pt x="7047" y="6093"/>
                    <a:pt x="7356" y="5925"/>
                  </a:cubicBezTo>
                  <a:cubicBezTo>
                    <a:pt x="7693" y="5784"/>
                    <a:pt x="7973" y="5532"/>
                    <a:pt x="8170" y="5195"/>
                  </a:cubicBezTo>
                  <a:cubicBezTo>
                    <a:pt x="8338" y="4858"/>
                    <a:pt x="8394" y="4465"/>
                    <a:pt x="8394" y="4072"/>
                  </a:cubicBezTo>
                  <a:cubicBezTo>
                    <a:pt x="8394" y="3117"/>
                    <a:pt x="8086" y="2106"/>
                    <a:pt x="8086" y="2106"/>
                  </a:cubicBezTo>
                  <a:cubicBezTo>
                    <a:pt x="8058" y="2022"/>
                    <a:pt x="8001" y="1966"/>
                    <a:pt x="7917" y="1938"/>
                  </a:cubicBezTo>
                  <a:cubicBezTo>
                    <a:pt x="7917" y="1938"/>
                    <a:pt x="7805" y="1910"/>
                    <a:pt x="7580" y="1854"/>
                  </a:cubicBezTo>
                  <a:cubicBezTo>
                    <a:pt x="6935" y="1685"/>
                    <a:pt x="5503" y="1264"/>
                    <a:pt x="4660" y="899"/>
                  </a:cubicBezTo>
                  <a:cubicBezTo>
                    <a:pt x="4071" y="618"/>
                    <a:pt x="3594" y="394"/>
                    <a:pt x="3285" y="253"/>
                  </a:cubicBezTo>
                  <a:cubicBezTo>
                    <a:pt x="2948" y="113"/>
                    <a:pt x="2779" y="29"/>
                    <a:pt x="2779" y="29"/>
                  </a:cubicBezTo>
                  <a:lnTo>
                    <a:pt x="26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39"/>
            <p:cNvSpPr/>
            <p:nvPr/>
          </p:nvSpPr>
          <p:spPr>
            <a:xfrm>
              <a:off x="4095650" y="5121025"/>
              <a:ext cx="197950" cy="126375"/>
            </a:xfrm>
            <a:custGeom>
              <a:rect b="b" l="l" r="r" t="t"/>
              <a:pathLst>
                <a:path extrusionOk="0" h="5055" w="7918">
                  <a:moveTo>
                    <a:pt x="450" y="0"/>
                  </a:moveTo>
                  <a:cubicBezTo>
                    <a:pt x="57" y="309"/>
                    <a:pt x="0" y="702"/>
                    <a:pt x="197" y="1067"/>
                  </a:cubicBezTo>
                  <a:cubicBezTo>
                    <a:pt x="478" y="1572"/>
                    <a:pt x="1067" y="2780"/>
                    <a:pt x="2050" y="3369"/>
                  </a:cubicBezTo>
                  <a:cubicBezTo>
                    <a:pt x="3004" y="3987"/>
                    <a:pt x="4352" y="4267"/>
                    <a:pt x="5110" y="4773"/>
                  </a:cubicBezTo>
                  <a:cubicBezTo>
                    <a:pt x="5400" y="4959"/>
                    <a:pt x="5779" y="5054"/>
                    <a:pt x="6166" y="5054"/>
                  </a:cubicBezTo>
                  <a:cubicBezTo>
                    <a:pt x="6827" y="5054"/>
                    <a:pt x="7515" y="4778"/>
                    <a:pt x="7833" y="4211"/>
                  </a:cubicBezTo>
                  <a:cubicBezTo>
                    <a:pt x="7861" y="4127"/>
                    <a:pt x="7889" y="4043"/>
                    <a:pt x="7918" y="3959"/>
                  </a:cubicBezTo>
                  <a:lnTo>
                    <a:pt x="7918" y="3959"/>
                  </a:lnTo>
                  <a:cubicBezTo>
                    <a:pt x="7377" y="4500"/>
                    <a:pt x="6619" y="4674"/>
                    <a:pt x="6043" y="4674"/>
                  </a:cubicBezTo>
                  <a:cubicBezTo>
                    <a:pt x="5871" y="4674"/>
                    <a:pt x="5716" y="4658"/>
                    <a:pt x="5587" y="4632"/>
                  </a:cubicBezTo>
                  <a:cubicBezTo>
                    <a:pt x="4914" y="4520"/>
                    <a:pt x="3706" y="3678"/>
                    <a:pt x="2948" y="3369"/>
                  </a:cubicBezTo>
                  <a:cubicBezTo>
                    <a:pt x="2162" y="3060"/>
                    <a:pt x="1264" y="2162"/>
                    <a:pt x="843" y="1404"/>
                  </a:cubicBezTo>
                  <a:cubicBezTo>
                    <a:pt x="534" y="842"/>
                    <a:pt x="450" y="281"/>
                    <a:pt x="4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39"/>
            <p:cNvSpPr/>
            <p:nvPr/>
          </p:nvSpPr>
          <p:spPr>
            <a:xfrm>
              <a:off x="4092150" y="5115125"/>
              <a:ext cx="208475" cy="137875"/>
            </a:xfrm>
            <a:custGeom>
              <a:rect b="b" l="l" r="r" t="t"/>
              <a:pathLst>
                <a:path extrusionOk="0" h="5515" w="8339">
                  <a:moveTo>
                    <a:pt x="606" y="0"/>
                  </a:moveTo>
                  <a:cubicBezTo>
                    <a:pt x="544" y="0"/>
                    <a:pt x="483" y="27"/>
                    <a:pt x="421" y="68"/>
                  </a:cubicBezTo>
                  <a:cubicBezTo>
                    <a:pt x="140" y="292"/>
                    <a:pt x="0" y="573"/>
                    <a:pt x="0" y="882"/>
                  </a:cubicBezTo>
                  <a:cubicBezTo>
                    <a:pt x="0" y="1078"/>
                    <a:pt x="56" y="1247"/>
                    <a:pt x="140" y="1415"/>
                  </a:cubicBezTo>
                  <a:cubicBezTo>
                    <a:pt x="393" y="1921"/>
                    <a:pt x="1011" y="3156"/>
                    <a:pt x="2050" y="3802"/>
                  </a:cubicBezTo>
                  <a:cubicBezTo>
                    <a:pt x="2583" y="4110"/>
                    <a:pt x="3173" y="4363"/>
                    <a:pt x="3706" y="4560"/>
                  </a:cubicBezTo>
                  <a:cubicBezTo>
                    <a:pt x="4267" y="4784"/>
                    <a:pt x="4773" y="4981"/>
                    <a:pt x="5138" y="5205"/>
                  </a:cubicBezTo>
                  <a:cubicBezTo>
                    <a:pt x="5475" y="5430"/>
                    <a:pt x="5868" y="5514"/>
                    <a:pt x="6289" y="5514"/>
                  </a:cubicBezTo>
                  <a:cubicBezTo>
                    <a:pt x="6654" y="5514"/>
                    <a:pt x="7047" y="5458"/>
                    <a:pt x="7356" y="5290"/>
                  </a:cubicBezTo>
                  <a:cubicBezTo>
                    <a:pt x="7693" y="5149"/>
                    <a:pt x="7973" y="4897"/>
                    <a:pt x="8170" y="4560"/>
                  </a:cubicBezTo>
                  <a:cubicBezTo>
                    <a:pt x="8226" y="4475"/>
                    <a:pt x="8254" y="4363"/>
                    <a:pt x="8282" y="4279"/>
                  </a:cubicBezTo>
                  <a:cubicBezTo>
                    <a:pt x="8338" y="4167"/>
                    <a:pt x="8282" y="4054"/>
                    <a:pt x="8198" y="3998"/>
                  </a:cubicBezTo>
                  <a:cubicBezTo>
                    <a:pt x="8155" y="3977"/>
                    <a:pt x="8112" y="3968"/>
                    <a:pt x="8072" y="3968"/>
                  </a:cubicBezTo>
                  <a:cubicBezTo>
                    <a:pt x="8008" y="3968"/>
                    <a:pt x="7952" y="3991"/>
                    <a:pt x="7917" y="4026"/>
                  </a:cubicBezTo>
                  <a:cubicBezTo>
                    <a:pt x="7443" y="4474"/>
                    <a:pt x="6796" y="4675"/>
                    <a:pt x="6278" y="4675"/>
                  </a:cubicBezTo>
                  <a:cubicBezTo>
                    <a:pt x="6243" y="4675"/>
                    <a:pt x="6210" y="4674"/>
                    <a:pt x="6176" y="4672"/>
                  </a:cubicBezTo>
                  <a:cubicBezTo>
                    <a:pt x="6008" y="4672"/>
                    <a:pt x="5868" y="4672"/>
                    <a:pt x="5783" y="4644"/>
                  </a:cubicBezTo>
                  <a:cubicBezTo>
                    <a:pt x="5503" y="4588"/>
                    <a:pt x="5025" y="4363"/>
                    <a:pt x="4548" y="4110"/>
                  </a:cubicBezTo>
                  <a:cubicBezTo>
                    <a:pt x="4071" y="3830"/>
                    <a:pt x="3594" y="3549"/>
                    <a:pt x="3173" y="3380"/>
                  </a:cubicBezTo>
                  <a:cubicBezTo>
                    <a:pt x="2836" y="3268"/>
                    <a:pt x="2414" y="2959"/>
                    <a:pt x="2078" y="2622"/>
                  </a:cubicBezTo>
                  <a:cubicBezTo>
                    <a:pt x="1713" y="2286"/>
                    <a:pt x="1376" y="1893"/>
                    <a:pt x="1179" y="1528"/>
                  </a:cubicBezTo>
                  <a:cubicBezTo>
                    <a:pt x="898" y="1022"/>
                    <a:pt x="814" y="489"/>
                    <a:pt x="814" y="236"/>
                  </a:cubicBezTo>
                  <a:cubicBezTo>
                    <a:pt x="814" y="124"/>
                    <a:pt x="758" y="68"/>
                    <a:pt x="674" y="12"/>
                  </a:cubicBezTo>
                  <a:cubicBezTo>
                    <a:pt x="651" y="4"/>
                    <a:pt x="629" y="0"/>
                    <a:pt x="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39"/>
            <p:cNvSpPr/>
            <p:nvPr/>
          </p:nvSpPr>
          <p:spPr>
            <a:xfrm>
              <a:off x="4480275" y="5126625"/>
              <a:ext cx="139000" cy="99000"/>
            </a:xfrm>
            <a:custGeom>
              <a:rect b="b" l="l" r="r" t="t"/>
              <a:pathLst>
                <a:path extrusionOk="0" h="3960" w="5560">
                  <a:moveTo>
                    <a:pt x="0" y="1"/>
                  </a:moveTo>
                  <a:lnTo>
                    <a:pt x="0" y="1"/>
                  </a:lnTo>
                  <a:cubicBezTo>
                    <a:pt x="0" y="1"/>
                    <a:pt x="253" y="1573"/>
                    <a:pt x="253" y="2191"/>
                  </a:cubicBezTo>
                  <a:cubicBezTo>
                    <a:pt x="253" y="2836"/>
                    <a:pt x="1320" y="3959"/>
                    <a:pt x="2415" y="3959"/>
                  </a:cubicBezTo>
                  <a:cubicBezTo>
                    <a:pt x="3538" y="3959"/>
                    <a:pt x="4633" y="3538"/>
                    <a:pt x="5110" y="2977"/>
                  </a:cubicBezTo>
                  <a:cubicBezTo>
                    <a:pt x="5559" y="2387"/>
                    <a:pt x="5391" y="422"/>
                    <a:pt x="5391" y="422"/>
                  </a:cubicBezTo>
                  <a:lnTo>
                    <a:pt x="5391" y="422"/>
                  </a:lnTo>
                  <a:cubicBezTo>
                    <a:pt x="5391" y="422"/>
                    <a:pt x="4066" y="627"/>
                    <a:pt x="2704" y="627"/>
                  </a:cubicBezTo>
                  <a:cubicBezTo>
                    <a:pt x="1597" y="627"/>
                    <a:pt x="466" y="492"/>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39"/>
            <p:cNvSpPr/>
            <p:nvPr/>
          </p:nvSpPr>
          <p:spPr>
            <a:xfrm>
              <a:off x="4474650" y="5120600"/>
              <a:ext cx="147425" cy="111325"/>
            </a:xfrm>
            <a:custGeom>
              <a:rect b="b" l="l" r="r" t="t"/>
              <a:pathLst>
                <a:path extrusionOk="0" h="4453" w="5897">
                  <a:moveTo>
                    <a:pt x="549" y="720"/>
                  </a:moveTo>
                  <a:lnTo>
                    <a:pt x="549" y="720"/>
                  </a:lnTo>
                  <a:cubicBezTo>
                    <a:pt x="780" y="831"/>
                    <a:pt x="1042" y="910"/>
                    <a:pt x="1320" y="972"/>
                  </a:cubicBezTo>
                  <a:cubicBezTo>
                    <a:pt x="1826" y="1056"/>
                    <a:pt x="2387" y="1112"/>
                    <a:pt x="2977" y="1112"/>
                  </a:cubicBezTo>
                  <a:cubicBezTo>
                    <a:pt x="3987" y="1112"/>
                    <a:pt x="4953" y="991"/>
                    <a:pt x="5394" y="926"/>
                  </a:cubicBezTo>
                  <a:lnTo>
                    <a:pt x="5394" y="926"/>
                  </a:lnTo>
                  <a:cubicBezTo>
                    <a:pt x="5419" y="1040"/>
                    <a:pt x="5419" y="1231"/>
                    <a:pt x="5419" y="1449"/>
                  </a:cubicBezTo>
                  <a:cubicBezTo>
                    <a:pt x="5419" y="1758"/>
                    <a:pt x="5391" y="2095"/>
                    <a:pt x="5363" y="2403"/>
                  </a:cubicBezTo>
                  <a:cubicBezTo>
                    <a:pt x="5307" y="2712"/>
                    <a:pt x="5223" y="2965"/>
                    <a:pt x="5138" y="3049"/>
                  </a:cubicBezTo>
                  <a:cubicBezTo>
                    <a:pt x="4942" y="3302"/>
                    <a:pt x="4577" y="3526"/>
                    <a:pt x="4128" y="3695"/>
                  </a:cubicBezTo>
                  <a:cubicBezTo>
                    <a:pt x="3707" y="3863"/>
                    <a:pt x="3173" y="3976"/>
                    <a:pt x="2640" y="3976"/>
                  </a:cubicBezTo>
                  <a:cubicBezTo>
                    <a:pt x="2163" y="3976"/>
                    <a:pt x="1685" y="3723"/>
                    <a:pt x="1292" y="3386"/>
                  </a:cubicBezTo>
                  <a:cubicBezTo>
                    <a:pt x="1124" y="3218"/>
                    <a:pt x="955" y="3049"/>
                    <a:pt x="843" y="2853"/>
                  </a:cubicBezTo>
                  <a:cubicBezTo>
                    <a:pt x="759" y="2684"/>
                    <a:pt x="703" y="2544"/>
                    <a:pt x="703" y="2432"/>
                  </a:cubicBezTo>
                  <a:cubicBezTo>
                    <a:pt x="703" y="2095"/>
                    <a:pt x="647" y="1533"/>
                    <a:pt x="590" y="1056"/>
                  </a:cubicBezTo>
                  <a:cubicBezTo>
                    <a:pt x="576" y="937"/>
                    <a:pt x="562" y="824"/>
                    <a:pt x="549" y="720"/>
                  </a:cubicBezTo>
                  <a:close/>
                  <a:moveTo>
                    <a:pt x="241" y="0"/>
                  </a:moveTo>
                  <a:cubicBezTo>
                    <a:pt x="207" y="0"/>
                    <a:pt x="172" y="7"/>
                    <a:pt x="141" y="17"/>
                  </a:cubicBezTo>
                  <a:cubicBezTo>
                    <a:pt x="29" y="73"/>
                    <a:pt x="1" y="157"/>
                    <a:pt x="1" y="270"/>
                  </a:cubicBezTo>
                  <a:cubicBezTo>
                    <a:pt x="1" y="270"/>
                    <a:pt x="57" y="663"/>
                    <a:pt x="113" y="1112"/>
                  </a:cubicBezTo>
                  <a:cubicBezTo>
                    <a:pt x="169" y="1589"/>
                    <a:pt x="225" y="2151"/>
                    <a:pt x="225" y="2432"/>
                  </a:cubicBezTo>
                  <a:cubicBezTo>
                    <a:pt x="225" y="2656"/>
                    <a:pt x="338" y="2881"/>
                    <a:pt x="450" y="3105"/>
                  </a:cubicBezTo>
                  <a:cubicBezTo>
                    <a:pt x="647" y="3442"/>
                    <a:pt x="955" y="3751"/>
                    <a:pt x="1348" y="4004"/>
                  </a:cubicBezTo>
                  <a:cubicBezTo>
                    <a:pt x="1713" y="4256"/>
                    <a:pt x="2163" y="4453"/>
                    <a:pt x="2640" y="4453"/>
                  </a:cubicBezTo>
                  <a:cubicBezTo>
                    <a:pt x="3229" y="4453"/>
                    <a:pt x="3791" y="4341"/>
                    <a:pt x="4296" y="4144"/>
                  </a:cubicBezTo>
                  <a:cubicBezTo>
                    <a:pt x="4802" y="3948"/>
                    <a:pt x="5223" y="3695"/>
                    <a:pt x="5503" y="3358"/>
                  </a:cubicBezTo>
                  <a:cubicBezTo>
                    <a:pt x="5700" y="3133"/>
                    <a:pt x="5756" y="2797"/>
                    <a:pt x="5812" y="2460"/>
                  </a:cubicBezTo>
                  <a:cubicBezTo>
                    <a:pt x="5868" y="2123"/>
                    <a:pt x="5896" y="1758"/>
                    <a:pt x="5896" y="1449"/>
                  </a:cubicBezTo>
                  <a:cubicBezTo>
                    <a:pt x="5896" y="1000"/>
                    <a:pt x="5868" y="663"/>
                    <a:pt x="5868" y="635"/>
                  </a:cubicBezTo>
                  <a:cubicBezTo>
                    <a:pt x="5840" y="579"/>
                    <a:pt x="5812" y="522"/>
                    <a:pt x="5756" y="494"/>
                  </a:cubicBezTo>
                  <a:cubicBezTo>
                    <a:pt x="5728" y="438"/>
                    <a:pt x="5644" y="438"/>
                    <a:pt x="5588" y="438"/>
                  </a:cubicBezTo>
                  <a:cubicBezTo>
                    <a:pt x="5588" y="438"/>
                    <a:pt x="5503" y="438"/>
                    <a:pt x="5363" y="466"/>
                  </a:cubicBezTo>
                  <a:cubicBezTo>
                    <a:pt x="4942" y="522"/>
                    <a:pt x="3959" y="635"/>
                    <a:pt x="2977" y="635"/>
                  </a:cubicBezTo>
                  <a:cubicBezTo>
                    <a:pt x="2415" y="635"/>
                    <a:pt x="1854" y="607"/>
                    <a:pt x="1405" y="494"/>
                  </a:cubicBezTo>
                  <a:cubicBezTo>
                    <a:pt x="955" y="410"/>
                    <a:pt x="590" y="270"/>
                    <a:pt x="394" y="73"/>
                  </a:cubicBezTo>
                  <a:cubicBezTo>
                    <a:pt x="358" y="20"/>
                    <a:pt x="300" y="0"/>
                    <a:pt x="2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39"/>
            <p:cNvSpPr/>
            <p:nvPr/>
          </p:nvSpPr>
          <p:spPr>
            <a:xfrm>
              <a:off x="4485875" y="5175750"/>
              <a:ext cx="127775" cy="49875"/>
            </a:xfrm>
            <a:custGeom>
              <a:rect b="b" l="l" r="r" t="t"/>
              <a:pathLst>
                <a:path extrusionOk="0" h="1995" w="5111">
                  <a:moveTo>
                    <a:pt x="1" y="1"/>
                  </a:moveTo>
                  <a:cubicBezTo>
                    <a:pt x="29" y="85"/>
                    <a:pt x="29" y="169"/>
                    <a:pt x="29" y="226"/>
                  </a:cubicBezTo>
                  <a:cubicBezTo>
                    <a:pt x="29" y="871"/>
                    <a:pt x="1096" y="1994"/>
                    <a:pt x="2191" y="1994"/>
                  </a:cubicBezTo>
                  <a:cubicBezTo>
                    <a:pt x="3314" y="1994"/>
                    <a:pt x="4409" y="1573"/>
                    <a:pt x="4886" y="1012"/>
                  </a:cubicBezTo>
                  <a:cubicBezTo>
                    <a:pt x="4998" y="843"/>
                    <a:pt x="5083" y="619"/>
                    <a:pt x="5111" y="338"/>
                  </a:cubicBezTo>
                  <a:lnTo>
                    <a:pt x="5111" y="338"/>
                  </a:lnTo>
                  <a:cubicBezTo>
                    <a:pt x="4636" y="862"/>
                    <a:pt x="3739" y="1609"/>
                    <a:pt x="2697" y="1609"/>
                  </a:cubicBezTo>
                  <a:cubicBezTo>
                    <a:pt x="2567" y="1609"/>
                    <a:pt x="2436" y="1598"/>
                    <a:pt x="2303" y="1573"/>
                  </a:cubicBezTo>
                  <a:cubicBezTo>
                    <a:pt x="1180" y="1349"/>
                    <a:pt x="366" y="478"/>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39"/>
            <p:cNvSpPr/>
            <p:nvPr/>
          </p:nvSpPr>
          <p:spPr>
            <a:xfrm>
              <a:off x="4480275" y="5169875"/>
              <a:ext cx="139700" cy="62050"/>
            </a:xfrm>
            <a:custGeom>
              <a:rect b="b" l="l" r="r" t="t"/>
              <a:pathLst>
                <a:path extrusionOk="0" h="2482" w="5588">
                  <a:moveTo>
                    <a:pt x="1012" y="1359"/>
                  </a:moveTo>
                  <a:cubicBezTo>
                    <a:pt x="1374" y="1636"/>
                    <a:pt x="1814" y="1880"/>
                    <a:pt x="2324" y="2002"/>
                  </a:cubicBezTo>
                  <a:lnTo>
                    <a:pt x="2324" y="2002"/>
                  </a:lnTo>
                  <a:cubicBezTo>
                    <a:pt x="1878" y="1972"/>
                    <a:pt x="1435" y="1731"/>
                    <a:pt x="1067" y="1415"/>
                  </a:cubicBezTo>
                  <a:cubicBezTo>
                    <a:pt x="1049" y="1397"/>
                    <a:pt x="1030" y="1378"/>
                    <a:pt x="1012" y="1359"/>
                  </a:cubicBezTo>
                  <a:close/>
                  <a:moveTo>
                    <a:pt x="236" y="1"/>
                  </a:moveTo>
                  <a:cubicBezTo>
                    <a:pt x="213" y="1"/>
                    <a:pt x="190" y="4"/>
                    <a:pt x="169" y="11"/>
                  </a:cubicBezTo>
                  <a:cubicBezTo>
                    <a:pt x="57" y="39"/>
                    <a:pt x="0" y="152"/>
                    <a:pt x="0" y="236"/>
                  </a:cubicBezTo>
                  <a:cubicBezTo>
                    <a:pt x="0" y="320"/>
                    <a:pt x="0" y="404"/>
                    <a:pt x="0" y="461"/>
                  </a:cubicBezTo>
                  <a:cubicBezTo>
                    <a:pt x="0" y="685"/>
                    <a:pt x="113" y="910"/>
                    <a:pt x="225" y="1134"/>
                  </a:cubicBezTo>
                  <a:cubicBezTo>
                    <a:pt x="422" y="1471"/>
                    <a:pt x="730" y="1780"/>
                    <a:pt x="1123" y="2033"/>
                  </a:cubicBezTo>
                  <a:cubicBezTo>
                    <a:pt x="1488" y="2285"/>
                    <a:pt x="1938" y="2482"/>
                    <a:pt x="2415" y="2482"/>
                  </a:cubicBezTo>
                  <a:cubicBezTo>
                    <a:pt x="3004" y="2482"/>
                    <a:pt x="3566" y="2370"/>
                    <a:pt x="4071" y="2173"/>
                  </a:cubicBezTo>
                  <a:cubicBezTo>
                    <a:pt x="4577" y="1977"/>
                    <a:pt x="4998" y="1724"/>
                    <a:pt x="5278" y="1387"/>
                  </a:cubicBezTo>
                  <a:cubicBezTo>
                    <a:pt x="5447" y="1190"/>
                    <a:pt x="5531" y="910"/>
                    <a:pt x="5587" y="629"/>
                  </a:cubicBezTo>
                  <a:cubicBezTo>
                    <a:pt x="5587" y="517"/>
                    <a:pt x="5531" y="404"/>
                    <a:pt x="5447" y="376"/>
                  </a:cubicBezTo>
                  <a:cubicBezTo>
                    <a:pt x="5417" y="356"/>
                    <a:pt x="5384" y="347"/>
                    <a:pt x="5349" y="347"/>
                  </a:cubicBezTo>
                  <a:cubicBezTo>
                    <a:pt x="5287" y="347"/>
                    <a:pt x="5221" y="378"/>
                    <a:pt x="5166" y="432"/>
                  </a:cubicBezTo>
                  <a:cubicBezTo>
                    <a:pt x="4942" y="685"/>
                    <a:pt x="4605" y="966"/>
                    <a:pt x="4240" y="1219"/>
                  </a:cubicBezTo>
                  <a:cubicBezTo>
                    <a:pt x="3847" y="1443"/>
                    <a:pt x="3397" y="1612"/>
                    <a:pt x="2920" y="1612"/>
                  </a:cubicBezTo>
                  <a:cubicBezTo>
                    <a:pt x="2808" y="1612"/>
                    <a:pt x="2696" y="1612"/>
                    <a:pt x="2555" y="1584"/>
                  </a:cubicBezTo>
                  <a:cubicBezTo>
                    <a:pt x="1544" y="1387"/>
                    <a:pt x="786" y="545"/>
                    <a:pt x="422" y="96"/>
                  </a:cubicBezTo>
                  <a:cubicBezTo>
                    <a:pt x="379" y="32"/>
                    <a:pt x="306" y="1"/>
                    <a:pt x="2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39"/>
            <p:cNvSpPr/>
            <p:nvPr/>
          </p:nvSpPr>
          <p:spPr>
            <a:xfrm>
              <a:off x="4017975" y="3637125"/>
              <a:ext cx="654625" cy="1546225"/>
            </a:xfrm>
            <a:custGeom>
              <a:rect b="b" l="l" r="r" t="t"/>
              <a:pathLst>
                <a:path extrusionOk="0" h="61849" w="26185">
                  <a:moveTo>
                    <a:pt x="360" y="0"/>
                  </a:moveTo>
                  <a:cubicBezTo>
                    <a:pt x="136" y="0"/>
                    <a:pt x="0" y="108"/>
                    <a:pt x="103" y="427"/>
                  </a:cubicBezTo>
                  <a:cubicBezTo>
                    <a:pt x="103" y="427"/>
                    <a:pt x="356" y="5677"/>
                    <a:pt x="216" y="7895"/>
                  </a:cubicBezTo>
                  <a:cubicBezTo>
                    <a:pt x="103" y="10141"/>
                    <a:pt x="412" y="21567"/>
                    <a:pt x="665" y="25329"/>
                  </a:cubicBezTo>
                  <a:cubicBezTo>
                    <a:pt x="918" y="29092"/>
                    <a:pt x="1760" y="37598"/>
                    <a:pt x="2321" y="41023"/>
                  </a:cubicBezTo>
                  <a:cubicBezTo>
                    <a:pt x="2911" y="44476"/>
                    <a:pt x="5915" y="58009"/>
                    <a:pt x="5915" y="58009"/>
                  </a:cubicBezTo>
                  <a:cubicBezTo>
                    <a:pt x="5915" y="58009"/>
                    <a:pt x="5297" y="59244"/>
                    <a:pt x="5466" y="59749"/>
                  </a:cubicBezTo>
                  <a:cubicBezTo>
                    <a:pt x="5606" y="60254"/>
                    <a:pt x="6841" y="61602"/>
                    <a:pt x="8666" y="61799"/>
                  </a:cubicBezTo>
                  <a:cubicBezTo>
                    <a:pt x="8981" y="61832"/>
                    <a:pt x="9254" y="61848"/>
                    <a:pt x="9490" y="61848"/>
                  </a:cubicBezTo>
                  <a:cubicBezTo>
                    <a:pt x="10643" y="61848"/>
                    <a:pt x="10941" y="61459"/>
                    <a:pt x="11221" y="60760"/>
                  </a:cubicBezTo>
                  <a:cubicBezTo>
                    <a:pt x="11586" y="59946"/>
                    <a:pt x="11726" y="57812"/>
                    <a:pt x="11839" y="56492"/>
                  </a:cubicBezTo>
                  <a:cubicBezTo>
                    <a:pt x="11951" y="55145"/>
                    <a:pt x="13046" y="52450"/>
                    <a:pt x="12653" y="48884"/>
                  </a:cubicBezTo>
                  <a:cubicBezTo>
                    <a:pt x="12288" y="45319"/>
                    <a:pt x="12990" y="32854"/>
                    <a:pt x="12990" y="32854"/>
                  </a:cubicBezTo>
                  <a:lnTo>
                    <a:pt x="13551" y="24319"/>
                  </a:lnTo>
                  <a:cubicBezTo>
                    <a:pt x="13551" y="24319"/>
                    <a:pt x="13944" y="34791"/>
                    <a:pt x="14337" y="36363"/>
                  </a:cubicBezTo>
                  <a:cubicBezTo>
                    <a:pt x="14702" y="37963"/>
                    <a:pt x="17622" y="55201"/>
                    <a:pt x="17931" y="56156"/>
                  </a:cubicBezTo>
                  <a:cubicBezTo>
                    <a:pt x="18240" y="57138"/>
                    <a:pt x="17987" y="58879"/>
                    <a:pt x="18184" y="59272"/>
                  </a:cubicBezTo>
                  <a:cubicBezTo>
                    <a:pt x="18380" y="59693"/>
                    <a:pt x="18549" y="60619"/>
                    <a:pt x="19054" y="61013"/>
                  </a:cubicBezTo>
                  <a:cubicBezTo>
                    <a:pt x="19375" y="61280"/>
                    <a:pt x="20375" y="61457"/>
                    <a:pt x="21271" y="61457"/>
                  </a:cubicBezTo>
                  <a:cubicBezTo>
                    <a:pt x="21786" y="61457"/>
                    <a:pt x="22266" y="61398"/>
                    <a:pt x="22563" y="61265"/>
                  </a:cubicBezTo>
                  <a:cubicBezTo>
                    <a:pt x="23377" y="60928"/>
                    <a:pt x="24051" y="60451"/>
                    <a:pt x="24051" y="60086"/>
                  </a:cubicBezTo>
                  <a:cubicBezTo>
                    <a:pt x="24051" y="59749"/>
                    <a:pt x="24360" y="58065"/>
                    <a:pt x="24248" y="57138"/>
                  </a:cubicBezTo>
                  <a:cubicBezTo>
                    <a:pt x="24163" y="56212"/>
                    <a:pt x="23911" y="55454"/>
                    <a:pt x="23911" y="55201"/>
                  </a:cubicBezTo>
                  <a:cubicBezTo>
                    <a:pt x="23911" y="54948"/>
                    <a:pt x="24669" y="41360"/>
                    <a:pt x="24669" y="37598"/>
                  </a:cubicBezTo>
                  <a:cubicBezTo>
                    <a:pt x="24669" y="33836"/>
                    <a:pt x="24220" y="29597"/>
                    <a:pt x="24220" y="29597"/>
                  </a:cubicBezTo>
                  <a:cubicBezTo>
                    <a:pt x="24220" y="29597"/>
                    <a:pt x="25680" y="18507"/>
                    <a:pt x="25932" y="14043"/>
                  </a:cubicBezTo>
                  <a:cubicBezTo>
                    <a:pt x="26185" y="9580"/>
                    <a:pt x="25876" y="5930"/>
                    <a:pt x="25623" y="4582"/>
                  </a:cubicBezTo>
                  <a:cubicBezTo>
                    <a:pt x="25371" y="3263"/>
                    <a:pt x="24922" y="371"/>
                    <a:pt x="24922" y="371"/>
                  </a:cubicBezTo>
                  <a:cubicBezTo>
                    <a:pt x="24922" y="371"/>
                    <a:pt x="19559" y="2027"/>
                    <a:pt x="15348" y="2168"/>
                  </a:cubicBezTo>
                  <a:cubicBezTo>
                    <a:pt x="12975" y="2231"/>
                    <a:pt x="11476" y="2366"/>
                    <a:pt x="10192" y="2366"/>
                  </a:cubicBezTo>
                  <a:cubicBezTo>
                    <a:pt x="9198" y="2366"/>
                    <a:pt x="8332" y="2285"/>
                    <a:pt x="7291" y="2027"/>
                  </a:cubicBezTo>
                  <a:cubicBezTo>
                    <a:pt x="4932" y="1466"/>
                    <a:pt x="1816" y="624"/>
                    <a:pt x="1563" y="427"/>
                  </a:cubicBezTo>
                  <a:cubicBezTo>
                    <a:pt x="1403" y="321"/>
                    <a:pt x="748" y="0"/>
                    <a:pt x="3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39"/>
            <p:cNvSpPr/>
            <p:nvPr/>
          </p:nvSpPr>
          <p:spPr>
            <a:xfrm>
              <a:off x="4013525" y="3630950"/>
              <a:ext cx="661200" cy="1558175"/>
            </a:xfrm>
            <a:custGeom>
              <a:rect b="b" l="l" r="r" t="t"/>
              <a:pathLst>
                <a:path extrusionOk="0" h="62327" w="26448">
                  <a:moveTo>
                    <a:pt x="534" y="478"/>
                  </a:moveTo>
                  <a:cubicBezTo>
                    <a:pt x="674" y="478"/>
                    <a:pt x="927" y="534"/>
                    <a:pt x="1124" y="646"/>
                  </a:cubicBezTo>
                  <a:cubicBezTo>
                    <a:pt x="1236" y="674"/>
                    <a:pt x="1348" y="730"/>
                    <a:pt x="1432" y="786"/>
                  </a:cubicBezTo>
                  <a:cubicBezTo>
                    <a:pt x="1517" y="815"/>
                    <a:pt x="1573" y="871"/>
                    <a:pt x="1601" y="871"/>
                  </a:cubicBezTo>
                  <a:cubicBezTo>
                    <a:pt x="1629" y="899"/>
                    <a:pt x="1685" y="927"/>
                    <a:pt x="1713" y="955"/>
                  </a:cubicBezTo>
                  <a:cubicBezTo>
                    <a:pt x="1882" y="1011"/>
                    <a:pt x="2162" y="1123"/>
                    <a:pt x="2555" y="1236"/>
                  </a:cubicBezTo>
                  <a:cubicBezTo>
                    <a:pt x="3735" y="1573"/>
                    <a:pt x="5756" y="2106"/>
                    <a:pt x="7440" y="2499"/>
                  </a:cubicBezTo>
                  <a:cubicBezTo>
                    <a:pt x="8479" y="2780"/>
                    <a:pt x="9378" y="2836"/>
                    <a:pt x="10388" y="2836"/>
                  </a:cubicBezTo>
                  <a:cubicBezTo>
                    <a:pt x="11680" y="2836"/>
                    <a:pt x="13168" y="2724"/>
                    <a:pt x="15526" y="2639"/>
                  </a:cubicBezTo>
                  <a:cubicBezTo>
                    <a:pt x="19256" y="2541"/>
                    <a:pt x="23822" y="1242"/>
                    <a:pt x="24913" y="916"/>
                  </a:cubicBezTo>
                  <a:lnTo>
                    <a:pt x="24913" y="916"/>
                  </a:lnTo>
                  <a:cubicBezTo>
                    <a:pt x="25027" y="1635"/>
                    <a:pt x="25369" y="3775"/>
                    <a:pt x="25577" y="4885"/>
                  </a:cubicBezTo>
                  <a:cubicBezTo>
                    <a:pt x="25745" y="5840"/>
                    <a:pt x="25970" y="8086"/>
                    <a:pt x="25970" y="11006"/>
                  </a:cubicBezTo>
                  <a:cubicBezTo>
                    <a:pt x="25970" y="12016"/>
                    <a:pt x="25942" y="13111"/>
                    <a:pt x="25886" y="14262"/>
                  </a:cubicBezTo>
                  <a:cubicBezTo>
                    <a:pt x="25773" y="16480"/>
                    <a:pt x="25324" y="20383"/>
                    <a:pt x="24931" y="23724"/>
                  </a:cubicBezTo>
                  <a:cubicBezTo>
                    <a:pt x="24735" y="25380"/>
                    <a:pt x="24538" y="26924"/>
                    <a:pt x="24398" y="28019"/>
                  </a:cubicBezTo>
                  <a:cubicBezTo>
                    <a:pt x="24257" y="29142"/>
                    <a:pt x="24173" y="29816"/>
                    <a:pt x="24173" y="29816"/>
                  </a:cubicBezTo>
                  <a:lnTo>
                    <a:pt x="24173" y="29872"/>
                  </a:lnTo>
                  <a:cubicBezTo>
                    <a:pt x="24173" y="29872"/>
                    <a:pt x="24201" y="30153"/>
                    <a:pt x="24229" y="30602"/>
                  </a:cubicBezTo>
                  <a:cubicBezTo>
                    <a:pt x="24370" y="31949"/>
                    <a:pt x="24622" y="35038"/>
                    <a:pt x="24622" y="37845"/>
                  </a:cubicBezTo>
                  <a:cubicBezTo>
                    <a:pt x="24622" y="39698"/>
                    <a:pt x="24426" y="44050"/>
                    <a:pt x="24229" y="47952"/>
                  </a:cubicBezTo>
                  <a:cubicBezTo>
                    <a:pt x="24145" y="49889"/>
                    <a:pt x="24033" y="51742"/>
                    <a:pt x="23977" y="53090"/>
                  </a:cubicBezTo>
                  <a:cubicBezTo>
                    <a:pt x="23920" y="53792"/>
                    <a:pt x="23892" y="54353"/>
                    <a:pt x="23892" y="54746"/>
                  </a:cubicBezTo>
                  <a:cubicBezTo>
                    <a:pt x="23864" y="54971"/>
                    <a:pt x="23864" y="55111"/>
                    <a:pt x="23864" y="55223"/>
                  </a:cubicBezTo>
                  <a:cubicBezTo>
                    <a:pt x="23836" y="55364"/>
                    <a:pt x="23836" y="55420"/>
                    <a:pt x="23836" y="55448"/>
                  </a:cubicBezTo>
                  <a:cubicBezTo>
                    <a:pt x="23836" y="55532"/>
                    <a:pt x="23864" y="55645"/>
                    <a:pt x="23892" y="55785"/>
                  </a:cubicBezTo>
                  <a:cubicBezTo>
                    <a:pt x="23977" y="56150"/>
                    <a:pt x="24117" y="56739"/>
                    <a:pt x="24201" y="57413"/>
                  </a:cubicBezTo>
                  <a:cubicBezTo>
                    <a:pt x="24229" y="57526"/>
                    <a:pt x="24229" y="57666"/>
                    <a:pt x="24229" y="57806"/>
                  </a:cubicBezTo>
                  <a:cubicBezTo>
                    <a:pt x="24229" y="58256"/>
                    <a:pt x="24173" y="58817"/>
                    <a:pt x="24117" y="59294"/>
                  </a:cubicBezTo>
                  <a:cubicBezTo>
                    <a:pt x="24089" y="59519"/>
                    <a:pt x="24061" y="59743"/>
                    <a:pt x="24033" y="59912"/>
                  </a:cubicBezTo>
                  <a:cubicBezTo>
                    <a:pt x="24005" y="60108"/>
                    <a:pt x="24005" y="60249"/>
                    <a:pt x="24005" y="60333"/>
                  </a:cubicBezTo>
                  <a:cubicBezTo>
                    <a:pt x="24005" y="60361"/>
                    <a:pt x="23977" y="60417"/>
                    <a:pt x="23920" y="60501"/>
                  </a:cubicBezTo>
                  <a:cubicBezTo>
                    <a:pt x="23752" y="60726"/>
                    <a:pt x="23247" y="61063"/>
                    <a:pt x="22657" y="61316"/>
                  </a:cubicBezTo>
                  <a:cubicBezTo>
                    <a:pt x="22462" y="61389"/>
                    <a:pt x="22078" y="61462"/>
                    <a:pt x="21669" y="61462"/>
                  </a:cubicBezTo>
                  <a:cubicBezTo>
                    <a:pt x="21606" y="61462"/>
                    <a:pt x="21542" y="61460"/>
                    <a:pt x="21478" y="61456"/>
                  </a:cubicBezTo>
                  <a:cubicBezTo>
                    <a:pt x="21057" y="61456"/>
                    <a:pt x="20579" y="61428"/>
                    <a:pt x="20186" y="61344"/>
                  </a:cubicBezTo>
                  <a:cubicBezTo>
                    <a:pt x="19990" y="61316"/>
                    <a:pt x="19821" y="61260"/>
                    <a:pt x="19681" y="61231"/>
                  </a:cubicBezTo>
                  <a:cubicBezTo>
                    <a:pt x="19513" y="61175"/>
                    <a:pt x="19428" y="61119"/>
                    <a:pt x="19372" y="61091"/>
                  </a:cubicBezTo>
                  <a:cubicBezTo>
                    <a:pt x="19176" y="60923"/>
                    <a:pt x="19007" y="60642"/>
                    <a:pt x="18895" y="60305"/>
                  </a:cubicBezTo>
                  <a:cubicBezTo>
                    <a:pt x="18783" y="59996"/>
                    <a:pt x="18698" y="59659"/>
                    <a:pt x="18558" y="59435"/>
                  </a:cubicBezTo>
                  <a:cubicBezTo>
                    <a:pt x="18558" y="59407"/>
                    <a:pt x="18530" y="59294"/>
                    <a:pt x="18530" y="59126"/>
                  </a:cubicBezTo>
                  <a:cubicBezTo>
                    <a:pt x="18502" y="58957"/>
                    <a:pt x="18502" y="58761"/>
                    <a:pt x="18502" y="58536"/>
                  </a:cubicBezTo>
                  <a:cubicBezTo>
                    <a:pt x="18502" y="58424"/>
                    <a:pt x="18502" y="58312"/>
                    <a:pt x="18502" y="58171"/>
                  </a:cubicBezTo>
                  <a:cubicBezTo>
                    <a:pt x="18502" y="57582"/>
                    <a:pt x="18502" y="56880"/>
                    <a:pt x="18333" y="56346"/>
                  </a:cubicBezTo>
                  <a:cubicBezTo>
                    <a:pt x="18305" y="56290"/>
                    <a:pt x="18277" y="56178"/>
                    <a:pt x="18249" y="56010"/>
                  </a:cubicBezTo>
                  <a:cubicBezTo>
                    <a:pt x="17969" y="54662"/>
                    <a:pt x="17182" y="50170"/>
                    <a:pt x="16424" y="45846"/>
                  </a:cubicBezTo>
                  <a:cubicBezTo>
                    <a:pt x="16031" y="43685"/>
                    <a:pt x="15666" y="41551"/>
                    <a:pt x="15358" y="39867"/>
                  </a:cubicBezTo>
                  <a:cubicBezTo>
                    <a:pt x="15049" y="38182"/>
                    <a:pt x="14824" y="36947"/>
                    <a:pt x="14740" y="36582"/>
                  </a:cubicBezTo>
                  <a:cubicBezTo>
                    <a:pt x="14684" y="36385"/>
                    <a:pt x="14628" y="36048"/>
                    <a:pt x="14600" y="35627"/>
                  </a:cubicBezTo>
                  <a:cubicBezTo>
                    <a:pt x="14431" y="34083"/>
                    <a:pt x="14263" y="31332"/>
                    <a:pt x="14150" y="28945"/>
                  </a:cubicBezTo>
                  <a:cubicBezTo>
                    <a:pt x="14094" y="27738"/>
                    <a:pt x="14066" y="26643"/>
                    <a:pt x="14010" y="25857"/>
                  </a:cubicBezTo>
                  <a:cubicBezTo>
                    <a:pt x="13982" y="25043"/>
                    <a:pt x="13982" y="24566"/>
                    <a:pt x="13982" y="24538"/>
                  </a:cubicBezTo>
                  <a:cubicBezTo>
                    <a:pt x="13954" y="24425"/>
                    <a:pt x="13870" y="24341"/>
                    <a:pt x="13729" y="24313"/>
                  </a:cubicBezTo>
                  <a:cubicBezTo>
                    <a:pt x="13617" y="24313"/>
                    <a:pt x="13505" y="24425"/>
                    <a:pt x="13505" y="24538"/>
                  </a:cubicBezTo>
                  <a:lnTo>
                    <a:pt x="12943" y="33101"/>
                  </a:lnTo>
                  <a:lnTo>
                    <a:pt x="12915" y="33101"/>
                  </a:lnTo>
                  <a:cubicBezTo>
                    <a:pt x="12915" y="33101"/>
                    <a:pt x="12494" y="40793"/>
                    <a:pt x="12494" y="45818"/>
                  </a:cubicBezTo>
                  <a:cubicBezTo>
                    <a:pt x="12494" y="47194"/>
                    <a:pt x="12522" y="48373"/>
                    <a:pt x="12606" y="49159"/>
                  </a:cubicBezTo>
                  <a:cubicBezTo>
                    <a:pt x="12662" y="49665"/>
                    <a:pt x="12690" y="50170"/>
                    <a:pt x="12690" y="50647"/>
                  </a:cubicBezTo>
                  <a:cubicBezTo>
                    <a:pt x="12690" y="52023"/>
                    <a:pt x="12494" y="53258"/>
                    <a:pt x="12269" y="54269"/>
                  </a:cubicBezTo>
                  <a:cubicBezTo>
                    <a:pt x="12073" y="55308"/>
                    <a:pt x="11820" y="56094"/>
                    <a:pt x="11792" y="56711"/>
                  </a:cubicBezTo>
                  <a:cubicBezTo>
                    <a:pt x="11736" y="57385"/>
                    <a:pt x="11680" y="58256"/>
                    <a:pt x="11567" y="59042"/>
                  </a:cubicBezTo>
                  <a:cubicBezTo>
                    <a:pt x="11483" y="59828"/>
                    <a:pt x="11343" y="60558"/>
                    <a:pt x="11203" y="60923"/>
                  </a:cubicBezTo>
                  <a:cubicBezTo>
                    <a:pt x="11034" y="61260"/>
                    <a:pt x="10922" y="61484"/>
                    <a:pt x="10725" y="61624"/>
                  </a:cubicBezTo>
                  <a:cubicBezTo>
                    <a:pt x="10529" y="61765"/>
                    <a:pt x="10220" y="61849"/>
                    <a:pt x="9686" y="61849"/>
                  </a:cubicBezTo>
                  <a:cubicBezTo>
                    <a:pt x="9462" y="61849"/>
                    <a:pt x="9181" y="61849"/>
                    <a:pt x="8872" y="61821"/>
                  </a:cubicBezTo>
                  <a:cubicBezTo>
                    <a:pt x="8002" y="61709"/>
                    <a:pt x="7272" y="61344"/>
                    <a:pt x="6767" y="60951"/>
                  </a:cubicBezTo>
                  <a:cubicBezTo>
                    <a:pt x="6486" y="60754"/>
                    <a:pt x="6289" y="60530"/>
                    <a:pt x="6121" y="60361"/>
                  </a:cubicBezTo>
                  <a:cubicBezTo>
                    <a:pt x="5981" y="60165"/>
                    <a:pt x="5868" y="59996"/>
                    <a:pt x="5868" y="59940"/>
                  </a:cubicBezTo>
                  <a:cubicBezTo>
                    <a:pt x="5840" y="59912"/>
                    <a:pt x="5840" y="59856"/>
                    <a:pt x="5840" y="59800"/>
                  </a:cubicBezTo>
                  <a:cubicBezTo>
                    <a:pt x="5840" y="59575"/>
                    <a:pt x="5953" y="59210"/>
                    <a:pt x="6065" y="58901"/>
                  </a:cubicBezTo>
                  <a:cubicBezTo>
                    <a:pt x="6121" y="58761"/>
                    <a:pt x="6177" y="58620"/>
                    <a:pt x="6233" y="58508"/>
                  </a:cubicBezTo>
                  <a:cubicBezTo>
                    <a:pt x="6261" y="58480"/>
                    <a:pt x="6261" y="58424"/>
                    <a:pt x="6289" y="58396"/>
                  </a:cubicBezTo>
                  <a:lnTo>
                    <a:pt x="6318" y="58368"/>
                  </a:lnTo>
                  <a:cubicBezTo>
                    <a:pt x="6318" y="58312"/>
                    <a:pt x="6346" y="58256"/>
                    <a:pt x="6318" y="58199"/>
                  </a:cubicBezTo>
                  <a:cubicBezTo>
                    <a:pt x="6318" y="58199"/>
                    <a:pt x="6121" y="57357"/>
                    <a:pt x="5840" y="56038"/>
                  </a:cubicBezTo>
                  <a:cubicBezTo>
                    <a:pt x="4970" y="52079"/>
                    <a:pt x="3173" y="43825"/>
                    <a:pt x="2724" y="41242"/>
                  </a:cubicBezTo>
                  <a:cubicBezTo>
                    <a:pt x="2162" y="37817"/>
                    <a:pt x="1320" y="29310"/>
                    <a:pt x="1068" y="25576"/>
                  </a:cubicBezTo>
                  <a:cubicBezTo>
                    <a:pt x="871" y="22404"/>
                    <a:pt x="590" y="13785"/>
                    <a:pt x="590" y="9827"/>
                  </a:cubicBezTo>
                  <a:cubicBezTo>
                    <a:pt x="590" y="9097"/>
                    <a:pt x="618" y="8507"/>
                    <a:pt x="618" y="8170"/>
                  </a:cubicBezTo>
                  <a:cubicBezTo>
                    <a:pt x="646" y="7721"/>
                    <a:pt x="674" y="7131"/>
                    <a:pt x="674" y="6514"/>
                  </a:cubicBezTo>
                  <a:cubicBezTo>
                    <a:pt x="674" y="4015"/>
                    <a:pt x="506" y="674"/>
                    <a:pt x="506" y="674"/>
                  </a:cubicBezTo>
                  <a:lnTo>
                    <a:pt x="506" y="618"/>
                  </a:lnTo>
                  <a:cubicBezTo>
                    <a:pt x="478" y="562"/>
                    <a:pt x="478" y="534"/>
                    <a:pt x="478" y="506"/>
                  </a:cubicBezTo>
                  <a:lnTo>
                    <a:pt x="478" y="478"/>
                  </a:lnTo>
                  <a:close/>
                  <a:moveTo>
                    <a:pt x="534" y="0"/>
                  </a:moveTo>
                  <a:cubicBezTo>
                    <a:pt x="422" y="0"/>
                    <a:pt x="310" y="28"/>
                    <a:pt x="197" y="113"/>
                  </a:cubicBezTo>
                  <a:cubicBezTo>
                    <a:pt x="57" y="197"/>
                    <a:pt x="1" y="365"/>
                    <a:pt x="1" y="506"/>
                  </a:cubicBezTo>
                  <a:cubicBezTo>
                    <a:pt x="1" y="571"/>
                    <a:pt x="17" y="636"/>
                    <a:pt x="38" y="701"/>
                  </a:cubicBezTo>
                  <a:lnTo>
                    <a:pt x="38" y="701"/>
                  </a:lnTo>
                  <a:lnTo>
                    <a:pt x="29" y="702"/>
                  </a:lnTo>
                  <a:cubicBezTo>
                    <a:pt x="29" y="702"/>
                    <a:pt x="85" y="1545"/>
                    <a:pt x="113" y="2696"/>
                  </a:cubicBezTo>
                  <a:cubicBezTo>
                    <a:pt x="169" y="3819"/>
                    <a:pt x="197" y="5278"/>
                    <a:pt x="197" y="6514"/>
                  </a:cubicBezTo>
                  <a:cubicBezTo>
                    <a:pt x="197" y="7131"/>
                    <a:pt x="197" y="7693"/>
                    <a:pt x="169" y="8142"/>
                  </a:cubicBezTo>
                  <a:cubicBezTo>
                    <a:pt x="141" y="8507"/>
                    <a:pt x="141" y="9069"/>
                    <a:pt x="141" y="9827"/>
                  </a:cubicBezTo>
                  <a:cubicBezTo>
                    <a:pt x="141" y="13785"/>
                    <a:pt x="394" y="22404"/>
                    <a:pt x="618" y="25605"/>
                  </a:cubicBezTo>
                  <a:cubicBezTo>
                    <a:pt x="871" y="29367"/>
                    <a:pt x="1685" y="37845"/>
                    <a:pt x="2275" y="41326"/>
                  </a:cubicBezTo>
                  <a:cubicBezTo>
                    <a:pt x="2840" y="44639"/>
                    <a:pt x="5628" y="57226"/>
                    <a:pt x="5854" y="58246"/>
                  </a:cubicBezTo>
                  <a:lnTo>
                    <a:pt x="5854" y="58246"/>
                  </a:lnTo>
                  <a:cubicBezTo>
                    <a:pt x="5803" y="58338"/>
                    <a:pt x="5718" y="58511"/>
                    <a:pt x="5644" y="58733"/>
                  </a:cubicBezTo>
                  <a:cubicBezTo>
                    <a:pt x="5503" y="59070"/>
                    <a:pt x="5391" y="59463"/>
                    <a:pt x="5363" y="59800"/>
                  </a:cubicBezTo>
                  <a:cubicBezTo>
                    <a:pt x="5363" y="59884"/>
                    <a:pt x="5391" y="59968"/>
                    <a:pt x="5419" y="60080"/>
                  </a:cubicBezTo>
                  <a:lnTo>
                    <a:pt x="5419" y="60052"/>
                  </a:lnTo>
                  <a:cubicBezTo>
                    <a:pt x="5475" y="60249"/>
                    <a:pt x="5588" y="60445"/>
                    <a:pt x="5756" y="60642"/>
                  </a:cubicBezTo>
                  <a:cubicBezTo>
                    <a:pt x="6289" y="61288"/>
                    <a:pt x="7384" y="62102"/>
                    <a:pt x="8816" y="62270"/>
                  </a:cubicBezTo>
                  <a:cubicBezTo>
                    <a:pt x="9153" y="62298"/>
                    <a:pt x="9434" y="62326"/>
                    <a:pt x="9686" y="62326"/>
                  </a:cubicBezTo>
                  <a:cubicBezTo>
                    <a:pt x="10276" y="62326"/>
                    <a:pt x="10697" y="62214"/>
                    <a:pt x="11006" y="61989"/>
                  </a:cubicBezTo>
                  <a:cubicBezTo>
                    <a:pt x="11315" y="61765"/>
                    <a:pt x="11455" y="61456"/>
                    <a:pt x="11624" y="61119"/>
                  </a:cubicBezTo>
                  <a:cubicBezTo>
                    <a:pt x="11820" y="60642"/>
                    <a:pt x="11932" y="59912"/>
                    <a:pt x="12045" y="59098"/>
                  </a:cubicBezTo>
                  <a:cubicBezTo>
                    <a:pt x="12129" y="58284"/>
                    <a:pt x="12213" y="57413"/>
                    <a:pt x="12241" y="56739"/>
                  </a:cubicBezTo>
                  <a:cubicBezTo>
                    <a:pt x="12297" y="56234"/>
                    <a:pt x="12522" y="55392"/>
                    <a:pt x="12719" y="54381"/>
                  </a:cubicBezTo>
                  <a:cubicBezTo>
                    <a:pt x="12943" y="53342"/>
                    <a:pt x="13168" y="52079"/>
                    <a:pt x="13168" y="50647"/>
                  </a:cubicBezTo>
                  <a:cubicBezTo>
                    <a:pt x="13168" y="50142"/>
                    <a:pt x="13140" y="49637"/>
                    <a:pt x="13084" y="49103"/>
                  </a:cubicBezTo>
                  <a:cubicBezTo>
                    <a:pt x="12999" y="48373"/>
                    <a:pt x="12971" y="47194"/>
                    <a:pt x="12971" y="45818"/>
                  </a:cubicBezTo>
                  <a:cubicBezTo>
                    <a:pt x="12971" y="43320"/>
                    <a:pt x="13084" y="40147"/>
                    <a:pt x="13168" y="37592"/>
                  </a:cubicBezTo>
                  <a:cubicBezTo>
                    <a:pt x="13224" y="36329"/>
                    <a:pt x="13280" y="35206"/>
                    <a:pt x="13336" y="34392"/>
                  </a:cubicBezTo>
                  <a:cubicBezTo>
                    <a:pt x="13364" y="33606"/>
                    <a:pt x="13392" y="33129"/>
                    <a:pt x="13392" y="33129"/>
                  </a:cubicBezTo>
                  <a:lnTo>
                    <a:pt x="13679" y="28962"/>
                  </a:lnTo>
                  <a:lnTo>
                    <a:pt x="13679" y="28962"/>
                  </a:lnTo>
                  <a:cubicBezTo>
                    <a:pt x="13695" y="29306"/>
                    <a:pt x="13712" y="29657"/>
                    <a:pt x="13729" y="30012"/>
                  </a:cubicBezTo>
                  <a:cubicBezTo>
                    <a:pt x="13813" y="31416"/>
                    <a:pt x="13898" y="32876"/>
                    <a:pt x="13982" y="34083"/>
                  </a:cubicBezTo>
                  <a:cubicBezTo>
                    <a:pt x="14038" y="34673"/>
                    <a:pt x="14066" y="35234"/>
                    <a:pt x="14122" y="35683"/>
                  </a:cubicBezTo>
                  <a:cubicBezTo>
                    <a:pt x="14178" y="36105"/>
                    <a:pt x="14235" y="36470"/>
                    <a:pt x="14263" y="36666"/>
                  </a:cubicBezTo>
                  <a:cubicBezTo>
                    <a:pt x="14375" y="37059"/>
                    <a:pt x="14628" y="38435"/>
                    <a:pt x="14965" y="40288"/>
                  </a:cubicBezTo>
                  <a:cubicBezTo>
                    <a:pt x="15442" y="43067"/>
                    <a:pt x="16116" y="46941"/>
                    <a:pt x="16705" y="50198"/>
                  </a:cubicBezTo>
                  <a:cubicBezTo>
                    <a:pt x="16986" y="51826"/>
                    <a:pt x="17267" y="53286"/>
                    <a:pt x="17463" y="54409"/>
                  </a:cubicBezTo>
                  <a:cubicBezTo>
                    <a:pt x="17575" y="54971"/>
                    <a:pt x="17660" y="55420"/>
                    <a:pt x="17716" y="55785"/>
                  </a:cubicBezTo>
                  <a:cubicBezTo>
                    <a:pt x="17800" y="56150"/>
                    <a:pt x="17856" y="56375"/>
                    <a:pt x="17884" y="56487"/>
                  </a:cubicBezTo>
                  <a:cubicBezTo>
                    <a:pt x="18025" y="56908"/>
                    <a:pt x="18053" y="57582"/>
                    <a:pt x="18025" y="58171"/>
                  </a:cubicBezTo>
                  <a:cubicBezTo>
                    <a:pt x="18025" y="58312"/>
                    <a:pt x="18025" y="58424"/>
                    <a:pt x="18025" y="58536"/>
                  </a:cubicBezTo>
                  <a:cubicBezTo>
                    <a:pt x="18025" y="58761"/>
                    <a:pt x="18025" y="58985"/>
                    <a:pt x="18053" y="59154"/>
                  </a:cubicBezTo>
                  <a:cubicBezTo>
                    <a:pt x="18053" y="59350"/>
                    <a:pt x="18081" y="59491"/>
                    <a:pt x="18165" y="59631"/>
                  </a:cubicBezTo>
                  <a:cubicBezTo>
                    <a:pt x="18249" y="59800"/>
                    <a:pt x="18333" y="60137"/>
                    <a:pt x="18474" y="60473"/>
                  </a:cubicBezTo>
                  <a:cubicBezTo>
                    <a:pt x="18586" y="60838"/>
                    <a:pt x="18783" y="61203"/>
                    <a:pt x="19092" y="61456"/>
                  </a:cubicBezTo>
                  <a:cubicBezTo>
                    <a:pt x="19204" y="61540"/>
                    <a:pt x="19344" y="61596"/>
                    <a:pt x="19513" y="61653"/>
                  </a:cubicBezTo>
                  <a:cubicBezTo>
                    <a:pt x="20018" y="61849"/>
                    <a:pt x="20776" y="61933"/>
                    <a:pt x="21478" y="61933"/>
                  </a:cubicBezTo>
                  <a:cubicBezTo>
                    <a:pt x="22011" y="61933"/>
                    <a:pt x="22489" y="61877"/>
                    <a:pt x="22854" y="61737"/>
                  </a:cubicBezTo>
                  <a:cubicBezTo>
                    <a:pt x="23275" y="61540"/>
                    <a:pt x="23640" y="61344"/>
                    <a:pt x="23948" y="61119"/>
                  </a:cubicBezTo>
                  <a:cubicBezTo>
                    <a:pt x="24089" y="61007"/>
                    <a:pt x="24201" y="60895"/>
                    <a:pt x="24313" y="60782"/>
                  </a:cubicBezTo>
                  <a:cubicBezTo>
                    <a:pt x="24398" y="60642"/>
                    <a:pt x="24454" y="60501"/>
                    <a:pt x="24454" y="60333"/>
                  </a:cubicBezTo>
                  <a:cubicBezTo>
                    <a:pt x="24454" y="60305"/>
                    <a:pt x="24482" y="60165"/>
                    <a:pt x="24510" y="59968"/>
                  </a:cubicBezTo>
                  <a:cubicBezTo>
                    <a:pt x="24566" y="59463"/>
                    <a:pt x="24678" y="58536"/>
                    <a:pt x="24678" y="57806"/>
                  </a:cubicBezTo>
                  <a:cubicBezTo>
                    <a:pt x="24678" y="57666"/>
                    <a:pt x="24678" y="57497"/>
                    <a:pt x="24678" y="57357"/>
                  </a:cubicBezTo>
                  <a:cubicBezTo>
                    <a:pt x="24622" y="56880"/>
                    <a:pt x="24538" y="56459"/>
                    <a:pt x="24454" y="56122"/>
                  </a:cubicBezTo>
                  <a:cubicBezTo>
                    <a:pt x="24398" y="55953"/>
                    <a:pt x="24370" y="55785"/>
                    <a:pt x="24341" y="55673"/>
                  </a:cubicBezTo>
                  <a:cubicBezTo>
                    <a:pt x="24313" y="55560"/>
                    <a:pt x="24313" y="55476"/>
                    <a:pt x="24313" y="55448"/>
                  </a:cubicBezTo>
                  <a:cubicBezTo>
                    <a:pt x="24313" y="55448"/>
                    <a:pt x="24313" y="55364"/>
                    <a:pt x="24313" y="55252"/>
                  </a:cubicBezTo>
                  <a:cubicBezTo>
                    <a:pt x="24398" y="53539"/>
                    <a:pt x="25071" y="41383"/>
                    <a:pt x="25071" y="37845"/>
                  </a:cubicBezTo>
                  <a:cubicBezTo>
                    <a:pt x="25071" y="34242"/>
                    <a:pt x="24665" y="30259"/>
                    <a:pt x="24625" y="29874"/>
                  </a:cubicBezTo>
                  <a:lnTo>
                    <a:pt x="24625" y="29874"/>
                  </a:lnTo>
                  <a:cubicBezTo>
                    <a:pt x="24701" y="29280"/>
                    <a:pt x="26117" y="18662"/>
                    <a:pt x="26363" y="14290"/>
                  </a:cubicBezTo>
                  <a:cubicBezTo>
                    <a:pt x="26419" y="13139"/>
                    <a:pt x="26447" y="12016"/>
                    <a:pt x="26447" y="11006"/>
                  </a:cubicBezTo>
                  <a:cubicBezTo>
                    <a:pt x="26447" y="8058"/>
                    <a:pt x="26222" y="5812"/>
                    <a:pt x="26026" y="4801"/>
                  </a:cubicBezTo>
                  <a:cubicBezTo>
                    <a:pt x="25914" y="4127"/>
                    <a:pt x="25717" y="3089"/>
                    <a:pt x="25577" y="2190"/>
                  </a:cubicBezTo>
                  <a:cubicBezTo>
                    <a:pt x="25436" y="1292"/>
                    <a:pt x="25324" y="590"/>
                    <a:pt x="25324" y="590"/>
                  </a:cubicBezTo>
                  <a:cubicBezTo>
                    <a:pt x="25324" y="534"/>
                    <a:pt x="25268" y="450"/>
                    <a:pt x="25212" y="422"/>
                  </a:cubicBezTo>
                  <a:cubicBezTo>
                    <a:pt x="25156" y="393"/>
                    <a:pt x="25100" y="393"/>
                    <a:pt x="25043" y="393"/>
                  </a:cubicBezTo>
                  <a:cubicBezTo>
                    <a:pt x="25015" y="393"/>
                    <a:pt x="24959" y="422"/>
                    <a:pt x="24791" y="478"/>
                  </a:cubicBezTo>
                  <a:cubicBezTo>
                    <a:pt x="23724" y="786"/>
                    <a:pt x="19148" y="2078"/>
                    <a:pt x="15526" y="2190"/>
                  </a:cubicBezTo>
                  <a:cubicBezTo>
                    <a:pt x="13140" y="2246"/>
                    <a:pt x="11652" y="2387"/>
                    <a:pt x="10388" y="2387"/>
                  </a:cubicBezTo>
                  <a:cubicBezTo>
                    <a:pt x="9378" y="2387"/>
                    <a:pt x="8563" y="2303"/>
                    <a:pt x="7525" y="2050"/>
                  </a:cubicBezTo>
                  <a:cubicBezTo>
                    <a:pt x="6346" y="1769"/>
                    <a:pt x="4998" y="1432"/>
                    <a:pt x="3875" y="1123"/>
                  </a:cubicBezTo>
                  <a:cubicBezTo>
                    <a:pt x="3342" y="955"/>
                    <a:pt x="2836" y="815"/>
                    <a:pt x="2471" y="702"/>
                  </a:cubicBezTo>
                  <a:cubicBezTo>
                    <a:pt x="2303" y="646"/>
                    <a:pt x="2162" y="618"/>
                    <a:pt x="2050" y="562"/>
                  </a:cubicBezTo>
                  <a:cubicBezTo>
                    <a:pt x="1994" y="562"/>
                    <a:pt x="1938" y="534"/>
                    <a:pt x="1910" y="506"/>
                  </a:cubicBezTo>
                  <a:lnTo>
                    <a:pt x="1882" y="506"/>
                  </a:lnTo>
                  <a:cubicBezTo>
                    <a:pt x="1826" y="450"/>
                    <a:pt x="1741" y="422"/>
                    <a:pt x="1657" y="365"/>
                  </a:cubicBezTo>
                  <a:cubicBezTo>
                    <a:pt x="1517" y="281"/>
                    <a:pt x="1320" y="197"/>
                    <a:pt x="1124" y="141"/>
                  </a:cubicBezTo>
                  <a:cubicBezTo>
                    <a:pt x="927" y="57"/>
                    <a:pt x="731" y="0"/>
                    <a:pt x="5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39"/>
            <p:cNvSpPr/>
            <p:nvPr/>
          </p:nvSpPr>
          <p:spPr>
            <a:xfrm>
              <a:off x="4350425" y="4004350"/>
              <a:ext cx="40025" cy="246475"/>
            </a:xfrm>
            <a:custGeom>
              <a:rect b="b" l="l" r="r" t="t"/>
              <a:pathLst>
                <a:path extrusionOk="0" h="9859" w="1601">
                  <a:moveTo>
                    <a:pt x="1376" y="0"/>
                  </a:moveTo>
                  <a:cubicBezTo>
                    <a:pt x="1236" y="0"/>
                    <a:pt x="1124" y="84"/>
                    <a:pt x="1124" y="225"/>
                  </a:cubicBezTo>
                  <a:lnTo>
                    <a:pt x="29" y="9602"/>
                  </a:lnTo>
                  <a:cubicBezTo>
                    <a:pt x="1" y="9714"/>
                    <a:pt x="113" y="9854"/>
                    <a:pt x="225" y="9854"/>
                  </a:cubicBezTo>
                  <a:cubicBezTo>
                    <a:pt x="240" y="9857"/>
                    <a:pt x="254" y="9859"/>
                    <a:pt x="269" y="9859"/>
                  </a:cubicBezTo>
                  <a:cubicBezTo>
                    <a:pt x="388" y="9859"/>
                    <a:pt x="481" y="9758"/>
                    <a:pt x="506" y="9658"/>
                  </a:cubicBezTo>
                  <a:lnTo>
                    <a:pt x="1573" y="281"/>
                  </a:lnTo>
                  <a:cubicBezTo>
                    <a:pt x="1601" y="141"/>
                    <a:pt x="1489" y="28"/>
                    <a:pt x="13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39"/>
            <p:cNvSpPr/>
            <p:nvPr/>
          </p:nvSpPr>
          <p:spPr>
            <a:xfrm>
              <a:off x="4370775" y="4022050"/>
              <a:ext cx="101800" cy="48475"/>
            </a:xfrm>
            <a:custGeom>
              <a:rect b="b" l="l" r="r" t="t"/>
              <a:pathLst>
                <a:path extrusionOk="0" h="1939" w="4072">
                  <a:moveTo>
                    <a:pt x="3809" y="1"/>
                  </a:moveTo>
                  <a:cubicBezTo>
                    <a:pt x="3777" y="1"/>
                    <a:pt x="3743" y="8"/>
                    <a:pt x="3707" y="22"/>
                  </a:cubicBezTo>
                  <a:lnTo>
                    <a:pt x="197" y="1482"/>
                  </a:lnTo>
                  <a:cubicBezTo>
                    <a:pt x="57" y="1538"/>
                    <a:pt x="1" y="1679"/>
                    <a:pt x="57" y="1791"/>
                  </a:cubicBezTo>
                  <a:cubicBezTo>
                    <a:pt x="103" y="1884"/>
                    <a:pt x="208" y="1938"/>
                    <a:pt x="306" y="1938"/>
                  </a:cubicBezTo>
                  <a:cubicBezTo>
                    <a:pt x="326" y="1938"/>
                    <a:pt x="346" y="1936"/>
                    <a:pt x="366" y="1931"/>
                  </a:cubicBezTo>
                  <a:lnTo>
                    <a:pt x="3903" y="471"/>
                  </a:lnTo>
                  <a:cubicBezTo>
                    <a:pt x="4015" y="415"/>
                    <a:pt x="4072" y="275"/>
                    <a:pt x="4015" y="162"/>
                  </a:cubicBezTo>
                  <a:cubicBezTo>
                    <a:pt x="3974" y="58"/>
                    <a:pt x="3901" y="1"/>
                    <a:pt x="38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39"/>
            <p:cNvSpPr/>
            <p:nvPr/>
          </p:nvSpPr>
          <p:spPr>
            <a:xfrm>
              <a:off x="4550450" y="4371275"/>
              <a:ext cx="79350" cy="306325"/>
            </a:xfrm>
            <a:custGeom>
              <a:rect b="b" l="l" r="r" t="t"/>
              <a:pathLst>
                <a:path extrusionOk="0" h="12253" w="3174">
                  <a:moveTo>
                    <a:pt x="2924" y="1"/>
                  </a:moveTo>
                  <a:cubicBezTo>
                    <a:pt x="2809" y="1"/>
                    <a:pt x="2720" y="81"/>
                    <a:pt x="2696" y="203"/>
                  </a:cubicBezTo>
                  <a:lnTo>
                    <a:pt x="29" y="11966"/>
                  </a:lnTo>
                  <a:cubicBezTo>
                    <a:pt x="1" y="12078"/>
                    <a:pt x="85" y="12219"/>
                    <a:pt x="225" y="12247"/>
                  </a:cubicBezTo>
                  <a:cubicBezTo>
                    <a:pt x="240" y="12250"/>
                    <a:pt x="255" y="12252"/>
                    <a:pt x="270" y="12252"/>
                  </a:cubicBezTo>
                  <a:cubicBezTo>
                    <a:pt x="372" y="12252"/>
                    <a:pt x="482" y="12173"/>
                    <a:pt x="506" y="12050"/>
                  </a:cubicBezTo>
                  <a:lnTo>
                    <a:pt x="3145" y="287"/>
                  </a:lnTo>
                  <a:cubicBezTo>
                    <a:pt x="3173" y="175"/>
                    <a:pt x="3089" y="34"/>
                    <a:pt x="2977" y="6"/>
                  </a:cubicBezTo>
                  <a:cubicBezTo>
                    <a:pt x="2959" y="3"/>
                    <a:pt x="2941" y="1"/>
                    <a:pt x="29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39"/>
            <p:cNvSpPr/>
            <p:nvPr/>
          </p:nvSpPr>
          <p:spPr>
            <a:xfrm>
              <a:off x="4764525" y="2629475"/>
              <a:ext cx="126375" cy="225925"/>
            </a:xfrm>
            <a:custGeom>
              <a:rect b="b" l="l" r="r" t="t"/>
              <a:pathLst>
                <a:path extrusionOk="0" h="9037" w="5055">
                  <a:moveTo>
                    <a:pt x="4524" y="1"/>
                  </a:moveTo>
                  <a:cubicBezTo>
                    <a:pt x="4493" y="1"/>
                    <a:pt x="4464" y="35"/>
                    <a:pt x="4436" y="109"/>
                  </a:cubicBezTo>
                  <a:cubicBezTo>
                    <a:pt x="4212" y="699"/>
                    <a:pt x="4156" y="1541"/>
                    <a:pt x="4156" y="2215"/>
                  </a:cubicBezTo>
                  <a:cubicBezTo>
                    <a:pt x="4156" y="2888"/>
                    <a:pt x="3847" y="3253"/>
                    <a:pt x="3847" y="3253"/>
                  </a:cubicBezTo>
                  <a:cubicBezTo>
                    <a:pt x="3847" y="3253"/>
                    <a:pt x="2949" y="1288"/>
                    <a:pt x="2190" y="1232"/>
                  </a:cubicBezTo>
                  <a:cubicBezTo>
                    <a:pt x="2081" y="1220"/>
                    <a:pt x="1988" y="1214"/>
                    <a:pt x="1909" y="1214"/>
                  </a:cubicBezTo>
                  <a:cubicBezTo>
                    <a:pt x="1439" y="1214"/>
                    <a:pt x="1477" y="1417"/>
                    <a:pt x="1741" y="1681"/>
                  </a:cubicBezTo>
                  <a:cubicBezTo>
                    <a:pt x="2050" y="1990"/>
                    <a:pt x="2275" y="2130"/>
                    <a:pt x="2640" y="2804"/>
                  </a:cubicBezTo>
                  <a:cubicBezTo>
                    <a:pt x="3005" y="3478"/>
                    <a:pt x="3005" y="3703"/>
                    <a:pt x="3005" y="3703"/>
                  </a:cubicBezTo>
                  <a:cubicBezTo>
                    <a:pt x="3005" y="3703"/>
                    <a:pt x="1741" y="2271"/>
                    <a:pt x="1152" y="2271"/>
                  </a:cubicBezTo>
                  <a:cubicBezTo>
                    <a:pt x="534" y="2271"/>
                    <a:pt x="1" y="2580"/>
                    <a:pt x="394" y="2804"/>
                  </a:cubicBezTo>
                  <a:cubicBezTo>
                    <a:pt x="759" y="3029"/>
                    <a:pt x="1517" y="3169"/>
                    <a:pt x="1517" y="3169"/>
                  </a:cubicBezTo>
                  <a:lnTo>
                    <a:pt x="2050" y="4236"/>
                  </a:lnTo>
                  <a:cubicBezTo>
                    <a:pt x="2050" y="4236"/>
                    <a:pt x="1397" y="4009"/>
                    <a:pt x="889" y="4009"/>
                  </a:cubicBezTo>
                  <a:cubicBezTo>
                    <a:pt x="682" y="4009"/>
                    <a:pt x="499" y="4046"/>
                    <a:pt x="394" y="4152"/>
                  </a:cubicBezTo>
                  <a:cubicBezTo>
                    <a:pt x="1" y="4545"/>
                    <a:pt x="759" y="4685"/>
                    <a:pt x="759" y="4685"/>
                  </a:cubicBezTo>
                  <a:lnTo>
                    <a:pt x="1292" y="4769"/>
                  </a:lnTo>
                  <a:cubicBezTo>
                    <a:pt x="1292" y="4769"/>
                    <a:pt x="618" y="5892"/>
                    <a:pt x="618" y="6791"/>
                  </a:cubicBezTo>
                  <a:cubicBezTo>
                    <a:pt x="618" y="7689"/>
                    <a:pt x="843" y="9037"/>
                    <a:pt x="843" y="9037"/>
                  </a:cubicBezTo>
                  <a:lnTo>
                    <a:pt x="2949" y="8447"/>
                  </a:lnTo>
                  <a:cubicBezTo>
                    <a:pt x="2949" y="8447"/>
                    <a:pt x="3763" y="5949"/>
                    <a:pt x="4071" y="5219"/>
                  </a:cubicBezTo>
                  <a:cubicBezTo>
                    <a:pt x="4380" y="4461"/>
                    <a:pt x="5054" y="3618"/>
                    <a:pt x="5054" y="2664"/>
                  </a:cubicBezTo>
                  <a:cubicBezTo>
                    <a:pt x="5054" y="1799"/>
                    <a:pt x="4750" y="1"/>
                    <a:pt x="45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39"/>
            <p:cNvSpPr/>
            <p:nvPr/>
          </p:nvSpPr>
          <p:spPr>
            <a:xfrm>
              <a:off x="4765225" y="2623775"/>
              <a:ext cx="131275" cy="237525"/>
            </a:xfrm>
            <a:custGeom>
              <a:rect b="b" l="l" r="r" t="t"/>
              <a:pathLst>
                <a:path extrusionOk="0" h="9501" w="5251">
                  <a:moveTo>
                    <a:pt x="4522" y="799"/>
                  </a:moveTo>
                  <a:cubicBezTo>
                    <a:pt x="4575" y="1025"/>
                    <a:pt x="4624" y="1314"/>
                    <a:pt x="4661" y="1628"/>
                  </a:cubicBezTo>
                  <a:cubicBezTo>
                    <a:pt x="4745" y="2078"/>
                    <a:pt x="4773" y="2555"/>
                    <a:pt x="4773" y="2892"/>
                  </a:cubicBezTo>
                  <a:cubicBezTo>
                    <a:pt x="4773" y="3313"/>
                    <a:pt x="4633" y="3734"/>
                    <a:pt x="4437" y="4127"/>
                  </a:cubicBezTo>
                  <a:cubicBezTo>
                    <a:pt x="4240" y="4548"/>
                    <a:pt x="3987" y="4941"/>
                    <a:pt x="3819" y="5362"/>
                  </a:cubicBezTo>
                  <a:cubicBezTo>
                    <a:pt x="3549" y="6024"/>
                    <a:pt x="2895" y="7991"/>
                    <a:pt x="2733" y="8480"/>
                  </a:cubicBezTo>
                  <a:lnTo>
                    <a:pt x="2733" y="8480"/>
                  </a:lnTo>
                  <a:lnTo>
                    <a:pt x="1006" y="8970"/>
                  </a:lnTo>
                  <a:lnTo>
                    <a:pt x="1006" y="8970"/>
                  </a:lnTo>
                  <a:cubicBezTo>
                    <a:pt x="946" y="8532"/>
                    <a:pt x="815" y="7644"/>
                    <a:pt x="815" y="7019"/>
                  </a:cubicBezTo>
                  <a:cubicBezTo>
                    <a:pt x="815" y="6626"/>
                    <a:pt x="983" y="6120"/>
                    <a:pt x="1152" y="5755"/>
                  </a:cubicBezTo>
                  <a:cubicBezTo>
                    <a:pt x="1208" y="5559"/>
                    <a:pt x="1292" y="5390"/>
                    <a:pt x="1376" y="5278"/>
                  </a:cubicBezTo>
                  <a:cubicBezTo>
                    <a:pt x="1404" y="5222"/>
                    <a:pt x="1433" y="5194"/>
                    <a:pt x="1433" y="5138"/>
                  </a:cubicBezTo>
                  <a:lnTo>
                    <a:pt x="1461" y="5110"/>
                  </a:lnTo>
                  <a:cubicBezTo>
                    <a:pt x="1517" y="5025"/>
                    <a:pt x="1517" y="4969"/>
                    <a:pt x="1461" y="4885"/>
                  </a:cubicBezTo>
                  <a:cubicBezTo>
                    <a:pt x="1433" y="4801"/>
                    <a:pt x="1376" y="4773"/>
                    <a:pt x="1292" y="4745"/>
                  </a:cubicBezTo>
                  <a:lnTo>
                    <a:pt x="786" y="4691"/>
                  </a:lnTo>
                  <a:lnTo>
                    <a:pt x="786" y="4691"/>
                  </a:lnTo>
                  <a:lnTo>
                    <a:pt x="787" y="4689"/>
                  </a:lnTo>
                  <a:lnTo>
                    <a:pt x="759" y="4689"/>
                  </a:lnTo>
                  <a:cubicBezTo>
                    <a:pt x="731" y="4661"/>
                    <a:pt x="618" y="4632"/>
                    <a:pt x="562" y="4604"/>
                  </a:cubicBezTo>
                  <a:lnTo>
                    <a:pt x="512" y="4571"/>
                  </a:lnTo>
                  <a:lnTo>
                    <a:pt x="512" y="4571"/>
                  </a:lnTo>
                  <a:lnTo>
                    <a:pt x="534" y="4548"/>
                  </a:lnTo>
                  <a:cubicBezTo>
                    <a:pt x="534" y="4520"/>
                    <a:pt x="590" y="4520"/>
                    <a:pt x="646" y="4492"/>
                  </a:cubicBezTo>
                  <a:cubicBezTo>
                    <a:pt x="703" y="4464"/>
                    <a:pt x="787" y="4464"/>
                    <a:pt x="871" y="4464"/>
                  </a:cubicBezTo>
                  <a:cubicBezTo>
                    <a:pt x="1096" y="4464"/>
                    <a:pt x="1376" y="4520"/>
                    <a:pt x="1573" y="4576"/>
                  </a:cubicBezTo>
                  <a:cubicBezTo>
                    <a:pt x="1685" y="4604"/>
                    <a:pt x="1769" y="4632"/>
                    <a:pt x="1826" y="4661"/>
                  </a:cubicBezTo>
                  <a:lnTo>
                    <a:pt x="1910" y="4661"/>
                  </a:lnTo>
                  <a:lnTo>
                    <a:pt x="1938" y="4689"/>
                  </a:lnTo>
                  <a:cubicBezTo>
                    <a:pt x="1959" y="4696"/>
                    <a:pt x="1982" y="4699"/>
                    <a:pt x="2005" y="4699"/>
                  </a:cubicBezTo>
                  <a:cubicBezTo>
                    <a:pt x="2075" y="4699"/>
                    <a:pt x="2148" y="4668"/>
                    <a:pt x="2191" y="4604"/>
                  </a:cubicBezTo>
                  <a:cubicBezTo>
                    <a:pt x="2247" y="4548"/>
                    <a:pt x="2275" y="4436"/>
                    <a:pt x="2219" y="4352"/>
                  </a:cubicBezTo>
                  <a:lnTo>
                    <a:pt x="1685" y="3313"/>
                  </a:lnTo>
                  <a:cubicBezTo>
                    <a:pt x="1657" y="3229"/>
                    <a:pt x="1601" y="3201"/>
                    <a:pt x="1545" y="3173"/>
                  </a:cubicBezTo>
                  <a:cubicBezTo>
                    <a:pt x="1545" y="3173"/>
                    <a:pt x="1489" y="3173"/>
                    <a:pt x="1404" y="3144"/>
                  </a:cubicBezTo>
                  <a:cubicBezTo>
                    <a:pt x="1320" y="3116"/>
                    <a:pt x="1124" y="3088"/>
                    <a:pt x="955" y="3032"/>
                  </a:cubicBezTo>
                  <a:cubicBezTo>
                    <a:pt x="807" y="2983"/>
                    <a:pt x="637" y="2912"/>
                    <a:pt x="522" y="2857"/>
                  </a:cubicBezTo>
                  <a:lnTo>
                    <a:pt x="522" y="2857"/>
                  </a:lnTo>
                  <a:cubicBezTo>
                    <a:pt x="560" y="2838"/>
                    <a:pt x="612" y="2820"/>
                    <a:pt x="675" y="2808"/>
                  </a:cubicBezTo>
                  <a:cubicBezTo>
                    <a:pt x="787" y="2780"/>
                    <a:pt x="955" y="2751"/>
                    <a:pt x="1124" y="2751"/>
                  </a:cubicBezTo>
                  <a:cubicBezTo>
                    <a:pt x="1131" y="2748"/>
                    <a:pt x="1140" y="2746"/>
                    <a:pt x="1151" y="2746"/>
                  </a:cubicBezTo>
                  <a:cubicBezTo>
                    <a:pt x="1224" y="2746"/>
                    <a:pt x="1370" y="2822"/>
                    <a:pt x="1517" y="2920"/>
                  </a:cubicBezTo>
                  <a:cubicBezTo>
                    <a:pt x="1826" y="3116"/>
                    <a:pt x="2134" y="3397"/>
                    <a:pt x="2387" y="3650"/>
                  </a:cubicBezTo>
                  <a:cubicBezTo>
                    <a:pt x="2527" y="3762"/>
                    <a:pt x="2612" y="3874"/>
                    <a:pt x="2696" y="3959"/>
                  </a:cubicBezTo>
                  <a:cubicBezTo>
                    <a:pt x="2780" y="4043"/>
                    <a:pt x="2808" y="4099"/>
                    <a:pt x="2808" y="4099"/>
                  </a:cubicBezTo>
                  <a:cubicBezTo>
                    <a:pt x="2870" y="4140"/>
                    <a:pt x="2932" y="4166"/>
                    <a:pt x="2993" y="4166"/>
                  </a:cubicBezTo>
                  <a:cubicBezTo>
                    <a:pt x="3016" y="4166"/>
                    <a:pt x="3038" y="4163"/>
                    <a:pt x="3061" y="4155"/>
                  </a:cubicBezTo>
                  <a:cubicBezTo>
                    <a:pt x="3173" y="4127"/>
                    <a:pt x="3229" y="4043"/>
                    <a:pt x="3229" y="3931"/>
                  </a:cubicBezTo>
                  <a:cubicBezTo>
                    <a:pt x="3229" y="3874"/>
                    <a:pt x="3201" y="3622"/>
                    <a:pt x="2808" y="2920"/>
                  </a:cubicBezTo>
                  <a:cubicBezTo>
                    <a:pt x="2443" y="2218"/>
                    <a:pt x="2162" y="2021"/>
                    <a:pt x="1882" y="1741"/>
                  </a:cubicBezTo>
                  <a:cubicBezTo>
                    <a:pt x="1859" y="1718"/>
                    <a:pt x="1841" y="1700"/>
                    <a:pt x="1826" y="1685"/>
                  </a:cubicBezTo>
                  <a:lnTo>
                    <a:pt x="2134" y="1685"/>
                  </a:lnTo>
                  <a:cubicBezTo>
                    <a:pt x="2219" y="1685"/>
                    <a:pt x="2387" y="1797"/>
                    <a:pt x="2584" y="1965"/>
                  </a:cubicBezTo>
                  <a:cubicBezTo>
                    <a:pt x="2836" y="2218"/>
                    <a:pt x="3089" y="2639"/>
                    <a:pt x="3285" y="2976"/>
                  </a:cubicBezTo>
                  <a:cubicBezTo>
                    <a:pt x="3398" y="3144"/>
                    <a:pt x="3454" y="3285"/>
                    <a:pt x="3510" y="3397"/>
                  </a:cubicBezTo>
                  <a:cubicBezTo>
                    <a:pt x="3538" y="3453"/>
                    <a:pt x="3566" y="3509"/>
                    <a:pt x="3594" y="3538"/>
                  </a:cubicBezTo>
                  <a:lnTo>
                    <a:pt x="3594" y="3594"/>
                  </a:lnTo>
                  <a:cubicBezTo>
                    <a:pt x="3650" y="3650"/>
                    <a:pt x="3707" y="3706"/>
                    <a:pt x="3791" y="3706"/>
                  </a:cubicBezTo>
                  <a:cubicBezTo>
                    <a:pt x="3812" y="3713"/>
                    <a:pt x="3833" y="3717"/>
                    <a:pt x="3853" y="3717"/>
                  </a:cubicBezTo>
                  <a:cubicBezTo>
                    <a:pt x="3914" y="3717"/>
                    <a:pt x="3966" y="3685"/>
                    <a:pt x="3987" y="3622"/>
                  </a:cubicBezTo>
                  <a:cubicBezTo>
                    <a:pt x="4015" y="3594"/>
                    <a:pt x="4352" y="3173"/>
                    <a:pt x="4352" y="2443"/>
                  </a:cubicBezTo>
                  <a:cubicBezTo>
                    <a:pt x="4352" y="1913"/>
                    <a:pt x="4404" y="1298"/>
                    <a:pt x="4522" y="799"/>
                  </a:cubicBezTo>
                  <a:close/>
                  <a:moveTo>
                    <a:pt x="4493" y="0"/>
                  </a:moveTo>
                  <a:cubicBezTo>
                    <a:pt x="4408" y="0"/>
                    <a:pt x="4324" y="56"/>
                    <a:pt x="4268" y="112"/>
                  </a:cubicBezTo>
                  <a:cubicBezTo>
                    <a:pt x="4240" y="140"/>
                    <a:pt x="4212" y="197"/>
                    <a:pt x="4184" y="253"/>
                  </a:cubicBezTo>
                  <a:lnTo>
                    <a:pt x="4212" y="253"/>
                  </a:lnTo>
                  <a:cubicBezTo>
                    <a:pt x="3959" y="899"/>
                    <a:pt x="3875" y="1741"/>
                    <a:pt x="3875" y="2443"/>
                  </a:cubicBezTo>
                  <a:cubicBezTo>
                    <a:pt x="3875" y="2639"/>
                    <a:pt x="3847" y="2823"/>
                    <a:pt x="3812" y="2963"/>
                  </a:cubicBezTo>
                  <a:lnTo>
                    <a:pt x="3812" y="2963"/>
                  </a:lnTo>
                  <a:cubicBezTo>
                    <a:pt x="3723" y="2789"/>
                    <a:pt x="3610" y="2579"/>
                    <a:pt x="3482" y="2358"/>
                  </a:cubicBezTo>
                  <a:cubicBezTo>
                    <a:pt x="3314" y="2106"/>
                    <a:pt x="3117" y="1853"/>
                    <a:pt x="2892" y="1628"/>
                  </a:cubicBezTo>
                  <a:cubicBezTo>
                    <a:pt x="2696" y="1432"/>
                    <a:pt x="2471" y="1263"/>
                    <a:pt x="2191" y="1235"/>
                  </a:cubicBezTo>
                  <a:cubicBezTo>
                    <a:pt x="2078" y="1207"/>
                    <a:pt x="1994" y="1207"/>
                    <a:pt x="1910" y="1207"/>
                  </a:cubicBezTo>
                  <a:cubicBezTo>
                    <a:pt x="1741" y="1207"/>
                    <a:pt x="1629" y="1207"/>
                    <a:pt x="1517" y="1263"/>
                  </a:cubicBezTo>
                  <a:cubicBezTo>
                    <a:pt x="1461" y="1292"/>
                    <a:pt x="1404" y="1348"/>
                    <a:pt x="1348" y="1404"/>
                  </a:cubicBezTo>
                  <a:cubicBezTo>
                    <a:pt x="1320" y="1460"/>
                    <a:pt x="1292" y="1544"/>
                    <a:pt x="1292" y="1600"/>
                  </a:cubicBezTo>
                  <a:cubicBezTo>
                    <a:pt x="1292" y="1713"/>
                    <a:pt x="1320" y="1797"/>
                    <a:pt x="1376" y="1853"/>
                  </a:cubicBezTo>
                  <a:cubicBezTo>
                    <a:pt x="1433" y="1937"/>
                    <a:pt x="1489" y="1993"/>
                    <a:pt x="1545" y="2078"/>
                  </a:cubicBezTo>
                  <a:cubicBezTo>
                    <a:pt x="1814" y="2347"/>
                    <a:pt x="1997" y="2466"/>
                    <a:pt x="2281" y="2919"/>
                  </a:cubicBezTo>
                  <a:lnTo>
                    <a:pt x="2281" y="2919"/>
                  </a:lnTo>
                  <a:cubicBezTo>
                    <a:pt x="2112" y="2772"/>
                    <a:pt x="1947" y="2633"/>
                    <a:pt x="1798" y="2527"/>
                  </a:cubicBezTo>
                  <a:cubicBezTo>
                    <a:pt x="1573" y="2386"/>
                    <a:pt x="1348" y="2274"/>
                    <a:pt x="1124" y="2274"/>
                  </a:cubicBezTo>
                  <a:cubicBezTo>
                    <a:pt x="843" y="2274"/>
                    <a:pt x="618" y="2330"/>
                    <a:pt x="422" y="2415"/>
                  </a:cubicBezTo>
                  <a:cubicBezTo>
                    <a:pt x="310" y="2443"/>
                    <a:pt x="225" y="2499"/>
                    <a:pt x="141" y="2555"/>
                  </a:cubicBezTo>
                  <a:cubicBezTo>
                    <a:pt x="85" y="2639"/>
                    <a:pt x="1" y="2723"/>
                    <a:pt x="1" y="2864"/>
                  </a:cubicBezTo>
                  <a:cubicBezTo>
                    <a:pt x="1" y="2948"/>
                    <a:pt x="29" y="3032"/>
                    <a:pt x="85" y="3088"/>
                  </a:cubicBezTo>
                  <a:cubicBezTo>
                    <a:pt x="113" y="3144"/>
                    <a:pt x="169" y="3201"/>
                    <a:pt x="253" y="3229"/>
                  </a:cubicBezTo>
                  <a:cubicBezTo>
                    <a:pt x="478" y="3369"/>
                    <a:pt x="759" y="3453"/>
                    <a:pt x="1011" y="3538"/>
                  </a:cubicBezTo>
                  <a:cubicBezTo>
                    <a:pt x="1145" y="3571"/>
                    <a:pt x="1269" y="3604"/>
                    <a:pt x="1347" y="3626"/>
                  </a:cubicBezTo>
                  <a:lnTo>
                    <a:pt x="1347" y="3626"/>
                  </a:lnTo>
                  <a:lnTo>
                    <a:pt x="1572" y="4101"/>
                  </a:lnTo>
                  <a:lnTo>
                    <a:pt x="1572" y="4101"/>
                  </a:lnTo>
                  <a:cubicBezTo>
                    <a:pt x="1360" y="4055"/>
                    <a:pt x="1108" y="4015"/>
                    <a:pt x="871" y="4015"/>
                  </a:cubicBezTo>
                  <a:cubicBezTo>
                    <a:pt x="759" y="4015"/>
                    <a:pt x="618" y="4015"/>
                    <a:pt x="506" y="4043"/>
                  </a:cubicBezTo>
                  <a:cubicBezTo>
                    <a:pt x="394" y="4071"/>
                    <a:pt x="281" y="4127"/>
                    <a:pt x="197" y="4211"/>
                  </a:cubicBezTo>
                  <a:cubicBezTo>
                    <a:pt x="85" y="4324"/>
                    <a:pt x="29" y="4436"/>
                    <a:pt x="29" y="4576"/>
                  </a:cubicBezTo>
                  <a:cubicBezTo>
                    <a:pt x="29" y="4717"/>
                    <a:pt x="85" y="4829"/>
                    <a:pt x="169" y="4913"/>
                  </a:cubicBezTo>
                  <a:cubicBezTo>
                    <a:pt x="281" y="4997"/>
                    <a:pt x="422" y="5054"/>
                    <a:pt x="506" y="5082"/>
                  </a:cubicBezTo>
                  <a:cubicBezTo>
                    <a:pt x="618" y="5110"/>
                    <a:pt x="675" y="5138"/>
                    <a:pt x="703" y="5138"/>
                  </a:cubicBezTo>
                  <a:lnTo>
                    <a:pt x="894" y="5168"/>
                  </a:lnTo>
                  <a:lnTo>
                    <a:pt x="894" y="5168"/>
                  </a:lnTo>
                  <a:cubicBezTo>
                    <a:pt x="834" y="5277"/>
                    <a:pt x="766" y="5410"/>
                    <a:pt x="703" y="5559"/>
                  </a:cubicBezTo>
                  <a:cubicBezTo>
                    <a:pt x="534" y="5980"/>
                    <a:pt x="366" y="6513"/>
                    <a:pt x="366" y="7019"/>
                  </a:cubicBezTo>
                  <a:cubicBezTo>
                    <a:pt x="366" y="7945"/>
                    <a:pt x="590" y="9293"/>
                    <a:pt x="590" y="9293"/>
                  </a:cubicBezTo>
                  <a:cubicBezTo>
                    <a:pt x="590" y="9377"/>
                    <a:pt x="618" y="9433"/>
                    <a:pt x="675" y="9461"/>
                  </a:cubicBezTo>
                  <a:cubicBezTo>
                    <a:pt x="714" y="9481"/>
                    <a:pt x="768" y="9501"/>
                    <a:pt x="816" y="9501"/>
                  </a:cubicBezTo>
                  <a:cubicBezTo>
                    <a:pt x="836" y="9501"/>
                    <a:pt x="855" y="9498"/>
                    <a:pt x="871" y="9489"/>
                  </a:cubicBezTo>
                  <a:lnTo>
                    <a:pt x="2977" y="8900"/>
                  </a:lnTo>
                  <a:cubicBezTo>
                    <a:pt x="3061" y="8872"/>
                    <a:pt x="3117" y="8816"/>
                    <a:pt x="3145" y="8731"/>
                  </a:cubicBezTo>
                  <a:cubicBezTo>
                    <a:pt x="3145" y="8731"/>
                    <a:pt x="3342" y="8114"/>
                    <a:pt x="3594" y="7412"/>
                  </a:cubicBezTo>
                  <a:cubicBezTo>
                    <a:pt x="3819" y="6710"/>
                    <a:pt x="4100" y="5896"/>
                    <a:pt x="4268" y="5531"/>
                  </a:cubicBezTo>
                  <a:cubicBezTo>
                    <a:pt x="4408" y="5166"/>
                    <a:pt x="4633" y="4773"/>
                    <a:pt x="4858" y="4352"/>
                  </a:cubicBezTo>
                  <a:cubicBezTo>
                    <a:pt x="5054" y="3903"/>
                    <a:pt x="5251" y="3425"/>
                    <a:pt x="5251" y="2892"/>
                  </a:cubicBezTo>
                  <a:cubicBezTo>
                    <a:pt x="5251" y="2415"/>
                    <a:pt x="5166" y="1769"/>
                    <a:pt x="5082" y="1179"/>
                  </a:cubicBezTo>
                  <a:cubicBezTo>
                    <a:pt x="5026" y="899"/>
                    <a:pt x="4970" y="646"/>
                    <a:pt x="4886" y="449"/>
                  </a:cubicBezTo>
                  <a:cubicBezTo>
                    <a:pt x="4858" y="337"/>
                    <a:pt x="4830" y="253"/>
                    <a:pt x="4802" y="197"/>
                  </a:cubicBezTo>
                  <a:lnTo>
                    <a:pt x="4717" y="84"/>
                  </a:lnTo>
                  <a:cubicBezTo>
                    <a:pt x="4661" y="28"/>
                    <a:pt x="4605" y="0"/>
                    <a:pt x="44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39"/>
            <p:cNvSpPr/>
            <p:nvPr/>
          </p:nvSpPr>
          <p:spPr>
            <a:xfrm>
              <a:off x="4805950" y="2688050"/>
              <a:ext cx="101775" cy="120325"/>
            </a:xfrm>
            <a:custGeom>
              <a:rect b="b" l="l" r="r" t="t"/>
              <a:pathLst>
                <a:path extrusionOk="0" h="4813" w="4071">
                  <a:moveTo>
                    <a:pt x="3496" y="0"/>
                  </a:moveTo>
                  <a:cubicBezTo>
                    <a:pt x="3202" y="0"/>
                    <a:pt x="2918" y="706"/>
                    <a:pt x="2499" y="1219"/>
                  </a:cubicBezTo>
                  <a:cubicBezTo>
                    <a:pt x="1965" y="1809"/>
                    <a:pt x="1067" y="2202"/>
                    <a:pt x="674" y="2791"/>
                  </a:cubicBezTo>
                  <a:cubicBezTo>
                    <a:pt x="309" y="3381"/>
                    <a:pt x="0" y="4813"/>
                    <a:pt x="0" y="4813"/>
                  </a:cubicBezTo>
                  <a:lnTo>
                    <a:pt x="1656" y="4757"/>
                  </a:lnTo>
                  <a:cubicBezTo>
                    <a:pt x="1741" y="3549"/>
                    <a:pt x="3004" y="2202"/>
                    <a:pt x="3397" y="1668"/>
                  </a:cubicBezTo>
                  <a:cubicBezTo>
                    <a:pt x="3762" y="1135"/>
                    <a:pt x="4071" y="461"/>
                    <a:pt x="3678" y="96"/>
                  </a:cubicBezTo>
                  <a:cubicBezTo>
                    <a:pt x="3616" y="30"/>
                    <a:pt x="3556" y="0"/>
                    <a:pt x="34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39"/>
            <p:cNvSpPr/>
            <p:nvPr/>
          </p:nvSpPr>
          <p:spPr>
            <a:xfrm>
              <a:off x="4799625" y="2682025"/>
              <a:ext cx="108800" cy="132100"/>
            </a:xfrm>
            <a:custGeom>
              <a:rect b="b" l="l" r="r" t="t"/>
              <a:pathLst>
                <a:path extrusionOk="0" h="5284" w="4352">
                  <a:moveTo>
                    <a:pt x="3762" y="0"/>
                  </a:moveTo>
                  <a:cubicBezTo>
                    <a:pt x="3678" y="0"/>
                    <a:pt x="3594" y="28"/>
                    <a:pt x="3538" y="56"/>
                  </a:cubicBezTo>
                  <a:cubicBezTo>
                    <a:pt x="3426" y="141"/>
                    <a:pt x="3341" y="225"/>
                    <a:pt x="3257" y="309"/>
                  </a:cubicBezTo>
                  <a:cubicBezTo>
                    <a:pt x="3032" y="590"/>
                    <a:pt x="2836" y="1011"/>
                    <a:pt x="2555" y="1292"/>
                  </a:cubicBezTo>
                  <a:cubicBezTo>
                    <a:pt x="2331" y="1573"/>
                    <a:pt x="1994" y="1797"/>
                    <a:pt x="1657" y="2050"/>
                  </a:cubicBezTo>
                  <a:cubicBezTo>
                    <a:pt x="1292" y="2302"/>
                    <a:pt x="955" y="2555"/>
                    <a:pt x="730" y="2920"/>
                  </a:cubicBezTo>
                  <a:cubicBezTo>
                    <a:pt x="534" y="3257"/>
                    <a:pt x="365" y="3762"/>
                    <a:pt x="225" y="4212"/>
                  </a:cubicBezTo>
                  <a:cubicBezTo>
                    <a:pt x="113" y="4661"/>
                    <a:pt x="28" y="4998"/>
                    <a:pt x="28" y="4998"/>
                  </a:cubicBezTo>
                  <a:cubicBezTo>
                    <a:pt x="0" y="5138"/>
                    <a:pt x="85" y="5250"/>
                    <a:pt x="225" y="5278"/>
                  </a:cubicBezTo>
                  <a:cubicBezTo>
                    <a:pt x="240" y="5282"/>
                    <a:pt x="255" y="5284"/>
                    <a:pt x="270" y="5284"/>
                  </a:cubicBezTo>
                  <a:cubicBezTo>
                    <a:pt x="372" y="5284"/>
                    <a:pt x="478" y="5207"/>
                    <a:pt x="478" y="5110"/>
                  </a:cubicBezTo>
                  <a:cubicBezTo>
                    <a:pt x="478" y="5110"/>
                    <a:pt x="506" y="5026"/>
                    <a:pt x="534" y="4885"/>
                  </a:cubicBezTo>
                  <a:cubicBezTo>
                    <a:pt x="590" y="4661"/>
                    <a:pt x="674" y="4352"/>
                    <a:pt x="786" y="4015"/>
                  </a:cubicBezTo>
                  <a:cubicBezTo>
                    <a:pt x="899" y="3678"/>
                    <a:pt x="1011" y="3341"/>
                    <a:pt x="1123" y="3145"/>
                  </a:cubicBezTo>
                  <a:cubicBezTo>
                    <a:pt x="1292" y="2920"/>
                    <a:pt x="1573" y="2667"/>
                    <a:pt x="1909" y="2443"/>
                  </a:cubicBezTo>
                  <a:cubicBezTo>
                    <a:pt x="2246" y="2190"/>
                    <a:pt x="2639" y="1937"/>
                    <a:pt x="2920" y="1601"/>
                  </a:cubicBezTo>
                  <a:cubicBezTo>
                    <a:pt x="3145" y="1348"/>
                    <a:pt x="3341" y="1011"/>
                    <a:pt x="3510" y="786"/>
                  </a:cubicBezTo>
                  <a:cubicBezTo>
                    <a:pt x="3566" y="674"/>
                    <a:pt x="3650" y="590"/>
                    <a:pt x="3706" y="534"/>
                  </a:cubicBezTo>
                  <a:lnTo>
                    <a:pt x="3762" y="478"/>
                  </a:lnTo>
                  <a:lnTo>
                    <a:pt x="3790" y="506"/>
                  </a:lnTo>
                  <a:cubicBezTo>
                    <a:pt x="3847" y="562"/>
                    <a:pt x="3875" y="646"/>
                    <a:pt x="3875" y="758"/>
                  </a:cubicBezTo>
                  <a:cubicBezTo>
                    <a:pt x="3875" y="1039"/>
                    <a:pt x="3706" y="1432"/>
                    <a:pt x="3454" y="1769"/>
                  </a:cubicBezTo>
                  <a:cubicBezTo>
                    <a:pt x="3285" y="2022"/>
                    <a:pt x="2864" y="2499"/>
                    <a:pt x="2471" y="3060"/>
                  </a:cubicBezTo>
                  <a:cubicBezTo>
                    <a:pt x="2078" y="3622"/>
                    <a:pt x="1713" y="4296"/>
                    <a:pt x="1685" y="4970"/>
                  </a:cubicBezTo>
                  <a:cubicBezTo>
                    <a:pt x="1685" y="5110"/>
                    <a:pt x="1769" y="5222"/>
                    <a:pt x="1909" y="5222"/>
                  </a:cubicBezTo>
                  <a:cubicBezTo>
                    <a:pt x="2022" y="5222"/>
                    <a:pt x="2134" y="5138"/>
                    <a:pt x="2134" y="4998"/>
                  </a:cubicBezTo>
                  <a:cubicBezTo>
                    <a:pt x="2190" y="4464"/>
                    <a:pt x="2499" y="3847"/>
                    <a:pt x="2864" y="3313"/>
                  </a:cubicBezTo>
                  <a:cubicBezTo>
                    <a:pt x="3229" y="2780"/>
                    <a:pt x="3622" y="2331"/>
                    <a:pt x="3819" y="2050"/>
                  </a:cubicBezTo>
                  <a:cubicBezTo>
                    <a:pt x="4099" y="1657"/>
                    <a:pt x="4352" y="1208"/>
                    <a:pt x="4352" y="758"/>
                  </a:cubicBezTo>
                  <a:cubicBezTo>
                    <a:pt x="4352" y="562"/>
                    <a:pt x="4268" y="337"/>
                    <a:pt x="4099" y="169"/>
                  </a:cubicBezTo>
                  <a:cubicBezTo>
                    <a:pt x="4015" y="85"/>
                    <a:pt x="3903" y="0"/>
                    <a:pt x="37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39"/>
            <p:cNvSpPr/>
            <p:nvPr/>
          </p:nvSpPr>
          <p:spPr>
            <a:xfrm>
              <a:off x="4770150" y="2830675"/>
              <a:ext cx="77225" cy="73875"/>
            </a:xfrm>
            <a:custGeom>
              <a:rect b="b" l="l" r="r" t="t"/>
              <a:pathLst>
                <a:path extrusionOk="0" h="2955" w="3089">
                  <a:moveTo>
                    <a:pt x="1536" y="0"/>
                  </a:moveTo>
                  <a:cubicBezTo>
                    <a:pt x="677" y="0"/>
                    <a:pt x="169" y="315"/>
                    <a:pt x="169" y="315"/>
                  </a:cubicBezTo>
                  <a:lnTo>
                    <a:pt x="0" y="2561"/>
                  </a:lnTo>
                  <a:lnTo>
                    <a:pt x="3088" y="2954"/>
                  </a:lnTo>
                  <a:lnTo>
                    <a:pt x="3032" y="455"/>
                  </a:lnTo>
                  <a:cubicBezTo>
                    <a:pt x="3032" y="455"/>
                    <a:pt x="2724" y="90"/>
                    <a:pt x="1741" y="6"/>
                  </a:cubicBezTo>
                  <a:cubicBezTo>
                    <a:pt x="1671" y="2"/>
                    <a:pt x="1603" y="0"/>
                    <a:pt x="15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39"/>
            <p:cNvSpPr/>
            <p:nvPr/>
          </p:nvSpPr>
          <p:spPr>
            <a:xfrm>
              <a:off x="4764525" y="2825200"/>
              <a:ext cx="89175" cy="84950"/>
            </a:xfrm>
            <a:custGeom>
              <a:rect b="b" l="l" r="r" t="t"/>
              <a:pathLst>
                <a:path extrusionOk="0" h="3398" w="3567">
                  <a:moveTo>
                    <a:pt x="1713" y="450"/>
                  </a:moveTo>
                  <a:cubicBezTo>
                    <a:pt x="1797" y="450"/>
                    <a:pt x="1854" y="450"/>
                    <a:pt x="1938" y="478"/>
                  </a:cubicBezTo>
                  <a:cubicBezTo>
                    <a:pt x="2415" y="506"/>
                    <a:pt x="2696" y="618"/>
                    <a:pt x="2864" y="702"/>
                  </a:cubicBezTo>
                  <a:cubicBezTo>
                    <a:pt x="2929" y="724"/>
                    <a:pt x="2976" y="762"/>
                    <a:pt x="3008" y="791"/>
                  </a:cubicBezTo>
                  <a:lnTo>
                    <a:pt x="3008" y="791"/>
                  </a:lnTo>
                  <a:lnTo>
                    <a:pt x="3089" y="2892"/>
                  </a:lnTo>
                  <a:lnTo>
                    <a:pt x="3089" y="2892"/>
                  </a:lnTo>
                  <a:lnTo>
                    <a:pt x="492" y="2584"/>
                  </a:lnTo>
                  <a:lnTo>
                    <a:pt x="492" y="2584"/>
                  </a:lnTo>
                  <a:lnTo>
                    <a:pt x="611" y="676"/>
                  </a:lnTo>
                  <a:lnTo>
                    <a:pt x="611" y="676"/>
                  </a:lnTo>
                  <a:cubicBezTo>
                    <a:pt x="786" y="594"/>
                    <a:pt x="1170" y="450"/>
                    <a:pt x="1713" y="450"/>
                  </a:cubicBezTo>
                  <a:close/>
                  <a:moveTo>
                    <a:pt x="1713" y="1"/>
                  </a:moveTo>
                  <a:cubicBezTo>
                    <a:pt x="815" y="1"/>
                    <a:pt x="281" y="309"/>
                    <a:pt x="253" y="337"/>
                  </a:cubicBezTo>
                  <a:cubicBezTo>
                    <a:pt x="197" y="366"/>
                    <a:pt x="169" y="450"/>
                    <a:pt x="169" y="506"/>
                  </a:cubicBezTo>
                  <a:lnTo>
                    <a:pt x="1" y="2780"/>
                  </a:lnTo>
                  <a:cubicBezTo>
                    <a:pt x="1" y="2892"/>
                    <a:pt x="85" y="3005"/>
                    <a:pt x="197" y="3033"/>
                  </a:cubicBezTo>
                  <a:lnTo>
                    <a:pt x="3285" y="3398"/>
                  </a:lnTo>
                  <a:cubicBezTo>
                    <a:pt x="3370" y="3398"/>
                    <a:pt x="3426" y="3370"/>
                    <a:pt x="3482" y="3341"/>
                  </a:cubicBezTo>
                  <a:cubicBezTo>
                    <a:pt x="3538" y="3285"/>
                    <a:pt x="3566" y="3229"/>
                    <a:pt x="3538" y="3145"/>
                  </a:cubicBezTo>
                  <a:lnTo>
                    <a:pt x="3482" y="674"/>
                  </a:lnTo>
                  <a:cubicBezTo>
                    <a:pt x="3482" y="618"/>
                    <a:pt x="3454" y="590"/>
                    <a:pt x="3426" y="534"/>
                  </a:cubicBezTo>
                  <a:cubicBezTo>
                    <a:pt x="3398" y="478"/>
                    <a:pt x="3005" y="85"/>
                    <a:pt x="19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39"/>
            <p:cNvSpPr/>
            <p:nvPr/>
          </p:nvSpPr>
          <p:spPr>
            <a:xfrm>
              <a:off x="3826125" y="2811350"/>
              <a:ext cx="1043000" cy="918300"/>
            </a:xfrm>
            <a:custGeom>
              <a:rect b="b" l="l" r="r" t="t"/>
              <a:pathLst>
                <a:path extrusionOk="0" h="36732" w="41720">
                  <a:moveTo>
                    <a:pt x="20826" y="0"/>
                  </a:moveTo>
                  <a:cubicBezTo>
                    <a:pt x="19951" y="0"/>
                    <a:pt x="19026" y="75"/>
                    <a:pt x="18109" y="274"/>
                  </a:cubicBezTo>
                  <a:cubicBezTo>
                    <a:pt x="14347" y="1116"/>
                    <a:pt x="12157" y="2127"/>
                    <a:pt x="10248" y="3222"/>
                  </a:cubicBezTo>
                  <a:cubicBezTo>
                    <a:pt x="8339" y="4317"/>
                    <a:pt x="4577" y="5327"/>
                    <a:pt x="3931" y="6675"/>
                  </a:cubicBezTo>
                  <a:cubicBezTo>
                    <a:pt x="3285" y="7994"/>
                    <a:pt x="1011" y="22172"/>
                    <a:pt x="478" y="24025"/>
                  </a:cubicBezTo>
                  <a:cubicBezTo>
                    <a:pt x="338" y="24558"/>
                    <a:pt x="169" y="25148"/>
                    <a:pt x="1" y="25766"/>
                  </a:cubicBezTo>
                  <a:cubicBezTo>
                    <a:pt x="57" y="25990"/>
                    <a:pt x="141" y="26383"/>
                    <a:pt x="310" y="26776"/>
                  </a:cubicBezTo>
                  <a:lnTo>
                    <a:pt x="5054" y="27562"/>
                  </a:lnTo>
                  <a:cubicBezTo>
                    <a:pt x="5307" y="27338"/>
                    <a:pt x="5391" y="27141"/>
                    <a:pt x="5391" y="27141"/>
                  </a:cubicBezTo>
                  <a:cubicBezTo>
                    <a:pt x="5391" y="27141"/>
                    <a:pt x="5419" y="27198"/>
                    <a:pt x="5419" y="27282"/>
                  </a:cubicBezTo>
                  <a:cubicBezTo>
                    <a:pt x="5924" y="25878"/>
                    <a:pt x="6739" y="23829"/>
                    <a:pt x="6739" y="23829"/>
                  </a:cubicBezTo>
                  <a:cubicBezTo>
                    <a:pt x="6739" y="23829"/>
                    <a:pt x="6991" y="33402"/>
                    <a:pt x="7834" y="34441"/>
                  </a:cubicBezTo>
                  <a:cubicBezTo>
                    <a:pt x="8479" y="35227"/>
                    <a:pt x="9715" y="35451"/>
                    <a:pt x="10641" y="35648"/>
                  </a:cubicBezTo>
                  <a:cubicBezTo>
                    <a:pt x="11904" y="35901"/>
                    <a:pt x="13168" y="36181"/>
                    <a:pt x="14431" y="36350"/>
                  </a:cubicBezTo>
                  <a:cubicBezTo>
                    <a:pt x="16266" y="36619"/>
                    <a:pt x="18100" y="36732"/>
                    <a:pt x="19933" y="36732"/>
                  </a:cubicBezTo>
                  <a:cubicBezTo>
                    <a:pt x="22503" y="36732"/>
                    <a:pt x="25070" y="36509"/>
                    <a:pt x="27626" y="36181"/>
                  </a:cubicBezTo>
                  <a:cubicBezTo>
                    <a:pt x="28918" y="36013"/>
                    <a:pt x="31023" y="36097"/>
                    <a:pt x="31950" y="35002"/>
                  </a:cubicBezTo>
                  <a:cubicBezTo>
                    <a:pt x="32652" y="34188"/>
                    <a:pt x="32652" y="33149"/>
                    <a:pt x="32652" y="32897"/>
                  </a:cubicBezTo>
                  <a:cubicBezTo>
                    <a:pt x="32652" y="32644"/>
                    <a:pt x="33157" y="21976"/>
                    <a:pt x="33157" y="21976"/>
                  </a:cubicBezTo>
                  <a:cubicBezTo>
                    <a:pt x="33157" y="21976"/>
                    <a:pt x="38476" y="25938"/>
                    <a:pt x="39749" y="25938"/>
                  </a:cubicBezTo>
                  <a:cubicBezTo>
                    <a:pt x="39771" y="25938"/>
                    <a:pt x="39791" y="25937"/>
                    <a:pt x="39811" y="25934"/>
                  </a:cubicBezTo>
                  <a:cubicBezTo>
                    <a:pt x="40962" y="25822"/>
                    <a:pt x="41720" y="24783"/>
                    <a:pt x="41607" y="21723"/>
                  </a:cubicBezTo>
                  <a:cubicBezTo>
                    <a:pt x="41467" y="18663"/>
                    <a:pt x="41158" y="3671"/>
                    <a:pt x="40765" y="2969"/>
                  </a:cubicBezTo>
                  <a:cubicBezTo>
                    <a:pt x="40564" y="2609"/>
                    <a:pt x="39933" y="2397"/>
                    <a:pt x="39261" y="2397"/>
                  </a:cubicBezTo>
                  <a:cubicBezTo>
                    <a:pt x="38623" y="2397"/>
                    <a:pt x="37947" y="2588"/>
                    <a:pt x="37565" y="3025"/>
                  </a:cubicBezTo>
                  <a:cubicBezTo>
                    <a:pt x="36807" y="3924"/>
                    <a:pt x="36442" y="11335"/>
                    <a:pt x="36442" y="11335"/>
                  </a:cubicBezTo>
                  <a:cubicBezTo>
                    <a:pt x="36442" y="11335"/>
                    <a:pt x="33999" y="6029"/>
                    <a:pt x="32989" y="4373"/>
                  </a:cubicBezTo>
                  <a:cubicBezTo>
                    <a:pt x="31950" y="2716"/>
                    <a:pt x="25773" y="723"/>
                    <a:pt x="25773" y="723"/>
                  </a:cubicBezTo>
                  <a:cubicBezTo>
                    <a:pt x="25773" y="723"/>
                    <a:pt x="23541" y="0"/>
                    <a:pt x="208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39"/>
            <p:cNvSpPr/>
            <p:nvPr/>
          </p:nvSpPr>
          <p:spPr>
            <a:xfrm>
              <a:off x="3820525" y="2805550"/>
              <a:ext cx="1051425" cy="930000"/>
            </a:xfrm>
            <a:custGeom>
              <a:rect b="b" l="l" r="r" t="t"/>
              <a:pathLst>
                <a:path extrusionOk="0" h="37200" w="42057">
                  <a:moveTo>
                    <a:pt x="21056" y="0"/>
                  </a:moveTo>
                  <a:cubicBezTo>
                    <a:pt x="20158" y="0"/>
                    <a:pt x="19231" y="85"/>
                    <a:pt x="18277" y="281"/>
                  </a:cubicBezTo>
                  <a:cubicBezTo>
                    <a:pt x="14487" y="1123"/>
                    <a:pt x="12297" y="2162"/>
                    <a:pt x="10360" y="3257"/>
                  </a:cubicBezTo>
                  <a:cubicBezTo>
                    <a:pt x="9433" y="3762"/>
                    <a:pt x="8001" y="4296"/>
                    <a:pt x="6738" y="4857"/>
                  </a:cubicBezTo>
                  <a:cubicBezTo>
                    <a:pt x="6120" y="5138"/>
                    <a:pt x="5503" y="5447"/>
                    <a:pt x="5026" y="5756"/>
                  </a:cubicBezTo>
                  <a:cubicBezTo>
                    <a:pt x="4520" y="6065"/>
                    <a:pt x="4155" y="6402"/>
                    <a:pt x="3959" y="6795"/>
                  </a:cubicBezTo>
                  <a:cubicBezTo>
                    <a:pt x="3846" y="6991"/>
                    <a:pt x="3762" y="7356"/>
                    <a:pt x="3622" y="7889"/>
                  </a:cubicBezTo>
                  <a:cubicBezTo>
                    <a:pt x="3173" y="9714"/>
                    <a:pt x="2499" y="13392"/>
                    <a:pt x="1881" y="16817"/>
                  </a:cubicBezTo>
                  <a:cubicBezTo>
                    <a:pt x="1572" y="18530"/>
                    <a:pt x="1292" y="20186"/>
                    <a:pt x="1039" y="21506"/>
                  </a:cubicBezTo>
                  <a:cubicBezTo>
                    <a:pt x="786" y="22825"/>
                    <a:pt x="590" y="23808"/>
                    <a:pt x="477" y="24201"/>
                  </a:cubicBezTo>
                  <a:cubicBezTo>
                    <a:pt x="337" y="24734"/>
                    <a:pt x="169" y="25324"/>
                    <a:pt x="0" y="25942"/>
                  </a:cubicBezTo>
                  <a:lnTo>
                    <a:pt x="0" y="26054"/>
                  </a:lnTo>
                  <a:cubicBezTo>
                    <a:pt x="56" y="26278"/>
                    <a:pt x="141" y="26671"/>
                    <a:pt x="337" y="27121"/>
                  </a:cubicBezTo>
                  <a:cubicBezTo>
                    <a:pt x="358" y="27203"/>
                    <a:pt x="438" y="27255"/>
                    <a:pt x="535" y="27255"/>
                  </a:cubicBezTo>
                  <a:cubicBezTo>
                    <a:pt x="571" y="27255"/>
                    <a:pt x="608" y="27248"/>
                    <a:pt x="646" y="27233"/>
                  </a:cubicBezTo>
                  <a:cubicBezTo>
                    <a:pt x="758" y="27177"/>
                    <a:pt x="814" y="27036"/>
                    <a:pt x="758" y="26924"/>
                  </a:cubicBezTo>
                  <a:cubicBezTo>
                    <a:pt x="590" y="26531"/>
                    <a:pt x="505" y="26166"/>
                    <a:pt x="477" y="25970"/>
                  </a:cubicBezTo>
                  <a:lnTo>
                    <a:pt x="472" y="25970"/>
                  </a:lnTo>
                  <a:lnTo>
                    <a:pt x="472" y="25970"/>
                  </a:lnTo>
                  <a:cubicBezTo>
                    <a:pt x="633" y="25383"/>
                    <a:pt x="793" y="24823"/>
                    <a:pt x="927" y="24313"/>
                  </a:cubicBezTo>
                  <a:cubicBezTo>
                    <a:pt x="1067" y="23836"/>
                    <a:pt x="1320" y="22601"/>
                    <a:pt x="1600" y="21000"/>
                  </a:cubicBezTo>
                  <a:cubicBezTo>
                    <a:pt x="2050" y="18586"/>
                    <a:pt x="2639" y="15329"/>
                    <a:pt x="3145" y="12522"/>
                  </a:cubicBezTo>
                  <a:cubicBezTo>
                    <a:pt x="3425" y="11146"/>
                    <a:pt x="3678" y="9883"/>
                    <a:pt x="3874" y="8900"/>
                  </a:cubicBezTo>
                  <a:cubicBezTo>
                    <a:pt x="3987" y="8395"/>
                    <a:pt x="4071" y="7974"/>
                    <a:pt x="4155" y="7637"/>
                  </a:cubicBezTo>
                  <a:cubicBezTo>
                    <a:pt x="4239" y="7328"/>
                    <a:pt x="4324" y="7103"/>
                    <a:pt x="4380" y="6991"/>
                  </a:cubicBezTo>
                  <a:cubicBezTo>
                    <a:pt x="4492" y="6738"/>
                    <a:pt x="4829" y="6430"/>
                    <a:pt x="5278" y="6149"/>
                  </a:cubicBezTo>
                  <a:cubicBezTo>
                    <a:pt x="5952" y="5700"/>
                    <a:pt x="6935" y="5279"/>
                    <a:pt x="7889" y="4885"/>
                  </a:cubicBezTo>
                  <a:cubicBezTo>
                    <a:pt x="8872" y="4464"/>
                    <a:pt x="9854" y="4071"/>
                    <a:pt x="10584" y="3650"/>
                  </a:cubicBezTo>
                  <a:cubicBezTo>
                    <a:pt x="12493" y="2583"/>
                    <a:pt x="14627" y="1573"/>
                    <a:pt x="18389" y="730"/>
                  </a:cubicBezTo>
                  <a:cubicBezTo>
                    <a:pt x="19287" y="534"/>
                    <a:pt x="20186" y="478"/>
                    <a:pt x="21056" y="478"/>
                  </a:cubicBezTo>
                  <a:cubicBezTo>
                    <a:pt x="22404" y="478"/>
                    <a:pt x="23611" y="646"/>
                    <a:pt x="24481" y="815"/>
                  </a:cubicBezTo>
                  <a:cubicBezTo>
                    <a:pt x="24931" y="927"/>
                    <a:pt x="25295" y="1011"/>
                    <a:pt x="25548" y="1067"/>
                  </a:cubicBezTo>
                  <a:cubicBezTo>
                    <a:pt x="25660" y="1095"/>
                    <a:pt x="25745" y="1123"/>
                    <a:pt x="25829" y="1152"/>
                  </a:cubicBezTo>
                  <a:cubicBezTo>
                    <a:pt x="25885" y="1180"/>
                    <a:pt x="25913" y="1180"/>
                    <a:pt x="25913" y="1180"/>
                  </a:cubicBezTo>
                  <a:cubicBezTo>
                    <a:pt x="25913" y="1180"/>
                    <a:pt x="26025" y="1208"/>
                    <a:pt x="26194" y="1264"/>
                  </a:cubicBezTo>
                  <a:cubicBezTo>
                    <a:pt x="26783" y="1460"/>
                    <a:pt x="28299" y="1994"/>
                    <a:pt x="29759" y="2639"/>
                  </a:cubicBezTo>
                  <a:cubicBezTo>
                    <a:pt x="30489" y="2976"/>
                    <a:pt x="31191" y="3313"/>
                    <a:pt x="31781" y="3678"/>
                  </a:cubicBezTo>
                  <a:cubicBezTo>
                    <a:pt x="32370" y="4043"/>
                    <a:pt x="32820" y="4408"/>
                    <a:pt x="33016" y="4717"/>
                  </a:cubicBezTo>
                  <a:cubicBezTo>
                    <a:pt x="33493" y="5531"/>
                    <a:pt x="34364" y="7272"/>
                    <a:pt x="35094" y="8816"/>
                  </a:cubicBezTo>
                  <a:cubicBezTo>
                    <a:pt x="35487" y="9574"/>
                    <a:pt x="35824" y="10304"/>
                    <a:pt x="36048" y="10809"/>
                  </a:cubicBezTo>
                  <a:cubicBezTo>
                    <a:pt x="36301" y="11343"/>
                    <a:pt x="36441" y="11680"/>
                    <a:pt x="36441" y="11680"/>
                  </a:cubicBezTo>
                  <a:cubicBezTo>
                    <a:pt x="36487" y="11749"/>
                    <a:pt x="36572" y="11799"/>
                    <a:pt x="36663" y="11799"/>
                  </a:cubicBezTo>
                  <a:cubicBezTo>
                    <a:pt x="36682" y="11799"/>
                    <a:pt x="36702" y="11797"/>
                    <a:pt x="36722" y="11792"/>
                  </a:cubicBezTo>
                  <a:cubicBezTo>
                    <a:pt x="36806" y="11792"/>
                    <a:pt x="36890" y="11680"/>
                    <a:pt x="36890" y="11595"/>
                  </a:cubicBezTo>
                  <a:cubicBezTo>
                    <a:pt x="36890" y="11567"/>
                    <a:pt x="36918" y="11118"/>
                    <a:pt x="36975" y="10416"/>
                  </a:cubicBezTo>
                  <a:cubicBezTo>
                    <a:pt x="37031" y="9349"/>
                    <a:pt x="37171" y="7749"/>
                    <a:pt x="37340" y="6317"/>
                  </a:cubicBezTo>
                  <a:cubicBezTo>
                    <a:pt x="37424" y="5587"/>
                    <a:pt x="37536" y="4942"/>
                    <a:pt x="37648" y="4408"/>
                  </a:cubicBezTo>
                  <a:cubicBezTo>
                    <a:pt x="37705" y="4156"/>
                    <a:pt x="37761" y="3931"/>
                    <a:pt x="37817" y="3734"/>
                  </a:cubicBezTo>
                  <a:cubicBezTo>
                    <a:pt x="37873" y="3566"/>
                    <a:pt x="37929" y="3454"/>
                    <a:pt x="37985" y="3398"/>
                  </a:cubicBezTo>
                  <a:cubicBezTo>
                    <a:pt x="38266" y="3061"/>
                    <a:pt x="38884" y="2864"/>
                    <a:pt x="39501" y="2864"/>
                  </a:cubicBezTo>
                  <a:cubicBezTo>
                    <a:pt x="39810" y="2864"/>
                    <a:pt x="40119" y="2920"/>
                    <a:pt x="40344" y="3004"/>
                  </a:cubicBezTo>
                  <a:cubicBezTo>
                    <a:pt x="40568" y="3089"/>
                    <a:pt x="40737" y="3201"/>
                    <a:pt x="40793" y="3313"/>
                  </a:cubicBezTo>
                  <a:cubicBezTo>
                    <a:pt x="40793" y="3313"/>
                    <a:pt x="40821" y="3426"/>
                    <a:pt x="40849" y="3566"/>
                  </a:cubicBezTo>
                  <a:cubicBezTo>
                    <a:pt x="40933" y="4156"/>
                    <a:pt x="41017" y="5419"/>
                    <a:pt x="41073" y="7047"/>
                  </a:cubicBezTo>
                  <a:cubicBezTo>
                    <a:pt x="41326" y="11876"/>
                    <a:pt x="41495" y="19821"/>
                    <a:pt x="41579" y="21983"/>
                  </a:cubicBezTo>
                  <a:cubicBezTo>
                    <a:pt x="41607" y="22180"/>
                    <a:pt x="41607" y="22404"/>
                    <a:pt x="41607" y="22601"/>
                  </a:cubicBezTo>
                  <a:cubicBezTo>
                    <a:pt x="41607" y="23864"/>
                    <a:pt x="41410" y="24678"/>
                    <a:pt x="41130" y="25184"/>
                  </a:cubicBezTo>
                  <a:cubicBezTo>
                    <a:pt x="40849" y="25689"/>
                    <a:pt x="40484" y="25885"/>
                    <a:pt x="40007" y="25942"/>
                  </a:cubicBezTo>
                  <a:lnTo>
                    <a:pt x="39979" y="25942"/>
                  </a:lnTo>
                  <a:cubicBezTo>
                    <a:pt x="39866" y="25942"/>
                    <a:pt x="39670" y="25885"/>
                    <a:pt x="39417" y="25801"/>
                  </a:cubicBezTo>
                  <a:cubicBezTo>
                    <a:pt x="38519" y="25436"/>
                    <a:pt x="37031" y="24482"/>
                    <a:pt x="35795" y="23639"/>
                  </a:cubicBezTo>
                  <a:cubicBezTo>
                    <a:pt x="35178" y="23218"/>
                    <a:pt x="34616" y="22797"/>
                    <a:pt x="34195" y="22516"/>
                  </a:cubicBezTo>
                  <a:cubicBezTo>
                    <a:pt x="33774" y="22208"/>
                    <a:pt x="33521" y="22039"/>
                    <a:pt x="33521" y="22039"/>
                  </a:cubicBezTo>
                  <a:cubicBezTo>
                    <a:pt x="33487" y="22004"/>
                    <a:pt x="33441" y="21980"/>
                    <a:pt x="33392" y="21980"/>
                  </a:cubicBezTo>
                  <a:cubicBezTo>
                    <a:pt x="33361" y="21980"/>
                    <a:pt x="33329" y="21990"/>
                    <a:pt x="33297" y="22011"/>
                  </a:cubicBezTo>
                  <a:cubicBezTo>
                    <a:pt x="33213" y="22039"/>
                    <a:pt x="33156" y="22123"/>
                    <a:pt x="33156" y="22208"/>
                  </a:cubicBezTo>
                  <a:cubicBezTo>
                    <a:pt x="33156" y="22208"/>
                    <a:pt x="33044" y="24875"/>
                    <a:pt x="32904" y="27570"/>
                  </a:cubicBezTo>
                  <a:cubicBezTo>
                    <a:pt x="32848" y="28917"/>
                    <a:pt x="32763" y="30265"/>
                    <a:pt x="32735" y="31304"/>
                  </a:cubicBezTo>
                  <a:cubicBezTo>
                    <a:pt x="32707" y="31837"/>
                    <a:pt x="32679" y="32258"/>
                    <a:pt x="32679" y="32567"/>
                  </a:cubicBezTo>
                  <a:cubicBezTo>
                    <a:pt x="32651" y="32904"/>
                    <a:pt x="32651" y="33073"/>
                    <a:pt x="32651" y="33129"/>
                  </a:cubicBezTo>
                  <a:cubicBezTo>
                    <a:pt x="32651" y="33381"/>
                    <a:pt x="32651" y="34336"/>
                    <a:pt x="32005" y="35094"/>
                  </a:cubicBezTo>
                  <a:cubicBezTo>
                    <a:pt x="31612" y="35571"/>
                    <a:pt x="30910" y="35796"/>
                    <a:pt x="30124" y="35936"/>
                  </a:cubicBezTo>
                  <a:cubicBezTo>
                    <a:pt x="29338" y="36077"/>
                    <a:pt x="28496" y="36077"/>
                    <a:pt x="27822" y="36161"/>
                  </a:cubicBezTo>
                  <a:cubicBezTo>
                    <a:pt x="25239" y="36498"/>
                    <a:pt x="22656" y="36722"/>
                    <a:pt x="20102" y="36722"/>
                  </a:cubicBezTo>
                  <a:cubicBezTo>
                    <a:pt x="18277" y="36722"/>
                    <a:pt x="16480" y="36610"/>
                    <a:pt x="14683" y="36357"/>
                  </a:cubicBezTo>
                  <a:cubicBezTo>
                    <a:pt x="13420" y="36189"/>
                    <a:pt x="12185" y="35908"/>
                    <a:pt x="10921" y="35655"/>
                  </a:cubicBezTo>
                  <a:cubicBezTo>
                    <a:pt x="10444" y="35543"/>
                    <a:pt x="9911" y="35459"/>
                    <a:pt x="9433" y="35262"/>
                  </a:cubicBezTo>
                  <a:cubicBezTo>
                    <a:pt x="8956" y="35094"/>
                    <a:pt x="8507" y="34869"/>
                    <a:pt x="8226" y="34504"/>
                  </a:cubicBezTo>
                  <a:cubicBezTo>
                    <a:pt x="8170" y="34448"/>
                    <a:pt x="8086" y="34196"/>
                    <a:pt x="8001" y="33859"/>
                  </a:cubicBezTo>
                  <a:cubicBezTo>
                    <a:pt x="7693" y="32651"/>
                    <a:pt x="7496" y="30181"/>
                    <a:pt x="7384" y="28019"/>
                  </a:cubicBezTo>
                  <a:cubicBezTo>
                    <a:pt x="7300" y="26952"/>
                    <a:pt x="7271" y="25970"/>
                    <a:pt x="7243" y="25240"/>
                  </a:cubicBezTo>
                  <a:cubicBezTo>
                    <a:pt x="7215" y="24510"/>
                    <a:pt x="7215" y="24061"/>
                    <a:pt x="7215" y="24061"/>
                  </a:cubicBezTo>
                  <a:cubicBezTo>
                    <a:pt x="7187" y="23948"/>
                    <a:pt x="7131" y="23864"/>
                    <a:pt x="7019" y="23836"/>
                  </a:cubicBezTo>
                  <a:cubicBezTo>
                    <a:pt x="7000" y="23831"/>
                    <a:pt x="6980" y="23829"/>
                    <a:pt x="6961" y="23829"/>
                  </a:cubicBezTo>
                  <a:cubicBezTo>
                    <a:pt x="6870" y="23829"/>
                    <a:pt x="6785" y="23883"/>
                    <a:pt x="6738" y="23976"/>
                  </a:cubicBezTo>
                  <a:cubicBezTo>
                    <a:pt x="6738" y="23976"/>
                    <a:pt x="6019" y="25785"/>
                    <a:pt x="5537" y="27168"/>
                  </a:cubicBezTo>
                  <a:lnTo>
                    <a:pt x="5537" y="27168"/>
                  </a:lnTo>
                  <a:cubicBezTo>
                    <a:pt x="5489" y="27185"/>
                    <a:pt x="5449" y="27215"/>
                    <a:pt x="5419" y="27261"/>
                  </a:cubicBezTo>
                  <a:cubicBezTo>
                    <a:pt x="5419" y="27289"/>
                    <a:pt x="5334" y="27430"/>
                    <a:pt x="5110" y="27654"/>
                  </a:cubicBezTo>
                  <a:cubicBezTo>
                    <a:pt x="5026" y="27738"/>
                    <a:pt x="5026" y="27879"/>
                    <a:pt x="5110" y="27963"/>
                  </a:cubicBezTo>
                  <a:cubicBezTo>
                    <a:pt x="5152" y="28019"/>
                    <a:pt x="5215" y="28047"/>
                    <a:pt x="5278" y="28047"/>
                  </a:cubicBezTo>
                  <a:cubicBezTo>
                    <a:pt x="5341" y="28047"/>
                    <a:pt x="5405" y="28019"/>
                    <a:pt x="5447" y="27963"/>
                  </a:cubicBezTo>
                  <a:cubicBezTo>
                    <a:pt x="5529" y="27880"/>
                    <a:pt x="5597" y="27804"/>
                    <a:pt x="5651" y="27738"/>
                  </a:cubicBezTo>
                  <a:lnTo>
                    <a:pt x="5651" y="27738"/>
                  </a:lnTo>
                  <a:cubicBezTo>
                    <a:pt x="5759" y="27736"/>
                    <a:pt x="5840" y="27679"/>
                    <a:pt x="5868" y="27570"/>
                  </a:cubicBezTo>
                  <a:cubicBezTo>
                    <a:pt x="6120" y="26896"/>
                    <a:pt x="6457" y="26026"/>
                    <a:pt x="6710" y="25352"/>
                  </a:cubicBezTo>
                  <a:cubicBezTo>
                    <a:pt x="6731" y="25298"/>
                    <a:pt x="6752" y="25246"/>
                    <a:pt x="6773" y="25195"/>
                  </a:cubicBezTo>
                  <a:lnTo>
                    <a:pt x="6773" y="25195"/>
                  </a:lnTo>
                  <a:cubicBezTo>
                    <a:pt x="6806" y="26135"/>
                    <a:pt x="6866" y="27550"/>
                    <a:pt x="6963" y="29002"/>
                  </a:cubicBezTo>
                  <a:cubicBezTo>
                    <a:pt x="7047" y="30265"/>
                    <a:pt x="7159" y="31557"/>
                    <a:pt x="7300" y="32595"/>
                  </a:cubicBezTo>
                  <a:cubicBezTo>
                    <a:pt x="7384" y="33129"/>
                    <a:pt x="7440" y="33606"/>
                    <a:pt x="7552" y="33971"/>
                  </a:cubicBezTo>
                  <a:cubicBezTo>
                    <a:pt x="7636" y="34336"/>
                    <a:pt x="7721" y="34617"/>
                    <a:pt x="7861" y="34813"/>
                  </a:cubicBezTo>
                  <a:cubicBezTo>
                    <a:pt x="8226" y="35262"/>
                    <a:pt x="8731" y="35515"/>
                    <a:pt x="9265" y="35712"/>
                  </a:cubicBezTo>
                  <a:cubicBezTo>
                    <a:pt x="9798" y="35908"/>
                    <a:pt x="10360" y="36020"/>
                    <a:pt x="10809" y="36105"/>
                  </a:cubicBezTo>
                  <a:cubicBezTo>
                    <a:pt x="12072" y="36385"/>
                    <a:pt x="13336" y="36638"/>
                    <a:pt x="14627" y="36835"/>
                  </a:cubicBezTo>
                  <a:cubicBezTo>
                    <a:pt x="16452" y="37087"/>
                    <a:pt x="18277" y="37200"/>
                    <a:pt x="20102" y="37200"/>
                  </a:cubicBezTo>
                  <a:cubicBezTo>
                    <a:pt x="22685" y="37200"/>
                    <a:pt x="25295" y="36975"/>
                    <a:pt x="27878" y="36638"/>
                  </a:cubicBezTo>
                  <a:cubicBezTo>
                    <a:pt x="28496" y="36554"/>
                    <a:pt x="29366" y="36526"/>
                    <a:pt x="30180" y="36385"/>
                  </a:cubicBezTo>
                  <a:cubicBezTo>
                    <a:pt x="31023" y="36245"/>
                    <a:pt x="31837" y="35992"/>
                    <a:pt x="32370" y="35375"/>
                  </a:cubicBezTo>
                  <a:cubicBezTo>
                    <a:pt x="33128" y="34476"/>
                    <a:pt x="33100" y="33409"/>
                    <a:pt x="33128" y="33129"/>
                  </a:cubicBezTo>
                  <a:cubicBezTo>
                    <a:pt x="33128" y="33101"/>
                    <a:pt x="33128" y="32904"/>
                    <a:pt x="33128" y="32595"/>
                  </a:cubicBezTo>
                  <a:cubicBezTo>
                    <a:pt x="33184" y="31500"/>
                    <a:pt x="33297" y="28889"/>
                    <a:pt x="33409" y="26587"/>
                  </a:cubicBezTo>
                  <a:cubicBezTo>
                    <a:pt x="33465" y="25436"/>
                    <a:pt x="33521" y="24341"/>
                    <a:pt x="33578" y="23527"/>
                  </a:cubicBezTo>
                  <a:cubicBezTo>
                    <a:pt x="33590" y="23177"/>
                    <a:pt x="33603" y="22883"/>
                    <a:pt x="33613" y="22664"/>
                  </a:cubicBezTo>
                  <a:lnTo>
                    <a:pt x="33613" y="22664"/>
                  </a:lnTo>
                  <a:cubicBezTo>
                    <a:pt x="34112" y="23022"/>
                    <a:pt x="35054" y="23703"/>
                    <a:pt x="36076" y="24397"/>
                  </a:cubicBezTo>
                  <a:cubicBezTo>
                    <a:pt x="36834" y="24875"/>
                    <a:pt x="37620" y="25380"/>
                    <a:pt x="38294" y="25773"/>
                  </a:cubicBezTo>
                  <a:cubicBezTo>
                    <a:pt x="38659" y="25942"/>
                    <a:pt x="38968" y="26110"/>
                    <a:pt x="39249" y="26222"/>
                  </a:cubicBezTo>
                  <a:cubicBezTo>
                    <a:pt x="39529" y="26335"/>
                    <a:pt x="39754" y="26419"/>
                    <a:pt x="39979" y="26419"/>
                  </a:cubicBezTo>
                  <a:lnTo>
                    <a:pt x="40063" y="26419"/>
                  </a:lnTo>
                  <a:cubicBezTo>
                    <a:pt x="40652" y="26335"/>
                    <a:pt x="41186" y="26026"/>
                    <a:pt x="41523" y="25408"/>
                  </a:cubicBezTo>
                  <a:cubicBezTo>
                    <a:pt x="41888" y="24819"/>
                    <a:pt x="42056" y="23892"/>
                    <a:pt x="42056" y="22601"/>
                  </a:cubicBezTo>
                  <a:cubicBezTo>
                    <a:pt x="42056" y="22404"/>
                    <a:pt x="42056" y="22180"/>
                    <a:pt x="42056" y="21955"/>
                  </a:cubicBezTo>
                  <a:cubicBezTo>
                    <a:pt x="42000" y="20411"/>
                    <a:pt x="41888" y="15891"/>
                    <a:pt x="41719" y="11680"/>
                  </a:cubicBezTo>
                  <a:cubicBezTo>
                    <a:pt x="41663" y="9574"/>
                    <a:pt x="41579" y="7525"/>
                    <a:pt x="41495" y="5980"/>
                  </a:cubicBezTo>
                  <a:cubicBezTo>
                    <a:pt x="41438" y="5194"/>
                    <a:pt x="41410" y="4549"/>
                    <a:pt x="41354" y="4043"/>
                  </a:cubicBezTo>
                  <a:cubicBezTo>
                    <a:pt x="41326" y="3819"/>
                    <a:pt x="41326" y="3594"/>
                    <a:pt x="41298" y="3454"/>
                  </a:cubicBezTo>
                  <a:cubicBezTo>
                    <a:pt x="41270" y="3369"/>
                    <a:pt x="41270" y="3313"/>
                    <a:pt x="41242" y="3257"/>
                  </a:cubicBezTo>
                  <a:cubicBezTo>
                    <a:pt x="41242" y="3173"/>
                    <a:pt x="41214" y="3145"/>
                    <a:pt x="41186" y="3089"/>
                  </a:cubicBezTo>
                  <a:cubicBezTo>
                    <a:pt x="41045" y="2836"/>
                    <a:pt x="40793" y="2668"/>
                    <a:pt x="40512" y="2555"/>
                  </a:cubicBezTo>
                  <a:cubicBezTo>
                    <a:pt x="40203" y="2443"/>
                    <a:pt x="39866" y="2387"/>
                    <a:pt x="39501" y="2387"/>
                  </a:cubicBezTo>
                  <a:cubicBezTo>
                    <a:pt x="38799" y="2387"/>
                    <a:pt x="38069" y="2583"/>
                    <a:pt x="37620" y="3117"/>
                  </a:cubicBezTo>
                  <a:cubicBezTo>
                    <a:pt x="37480" y="3285"/>
                    <a:pt x="37396" y="3510"/>
                    <a:pt x="37311" y="3819"/>
                  </a:cubicBezTo>
                  <a:cubicBezTo>
                    <a:pt x="37003" y="4857"/>
                    <a:pt x="36778" y="6766"/>
                    <a:pt x="36638" y="8451"/>
                  </a:cubicBezTo>
                  <a:cubicBezTo>
                    <a:pt x="36567" y="9297"/>
                    <a:pt x="36518" y="10080"/>
                    <a:pt x="36486" y="10649"/>
                  </a:cubicBezTo>
                  <a:lnTo>
                    <a:pt x="36486" y="10649"/>
                  </a:lnTo>
                  <a:cubicBezTo>
                    <a:pt x="36243" y="10120"/>
                    <a:pt x="35901" y="9392"/>
                    <a:pt x="35515" y="8619"/>
                  </a:cubicBezTo>
                  <a:cubicBezTo>
                    <a:pt x="34785" y="7075"/>
                    <a:pt x="33914" y="5335"/>
                    <a:pt x="33409" y="4464"/>
                  </a:cubicBezTo>
                  <a:cubicBezTo>
                    <a:pt x="33100" y="3987"/>
                    <a:pt x="32511" y="3566"/>
                    <a:pt x="31753" y="3117"/>
                  </a:cubicBezTo>
                  <a:cubicBezTo>
                    <a:pt x="29563" y="1853"/>
                    <a:pt x="26082" y="730"/>
                    <a:pt x="26053" y="730"/>
                  </a:cubicBezTo>
                  <a:cubicBezTo>
                    <a:pt x="26053" y="730"/>
                    <a:pt x="23808" y="0"/>
                    <a:pt x="210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39"/>
            <p:cNvSpPr/>
            <p:nvPr/>
          </p:nvSpPr>
          <p:spPr>
            <a:xfrm>
              <a:off x="4528000" y="3305275"/>
              <a:ext cx="55475" cy="49150"/>
            </a:xfrm>
            <a:custGeom>
              <a:rect b="b" l="l" r="r" t="t"/>
              <a:pathLst>
                <a:path extrusionOk="0" h="1966" w="2219">
                  <a:moveTo>
                    <a:pt x="1938" y="1"/>
                  </a:moveTo>
                  <a:lnTo>
                    <a:pt x="0" y="1601"/>
                  </a:lnTo>
                  <a:lnTo>
                    <a:pt x="309" y="1966"/>
                  </a:lnTo>
                  <a:lnTo>
                    <a:pt x="2218" y="366"/>
                  </a:lnTo>
                  <a:lnTo>
                    <a:pt x="19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39"/>
            <p:cNvSpPr/>
            <p:nvPr/>
          </p:nvSpPr>
          <p:spPr>
            <a:xfrm>
              <a:off x="4205850" y="3376875"/>
              <a:ext cx="290600" cy="241475"/>
            </a:xfrm>
            <a:custGeom>
              <a:rect b="b" l="l" r="r" t="t"/>
              <a:pathLst>
                <a:path extrusionOk="0" h="9659" w="11624">
                  <a:moveTo>
                    <a:pt x="11342" y="0"/>
                  </a:moveTo>
                  <a:lnTo>
                    <a:pt x="0" y="9321"/>
                  </a:lnTo>
                  <a:lnTo>
                    <a:pt x="309" y="9658"/>
                  </a:lnTo>
                  <a:lnTo>
                    <a:pt x="11623" y="365"/>
                  </a:lnTo>
                  <a:lnTo>
                    <a:pt x="113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39"/>
            <p:cNvSpPr/>
            <p:nvPr/>
          </p:nvSpPr>
          <p:spPr>
            <a:xfrm>
              <a:off x="4167250" y="3454775"/>
              <a:ext cx="129150" cy="108825"/>
            </a:xfrm>
            <a:custGeom>
              <a:rect b="b" l="l" r="r" t="t"/>
              <a:pathLst>
                <a:path extrusionOk="0" h="4353" w="5166">
                  <a:moveTo>
                    <a:pt x="4857" y="1"/>
                  </a:moveTo>
                  <a:lnTo>
                    <a:pt x="0" y="3987"/>
                  </a:lnTo>
                  <a:lnTo>
                    <a:pt x="281" y="4352"/>
                  </a:lnTo>
                  <a:lnTo>
                    <a:pt x="5166" y="366"/>
                  </a:lnTo>
                  <a:lnTo>
                    <a:pt x="48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39"/>
            <p:cNvSpPr/>
            <p:nvPr/>
          </p:nvSpPr>
          <p:spPr>
            <a:xfrm>
              <a:off x="3883675" y="3624500"/>
              <a:ext cx="118650" cy="385075"/>
            </a:xfrm>
            <a:custGeom>
              <a:rect b="b" l="l" r="r" t="t"/>
              <a:pathLst>
                <a:path extrusionOk="0" h="15403" w="4746">
                  <a:moveTo>
                    <a:pt x="3454" y="1"/>
                  </a:moveTo>
                  <a:cubicBezTo>
                    <a:pt x="3327" y="1"/>
                    <a:pt x="3198" y="63"/>
                    <a:pt x="3117" y="202"/>
                  </a:cubicBezTo>
                  <a:lnTo>
                    <a:pt x="310" y="5424"/>
                  </a:lnTo>
                  <a:cubicBezTo>
                    <a:pt x="85" y="5845"/>
                    <a:pt x="1" y="6323"/>
                    <a:pt x="85" y="6772"/>
                  </a:cubicBezTo>
                  <a:lnTo>
                    <a:pt x="1545" y="15194"/>
                  </a:lnTo>
                  <a:cubicBezTo>
                    <a:pt x="1560" y="15332"/>
                    <a:pt x="1667" y="15403"/>
                    <a:pt x="1775" y="15403"/>
                  </a:cubicBezTo>
                  <a:cubicBezTo>
                    <a:pt x="1865" y="15403"/>
                    <a:pt x="1956" y="15353"/>
                    <a:pt x="1994" y="15250"/>
                  </a:cubicBezTo>
                  <a:lnTo>
                    <a:pt x="4577" y="8260"/>
                  </a:lnTo>
                  <a:cubicBezTo>
                    <a:pt x="4689" y="7951"/>
                    <a:pt x="4745" y="7614"/>
                    <a:pt x="4689" y="7305"/>
                  </a:cubicBezTo>
                  <a:lnTo>
                    <a:pt x="3847" y="343"/>
                  </a:lnTo>
                  <a:cubicBezTo>
                    <a:pt x="3814" y="128"/>
                    <a:pt x="3636" y="1"/>
                    <a:pt x="34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39"/>
            <p:cNvSpPr/>
            <p:nvPr/>
          </p:nvSpPr>
          <p:spPr>
            <a:xfrm>
              <a:off x="3878775" y="3619025"/>
              <a:ext cx="128450" cy="396575"/>
            </a:xfrm>
            <a:custGeom>
              <a:rect b="b" l="l" r="r" t="t"/>
              <a:pathLst>
                <a:path extrusionOk="0" h="15863" w="5138">
                  <a:moveTo>
                    <a:pt x="3650" y="449"/>
                  </a:moveTo>
                  <a:lnTo>
                    <a:pt x="3762" y="505"/>
                  </a:lnTo>
                  <a:cubicBezTo>
                    <a:pt x="3790" y="505"/>
                    <a:pt x="3790" y="534"/>
                    <a:pt x="3818" y="590"/>
                  </a:cubicBezTo>
                  <a:lnTo>
                    <a:pt x="4661" y="7552"/>
                  </a:lnTo>
                  <a:cubicBezTo>
                    <a:pt x="4661" y="7636"/>
                    <a:pt x="4661" y="7693"/>
                    <a:pt x="4661" y="7777"/>
                  </a:cubicBezTo>
                  <a:cubicBezTo>
                    <a:pt x="4661" y="7973"/>
                    <a:pt x="4633" y="8198"/>
                    <a:pt x="4548" y="8394"/>
                  </a:cubicBezTo>
                  <a:lnTo>
                    <a:pt x="1966" y="15385"/>
                  </a:lnTo>
                  <a:lnTo>
                    <a:pt x="506" y="6963"/>
                  </a:lnTo>
                  <a:cubicBezTo>
                    <a:pt x="478" y="6850"/>
                    <a:pt x="478" y="6738"/>
                    <a:pt x="478" y="6654"/>
                  </a:cubicBezTo>
                  <a:cubicBezTo>
                    <a:pt x="478" y="6345"/>
                    <a:pt x="562" y="6036"/>
                    <a:pt x="702" y="5755"/>
                  </a:cubicBezTo>
                  <a:lnTo>
                    <a:pt x="3538" y="534"/>
                  </a:lnTo>
                  <a:cubicBezTo>
                    <a:pt x="3566" y="477"/>
                    <a:pt x="3594" y="449"/>
                    <a:pt x="3650" y="449"/>
                  </a:cubicBezTo>
                  <a:close/>
                  <a:moveTo>
                    <a:pt x="3650" y="0"/>
                  </a:moveTo>
                  <a:cubicBezTo>
                    <a:pt x="3454" y="0"/>
                    <a:pt x="3229" y="112"/>
                    <a:pt x="3117" y="309"/>
                  </a:cubicBezTo>
                  <a:lnTo>
                    <a:pt x="281" y="5531"/>
                  </a:lnTo>
                  <a:cubicBezTo>
                    <a:pt x="113" y="5868"/>
                    <a:pt x="0" y="6261"/>
                    <a:pt x="0" y="6654"/>
                  </a:cubicBezTo>
                  <a:cubicBezTo>
                    <a:pt x="0" y="6766"/>
                    <a:pt x="28" y="6907"/>
                    <a:pt x="56" y="7047"/>
                  </a:cubicBezTo>
                  <a:lnTo>
                    <a:pt x="1516" y="15469"/>
                  </a:lnTo>
                  <a:cubicBezTo>
                    <a:pt x="1516" y="15582"/>
                    <a:pt x="1601" y="15694"/>
                    <a:pt x="1685" y="15750"/>
                  </a:cubicBezTo>
                  <a:cubicBezTo>
                    <a:pt x="1769" y="15806"/>
                    <a:pt x="1853" y="15862"/>
                    <a:pt x="1966" y="15862"/>
                  </a:cubicBezTo>
                  <a:cubicBezTo>
                    <a:pt x="2134" y="15862"/>
                    <a:pt x="2331" y="15750"/>
                    <a:pt x="2387" y="15554"/>
                  </a:cubicBezTo>
                  <a:lnTo>
                    <a:pt x="4998" y="8563"/>
                  </a:lnTo>
                  <a:cubicBezTo>
                    <a:pt x="5082" y="8310"/>
                    <a:pt x="5138" y="8030"/>
                    <a:pt x="5138" y="7777"/>
                  </a:cubicBezTo>
                  <a:cubicBezTo>
                    <a:pt x="5138" y="7665"/>
                    <a:pt x="5138" y="7580"/>
                    <a:pt x="5138" y="7496"/>
                  </a:cubicBezTo>
                  <a:lnTo>
                    <a:pt x="4268" y="534"/>
                  </a:lnTo>
                  <a:cubicBezTo>
                    <a:pt x="4268" y="365"/>
                    <a:pt x="4183" y="225"/>
                    <a:pt x="4043" y="140"/>
                  </a:cubicBezTo>
                  <a:cubicBezTo>
                    <a:pt x="3931" y="28"/>
                    <a:pt x="3790" y="0"/>
                    <a:pt x="36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39"/>
            <p:cNvSpPr/>
            <p:nvPr/>
          </p:nvSpPr>
          <p:spPr>
            <a:xfrm>
              <a:off x="4737150" y="3094725"/>
              <a:ext cx="70925" cy="163550"/>
            </a:xfrm>
            <a:custGeom>
              <a:rect b="b" l="l" r="r" t="t"/>
              <a:pathLst>
                <a:path extrusionOk="0" h="6542" w="2837">
                  <a:moveTo>
                    <a:pt x="1" y="0"/>
                  </a:moveTo>
                  <a:lnTo>
                    <a:pt x="2836" y="6542"/>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39"/>
            <p:cNvSpPr/>
            <p:nvPr/>
          </p:nvSpPr>
          <p:spPr>
            <a:xfrm>
              <a:off x="4730125" y="3088925"/>
              <a:ext cx="84250" cy="175525"/>
            </a:xfrm>
            <a:custGeom>
              <a:rect b="b" l="l" r="r" t="t"/>
              <a:pathLst>
                <a:path extrusionOk="0" h="7021" w="3370">
                  <a:moveTo>
                    <a:pt x="257" y="1"/>
                  </a:moveTo>
                  <a:cubicBezTo>
                    <a:pt x="237" y="1"/>
                    <a:pt x="217" y="3"/>
                    <a:pt x="198" y="8"/>
                  </a:cubicBezTo>
                  <a:cubicBezTo>
                    <a:pt x="57" y="64"/>
                    <a:pt x="1" y="204"/>
                    <a:pt x="57" y="316"/>
                  </a:cubicBezTo>
                  <a:lnTo>
                    <a:pt x="2893" y="6886"/>
                  </a:lnTo>
                  <a:cubicBezTo>
                    <a:pt x="2934" y="6968"/>
                    <a:pt x="3020" y="7020"/>
                    <a:pt x="3107" y="7020"/>
                  </a:cubicBezTo>
                  <a:cubicBezTo>
                    <a:pt x="3139" y="7020"/>
                    <a:pt x="3171" y="7013"/>
                    <a:pt x="3202" y="6998"/>
                  </a:cubicBezTo>
                  <a:cubicBezTo>
                    <a:pt x="3314" y="6942"/>
                    <a:pt x="3370" y="6802"/>
                    <a:pt x="3314" y="6689"/>
                  </a:cubicBezTo>
                  <a:lnTo>
                    <a:pt x="506" y="148"/>
                  </a:lnTo>
                  <a:cubicBezTo>
                    <a:pt x="460" y="55"/>
                    <a:pt x="356" y="1"/>
                    <a:pt x="2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39"/>
            <p:cNvSpPr/>
            <p:nvPr/>
          </p:nvSpPr>
          <p:spPr>
            <a:xfrm>
              <a:off x="3973525" y="3851475"/>
              <a:ext cx="22225" cy="90425"/>
            </a:xfrm>
            <a:custGeom>
              <a:rect b="b" l="l" r="r" t="t"/>
              <a:pathLst>
                <a:path extrusionOk="0" h="3617" w="889">
                  <a:moveTo>
                    <a:pt x="685" y="1"/>
                  </a:moveTo>
                  <a:cubicBezTo>
                    <a:pt x="578" y="1"/>
                    <a:pt x="438" y="191"/>
                    <a:pt x="309" y="500"/>
                  </a:cubicBezTo>
                  <a:cubicBezTo>
                    <a:pt x="28" y="1174"/>
                    <a:pt x="0" y="3617"/>
                    <a:pt x="0" y="3617"/>
                  </a:cubicBezTo>
                  <a:cubicBezTo>
                    <a:pt x="0" y="3617"/>
                    <a:pt x="730" y="2129"/>
                    <a:pt x="843" y="921"/>
                  </a:cubicBezTo>
                  <a:cubicBezTo>
                    <a:pt x="888" y="267"/>
                    <a:pt x="810" y="1"/>
                    <a:pt x="6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39"/>
            <p:cNvSpPr/>
            <p:nvPr/>
          </p:nvSpPr>
          <p:spPr>
            <a:xfrm>
              <a:off x="3967900" y="3845725"/>
              <a:ext cx="33025" cy="101975"/>
            </a:xfrm>
            <a:custGeom>
              <a:rect b="b" l="l" r="r" t="t"/>
              <a:pathLst>
                <a:path extrusionOk="0" h="4079" w="1321">
                  <a:moveTo>
                    <a:pt x="838" y="639"/>
                  </a:moveTo>
                  <a:lnTo>
                    <a:pt x="838" y="639"/>
                  </a:lnTo>
                  <a:cubicBezTo>
                    <a:pt x="841" y="682"/>
                    <a:pt x="843" y="731"/>
                    <a:pt x="843" y="786"/>
                  </a:cubicBezTo>
                  <a:cubicBezTo>
                    <a:pt x="843" y="871"/>
                    <a:pt x="843" y="1011"/>
                    <a:pt x="815" y="1123"/>
                  </a:cubicBezTo>
                  <a:cubicBezTo>
                    <a:pt x="792" y="1599"/>
                    <a:pt x="660" y="2110"/>
                    <a:pt x="507" y="2556"/>
                  </a:cubicBezTo>
                  <a:lnTo>
                    <a:pt x="507" y="2556"/>
                  </a:lnTo>
                  <a:cubicBezTo>
                    <a:pt x="515" y="2382"/>
                    <a:pt x="525" y="2202"/>
                    <a:pt x="534" y="2022"/>
                  </a:cubicBezTo>
                  <a:cubicBezTo>
                    <a:pt x="562" y="1769"/>
                    <a:pt x="590" y="1516"/>
                    <a:pt x="618" y="1292"/>
                  </a:cubicBezTo>
                  <a:cubicBezTo>
                    <a:pt x="675" y="1095"/>
                    <a:pt x="703" y="899"/>
                    <a:pt x="759" y="814"/>
                  </a:cubicBezTo>
                  <a:cubicBezTo>
                    <a:pt x="785" y="749"/>
                    <a:pt x="811" y="689"/>
                    <a:pt x="838" y="639"/>
                  </a:cubicBezTo>
                  <a:close/>
                  <a:moveTo>
                    <a:pt x="899" y="0"/>
                  </a:moveTo>
                  <a:cubicBezTo>
                    <a:pt x="815" y="0"/>
                    <a:pt x="731" y="28"/>
                    <a:pt x="675" y="84"/>
                  </a:cubicBezTo>
                  <a:cubicBezTo>
                    <a:pt x="534" y="197"/>
                    <a:pt x="422" y="393"/>
                    <a:pt x="310" y="618"/>
                  </a:cubicBezTo>
                  <a:cubicBezTo>
                    <a:pt x="225" y="843"/>
                    <a:pt x="169" y="1123"/>
                    <a:pt x="141" y="1460"/>
                  </a:cubicBezTo>
                  <a:cubicBezTo>
                    <a:pt x="1" y="2471"/>
                    <a:pt x="1" y="3847"/>
                    <a:pt x="1" y="3847"/>
                  </a:cubicBezTo>
                  <a:cubicBezTo>
                    <a:pt x="1" y="3959"/>
                    <a:pt x="85" y="4043"/>
                    <a:pt x="169" y="4071"/>
                  </a:cubicBezTo>
                  <a:cubicBezTo>
                    <a:pt x="189" y="4076"/>
                    <a:pt x="208" y="4078"/>
                    <a:pt x="227" y="4078"/>
                  </a:cubicBezTo>
                  <a:cubicBezTo>
                    <a:pt x="318" y="4078"/>
                    <a:pt x="404" y="4024"/>
                    <a:pt x="450" y="3931"/>
                  </a:cubicBezTo>
                  <a:cubicBezTo>
                    <a:pt x="450" y="3931"/>
                    <a:pt x="1180" y="2443"/>
                    <a:pt x="1292" y="1179"/>
                  </a:cubicBezTo>
                  <a:cubicBezTo>
                    <a:pt x="1320" y="1039"/>
                    <a:pt x="1320" y="899"/>
                    <a:pt x="1320" y="786"/>
                  </a:cubicBezTo>
                  <a:cubicBezTo>
                    <a:pt x="1320" y="562"/>
                    <a:pt x="1292" y="421"/>
                    <a:pt x="1264" y="281"/>
                  </a:cubicBezTo>
                  <a:cubicBezTo>
                    <a:pt x="1236" y="225"/>
                    <a:pt x="1208" y="169"/>
                    <a:pt x="1152" y="84"/>
                  </a:cubicBezTo>
                  <a:cubicBezTo>
                    <a:pt x="1096" y="28"/>
                    <a:pt x="1012" y="0"/>
                    <a:pt x="8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39"/>
            <p:cNvSpPr/>
            <p:nvPr/>
          </p:nvSpPr>
          <p:spPr>
            <a:xfrm>
              <a:off x="3935625" y="3881125"/>
              <a:ext cx="53525" cy="115525"/>
            </a:xfrm>
            <a:custGeom>
              <a:rect b="b" l="l" r="r" t="t"/>
              <a:pathLst>
                <a:path extrusionOk="0" h="4621" w="2141">
                  <a:moveTo>
                    <a:pt x="1781" y="1"/>
                  </a:moveTo>
                  <a:cubicBezTo>
                    <a:pt x="1761" y="1"/>
                    <a:pt x="1738" y="6"/>
                    <a:pt x="1713" y="16"/>
                  </a:cubicBezTo>
                  <a:cubicBezTo>
                    <a:pt x="1236" y="213"/>
                    <a:pt x="1039" y="1167"/>
                    <a:pt x="1039" y="1167"/>
                  </a:cubicBezTo>
                  <a:cubicBezTo>
                    <a:pt x="1039" y="1167"/>
                    <a:pt x="877" y="1079"/>
                    <a:pt x="689" y="1079"/>
                  </a:cubicBezTo>
                  <a:cubicBezTo>
                    <a:pt x="493" y="1079"/>
                    <a:pt x="269" y="1174"/>
                    <a:pt x="169" y="1560"/>
                  </a:cubicBezTo>
                  <a:cubicBezTo>
                    <a:pt x="0" y="2318"/>
                    <a:pt x="169" y="4620"/>
                    <a:pt x="169" y="4620"/>
                  </a:cubicBezTo>
                  <a:cubicBezTo>
                    <a:pt x="169" y="4620"/>
                    <a:pt x="1348" y="3301"/>
                    <a:pt x="1516" y="2431"/>
                  </a:cubicBezTo>
                  <a:cubicBezTo>
                    <a:pt x="1703" y="1606"/>
                    <a:pt x="2141" y="1"/>
                    <a:pt x="17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39"/>
            <p:cNvSpPr/>
            <p:nvPr/>
          </p:nvSpPr>
          <p:spPr>
            <a:xfrm>
              <a:off x="3932125" y="3875200"/>
              <a:ext cx="57575" cy="127325"/>
            </a:xfrm>
            <a:custGeom>
              <a:rect b="b" l="l" r="r" t="t"/>
              <a:pathLst>
                <a:path extrusionOk="0" h="5093" w="2303">
                  <a:moveTo>
                    <a:pt x="1825" y="550"/>
                  </a:moveTo>
                  <a:cubicBezTo>
                    <a:pt x="1825" y="554"/>
                    <a:pt x="1825" y="558"/>
                    <a:pt x="1825" y="562"/>
                  </a:cubicBezTo>
                  <a:cubicBezTo>
                    <a:pt x="1825" y="787"/>
                    <a:pt x="1769" y="1151"/>
                    <a:pt x="1684" y="1545"/>
                  </a:cubicBezTo>
                  <a:cubicBezTo>
                    <a:pt x="1600" y="1909"/>
                    <a:pt x="1516" y="2303"/>
                    <a:pt x="1432" y="2611"/>
                  </a:cubicBezTo>
                  <a:cubicBezTo>
                    <a:pt x="1348" y="2976"/>
                    <a:pt x="1039" y="3538"/>
                    <a:pt x="730" y="3959"/>
                  </a:cubicBezTo>
                  <a:cubicBezTo>
                    <a:pt x="659" y="4072"/>
                    <a:pt x="581" y="4171"/>
                    <a:pt x="507" y="4260"/>
                  </a:cubicBezTo>
                  <a:lnTo>
                    <a:pt x="507" y="4260"/>
                  </a:lnTo>
                  <a:cubicBezTo>
                    <a:pt x="506" y="4253"/>
                    <a:pt x="506" y="4246"/>
                    <a:pt x="505" y="4240"/>
                  </a:cubicBezTo>
                  <a:cubicBezTo>
                    <a:pt x="505" y="3875"/>
                    <a:pt x="477" y="3369"/>
                    <a:pt x="477" y="2948"/>
                  </a:cubicBezTo>
                  <a:cubicBezTo>
                    <a:pt x="477" y="2499"/>
                    <a:pt x="505" y="2078"/>
                    <a:pt x="562" y="1853"/>
                  </a:cubicBezTo>
                  <a:cubicBezTo>
                    <a:pt x="590" y="1685"/>
                    <a:pt x="646" y="1629"/>
                    <a:pt x="674" y="1601"/>
                  </a:cubicBezTo>
                  <a:cubicBezTo>
                    <a:pt x="730" y="1573"/>
                    <a:pt x="758" y="1545"/>
                    <a:pt x="814" y="1545"/>
                  </a:cubicBezTo>
                  <a:cubicBezTo>
                    <a:pt x="870" y="1545"/>
                    <a:pt x="955" y="1573"/>
                    <a:pt x="1011" y="1573"/>
                  </a:cubicBezTo>
                  <a:lnTo>
                    <a:pt x="1067" y="1601"/>
                  </a:lnTo>
                  <a:lnTo>
                    <a:pt x="1067" y="1629"/>
                  </a:lnTo>
                  <a:cubicBezTo>
                    <a:pt x="1095" y="1643"/>
                    <a:pt x="1130" y="1650"/>
                    <a:pt x="1169" y="1650"/>
                  </a:cubicBezTo>
                  <a:cubicBezTo>
                    <a:pt x="1207" y="1650"/>
                    <a:pt x="1249" y="1643"/>
                    <a:pt x="1291" y="1629"/>
                  </a:cubicBezTo>
                  <a:cubicBezTo>
                    <a:pt x="1348" y="1601"/>
                    <a:pt x="1404" y="1545"/>
                    <a:pt x="1404" y="1460"/>
                  </a:cubicBezTo>
                  <a:lnTo>
                    <a:pt x="1432" y="1432"/>
                  </a:lnTo>
                  <a:cubicBezTo>
                    <a:pt x="1432" y="1348"/>
                    <a:pt x="1488" y="1123"/>
                    <a:pt x="1600" y="899"/>
                  </a:cubicBezTo>
                  <a:cubicBezTo>
                    <a:pt x="1658" y="764"/>
                    <a:pt x="1742" y="630"/>
                    <a:pt x="1825" y="550"/>
                  </a:cubicBezTo>
                  <a:close/>
                  <a:moveTo>
                    <a:pt x="1937" y="0"/>
                  </a:moveTo>
                  <a:cubicBezTo>
                    <a:pt x="1881" y="0"/>
                    <a:pt x="1825" y="28"/>
                    <a:pt x="1769" y="57"/>
                  </a:cubicBezTo>
                  <a:cubicBezTo>
                    <a:pt x="1600" y="113"/>
                    <a:pt x="1460" y="253"/>
                    <a:pt x="1376" y="393"/>
                  </a:cubicBezTo>
                  <a:cubicBezTo>
                    <a:pt x="1195" y="623"/>
                    <a:pt x="1082" y="910"/>
                    <a:pt x="1019" y="1115"/>
                  </a:cubicBezTo>
                  <a:lnTo>
                    <a:pt x="1019" y="1115"/>
                  </a:lnTo>
                  <a:cubicBezTo>
                    <a:pt x="958" y="1103"/>
                    <a:pt x="889" y="1095"/>
                    <a:pt x="814" y="1095"/>
                  </a:cubicBezTo>
                  <a:cubicBezTo>
                    <a:pt x="702" y="1095"/>
                    <a:pt x="533" y="1123"/>
                    <a:pt x="393" y="1236"/>
                  </a:cubicBezTo>
                  <a:cubicBezTo>
                    <a:pt x="253" y="1348"/>
                    <a:pt x="140" y="1516"/>
                    <a:pt x="84" y="1741"/>
                  </a:cubicBezTo>
                  <a:cubicBezTo>
                    <a:pt x="28" y="2050"/>
                    <a:pt x="0" y="2471"/>
                    <a:pt x="0" y="2948"/>
                  </a:cubicBezTo>
                  <a:cubicBezTo>
                    <a:pt x="0" y="3847"/>
                    <a:pt x="84" y="4885"/>
                    <a:pt x="84" y="4885"/>
                  </a:cubicBezTo>
                  <a:cubicBezTo>
                    <a:pt x="84" y="4998"/>
                    <a:pt x="168" y="5054"/>
                    <a:pt x="253" y="5082"/>
                  </a:cubicBezTo>
                  <a:cubicBezTo>
                    <a:pt x="275" y="5089"/>
                    <a:pt x="300" y="5093"/>
                    <a:pt x="325" y="5093"/>
                  </a:cubicBezTo>
                  <a:cubicBezTo>
                    <a:pt x="393" y="5093"/>
                    <a:pt x="464" y="5067"/>
                    <a:pt x="505" y="5026"/>
                  </a:cubicBezTo>
                  <a:cubicBezTo>
                    <a:pt x="505" y="5026"/>
                    <a:pt x="786" y="4689"/>
                    <a:pt x="1123" y="4212"/>
                  </a:cubicBezTo>
                  <a:cubicBezTo>
                    <a:pt x="1432" y="3762"/>
                    <a:pt x="1769" y="3201"/>
                    <a:pt x="1881" y="2724"/>
                  </a:cubicBezTo>
                  <a:cubicBezTo>
                    <a:pt x="1965" y="2415"/>
                    <a:pt x="2049" y="2022"/>
                    <a:pt x="2134" y="1629"/>
                  </a:cubicBezTo>
                  <a:cubicBezTo>
                    <a:pt x="2218" y="1236"/>
                    <a:pt x="2302" y="843"/>
                    <a:pt x="2302" y="562"/>
                  </a:cubicBezTo>
                  <a:cubicBezTo>
                    <a:pt x="2302" y="450"/>
                    <a:pt x="2302" y="337"/>
                    <a:pt x="2246" y="253"/>
                  </a:cubicBezTo>
                  <a:cubicBezTo>
                    <a:pt x="2218" y="197"/>
                    <a:pt x="2190" y="141"/>
                    <a:pt x="2134" y="85"/>
                  </a:cubicBezTo>
                  <a:cubicBezTo>
                    <a:pt x="2078" y="28"/>
                    <a:pt x="1993" y="0"/>
                    <a:pt x="19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39"/>
            <p:cNvSpPr/>
            <p:nvPr/>
          </p:nvSpPr>
          <p:spPr>
            <a:xfrm>
              <a:off x="3952475" y="3904550"/>
              <a:ext cx="18275" cy="72300"/>
            </a:xfrm>
            <a:custGeom>
              <a:rect b="b" l="l" r="r" t="t"/>
              <a:pathLst>
                <a:path extrusionOk="0" h="2892" w="731">
                  <a:moveTo>
                    <a:pt x="363" y="0"/>
                  </a:moveTo>
                  <a:cubicBezTo>
                    <a:pt x="345" y="0"/>
                    <a:pt x="327" y="2"/>
                    <a:pt x="309" y="6"/>
                  </a:cubicBezTo>
                  <a:cubicBezTo>
                    <a:pt x="197" y="34"/>
                    <a:pt x="112" y="174"/>
                    <a:pt x="141" y="286"/>
                  </a:cubicBezTo>
                  <a:lnTo>
                    <a:pt x="141" y="314"/>
                  </a:lnTo>
                  <a:cubicBezTo>
                    <a:pt x="169" y="427"/>
                    <a:pt x="253" y="876"/>
                    <a:pt x="253" y="1409"/>
                  </a:cubicBezTo>
                  <a:cubicBezTo>
                    <a:pt x="253" y="1802"/>
                    <a:pt x="197" y="2252"/>
                    <a:pt x="56" y="2560"/>
                  </a:cubicBezTo>
                  <a:cubicBezTo>
                    <a:pt x="0" y="2701"/>
                    <a:pt x="56" y="2841"/>
                    <a:pt x="197" y="2869"/>
                  </a:cubicBezTo>
                  <a:cubicBezTo>
                    <a:pt x="227" y="2884"/>
                    <a:pt x="259" y="2891"/>
                    <a:pt x="291" y="2891"/>
                  </a:cubicBezTo>
                  <a:cubicBezTo>
                    <a:pt x="378" y="2891"/>
                    <a:pt x="464" y="2839"/>
                    <a:pt x="506" y="2757"/>
                  </a:cubicBezTo>
                  <a:cubicBezTo>
                    <a:pt x="674" y="2336"/>
                    <a:pt x="730" y="1858"/>
                    <a:pt x="730" y="1409"/>
                  </a:cubicBezTo>
                  <a:cubicBezTo>
                    <a:pt x="730" y="764"/>
                    <a:pt x="590" y="202"/>
                    <a:pt x="590" y="174"/>
                  </a:cubicBezTo>
                  <a:cubicBezTo>
                    <a:pt x="565" y="76"/>
                    <a:pt x="477" y="0"/>
                    <a:pt x="3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39"/>
            <p:cNvSpPr/>
            <p:nvPr/>
          </p:nvSpPr>
          <p:spPr>
            <a:xfrm>
              <a:off x="4649425" y="3143050"/>
              <a:ext cx="18275" cy="224025"/>
            </a:xfrm>
            <a:custGeom>
              <a:rect b="b" l="l" r="r" t="t"/>
              <a:pathLst>
                <a:path extrusionOk="0" h="8961" w="731">
                  <a:moveTo>
                    <a:pt x="463" y="0"/>
                  </a:moveTo>
                  <a:cubicBezTo>
                    <a:pt x="343" y="0"/>
                    <a:pt x="253" y="103"/>
                    <a:pt x="253" y="229"/>
                  </a:cubicBezTo>
                  <a:lnTo>
                    <a:pt x="0" y="8708"/>
                  </a:lnTo>
                  <a:cubicBezTo>
                    <a:pt x="0" y="8848"/>
                    <a:pt x="113" y="8932"/>
                    <a:pt x="225" y="8960"/>
                  </a:cubicBezTo>
                  <a:cubicBezTo>
                    <a:pt x="365" y="8960"/>
                    <a:pt x="478" y="8848"/>
                    <a:pt x="478" y="8736"/>
                  </a:cubicBezTo>
                  <a:lnTo>
                    <a:pt x="730" y="229"/>
                  </a:lnTo>
                  <a:cubicBezTo>
                    <a:pt x="730" y="117"/>
                    <a:pt x="618" y="4"/>
                    <a:pt x="506" y="4"/>
                  </a:cubicBezTo>
                  <a:cubicBezTo>
                    <a:pt x="491" y="2"/>
                    <a:pt x="477" y="0"/>
                    <a:pt x="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39"/>
            <p:cNvSpPr/>
            <p:nvPr/>
          </p:nvSpPr>
          <p:spPr>
            <a:xfrm>
              <a:off x="4652225" y="3168275"/>
              <a:ext cx="37925" cy="131550"/>
            </a:xfrm>
            <a:custGeom>
              <a:rect b="b" l="l" r="r" t="t"/>
              <a:pathLst>
                <a:path extrusionOk="0" h="5262" w="1517">
                  <a:moveTo>
                    <a:pt x="1276" y="1"/>
                  </a:moveTo>
                  <a:cubicBezTo>
                    <a:pt x="1174" y="1"/>
                    <a:pt x="1064" y="80"/>
                    <a:pt x="1039" y="203"/>
                  </a:cubicBezTo>
                  <a:lnTo>
                    <a:pt x="29" y="4975"/>
                  </a:lnTo>
                  <a:cubicBezTo>
                    <a:pt x="1" y="5116"/>
                    <a:pt x="85" y="5228"/>
                    <a:pt x="197" y="5256"/>
                  </a:cubicBezTo>
                  <a:cubicBezTo>
                    <a:pt x="216" y="5260"/>
                    <a:pt x="234" y="5262"/>
                    <a:pt x="251" y="5262"/>
                  </a:cubicBezTo>
                  <a:cubicBezTo>
                    <a:pt x="366" y="5262"/>
                    <a:pt x="454" y="5185"/>
                    <a:pt x="478" y="5088"/>
                  </a:cubicBezTo>
                  <a:lnTo>
                    <a:pt x="1489" y="287"/>
                  </a:lnTo>
                  <a:cubicBezTo>
                    <a:pt x="1517" y="175"/>
                    <a:pt x="1461" y="34"/>
                    <a:pt x="1320" y="6"/>
                  </a:cubicBezTo>
                  <a:cubicBezTo>
                    <a:pt x="1306" y="2"/>
                    <a:pt x="1291" y="1"/>
                    <a:pt x="12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39"/>
            <p:cNvSpPr/>
            <p:nvPr/>
          </p:nvSpPr>
          <p:spPr>
            <a:xfrm>
              <a:off x="3982650" y="3160575"/>
              <a:ext cx="18275" cy="252825"/>
            </a:xfrm>
            <a:custGeom>
              <a:rect b="b" l="l" r="r" t="t"/>
              <a:pathLst>
                <a:path extrusionOk="0" h="10113" w="731">
                  <a:moveTo>
                    <a:pt x="260" y="1"/>
                  </a:moveTo>
                  <a:cubicBezTo>
                    <a:pt x="248" y="1"/>
                    <a:pt x="237" y="2"/>
                    <a:pt x="225" y="5"/>
                  </a:cubicBezTo>
                  <a:cubicBezTo>
                    <a:pt x="85" y="5"/>
                    <a:pt x="0" y="118"/>
                    <a:pt x="0" y="230"/>
                  </a:cubicBezTo>
                  <a:lnTo>
                    <a:pt x="253" y="9860"/>
                  </a:lnTo>
                  <a:cubicBezTo>
                    <a:pt x="253" y="10000"/>
                    <a:pt x="365" y="10112"/>
                    <a:pt x="478" y="10112"/>
                  </a:cubicBezTo>
                  <a:cubicBezTo>
                    <a:pt x="618" y="10084"/>
                    <a:pt x="730" y="10000"/>
                    <a:pt x="730" y="9860"/>
                  </a:cubicBezTo>
                  <a:lnTo>
                    <a:pt x="450" y="230"/>
                  </a:lnTo>
                  <a:cubicBezTo>
                    <a:pt x="450" y="104"/>
                    <a:pt x="360" y="1"/>
                    <a:pt x="2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39"/>
            <p:cNvSpPr/>
            <p:nvPr/>
          </p:nvSpPr>
          <p:spPr>
            <a:xfrm>
              <a:off x="2591550" y="5031175"/>
              <a:ext cx="1179850" cy="346750"/>
            </a:xfrm>
            <a:custGeom>
              <a:rect b="b" l="l" r="r" t="t"/>
              <a:pathLst>
                <a:path extrusionOk="0" h="13870" w="47194">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39"/>
            <p:cNvSpPr/>
            <p:nvPr/>
          </p:nvSpPr>
          <p:spPr>
            <a:xfrm>
              <a:off x="2591550" y="5031175"/>
              <a:ext cx="1179850" cy="346750"/>
            </a:xfrm>
            <a:custGeom>
              <a:rect b="b" l="l" r="r" t="t"/>
              <a:pathLst>
                <a:path extrusionOk="0" h="13870" w="47194">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39"/>
            <p:cNvSpPr/>
            <p:nvPr/>
          </p:nvSpPr>
          <p:spPr>
            <a:xfrm>
              <a:off x="3400100" y="2659400"/>
              <a:ext cx="126350" cy="233900"/>
            </a:xfrm>
            <a:custGeom>
              <a:rect b="b" l="l" r="r" t="t"/>
              <a:pathLst>
                <a:path extrusionOk="0" h="9356" w="5054">
                  <a:moveTo>
                    <a:pt x="1156" y="1"/>
                  </a:moveTo>
                  <a:cubicBezTo>
                    <a:pt x="1015" y="1"/>
                    <a:pt x="904" y="7"/>
                    <a:pt x="843" y="7"/>
                  </a:cubicBezTo>
                  <a:cubicBezTo>
                    <a:pt x="618" y="7"/>
                    <a:pt x="393" y="147"/>
                    <a:pt x="674" y="540"/>
                  </a:cubicBezTo>
                  <a:cubicBezTo>
                    <a:pt x="983" y="905"/>
                    <a:pt x="1881" y="990"/>
                    <a:pt x="1881" y="1355"/>
                  </a:cubicBezTo>
                  <a:lnTo>
                    <a:pt x="1881" y="3713"/>
                  </a:lnTo>
                  <a:cubicBezTo>
                    <a:pt x="1881" y="3713"/>
                    <a:pt x="1516" y="2646"/>
                    <a:pt x="1292" y="2028"/>
                  </a:cubicBezTo>
                  <a:cubicBezTo>
                    <a:pt x="1135" y="1618"/>
                    <a:pt x="653" y="1384"/>
                    <a:pt x="345" y="1384"/>
                  </a:cubicBezTo>
                  <a:cubicBezTo>
                    <a:pt x="211" y="1384"/>
                    <a:pt x="110" y="1429"/>
                    <a:pt x="85" y="1523"/>
                  </a:cubicBezTo>
                  <a:cubicBezTo>
                    <a:pt x="0" y="1804"/>
                    <a:pt x="534" y="2337"/>
                    <a:pt x="758" y="3179"/>
                  </a:cubicBezTo>
                  <a:cubicBezTo>
                    <a:pt x="983" y="3994"/>
                    <a:pt x="899" y="5594"/>
                    <a:pt x="899" y="5594"/>
                  </a:cubicBezTo>
                  <a:cubicBezTo>
                    <a:pt x="899" y="5594"/>
                    <a:pt x="843" y="6492"/>
                    <a:pt x="1516" y="7250"/>
                  </a:cubicBezTo>
                  <a:cubicBezTo>
                    <a:pt x="2190" y="8008"/>
                    <a:pt x="3482" y="9356"/>
                    <a:pt x="3482" y="9356"/>
                  </a:cubicBezTo>
                  <a:lnTo>
                    <a:pt x="5054" y="8149"/>
                  </a:lnTo>
                  <a:cubicBezTo>
                    <a:pt x="5054" y="8149"/>
                    <a:pt x="4520" y="6801"/>
                    <a:pt x="4689" y="6127"/>
                  </a:cubicBezTo>
                  <a:cubicBezTo>
                    <a:pt x="4829" y="5425"/>
                    <a:pt x="4913" y="4387"/>
                    <a:pt x="4520" y="3544"/>
                  </a:cubicBezTo>
                  <a:cubicBezTo>
                    <a:pt x="4155" y="2730"/>
                    <a:pt x="2948" y="2562"/>
                    <a:pt x="2948" y="2562"/>
                  </a:cubicBezTo>
                  <a:cubicBezTo>
                    <a:pt x="2948" y="2562"/>
                    <a:pt x="3032" y="2281"/>
                    <a:pt x="3032" y="1888"/>
                  </a:cubicBezTo>
                  <a:cubicBezTo>
                    <a:pt x="3032" y="1523"/>
                    <a:pt x="3032" y="821"/>
                    <a:pt x="2499" y="372"/>
                  </a:cubicBezTo>
                  <a:cubicBezTo>
                    <a:pt x="2111" y="45"/>
                    <a:pt x="1530" y="1"/>
                    <a:pt x="11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39"/>
            <p:cNvSpPr/>
            <p:nvPr/>
          </p:nvSpPr>
          <p:spPr>
            <a:xfrm>
              <a:off x="3395875" y="2653250"/>
              <a:ext cx="136900" cy="245950"/>
            </a:xfrm>
            <a:custGeom>
              <a:rect b="b" l="l" r="r" t="t"/>
              <a:pathLst>
                <a:path extrusionOk="0" h="9838" w="5476">
                  <a:moveTo>
                    <a:pt x="1292" y="478"/>
                  </a:moveTo>
                  <a:cubicBezTo>
                    <a:pt x="1461" y="478"/>
                    <a:pt x="1685" y="478"/>
                    <a:pt x="1910" y="534"/>
                  </a:cubicBezTo>
                  <a:cubicBezTo>
                    <a:pt x="2135" y="590"/>
                    <a:pt x="2359" y="674"/>
                    <a:pt x="2500" y="814"/>
                  </a:cubicBezTo>
                  <a:cubicBezTo>
                    <a:pt x="2724" y="983"/>
                    <a:pt x="2836" y="1236"/>
                    <a:pt x="2893" y="1460"/>
                  </a:cubicBezTo>
                  <a:cubicBezTo>
                    <a:pt x="2949" y="1713"/>
                    <a:pt x="2949" y="1937"/>
                    <a:pt x="2949" y="2134"/>
                  </a:cubicBezTo>
                  <a:cubicBezTo>
                    <a:pt x="2949" y="2302"/>
                    <a:pt x="2949" y="2471"/>
                    <a:pt x="2921" y="2583"/>
                  </a:cubicBezTo>
                  <a:cubicBezTo>
                    <a:pt x="2921" y="2639"/>
                    <a:pt x="2921" y="2695"/>
                    <a:pt x="2893" y="2724"/>
                  </a:cubicBezTo>
                  <a:lnTo>
                    <a:pt x="2893" y="2752"/>
                  </a:lnTo>
                  <a:cubicBezTo>
                    <a:pt x="2865" y="2836"/>
                    <a:pt x="2893" y="2892"/>
                    <a:pt x="2921" y="2948"/>
                  </a:cubicBezTo>
                  <a:cubicBezTo>
                    <a:pt x="2977" y="3004"/>
                    <a:pt x="3033" y="3032"/>
                    <a:pt x="3089" y="3060"/>
                  </a:cubicBezTo>
                  <a:cubicBezTo>
                    <a:pt x="3145" y="3060"/>
                    <a:pt x="3426" y="3117"/>
                    <a:pt x="3735" y="3229"/>
                  </a:cubicBezTo>
                  <a:cubicBezTo>
                    <a:pt x="4044" y="3369"/>
                    <a:pt x="4352" y="3594"/>
                    <a:pt x="4493" y="3903"/>
                  </a:cubicBezTo>
                  <a:cubicBezTo>
                    <a:pt x="4661" y="4296"/>
                    <a:pt x="4746" y="4773"/>
                    <a:pt x="4746" y="5222"/>
                  </a:cubicBezTo>
                  <a:cubicBezTo>
                    <a:pt x="4746" y="5643"/>
                    <a:pt x="4689" y="6008"/>
                    <a:pt x="4633" y="6317"/>
                  </a:cubicBezTo>
                  <a:cubicBezTo>
                    <a:pt x="4605" y="6429"/>
                    <a:pt x="4605" y="6542"/>
                    <a:pt x="4605" y="6654"/>
                  </a:cubicBezTo>
                  <a:cubicBezTo>
                    <a:pt x="4605" y="7047"/>
                    <a:pt x="4689" y="7496"/>
                    <a:pt x="4802" y="7861"/>
                  </a:cubicBezTo>
                  <a:cubicBezTo>
                    <a:pt x="4861" y="8055"/>
                    <a:pt x="4913" y="8217"/>
                    <a:pt x="4952" y="8326"/>
                  </a:cubicBezTo>
                  <a:lnTo>
                    <a:pt x="4952" y="8326"/>
                  </a:lnTo>
                  <a:lnTo>
                    <a:pt x="3676" y="9306"/>
                  </a:lnTo>
                  <a:lnTo>
                    <a:pt x="3676" y="9306"/>
                  </a:lnTo>
                  <a:cubicBezTo>
                    <a:pt x="3541" y="9161"/>
                    <a:pt x="3325" y="8928"/>
                    <a:pt x="3089" y="8675"/>
                  </a:cubicBezTo>
                  <a:cubicBezTo>
                    <a:pt x="2696" y="8254"/>
                    <a:pt x="2191" y="7721"/>
                    <a:pt x="1854" y="7328"/>
                  </a:cubicBezTo>
                  <a:cubicBezTo>
                    <a:pt x="1348" y="6794"/>
                    <a:pt x="1320" y="6121"/>
                    <a:pt x="1320" y="5924"/>
                  </a:cubicBezTo>
                  <a:lnTo>
                    <a:pt x="1320" y="5868"/>
                  </a:lnTo>
                  <a:lnTo>
                    <a:pt x="1320" y="5840"/>
                  </a:lnTo>
                  <a:cubicBezTo>
                    <a:pt x="1320" y="5840"/>
                    <a:pt x="1320" y="5587"/>
                    <a:pt x="1320" y="5222"/>
                  </a:cubicBezTo>
                  <a:cubicBezTo>
                    <a:pt x="1320" y="4689"/>
                    <a:pt x="1292" y="3903"/>
                    <a:pt x="1152" y="3369"/>
                  </a:cubicBezTo>
                  <a:cubicBezTo>
                    <a:pt x="1040" y="2948"/>
                    <a:pt x="843" y="2611"/>
                    <a:pt x="703" y="2330"/>
                  </a:cubicBezTo>
                  <a:cubicBezTo>
                    <a:pt x="647" y="2190"/>
                    <a:pt x="562" y="2078"/>
                    <a:pt x="534" y="1994"/>
                  </a:cubicBezTo>
                  <a:cubicBezTo>
                    <a:pt x="498" y="1939"/>
                    <a:pt x="485" y="1885"/>
                    <a:pt x="481" y="1853"/>
                  </a:cubicBezTo>
                  <a:lnTo>
                    <a:pt x="506" y="1853"/>
                  </a:lnTo>
                  <a:cubicBezTo>
                    <a:pt x="590" y="1853"/>
                    <a:pt x="759" y="1909"/>
                    <a:pt x="899" y="1994"/>
                  </a:cubicBezTo>
                  <a:cubicBezTo>
                    <a:pt x="1068" y="2078"/>
                    <a:pt x="1180" y="2218"/>
                    <a:pt x="1236" y="2359"/>
                  </a:cubicBezTo>
                  <a:cubicBezTo>
                    <a:pt x="1348" y="2667"/>
                    <a:pt x="1489" y="3088"/>
                    <a:pt x="1629" y="3425"/>
                  </a:cubicBezTo>
                  <a:cubicBezTo>
                    <a:pt x="1707" y="3660"/>
                    <a:pt x="1785" y="3853"/>
                    <a:pt x="1826" y="3949"/>
                  </a:cubicBezTo>
                  <a:lnTo>
                    <a:pt x="1826" y="3949"/>
                  </a:lnTo>
                  <a:lnTo>
                    <a:pt x="1826" y="3959"/>
                  </a:lnTo>
                  <a:lnTo>
                    <a:pt x="1830" y="3959"/>
                  </a:lnTo>
                  <a:cubicBezTo>
                    <a:pt x="1845" y="3995"/>
                    <a:pt x="1854" y="4015"/>
                    <a:pt x="1854" y="4015"/>
                  </a:cubicBezTo>
                  <a:cubicBezTo>
                    <a:pt x="1882" y="4127"/>
                    <a:pt x="1994" y="4183"/>
                    <a:pt x="2107" y="4183"/>
                  </a:cubicBezTo>
                  <a:cubicBezTo>
                    <a:pt x="2219" y="4155"/>
                    <a:pt x="2303" y="4071"/>
                    <a:pt x="2303" y="3959"/>
                  </a:cubicBezTo>
                  <a:lnTo>
                    <a:pt x="2303" y="1601"/>
                  </a:lnTo>
                  <a:cubicBezTo>
                    <a:pt x="2303" y="1516"/>
                    <a:pt x="2275" y="1432"/>
                    <a:pt x="2219" y="1348"/>
                  </a:cubicBezTo>
                  <a:cubicBezTo>
                    <a:pt x="2135" y="1236"/>
                    <a:pt x="2022" y="1151"/>
                    <a:pt x="1910" y="1095"/>
                  </a:cubicBezTo>
                  <a:cubicBezTo>
                    <a:pt x="1742" y="1011"/>
                    <a:pt x="1545" y="927"/>
                    <a:pt x="1377" y="871"/>
                  </a:cubicBezTo>
                  <a:cubicBezTo>
                    <a:pt x="1236" y="786"/>
                    <a:pt x="1096" y="702"/>
                    <a:pt x="1040" y="618"/>
                  </a:cubicBezTo>
                  <a:cubicBezTo>
                    <a:pt x="984" y="590"/>
                    <a:pt x="955" y="534"/>
                    <a:pt x="955" y="506"/>
                  </a:cubicBezTo>
                  <a:lnTo>
                    <a:pt x="948" y="499"/>
                  </a:lnTo>
                  <a:lnTo>
                    <a:pt x="948" y="499"/>
                  </a:lnTo>
                  <a:lnTo>
                    <a:pt x="1012" y="478"/>
                  </a:lnTo>
                  <a:close/>
                  <a:moveTo>
                    <a:pt x="1292" y="0"/>
                  </a:moveTo>
                  <a:cubicBezTo>
                    <a:pt x="1152" y="0"/>
                    <a:pt x="1040" y="28"/>
                    <a:pt x="1012" y="28"/>
                  </a:cubicBezTo>
                  <a:cubicBezTo>
                    <a:pt x="899" y="28"/>
                    <a:pt x="787" y="28"/>
                    <a:pt x="675" y="113"/>
                  </a:cubicBezTo>
                  <a:cubicBezTo>
                    <a:pt x="562" y="169"/>
                    <a:pt x="478" y="309"/>
                    <a:pt x="478" y="478"/>
                  </a:cubicBezTo>
                  <a:cubicBezTo>
                    <a:pt x="478" y="618"/>
                    <a:pt x="562" y="758"/>
                    <a:pt x="675" y="927"/>
                  </a:cubicBezTo>
                  <a:cubicBezTo>
                    <a:pt x="787" y="1067"/>
                    <a:pt x="927" y="1151"/>
                    <a:pt x="1068" y="1207"/>
                  </a:cubicBezTo>
                  <a:cubicBezTo>
                    <a:pt x="1264" y="1320"/>
                    <a:pt x="1489" y="1404"/>
                    <a:pt x="1657" y="1488"/>
                  </a:cubicBezTo>
                  <a:cubicBezTo>
                    <a:pt x="1742" y="1516"/>
                    <a:pt x="1798" y="1572"/>
                    <a:pt x="1798" y="1601"/>
                  </a:cubicBezTo>
                  <a:lnTo>
                    <a:pt x="1826" y="1601"/>
                  </a:lnTo>
                  <a:lnTo>
                    <a:pt x="1826" y="2597"/>
                  </a:lnTo>
                  <a:lnTo>
                    <a:pt x="1826" y="2597"/>
                  </a:lnTo>
                  <a:cubicBezTo>
                    <a:pt x="1776" y="2460"/>
                    <a:pt x="1728" y="2331"/>
                    <a:pt x="1685" y="2218"/>
                  </a:cubicBezTo>
                  <a:cubicBezTo>
                    <a:pt x="1573" y="1937"/>
                    <a:pt x="1377" y="1741"/>
                    <a:pt x="1152" y="1601"/>
                  </a:cubicBezTo>
                  <a:cubicBezTo>
                    <a:pt x="927" y="1460"/>
                    <a:pt x="703" y="1404"/>
                    <a:pt x="506" y="1404"/>
                  </a:cubicBezTo>
                  <a:cubicBezTo>
                    <a:pt x="394" y="1404"/>
                    <a:pt x="310" y="1404"/>
                    <a:pt x="226" y="1460"/>
                  </a:cubicBezTo>
                  <a:cubicBezTo>
                    <a:pt x="147" y="1486"/>
                    <a:pt x="68" y="1562"/>
                    <a:pt x="35" y="1687"/>
                  </a:cubicBezTo>
                  <a:lnTo>
                    <a:pt x="35" y="1687"/>
                  </a:lnTo>
                  <a:lnTo>
                    <a:pt x="29" y="1685"/>
                  </a:lnTo>
                  <a:cubicBezTo>
                    <a:pt x="1" y="1741"/>
                    <a:pt x="1" y="1797"/>
                    <a:pt x="1" y="1825"/>
                  </a:cubicBezTo>
                  <a:cubicBezTo>
                    <a:pt x="1" y="1965"/>
                    <a:pt x="57" y="2078"/>
                    <a:pt x="113" y="2190"/>
                  </a:cubicBezTo>
                  <a:cubicBezTo>
                    <a:pt x="282" y="2527"/>
                    <a:pt x="562" y="2948"/>
                    <a:pt x="703" y="3482"/>
                  </a:cubicBezTo>
                  <a:cubicBezTo>
                    <a:pt x="815" y="3931"/>
                    <a:pt x="871" y="4689"/>
                    <a:pt x="871" y="5222"/>
                  </a:cubicBezTo>
                  <a:cubicBezTo>
                    <a:pt x="871" y="5391"/>
                    <a:pt x="843" y="5559"/>
                    <a:pt x="843" y="5643"/>
                  </a:cubicBezTo>
                  <a:cubicBezTo>
                    <a:pt x="843" y="5756"/>
                    <a:pt x="843" y="5812"/>
                    <a:pt x="843" y="5812"/>
                  </a:cubicBezTo>
                  <a:cubicBezTo>
                    <a:pt x="843" y="5812"/>
                    <a:pt x="843" y="5868"/>
                    <a:pt x="843" y="5924"/>
                  </a:cubicBezTo>
                  <a:cubicBezTo>
                    <a:pt x="843" y="6177"/>
                    <a:pt x="899" y="6963"/>
                    <a:pt x="1517" y="7665"/>
                  </a:cubicBezTo>
                  <a:cubicBezTo>
                    <a:pt x="2191" y="8423"/>
                    <a:pt x="3482" y="9770"/>
                    <a:pt x="3482" y="9770"/>
                  </a:cubicBezTo>
                  <a:cubicBezTo>
                    <a:pt x="3529" y="9817"/>
                    <a:pt x="3592" y="9837"/>
                    <a:pt x="3654" y="9837"/>
                  </a:cubicBezTo>
                  <a:cubicBezTo>
                    <a:pt x="3704" y="9837"/>
                    <a:pt x="3753" y="9824"/>
                    <a:pt x="3791" y="9798"/>
                  </a:cubicBezTo>
                  <a:lnTo>
                    <a:pt x="5363" y="8591"/>
                  </a:lnTo>
                  <a:cubicBezTo>
                    <a:pt x="5447" y="8535"/>
                    <a:pt x="5475" y="8423"/>
                    <a:pt x="5447" y="8310"/>
                  </a:cubicBezTo>
                  <a:lnTo>
                    <a:pt x="5419" y="8282"/>
                  </a:lnTo>
                  <a:cubicBezTo>
                    <a:pt x="5391" y="8170"/>
                    <a:pt x="5307" y="7917"/>
                    <a:pt x="5223" y="7609"/>
                  </a:cubicBezTo>
                  <a:cubicBezTo>
                    <a:pt x="5139" y="7272"/>
                    <a:pt x="5054" y="6935"/>
                    <a:pt x="5054" y="6654"/>
                  </a:cubicBezTo>
                  <a:cubicBezTo>
                    <a:pt x="5054" y="6570"/>
                    <a:pt x="5054" y="6486"/>
                    <a:pt x="5082" y="6401"/>
                  </a:cubicBezTo>
                  <a:cubicBezTo>
                    <a:pt x="5167" y="6092"/>
                    <a:pt x="5223" y="5671"/>
                    <a:pt x="5223" y="5222"/>
                  </a:cubicBezTo>
                  <a:cubicBezTo>
                    <a:pt x="5223" y="4717"/>
                    <a:pt x="5139" y="4183"/>
                    <a:pt x="4914" y="3706"/>
                  </a:cubicBezTo>
                  <a:cubicBezTo>
                    <a:pt x="4689" y="3201"/>
                    <a:pt x="4240" y="2920"/>
                    <a:pt x="3847" y="2780"/>
                  </a:cubicBezTo>
                  <a:cubicBezTo>
                    <a:pt x="3674" y="2700"/>
                    <a:pt x="3513" y="2651"/>
                    <a:pt x="3389" y="2623"/>
                  </a:cubicBezTo>
                  <a:lnTo>
                    <a:pt x="3389" y="2623"/>
                  </a:lnTo>
                  <a:cubicBezTo>
                    <a:pt x="3408" y="2496"/>
                    <a:pt x="3426" y="2327"/>
                    <a:pt x="3426" y="2134"/>
                  </a:cubicBezTo>
                  <a:cubicBezTo>
                    <a:pt x="3426" y="1937"/>
                    <a:pt x="3426" y="1657"/>
                    <a:pt x="3342" y="1348"/>
                  </a:cubicBezTo>
                  <a:cubicBezTo>
                    <a:pt x="3286" y="1039"/>
                    <a:pt x="3117" y="702"/>
                    <a:pt x="2808" y="449"/>
                  </a:cubicBezTo>
                  <a:cubicBezTo>
                    <a:pt x="2584" y="253"/>
                    <a:pt x="2275" y="141"/>
                    <a:pt x="2022" y="84"/>
                  </a:cubicBezTo>
                  <a:cubicBezTo>
                    <a:pt x="1742" y="28"/>
                    <a:pt x="1489" y="0"/>
                    <a:pt x="1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39"/>
            <p:cNvSpPr/>
            <p:nvPr/>
          </p:nvSpPr>
          <p:spPr>
            <a:xfrm>
              <a:off x="3487125" y="2863100"/>
              <a:ext cx="346050" cy="500625"/>
            </a:xfrm>
            <a:custGeom>
              <a:rect b="b" l="l" r="r" t="t"/>
              <a:pathLst>
                <a:path extrusionOk="0" h="20025" w="13842">
                  <a:moveTo>
                    <a:pt x="1573" y="1"/>
                  </a:moveTo>
                  <a:lnTo>
                    <a:pt x="1" y="1208"/>
                  </a:lnTo>
                  <a:cubicBezTo>
                    <a:pt x="1" y="1208"/>
                    <a:pt x="8732" y="19007"/>
                    <a:pt x="9546" y="19597"/>
                  </a:cubicBezTo>
                  <a:cubicBezTo>
                    <a:pt x="9893" y="19851"/>
                    <a:pt x="10274" y="20025"/>
                    <a:pt x="10686" y="20025"/>
                  </a:cubicBezTo>
                  <a:cubicBezTo>
                    <a:pt x="11273" y="20025"/>
                    <a:pt x="11925" y="19672"/>
                    <a:pt x="12634" y="18698"/>
                  </a:cubicBezTo>
                  <a:cubicBezTo>
                    <a:pt x="13841" y="17042"/>
                    <a:pt x="13701" y="15975"/>
                    <a:pt x="12859" y="14094"/>
                  </a:cubicBezTo>
                  <a:cubicBezTo>
                    <a:pt x="12045" y="12213"/>
                    <a:pt x="1573" y="1"/>
                    <a:pt x="15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39"/>
            <p:cNvSpPr/>
            <p:nvPr/>
          </p:nvSpPr>
          <p:spPr>
            <a:xfrm>
              <a:off x="3480800" y="2857400"/>
              <a:ext cx="350275" cy="512475"/>
            </a:xfrm>
            <a:custGeom>
              <a:rect b="b" l="l" r="r" t="t"/>
              <a:pathLst>
                <a:path extrusionOk="0" h="20499" w="14011">
                  <a:moveTo>
                    <a:pt x="1802" y="551"/>
                  </a:moveTo>
                  <a:cubicBezTo>
                    <a:pt x="1878" y="634"/>
                    <a:pt x="1981" y="752"/>
                    <a:pt x="2107" y="902"/>
                  </a:cubicBezTo>
                  <a:cubicBezTo>
                    <a:pt x="3117" y="2082"/>
                    <a:pt x="5644" y="5086"/>
                    <a:pt x="8002" y="7949"/>
                  </a:cubicBezTo>
                  <a:cubicBezTo>
                    <a:pt x="9181" y="9409"/>
                    <a:pt x="10332" y="10813"/>
                    <a:pt x="11231" y="11992"/>
                  </a:cubicBezTo>
                  <a:cubicBezTo>
                    <a:pt x="11680" y="12553"/>
                    <a:pt x="12045" y="13087"/>
                    <a:pt x="12354" y="13508"/>
                  </a:cubicBezTo>
                  <a:cubicBezTo>
                    <a:pt x="12635" y="13929"/>
                    <a:pt x="12831" y="14238"/>
                    <a:pt x="12915" y="14434"/>
                  </a:cubicBezTo>
                  <a:cubicBezTo>
                    <a:pt x="13308" y="15333"/>
                    <a:pt x="13533" y="16035"/>
                    <a:pt x="13533" y="16680"/>
                  </a:cubicBezTo>
                  <a:cubicBezTo>
                    <a:pt x="13533" y="17326"/>
                    <a:pt x="13308" y="17972"/>
                    <a:pt x="12719" y="18786"/>
                  </a:cubicBezTo>
                  <a:cubicBezTo>
                    <a:pt x="12354" y="19263"/>
                    <a:pt x="12045" y="19572"/>
                    <a:pt x="11736" y="19769"/>
                  </a:cubicBezTo>
                  <a:cubicBezTo>
                    <a:pt x="11455" y="19965"/>
                    <a:pt x="11175" y="20021"/>
                    <a:pt x="10950" y="20021"/>
                  </a:cubicBezTo>
                  <a:cubicBezTo>
                    <a:pt x="10585" y="20021"/>
                    <a:pt x="10248" y="19881"/>
                    <a:pt x="9939" y="19656"/>
                  </a:cubicBezTo>
                  <a:cubicBezTo>
                    <a:pt x="9939" y="19656"/>
                    <a:pt x="9911" y="19628"/>
                    <a:pt x="9883" y="19572"/>
                  </a:cubicBezTo>
                  <a:cubicBezTo>
                    <a:pt x="9715" y="19376"/>
                    <a:pt x="9462" y="18926"/>
                    <a:pt x="9097" y="18337"/>
                  </a:cubicBezTo>
                  <a:cubicBezTo>
                    <a:pt x="7890" y="16175"/>
                    <a:pt x="5728" y="11936"/>
                    <a:pt x="3875" y="8230"/>
                  </a:cubicBezTo>
                  <a:cubicBezTo>
                    <a:pt x="2949" y="6377"/>
                    <a:pt x="2078" y="4636"/>
                    <a:pt x="1461" y="3401"/>
                  </a:cubicBezTo>
                  <a:cubicBezTo>
                    <a:pt x="1152" y="2755"/>
                    <a:pt x="899" y="2250"/>
                    <a:pt x="731" y="1885"/>
                  </a:cubicBezTo>
                  <a:cubicBezTo>
                    <a:pt x="655" y="1732"/>
                    <a:pt x="590" y="1609"/>
                    <a:pt x="542" y="1519"/>
                  </a:cubicBezTo>
                  <a:lnTo>
                    <a:pt x="542" y="1519"/>
                  </a:lnTo>
                  <a:lnTo>
                    <a:pt x="1802" y="551"/>
                  </a:lnTo>
                  <a:close/>
                  <a:moveTo>
                    <a:pt x="1852" y="0"/>
                  </a:moveTo>
                  <a:cubicBezTo>
                    <a:pt x="1796" y="0"/>
                    <a:pt x="1738" y="21"/>
                    <a:pt x="1685" y="60"/>
                  </a:cubicBezTo>
                  <a:lnTo>
                    <a:pt x="113" y="1267"/>
                  </a:lnTo>
                  <a:cubicBezTo>
                    <a:pt x="29" y="1324"/>
                    <a:pt x="1" y="1436"/>
                    <a:pt x="29" y="1548"/>
                  </a:cubicBezTo>
                  <a:cubicBezTo>
                    <a:pt x="29" y="1548"/>
                    <a:pt x="2219" y="5984"/>
                    <a:pt x="4493" y="10532"/>
                  </a:cubicBezTo>
                  <a:cubicBezTo>
                    <a:pt x="5644" y="12778"/>
                    <a:pt x="6823" y="15052"/>
                    <a:pt x="7750" y="16821"/>
                  </a:cubicBezTo>
                  <a:cubicBezTo>
                    <a:pt x="8227" y="17691"/>
                    <a:pt x="8620" y="18449"/>
                    <a:pt x="8957" y="18983"/>
                  </a:cubicBezTo>
                  <a:cubicBezTo>
                    <a:pt x="9125" y="19263"/>
                    <a:pt x="9238" y="19488"/>
                    <a:pt x="9378" y="19656"/>
                  </a:cubicBezTo>
                  <a:cubicBezTo>
                    <a:pt x="9434" y="19741"/>
                    <a:pt x="9462" y="19825"/>
                    <a:pt x="9518" y="19881"/>
                  </a:cubicBezTo>
                  <a:cubicBezTo>
                    <a:pt x="9574" y="19937"/>
                    <a:pt x="9603" y="19993"/>
                    <a:pt x="9659" y="20021"/>
                  </a:cubicBezTo>
                  <a:cubicBezTo>
                    <a:pt x="10024" y="20302"/>
                    <a:pt x="10473" y="20499"/>
                    <a:pt x="10950" y="20499"/>
                  </a:cubicBezTo>
                  <a:cubicBezTo>
                    <a:pt x="11287" y="20499"/>
                    <a:pt x="11652" y="20386"/>
                    <a:pt x="11989" y="20162"/>
                  </a:cubicBezTo>
                  <a:cubicBezTo>
                    <a:pt x="12354" y="19937"/>
                    <a:pt x="12719" y="19572"/>
                    <a:pt x="13084" y="19067"/>
                  </a:cubicBezTo>
                  <a:cubicBezTo>
                    <a:pt x="13730" y="18196"/>
                    <a:pt x="14010" y="17467"/>
                    <a:pt x="14010" y="16680"/>
                  </a:cubicBezTo>
                  <a:cubicBezTo>
                    <a:pt x="14010" y="15922"/>
                    <a:pt x="13758" y="15164"/>
                    <a:pt x="13336" y="14238"/>
                  </a:cubicBezTo>
                  <a:cubicBezTo>
                    <a:pt x="13224" y="13957"/>
                    <a:pt x="12971" y="13564"/>
                    <a:pt x="12578" y="13031"/>
                  </a:cubicBezTo>
                  <a:cubicBezTo>
                    <a:pt x="11315" y="11234"/>
                    <a:pt x="8676" y="8005"/>
                    <a:pt x="6346" y="5198"/>
                  </a:cubicBezTo>
                  <a:cubicBezTo>
                    <a:pt x="4016" y="2418"/>
                    <a:pt x="2022" y="88"/>
                    <a:pt x="2022" y="88"/>
                  </a:cubicBezTo>
                  <a:cubicBezTo>
                    <a:pt x="1977" y="28"/>
                    <a:pt x="1916" y="0"/>
                    <a:pt x="1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39"/>
            <p:cNvSpPr/>
            <p:nvPr/>
          </p:nvSpPr>
          <p:spPr>
            <a:xfrm>
              <a:off x="3115850" y="2418375"/>
              <a:ext cx="301125" cy="330350"/>
            </a:xfrm>
            <a:custGeom>
              <a:rect b="b" l="l" r="r" t="t"/>
              <a:pathLst>
                <a:path extrusionOk="0" h="13214" w="12045">
                  <a:moveTo>
                    <a:pt x="7069" y="1"/>
                  </a:moveTo>
                  <a:cubicBezTo>
                    <a:pt x="6062" y="1"/>
                    <a:pt x="4893" y="75"/>
                    <a:pt x="3818" y="327"/>
                  </a:cubicBezTo>
                  <a:cubicBezTo>
                    <a:pt x="1179" y="945"/>
                    <a:pt x="0" y="3359"/>
                    <a:pt x="786" y="5746"/>
                  </a:cubicBezTo>
                  <a:cubicBezTo>
                    <a:pt x="1572" y="8104"/>
                    <a:pt x="2358" y="9564"/>
                    <a:pt x="2358" y="9564"/>
                  </a:cubicBezTo>
                  <a:lnTo>
                    <a:pt x="2246" y="12877"/>
                  </a:lnTo>
                  <a:lnTo>
                    <a:pt x="4324" y="12877"/>
                  </a:lnTo>
                  <a:cubicBezTo>
                    <a:pt x="5390" y="12877"/>
                    <a:pt x="8086" y="13213"/>
                    <a:pt x="8086" y="13213"/>
                  </a:cubicBezTo>
                  <a:lnTo>
                    <a:pt x="8198" y="11080"/>
                  </a:lnTo>
                  <a:cubicBezTo>
                    <a:pt x="8198" y="11080"/>
                    <a:pt x="9130" y="11257"/>
                    <a:pt x="9869" y="11257"/>
                  </a:cubicBezTo>
                  <a:cubicBezTo>
                    <a:pt x="9961" y="11257"/>
                    <a:pt x="10051" y="11254"/>
                    <a:pt x="10135" y="11248"/>
                  </a:cubicBezTo>
                  <a:cubicBezTo>
                    <a:pt x="10865" y="11192"/>
                    <a:pt x="11258" y="11136"/>
                    <a:pt x="11258" y="10350"/>
                  </a:cubicBezTo>
                  <a:cubicBezTo>
                    <a:pt x="11258" y="9564"/>
                    <a:pt x="11427" y="7149"/>
                    <a:pt x="11427" y="7149"/>
                  </a:cubicBezTo>
                  <a:cubicBezTo>
                    <a:pt x="11427" y="7149"/>
                    <a:pt x="11595" y="6981"/>
                    <a:pt x="11820" y="6532"/>
                  </a:cubicBezTo>
                  <a:cubicBezTo>
                    <a:pt x="12044" y="6082"/>
                    <a:pt x="11651" y="5914"/>
                    <a:pt x="11314" y="5324"/>
                  </a:cubicBezTo>
                  <a:cubicBezTo>
                    <a:pt x="10977" y="4763"/>
                    <a:pt x="10809" y="4201"/>
                    <a:pt x="10809" y="3528"/>
                  </a:cubicBezTo>
                  <a:cubicBezTo>
                    <a:pt x="10809" y="2854"/>
                    <a:pt x="9658" y="159"/>
                    <a:pt x="9658" y="159"/>
                  </a:cubicBezTo>
                  <a:cubicBezTo>
                    <a:pt x="9658" y="159"/>
                    <a:pt x="8534" y="1"/>
                    <a:pt x="70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39"/>
            <p:cNvSpPr/>
            <p:nvPr/>
          </p:nvSpPr>
          <p:spPr>
            <a:xfrm>
              <a:off x="3123550" y="2412500"/>
              <a:ext cx="294825" cy="342125"/>
            </a:xfrm>
            <a:custGeom>
              <a:rect b="b" l="l" r="r" t="t"/>
              <a:pathLst>
                <a:path extrusionOk="0" h="13685" w="11793">
                  <a:moveTo>
                    <a:pt x="6767" y="478"/>
                  </a:moveTo>
                  <a:cubicBezTo>
                    <a:pt x="7497" y="478"/>
                    <a:pt x="8143" y="506"/>
                    <a:pt x="8592" y="562"/>
                  </a:cubicBezTo>
                  <a:cubicBezTo>
                    <a:pt x="8816" y="562"/>
                    <a:pt x="9013" y="590"/>
                    <a:pt x="9125" y="590"/>
                  </a:cubicBezTo>
                  <a:cubicBezTo>
                    <a:pt x="9152" y="596"/>
                    <a:pt x="9177" y="600"/>
                    <a:pt x="9198" y="604"/>
                  </a:cubicBezTo>
                  <a:lnTo>
                    <a:pt x="9198" y="604"/>
                  </a:lnTo>
                  <a:cubicBezTo>
                    <a:pt x="9226" y="681"/>
                    <a:pt x="9267" y="791"/>
                    <a:pt x="9322" y="927"/>
                  </a:cubicBezTo>
                  <a:cubicBezTo>
                    <a:pt x="9490" y="1320"/>
                    <a:pt x="9715" y="1910"/>
                    <a:pt x="9911" y="2471"/>
                  </a:cubicBezTo>
                  <a:cubicBezTo>
                    <a:pt x="10024" y="2780"/>
                    <a:pt x="10108" y="3033"/>
                    <a:pt x="10164" y="3257"/>
                  </a:cubicBezTo>
                  <a:cubicBezTo>
                    <a:pt x="10220" y="3510"/>
                    <a:pt x="10248" y="3678"/>
                    <a:pt x="10248" y="3763"/>
                  </a:cubicBezTo>
                  <a:cubicBezTo>
                    <a:pt x="10248" y="4493"/>
                    <a:pt x="10445" y="5110"/>
                    <a:pt x="10782" y="5700"/>
                  </a:cubicBezTo>
                  <a:cubicBezTo>
                    <a:pt x="10950" y="5924"/>
                    <a:pt x="11090" y="6121"/>
                    <a:pt x="11203" y="6233"/>
                  </a:cubicBezTo>
                  <a:cubicBezTo>
                    <a:pt x="11259" y="6317"/>
                    <a:pt x="11287" y="6374"/>
                    <a:pt x="11315" y="6402"/>
                  </a:cubicBezTo>
                  <a:cubicBezTo>
                    <a:pt x="11315" y="6458"/>
                    <a:pt x="11343" y="6486"/>
                    <a:pt x="11343" y="6514"/>
                  </a:cubicBezTo>
                  <a:cubicBezTo>
                    <a:pt x="11343" y="6542"/>
                    <a:pt x="11315" y="6570"/>
                    <a:pt x="11287" y="6654"/>
                  </a:cubicBezTo>
                  <a:cubicBezTo>
                    <a:pt x="11175" y="6879"/>
                    <a:pt x="11090" y="7019"/>
                    <a:pt x="11034" y="7104"/>
                  </a:cubicBezTo>
                  <a:cubicBezTo>
                    <a:pt x="11006" y="7132"/>
                    <a:pt x="10978" y="7160"/>
                    <a:pt x="10950" y="7188"/>
                  </a:cubicBezTo>
                  <a:lnTo>
                    <a:pt x="10950" y="7216"/>
                  </a:lnTo>
                  <a:cubicBezTo>
                    <a:pt x="10894" y="7244"/>
                    <a:pt x="10866" y="7300"/>
                    <a:pt x="10866" y="7356"/>
                  </a:cubicBezTo>
                  <a:cubicBezTo>
                    <a:pt x="10866" y="7356"/>
                    <a:pt x="10697" y="9771"/>
                    <a:pt x="10697" y="10585"/>
                  </a:cubicBezTo>
                  <a:cubicBezTo>
                    <a:pt x="10697" y="10753"/>
                    <a:pt x="10669" y="10894"/>
                    <a:pt x="10641" y="10950"/>
                  </a:cubicBezTo>
                  <a:cubicBezTo>
                    <a:pt x="10613" y="11062"/>
                    <a:pt x="10557" y="11118"/>
                    <a:pt x="10417" y="11146"/>
                  </a:cubicBezTo>
                  <a:cubicBezTo>
                    <a:pt x="10276" y="11202"/>
                    <a:pt x="10080" y="11231"/>
                    <a:pt x="9799" y="11259"/>
                  </a:cubicBezTo>
                  <a:lnTo>
                    <a:pt x="9546" y="11259"/>
                  </a:lnTo>
                  <a:cubicBezTo>
                    <a:pt x="9209" y="11259"/>
                    <a:pt x="8816" y="11202"/>
                    <a:pt x="8479" y="11174"/>
                  </a:cubicBezTo>
                  <a:cubicBezTo>
                    <a:pt x="8339" y="11146"/>
                    <a:pt x="8199" y="11118"/>
                    <a:pt x="8086" y="11118"/>
                  </a:cubicBezTo>
                  <a:cubicBezTo>
                    <a:pt x="8002" y="11090"/>
                    <a:pt x="7946" y="11090"/>
                    <a:pt x="7946" y="11090"/>
                  </a:cubicBezTo>
                  <a:cubicBezTo>
                    <a:pt x="7930" y="11082"/>
                    <a:pt x="7911" y="11079"/>
                    <a:pt x="7891" y="11079"/>
                  </a:cubicBezTo>
                  <a:cubicBezTo>
                    <a:pt x="7843" y="11079"/>
                    <a:pt x="7789" y="11098"/>
                    <a:pt x="7750" y="11118"/>
                  </a:cubicBezTo>
                  <a:cubicBezTo>
                    <a:pt x="7693" y="11174"/>
                    <a:pt x="7665" y="11231"/>
                    <a:pt x="7665" y="11315"/>
                  </a:cubicBezTo>
                  <a:lnTo>
                    <a:pt x="7566" y="13195"/>
                  </a:lnTo>
                  <a:lnTo>
                    <a:pt x="7566" y="13195"/>
                  </a:lnTo>
                  <a:cubicBezTo>
                    <a:pt x="7300" y="13163"/>
                    <a:pt x="6837" y="13109"/>
                    <a:pt x="6318" y="13055"/>
                  </a:cubicBezTo>
                  <a:cubicBezTo>
                    <a:pt x="5504" y="12971"/>
                    <a:pt x="4577" y="12887"/>
                    <a:pt x="4016" y="12887"/>
                  </a:cubicBezTo>
                  <a:lnTo>
                    <a:pt x="2170" y="12887"/>
                  </a:lnTo>
                  <a:lnTo>
                    <a:pt x="2275" y="9799"/>
                  </a:lnTo>
                  <a:lnTo>
                    <a:pt x="2247" y="9686"/>
                  </a:lnTo>
                  <a:cubicBezTo>
                    <a:pt x="2247" y="9686"/>
                    <a:pt x="2247" y="9658"/>
                    <a:pt x="2219" y="9630"/>
                  </a:cubicBezTo>
                  <a:cubicBezTo>
                    <a:pt x="2050" y="9321"/>
                    <a:pt x="1377" y="7946"/>
                    <a:pt x="703" y="5896"/>
                  </a:cubicBezTo>
                  <a:cubicBezTo>
                    <a:pt x="534" y="5419"/>
                    <a:pt x="478" y="4970"/>
                    <a:pt x="478" y="4521"/>
                  </a:cubicBezTo>
                  <a:cubicBezTo>
                    <a:pt x="478" y="3650"/>
                    <a:pt x="731" y="2836"/>
                    <a:pt x="1264" y="2190"/>
                  </a:cubicBezTo>
                  <a:cubicBezTo>
                    <a:pt x="1798" y="1517"/>
                    <a:pt x="2556" y="1039"/>
                    <a:pt x="3566" y="787"/>
                  </a:cubicBezTo>
                  <a:cubicBezTo>
                    <a:pt x="4605" y="534"/>
                    <a:pt x="5784" y="478"/>
                    <a:pt x="6767" y="478"/>
                  </a:cubicBezTo>
                  <a:close/>
                  <a:moveTo>
                    <a:pt x="6767" y="1"/>
                  </a:moveTo>
                  <a:cubicBezTo>
                    <a:pt x="5756" y="1"/>
                    <a:pt x="4549" y="85"/>
                    <a:pt x="3454" y="338"/>
                  </a:cubicBezTo>
                  <a:cubicBezTo>
                    <a:pt x="2359" y="590"/>
                    <a:pt x="1489" y="1152"/>
                    <a:pt x="899" y="1882"/>
                  </a:cubicBezTo>
                  <a:cubicBezTo>
                    <a:pt x="310" y="2640"/>
                    <a:pt x="1" y="3566"/>
                    <a:pt x="1" y="4521"/>
                  </a:cubicBezTo>
                  <a:cubicBezTo>
                    <a:pt x="1" y="5026"/>
                    <a:pt x="85" y="5531"/>
                    <a:pt x="254" y="6037"/>
                  </a:cubicBezTo>
                  <a:cubicBezTo>
                    <a:pt x="961" y="8185"/>
                    <a:pt x="1669" y="9583"/>
                    <a:pt x="1824" y="9861"/>
                  </a:cubicBezTo>
                  <a:lnTo>
                    <a:pt x="1824" y="9861"/>
                  </a:lnTo>
                  <a:lnTo>
                    <a:pt x="1713" y="13112"/>
                  </a:lnTo>
                  <a:cubicBezTo>
                    <a:pt x="1685" y="13168"/>
                    <a:pt x="1713" y="13224"/>
                    <a:pt x="1770" y="13280"/>
                  </a:cubicBezTo>
                  <a:cubicBezTo>
                    <a:pt x="1798" y="13336"/>
                    <a:pt x="1882" y="13336"/>
                    <a:pt x="1938" y="13336"/>
                  </a:cubicBezTo>
                  <a:lnTo>
                    <a:pt x="4016" y="13336"/>
                  </a:lnTo>
                  <a:cubicBezTo>
                    <a:pt x="4521" y="13336"/>
                    <a:pt x="5475" y="13420"/>
                    <a:pt x="6290" y="13505"/>
                  </a:cubicBezTo>
                  <a:cubicBezTo>
                    <a:pt x="7076" y="13589"/>
                    <a:pt x="7750" y="13673"/>
                    <a:pt x="7750" y="13673"/>
                  </a:cubicBezTo>
                  <a:cubicBezTo>
                    <a:pt x="7774" y="13681"/>
                    <a:pt x="7796" y="13685"/>
                    <a:pt x="7817" y="13685"/>
                  </a:cubicBezTo>
                  <a:cubicBezTo>
                    <a:pt x="7867" y="13685"/>
                    <a:pt x="7906" y="13665"/>
                    <a:pt x="7946" y="13645"/>
                  </a:cubicBezTo>
                  <a:cubicBezTo>
                    <a:pt x="7974" y="13589"/>
                    <a:pt x="8030" y="13533"/>
                    <a:pt x="8030" y="13476"/>
                  </a:cubicBezTo>
                  <a:lnTo>
                    <a:pt x="8128" y="11590"/>
                  </a:lnTo>
                  <a:lnTo>
                    <a:pt x="8128" y="11590"/>
                  </a:lnTo>
                  <a:cubicBezTo>
                    <a:pt x="8459" y="11648"/>
                    <a:pt x="9040" y="11736"/>
                    <a:pt x="9546" y="11736"/>
                  </a:cubicBezTo>
                  <a:cubicBezTo>
                    <a:pt x="9659" y="11736"/>
                    <a:pt x="9743" y="11736"/>
                    <a:pt x="9827" y="11708"/>
                  </a:cubicBezTo>
                  <a:cubicBezTo>
                    <a:pt x="10192" y="11680"/>
                    <a:pt x="10501" y="11680"/>
                    <a:pt x="10782" y="11511"/>
                  </a:cubicBezTo>
                  <a:cubicBezTo>
                    <a:pt x="10922" y="11427"/>
                    <a:pt x="11006" y="11287"/>
                    <a:pt x="11090" y="11146"/>
                  </a:cubicBezTo>
                  <a:cubicBezTo>
                    <a:pt x="11147" y="10978"/>
                    <a:pt x="11175" y="10809"/>
                    <a:pt x="11175" y="10585"/>
                  </a:cubicBezTo>
                  <a:cubicBezTo>
                    <a:pt x="11175" y="10192"/>
                    <a:pt x="11203" y="9406"/>
                    <a:pt x="11259" y="8704"/>
                  </a:cubicBezTo>
                  <a:cubicBezTo>
                    <a:pt x="11280" y="8167"/>
                    <a:pt x="11318" y="7679"/>
                    <a:pt x="11335" y="7480"/>
                  </a:cubicBezTo>
                  <a:lnTo>
                    <a:pt x="11335" y="7480"/>
                  </a:lnTo>
                  <a:cubicBezTo>
                    <a:pt x="11407" y="7383"/>
                    <a:pt x="11550" y="7186"/>
                    <a:pt x="11708" y="6851"/>
                  </a:cubicBezTo>
                  <a:cubicBezTo>
                    <a:pt x="11764" y="6739"/>
                    <a:pt x="11792" y="6626"/>
                    <a:pt x="11792" y="6514"/>
                  </a:cubicBezTo>
                  <a:cubicBezTo>
                    <a:pt x="11792" y="6402"/>
                    <a:pt x="11764" y="6289"/>
                    <a:pt x="11736" y="6205"/>
                  </a:cubicBezTo>
                  <a:cubicBezTo>
                    <a:pt x="11596" y="5924"/>
                    <a:pt x="11371" y="5756"/>
                    <a:pt x="11203" y="5447"/>
                  </a:cubicBezTo>
                  <a:cubicBezTo>
                    <a:pt x="10866" y="4914"/>
                    <a:pt x="10725" y="4408"/>
                    <a:pt x="10725" y="3763"/>
                  </a:cubicBezTo>
                  <a:cubicBezTo>
                    <a:pt x="10725" y="3538"/>
                    <a:pt x="10641" y="3257"/>
                    <a:pt x="10529" y="2892"/>
                  </a:cubicBezTo>
                  <a:cubicBezTo>
                    <a:pt x="10220" y="1825"/>
                    <a:pt x="9574" y="309"/>
                    <a:pt x="9574" y="309"/>
                  </a:cubicBezTo>
                  <a:cubicBezTo>
                    <a:pt x="9546" y="225"/>
                    <a:pt x="9490" y="169"/>
                    <a:pt x="9406" y="169"/>
                  </a:cubicBezTo>
                  <a:cubicBezTo>
                    <a:pt x="9378" y="169"/>
                    <a:pt x="8255" y="1"/>
                    <a:pt x="67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39"/>
            <p:cNvSpPr/>
            <p:nvPr/>
          </p:nvSpPr>
          <p:spPr>
            <a:xfrm>
              <a:off x="3035125" y="2305125"/>
              <a:ext cx="402900" cy="383475"/>
            </a:xfrm>
            <a:custGeom>
              <a:rect b="b" l="l" r="r" t="t"/>
              <a:pathLst>
                <a:path extrusionOk="0" h="15339" w="16116">
                  <a:moveTo>
                    <a:pt x="10367" y="1"/>
                  </a:moveTo>
                  <a:cubicBezTo>
                    <a:pt x="10158" y="1"/>
                    <a:pt x="9948" y="42"/>
                    <a:pt x="9742" y="141"/>
                  </a:cubicBezTo>
                  <a:cubicBezTo>
                    <a:pt x="8451" y="758"/>
                    <a:pt x="8339" y="1544"/>
                    <a:pt x="8339" y="1544"/>
                  </a:cubicBezTo>
                  <a:cubicBezTo>
                    <a:pt x="8339" y="1544"/>
                    <a:pt x="3622" y="1769"/>
                    <a:pt x="1825" y="3678"/>
                  </a:cubicBezTo>
                  <a:cubicBezTo>
                    <a:pt x="0" y="5587"/>
                    <a:pt x="1545" y="10051"/>
                    <a:pt x="2780" y="11679"/>
                  </a:cubicBezTo>
                  <a:cubicBezTo>
                    <a:pt x="4015" y="13308"/>
                    <a:pt x="4970" y="15048"/>
                    <a:pt x="6093" y="15273"/>
                  </a:cubicBezTo>
                  <a:cubicBezTo>
                    <a:pt x="6311" y="15316"/>
                    <a:pt x="6565" y="15339"/>
                    <a:pt x="6839" y="15339"/>
                  </a:cubicBezTo>
                  <a:cubicBezTo>
                    <a:pt x="7974" y="15339"/>
                    <a:pt x="9446" y="14953"/>
                    <a:pt x="10079" y="14094"/>
                  </a:cubicBezTo>
                  <a:cubicBezTo>
                    <a:pt x="10865" y="13027"/>
                    <a:pt x="10472" y="11399"/>
                    <a:pt x="10472" y="11399"/>
                  </a:cubicBezTo>
                  <a:lnTo>
                    <a:pt x="10978" y="11174"/>
                  </a:lnTo>
                  <a:cubicBezTo>
                    <a:pt x="10978" y="11174"/>
                    <a:pt x="12157" y="10837"/>
                    <a:pt x="11932" y="9798"/>
                  </a:cubicBezTo>
                  <a:cubicBezTo>
                    <a:pt x="11708" y="8788"/>
                    <a:pt x="11315" y="8338"/>
                    <a:pt x="11371" y="8170"/>
                  </a:cubicBezTo>
                  <a:cubicBezTo>
                    <a:pt x="11427" y="8001"/>
                    <a:pt x="12325" y="7665"/>
                    <a:pt x="12325" y="6935"/>
                  </a:cubicBezTo>
                  <a:cubicBezTo>
                    <a:pt x="12325" y="6205"/>
                    <a:pt x="11371" y="5812"/>
                    <a:pt x="11371" y="5812"/>
                  </a:cubicBezTo>
                  <a:cubicBezTo>
                    <a:pt x="11371" y="5812"/>
                    <a:pt x="15554" y="4520"/>
                    <a:pt x="15835" y="3341"/>
                  </a:cubicBezTo>
                  <a:cubicBezTo>
                    <a:pt x="16115" y="2162"/>
                    <a:pt x="15554" y="983"/>
                    <a:pt x="14431" y="983"/>
                  </a:cubicBezTo>
                  <a:cubicBezTo>
                    <a:pt x="13308" y="983"/>
                    <a:pt x="12971" y="1151"/>
                    <a:pt x="12718" y="1151"/>
                  </a:cubicBezTo>
                  <a:cubicBezTo>
                    <a:pt x="12530" y="1151"/>
                    <a:pt x="11468" y="1"/>
                    <a:pt x="103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39"/>
            <p:cNvSpPr/>
            <p:nvPr/>
          </p:nvSpPr>
          <p:spPr>
            <a:xfrm>
              <a:off x="3054075" y="2298800"/>
              <a:ext cx="384650" cy="395875"/>
            </a:xfrm>
            <a:custGeom>
              <a:rect b="b" l="l" r="r" t="t"/>
              <a:pathLst>
                <a:path extrusionOk="0" h="15835" w="15386">
                  <a:moveTo>
                    <a:pt x="9630" y="478"/>
                  </a:moveTo>
                  <a:cubicBezTo>
                    <a:pt x="10079" y="478"/>
                    <a:pt x="10585" y="730"/>
                    <a:pt x="11006" y="1011"/>
                  </a:cubicBezTo>
                  <a:cubicBezTo>
                    <a:pt x="11202" y="1152"/>
                    <a:pt x="11399" y="1292"/>
                    <a:pt x="11539" y="1404"/>
                  </a:cubicBezTo>
                  <a:cubicBezTo>
                    <a:pt x="11623" y="1460"/>
                    <a:pt x="11680" y="1517"/>
                    <a:pt x="11736" y="1545"/>
                  </a:cubicBezTo>
                  <a:lnTo>
                    <a:pt x="11820" y="1601"/>
                  </a:lnTo>
                  <a:cubicBezTo>
                    <a:pt x="11876" y="1601"/>
                    <a:pt x="11904" y="1629"/>
                    <a:pt x="11960" y="1629"/>
                  </a:cubicBezTo>
                  <a:cubicBezTo>
                    <a:pt x="12157" y="1629"/>
                    <a:pt x="12269" y="1573"/>
                    <a:pt x="12522" y="1545"/>
                  </a:cubicBezTo>
                  <a:cubicBezTo>
                    <a:pt x="12746" y="1517"/>
                    <a:pt x="13111" y="1460"/>
                    <a:pt x="13673" y="1460"/>
                  </a:cubicBezTo>
                  <a:cubicBezTo>
                    <a:pt x="14066" y="1460"/>
                    <a:pt x="14347" y="1629"/>
                    <a:pt x="14571" y="1910"/>
                  </a:cubicBezTo>
                  <a:cubicBezTo>
                    <a:pt x="14768" y="2162"/>
                    <a:pt x="14908" y="2555"/>
                    <a:pt x="14908" y="2976"/>
                  </a:cubicBezTo>
                  <a:cubicBezTo>
                    <a:pt x="14908" y="3173"/>
                    <a:pt x="14880" y="3341"/>
                    <a:pt x="14852" y="3538"/>
                  </a:cubicBezTo>
                  <a:cubicBezTo>
                    <a:pt x="14824" y="3622"/>
                    <a:pt x="14740" y="3734"/>
                    <a:pt x="14627" y="3875"/>
                  </a:cubicBezTo>
                  <a:cubicBezTo>
                    <a:pt x="14403" y="4099"/>
                    <a:pt x="14038" y="4352"/>
                    <a:pt x="13617" y="4577"/>
                  </a:cubicBezTo>
                  <a:cubicBezTo>
                    <a:pt x="12971" y="4942"/>
                    <a:pt x="12213" y="5250"/>
                    <a:pt x="11595" y="5475"/>
                  </a:cubicBezTo>
                  <a:cubicBezTo>
                    <a:pt x="11287" y="5587"/>
                    <a:pt x="11034" y="5700"/>
                    <a:pt x="10837" y="5756"/>
                  </a:cubicBezTo>
                  <a:cubicBezTo>
                    <a:pt x="10669" y="5812"/>
                    <a:pt x="10557" y="5840"/>
                    <a:pt x="10557" y="5840"/>
                  </a:cubicBezTo>
                  <a:cubicBezTo>
                    <a:pt x="10472" y="5868"/>
                    <a:pt x="10388" y="5952"/>
                    <a:pt x="10388" y="6065"/>
                  </a:cubicBezTo>
                  <a:cubicBezTo>
                    <a:pt x="10388" y="6149"/>
                    <a:pt x="10444" y="6261"/>
                    <a:pt x="10529" y="6289"/>
                  </a:cubicBezTo>
                  <a:cubicBezTo>
                    <a:pt x="10585" y="6317"/>
                    <a:pt x="10809" y="6402"/>
                    <a:pt x="11006" y="6570"/>
                  </a:cubicBezTo>
                  <a:cubicBezTo>
                    <a:pt x="11090" y="6654"/>
                    <a:pt x="11174" y="6767"/>
                    <a:pt x="11258" y="6851"/>
                  </a:cubicBezTo>
                  <a:cubicBezTo>
                    <a:pt x="11315" y="6963"/>
                    <a:pt x="11343" y="7075"/>
                    <a:pt x="11343" y="7188"/>
                  </a:cubicBezTo>
                  <a:cubicBezTo>
                    <a:pt x="11343" y="7328"/>
                    <a:pt x="11315" y="7440"/>
                    <a:pt x="11230" y="7553"/>
                  </a:cubicBezTo>
                  <a:cubicBezTo>
                    <a:pt x="11146" y="7721"/>
                    <a:pt x="10978" y="7861"/>
                    <a:pt x="10809" y="7974"/>
                  </a:cubicBezTo>
                  <a:cubicBezTo>
                    <a:pt x="10725" y="8030"/>
                    <a:pt x="10669" y="8086"/>
                    <a:pt x="10585" y="8142"/>
                  </a:cubicBezTo>
                  <a:lnTo>
                    <a:pt x="10500" y="8226"/>
                  </a:lnTo>
                  <a:cubicBezTo>
                    <a:pt x="10472" y="8254"/>
                    <a:pt x="10416" y="8283"/>
                    <a:pt x="10388" y="8367"/>
                  </a:cubicBezTo>
                  <a:lnTo>
                    <a:pt x="10403" y="8371"/>
                  </a:lnTo>
                  <a:lnTo>
                    <a:pt x="10403" y="8371"/>
                  </a:lnTo>
                  <a:cubicBezTo>
                    <a:pt x="10388" y="8415"/>
                    <a:pt x="10388" y="8456"/>
                    <a:pt x="10388" y="8479"/>
                  </a:cubicBezTo>
                  <a:cubicBezTo>
                    <a:pt x="10388" y="8591"/>
                    <a:pt x="10416" y="8676"/>
                    <a:pt x="10472" y="8760"/>
                  </a:cubicBezTo>
                  <a:cubicBezTo>
                    <a:pt x="10585" y="9041"/>
                    <a:pt x="10809" y="9434"/>
                    <a:pt x="10950" y="10107"/>
                  </a:cubicBezTo>
                  <a:cubicBezTo>
                    <a:pt x="10978" y="10192"/>
                    <a:pt x="10978" y="10248"/>
                    <a:pt x="10978" y="10304"/>
                  </a:cubicBezTo>
                  <a:cubicBezTo>
                    <a:pt x="10978" y="10472"/>
                    <a:pt x="10922" y="10585"/>
                    <a:pt x="10865" y="10697"/>
                  </a:cubicBezTo>
                  <a:cubicBezTo>
                    <a:pt x="10753" y="10865"/>
                    <a:pt x="10585" y="11006"/>
                    <a:pt x="10416" y="11090"/>
                  </a:cubicBezTo>
                  <a:cubicBezTo>
                    <a:pt x="10360" y="11118"/>
                    <a:pt x="10276" y="11146"/>
                    <a:pt x="10248" y="11174"/>
                  </a:cubicBezTo>
                  <a:lnTo>
                    <a:pt x="10192" y="11174"/>
                  </a:lnTo>
                  <a:lnTo>
                    <a:pt x="10164" y="11202"/>
                  </a:lnTo>
                  <a:lnTo>
                    <a:pt x="10135" y="11202"/>
                  </a:lnTo>
                  <a:lnTo>
                    <a:pt x="9630" y="11427"/>
                  </a:lnTo>
                  <a:cubicBezTo>
                    <a:pt x="9518" y="11483"/>
                    <a:pt x="9462" y="11595"/>
                    <a:pt x="9490" y="11708"/>
                  </a:cubicBezTo>
                  <a:cubicBezTo>
                    <a:pt x="9518" y="11792"/>
                    <a:pt x="9574" y="12129"/>
                    <a:pt x="9574" y="12578"/>
                  </a:cubicBezTo>
                  <a:cubicBezTo>
                    <a:pt x="9602" y="13111"/>
                    <a:pt x="9490" y="13729"/>
                    <a:pt x="9153" y="14206"/>
                  </a:cubicBezTo>
                  <a:cubicBezTo>
                    <a:pt x="8872" y="14571"/>
                    <a:pt x="8367" y="14880"/>
                    <a:pt x="7805" y="15077"/>
                  </a:cubicBezTo>
                  <a:cubicBezTo>
                    <a:pt x="7244" y="15273"/>
                    <a:pt x="6626" y="15357"/>
                    <a:pt x="6093" y="15357"/>
                  </a:cubicBezTo>
                  <a:cubicBezTo>
                    <a:pt x="5812" y="15357"/>
                    <a:pt x="5587" y="15329"/>
                    <a:pt x="5391" y="15301"/>
                  </a:cubicBezTo>
                  <a:cubicBezTo>
                    <a:pt x="4914" y="15217"/>
                    <a:pt x="4408" y="14768"/>
                    <a:pt x="3903" y="14094"/>
                  </a:cubicBezTo>
                  <a:cubicBezTo>
                    <a:pt x="3369" y="13448"/>
                    <a:pt x="2836" y="12606"/>
                    <a:pt x="2190" y="11792"/>
                  </a:cubicBezTo>
                  <a:cubicBezTo>
                    <a:pt x="1797" y="11258"/>
                    <a:pt x="1376" y="10416"/>
                    <a:pt x="1039" y="9462"/>
                  </a:cubicBezTo>
                  <a:cubicBezTo>
                    <a:pt x="702" y="8507"/>
                    <a:pt x="450" y="7440"/>
                    <a:pt x="450" y="6458"/>
                  </a:cubicBezTo>
                  <a:cubicBezTo>
                    <a:pt x="450" y="5503"/>
                    <a:pt x="702" y="4661"/>
                    <a:pt x="1236" y="4099"/>
                  </a:cubicBezTo>
                  <a:cubicBezTo>
                    <a:pt x="2050" y="3201"/>
                    <a:pt x="3650" y="2668"/>
                    <a:pt x="5054" y="2359"/>
                  </a:cubicBezTo>
                  <a:cubicBezTo>
                    <a:pt x="5728" y="2218"/>
                    <a:pt x="6373" y="2134"/>
                    <a:pt x="6851" y="2078"/>
                  </a:cubicBezTo>
                  <a:cubicBezTo>
                    <a:pt x="7075" y="2078"/>
                    <a:pt x="7272" y="2050"/>
                    <a:pt x="7384" y="2050"/>
                  </a:cubicBezTo>
                  <a:cubicBezTo>
                    <a:pt x="7525" y="2022"/>
                    <a:pt x="7581" y="2022"/>
                    <a:pt x="7609" y="2022"/>
                  </a:cubicBezTo>
                  <a:cubicBezTo>
                    <a:pt x="7693" y="2022"/>
                    <a:pt x="7805" y="1938"/>
                    <a:pt x="7805" y="1825"/>
                  </a:cubicBezTo>
                  <a:lnTo>
                    <a:pt x="7833" y="1797"/>
                  </a:lnTo>
                  <a:cubicBezTo>
                    <a:pt x="7861" y="1685"/>
                    <a:pt x="8058" y="1095"/>
                    <a:pt x="9097" y="590"/>
                  </a:cubicBezTo>
                  <a:cubicBezTo>
                    <a:pt x="9265" y="506"/>
                    <a:pt x="9434" y="478"/>
                    <a:pt x="9630" y="478"/>
                  </a:cubicBezTo>
                  <a:close/>
                  <a:moveTo>
                    <a:pt x="9630" y="0"/>
                  </a:moveTo>
                  <a:cubicBezTo>
                    <a:pt x="9377" y="0"/>
                    <a:pt x="9125" y="57"/>
                    <a:pt x="8900" y="169"/>
                  </a:cubicBezTo>
                  <a:cubicBezTo>
                    <a:pt x="7888" y="644"/>
                    <a:pt x="7529" y="1256"/>
                    <a:pt x="7410" y="1569"/>
                  </a:cubicBezTo>
                  <a:lnTo>
                    <a:pt x="7410" y="1569"/>
                  </a:lnTo>
                  <a:cubicBezTo>
                    <a:pt x="7031" y="1607"/>
                    <a:pt x="6064" y="1689"/>
                    <a:pt x="4942" y="1910"/>
                  </a:cubicBezTo>
                  <a:cubicBezTo>
                    <a:pt x="3510" y="2218"/>
                    <a:pt x="1853" y="2752"/>
                    <a:pt x="899" y="3763"/>
                  </a:cubicBezTo>
                  <a:cubicBezTo>
                    <a:pt x="225" y="4464"/>
                    <a:pt x="1" y="5447"/>
                    <a:pt x="1" y="6458"/>
                  </a:cubicBezTo>
                  <a:cubicBezTo>
                    <a:pt x="1" y="7496"/>
                    <a:pt x="253" y="8619"/>
                    <a:pt x="590" y="9602"/>
                  </a:cubicBezTo>
                  <a:cubicBezTo>
                    <a:pt x="927" y="10613"/>
                    <a:pt x="1376" y="11483"/>
                    <a:pt x="1825" y="12073"/>
                  </a:cubicBezTo>
                  <a:cubicBezTo>
                    <a:pt x="2443" y="12859"/>
                    <a:pt x="2976" y="13701"/>
                    <a:pt x="3538" y="14403"/>
                  </a:cubicBezTo>
                  <a:cubicBezTo>
                    <a:pt x="4071" y="15077"/>
                    <a:pt x="4633" y="15610"/>
                    <a:pt x="5279" y="15750"/>
                  </a:cubicBezTo>
                  <a:cubicBezTo>
                    <a:pt x="5531" y="15807"/>
                    <a:pt x="5784" y="15835"/>
                    <a:pt x="6093" y="15835"/>
                  </a:cubicBezTo>
                  <a:cubicBezTo>
                    <a:pt x="6682" y="15835"/>
                    <a:pt x="7356" y="15722"/>
                    <a:pt x="7974" y="15498"/>
                  </a:cubicBezTo>
                  <a:cubicBezTo>
                    <a:pt x="8591" y="15301"/>
                    <a:pt x="9153" y="14964"/>
                    <a:pt x="9518" y="14487"/>
                  </a:cubicBezTo>
                  <a:cubicBezTo>
                    <a:pt x="9967" y="13869"/>
                    <a:pt x="10051" y="13168"/>
                    <a:pt x="10051" y="12578"/>
                  </a:cubicBezTo>
                  <a:cubicBezTo>
                    <a:pt x="10051" y="12242"/>
                    <a:pt x="10011" y="11956"/>
                    <a:pt x="9979" y="11780"/>
                  </a:cubicBezTo>
                  <a:lnTo>
                    <a:pt x="9979" y="11780"/>
                  </a:lnTo>
                  <a:lnTo>
                    <a:pt x="10299" y="11638"/>
                  </a:lnTo>
                  <a:lnTo>
                    <a:pt x="10299" y="11638"/>
                  </a:lnTo>
                  <a:lnTo>
                    <a:pt x="10304" y="11652"/>
                  </a:lnTo>
                  <a:cubicBezTo>
                    <a:pt x="10304" y="11623"/>
                    <a:pt x="10585" y="11567"/>
                    <a:pt x="10865" y="11371"/>
                  </a:cubicBezTo>
                  <a:cubicBezTo>
                    <a:pt x="11006" y="11258"/>
                    <a:pt x="11146" y="11146"/>
                    <a:pt x="11258" y="10950"/>
                  </a:cubicBezTo>
                  <a:cubicBezTo>
                    <a:pt x="11371" y="10781"/>
                    <a:pt x="11455" y="10557"/>
                    <a:pt x="11455" y="10304"/>
                  </a:cubicBezTo>
                  <a:cubicBezTo>
                    <a:pt x="11455" y="10220"/>
                    <a:pt x="11427" y="10107"/>
                    <a:pt x="11427" y="10023"/>
                  </a:cubicBezTo>
                  <a:cubicBezTo>
                    <a:pt x="11315" y="9518"/>
                    <a:pt x="11146" y="9153"/>
                    <a:pt x="11034" y="8900"/>
                  </a:cubicBezTo>
                  <a:cubicBezTo>
                    <a:pt x="10978" y="8760"/>
                    <a:pt x="10922" y="8648"/>
                    <a:pt x="10894" y="8563"/>
                  </a:cubicBezTo>
                  <a:lnTo>
                    <a:pt x="10875" y="8508"/>
                  </a:lnTo>
                  <a:lnTo>
                    <a:pt x="10875" y="8508"/>
                  </a:lnTo>
                  <a:cubicBezTo>
                    <a:pt x="10908" y="8484"/>
                    <a:pt x="10957" y="8444"/>
                    <a:pt x="11006" y="8395"/>
                  </a:cubicBezTo>
                  <a:cubicBezTo>
                    <a:pt x="11146" y="8311"/>
                    <a:pt x="11343" y="8170"/>
                    <a:pt x="11511" y="7974"/>
                  </a:cubicBezTo>
                  <a:cubicBezTo>
                    <a:pt x="11680" y="7777"/>
                    <a:pt x="11820" y="7525"/>
                    <a:pt x="11820" y="7188"/>
                  </a:cubicBezTo>
                  <a:cubicBezTo>
                    <a:pt x="11820" y="6963"/>
                    <a:pt x="11736" y="6738"/>
                    <a:pt x="11623" y="6570"/>
                  </a:cubicBezTo>
                  <a:cubicBezTo>
                    <a:pt x="11493" y="6375"/>
                    <a:pt x="11329" y="6230"/>
                    <a:pt x="11184" y="6122"/>
                  </a:cubicBezTo>
                  <a:lnTo>
                    <a:pt x="11184" y="6122"/>
                  </a:lnTo>
                  <a:cubicBezTo>
                    <a:pt x="11590" y="5978"/>
                    <a:pt x="12201" y="5750"/>
                    <a:pt x="12831" y="5475"/>
                  </a:cubicBezTo>
                  <a:cubicBezTo>
                    <a:pt x="13392" y="5250"/>
                    <a:pt x="13926" y="4970"/>
                    <a:pt x="14375" y="4661"/>
                  </a:cubicBezTo>
                  <a:cubicBezTo>
                    <a:pt x="14599" y="4521"/>
                    <a:pt x="14796" y="4352"/>
                    <a:pt x="14964" y="4212"/>
                  </a:cubicBezTo>
                  <a:cubicBezTo>
                    <a:pt x="15133" y="4043"/>
                    <a:pt x="15245" y="3847"/>
                    <a:pt x="15301" y="3650"/>
                  </a:cubicBezTo>
                  <a:cubicBezTo>
                    <a:pt x="15357" y="3426"/>
                    <a:pt x="15385" y="3201"/>
                    <a:pt x="15385" y="2976"/>
                  </a:cubicBezTo>
                  <a:cubicBezTo>
                    <a:pt x="15385" y="2471"/>
                    <a:pt x="15217" y="1994"/>
                    <a:pt x="14936" y="1601"/>
                  </a:cubicBezTo>
                  <a:cubicBezTo>
                    <a:pt x="14656" y="1236"/>
                    <a:pt x="14206" y="983"/>
                    <a:pt x="13673" y="983"/>
                  </a:cubicBezTo>
                  <a:cubicBezTo>
                    <a:pt x="13083" y="983"/>
                    <a:pt x="12718" y="1039"/>
                    <a:pt x="12438" y="1095"/>
                  </a:cubicBezTo>
                  <a:cubicBezTo>
                    <a:pt x="12233" y="1118"/>
                    <a:pt x="12084" y="1159"/>
                    <a:pt x="12005" y="1159"/>
                  </a:cubicBezTo>
                  <a:cubicBezTo>
                    <a:pt x="12000" y="1159"/>
                    <a:pt x="11995" y="1159"/>
                    <a:pt x="11990" y="1159"/>
                  </a:cubicBezTo>
                  <a:lnTo>
                    <a:pt x="11990" y="1159"/>
                  </a:lnTo>
                  <a:cubicBezTo>
                    <a:pt x="11943" y="1121"/>
                    <a:pt x="11840" y="1038"/>
                    <a:pt x="11736" y="955"/>
                  </a:cubicBezTo>
                  <a:cubicBezTo>
                    <a:pt x="11511" y="787"/>
                    <a:pt x="11202" y="562"/>
                    <a:pt x="10837" y="365"/>
                  </a:cubicBezTo>
                  <a:cubicBezTo>
                    <a:pt x="10472" y="169"/>
                    <a:pt x="10051" y="0"/>
                    <a:pt x="96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39"/>
            <p:cNvSpPr/>
            <p:nvPr/>
          </p:nvSpPr>
          <p:spPr>
            <a:xfrm>
              <a:off x="3253400" y="2545500"/>
              <a:ext cx="71625" cy="89550"/>
            </a:xfrm>
            <a:custGeom>
              <a:rect b="b" l="l" r="r" t="t"/>
              <a:pathLst>
                <a:path extrusionOk="0" h="3582" w="2865">
                  <a:moveTo>
                    <a:pt x="1093" y="1"/>
                  </a:moveTo>
                  <a:cubicBezTo>
                    <a:pt x="1007" y="1"/>
                    <a:pt x="924" y="23"/>
                    <a:pt x="843" y="71"/>
                  </a:cubicBezTo>
                  <a:cubicBezTo>
                    <a:pt x="1" y="604"/>
                    <a:pt x="618" y="2513"/>
                    <a:pt x="1180" y="3131"/>
                  </a:cubicBezTo>
                  <a:cubicBezTo>
                    <a:pt x="1479" y="3460"/>
                    <a:pt x="1809" y="3582"/>
                    <a:pt x="2095" y="3582"/>
                  </a:cubicBezTo>
                  <a:cubicBezTo>
                    <a:pt x="2347" y="3582"/>
                    <a:pt x="2564" y="3487"/>
                    <a:pt x="2696" y="3356"/>
                  </a:cubicBezTo>
                  <a:lnTo>
                    <a:pt x="2864" y="1952"/>
                  </a:lnTo>
                  <a:cubicBezTo>
                    <a:pt x="2864" y="1952"/>
                    <a:pt x="1900" y="1"/>
                    <a:pt x="10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39"/>
            <p:cNvSpPr/>
            <p:nvPr/>
          </p:nvSpPr>
          <p:spPr>
            <a:xfrm>
              <a:off x="3258325" y="2540250"/>
              <a:ext cx="73725" cy="100375"/>
            </a:xfrm>
            <a:custGeom>
              <a:rect b="b" l="l" r="r" t="t"/>
              <a:pathLst>
                <a:path extrusionOk="0" h="4015" w="2949">
                  <a:moveTo>
                    <a:pt x="899" y="0"/>
                  </a:moveTo>
                  <a:cubicBezTo>
                    <a:pt x="786" y="0"/>
                    <a:pt x="646" y="28"/>
                    <a:pt x="534" y="84"/>
                  </a:cubicBezTo>
                  <a:cubicBezTo>
                    <a:pt x="337" y="225"/>
                    <a:pt x="197" y="393"/>
                    <a:pt x="113" y="590"/>
                  </a:cubicBezTo>
                  <a:cubicBezTo>
                    <a:pt x="28" y="786"/>
                    <a:pt x="0" y="1011"/>
                    <a:pt x="0" y="1236"/>
                  </a:cubicBezTo>
                  <a:cubicBezTo>
                    <a:pt x="0" y="1657"/>
                    <a:pt x="113" y="2106"/>
                    <a:pt x="253" y="2499"/>
                  </a:cubicBezTo>
                  <a:cubicBezTo>
                    <a:pt x="421" y="2892"/>
                    <a:pt x="590" y="3257"/>
                    <a:pt x="814" y="3481"/>
                  </a:cubicBezTo>
                  <a:cubicBezTo>
                    <a:pt x="1151" y="3875"/>
                    <a:pt x="1544" y="4015"/>
                    <a:pt x="1909" y="4015"/>
                  </a:cubicBezTo>
                  <a:cubicBezTo>
                    <a:pt x="2218" y="4015"/>
                    <a:pt x="2499" y="3903"/>
                    <a:pt x="2667" y="3734"/>
                  </a:cubicBezTo>
                  <a:cubicBezTo>
                    <a:pt x="2752" y="3622"/>
                    <a:pt x="2780" y="3481"/>
                    <a:pt x="2667" y="3397"/>
                  </a:cubicBezTo>
                  <a:cubicBezTo>
                    <a:pt x="2625" y="3355"/>
                    <a:pt x="2569" y="3334"/>
                    <a:pt x="2513" y="3334"/>
                  </a:cubicBezTo>
                  <a:cubicBezTo>
                    <a:pt x="2457" y="3334"/>
                    <a:pt x="2401" y="3355"/>
                    <a:pt x="2359" y="3397"/>
                  </a:cubicBezTo>
                  <a:cubicBezTo>
                    <a:pt x="2286" y="3470"/>
                    <a:pt x="2149" y="3543"/>
                    <a:pt x="1987" y="3543"/>
                  </a:cubicBezTo>
                  <a:cubicBezTo>
                    <a:pt x="1961" y="3543"/>
                    <a:pt x="1936" y="3541"/>
                    <a:pt x="1909" y="3538"/>
                  </a:cubicBezTo>
                  <a:cubicBezTo>
                    <a:pt x="1685" y="3538"/>
                    <a:pt x="1432" y="3453"/>
                    <a:pt x="1151" y="3173"/>
                  </a:cubicBezTo>
                  <a:cubicBezTo>
                    <a:pt x="1011" y="3004"/>
                    <a:pt x="843" y="2695"/>
                    <a:pt x="702" y="2330"/>
                  </a:cubicBezTo>
                  <a:cubicBezTo>
                    <a:pt x="562" y="1965"/>
                    <a:pt x="478" y="1572"/>
                    <a:pt x="478" y="1236"/>
                  </a:cubicBezTo>
                  <a:cubicBezTo>
                    <a:pt x="478" y="1067"/>
                    <a:pt x="506" y="899"/>
                    <a:pt x="562" y="758"/>
                  </a:cubicBezTo>
                  <a:cubicBezTo>
                    <a:pt x="590" y="646"/>
                    <a:pt x="674" y="562"/>
                    <a:pt x="786" y="506"/>
                  </a:cubicBezTo>
                  <a:cubicBezTo>
                    <a:pt x="814" y="477"/>
                    <a:pt x="871" y="449"/>
                    <a:pt x="899" y="449"/>
                  </a:cubicBezTo>
                  <a:cubicBezTo>
                    <a:pt x="1011" y="449"/>
                    <a:pt x="1179" y="534"/>
                    <a:pt x="1376" y="702"/>
                  </a:cubicBezTo>
                  <a:cubicBezTo>
                    <a:pt x="1657" y="955"/>
                    <a:pt x="1937" y="1348"/>
                    <a:pt x="2134" y="1657"/>
                  </a:cubicBezTo>
                  <a:cubicBezTo>
                    <a:pt x="2246" y="1825"/>
                    <a:pt x="2330" y="1965"/>
                    <a:pt x="2387" y="2078"/>
                  </a:cubicBezTo>
                  <a:cubicBezTo>
                    <a:pt x="2415" y="2134"/>
                    <a:pt x="2443" y="2190"/>
                    <a:pt x="2443" y="2218"/>
                  </a:cubicBezTo>
                  <a:lnTo>
                    <a:pt x="2471" y="2246"/>
                  </a:lnTo>
                  <a:cubicBezTo>
                    <a:pt x="2512" y="2328"/>
                    <a:pt x="2598" y="2381"/>
                    <a:pt x="2686" y="2381"/>
                  </a:cubicBezTo>
                  <a:cubicBezTo>
                    <a:pt x="2717" y="2381"/>
                    <a:pt x="2750" y="2374"/>
                    <a:pt x="2780" y="2358"/>
                  </a:cubicBezTo>
                  <a:cubicBezTo>
                    <a:pt x="2892" y="2302"/>
                    <a:pt x="2948" y="2162"/>
                    <a:pt x="2892" y="2050"/>
                  </a:cubicBezTo>
                  <a:cubicBezTo>
                    <a:pt x="2892" y="2050"/>
                    <a:pt x="2639" y="1544"/>
                    <a:pt x="2274" y="1039"/>
                  </a:cubicBezTo>
                  <a:cubicBezTo>
                    <a:pt x="2106" y="814"/>
                    <a:pt x="1909" y="562"/>
                    <a:pt x="1685" y="337"/>
                  </a:cubicBezTo>
                  <a:cubicBezTo>
                    <a:pt x="1460" y="141"/>
                    <a:pt x="1207" y="0"/>
                    <a:pt x="8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39"/>
            <p:cNvSpPr/>
            <p:nvPr/>
          </p:nvSpPr>
          <p:spPr>
            <a:xfrm>
              <a:off x="3096175" y="2715150"/>
              <a:ext cx="256925" cy="96750"/>
            </a:xfrm>
            <a:custGeom>
              <a:rect b="b" l="l" r="r" t="t"/>
              <a:pathLst>
                <a:path extrusionOk="0" h="3870" w="10277">
                  <a:moveTo>
                    <a:pt x="5011" y="0"/>
                  </a:moveTo>
                  <a:cubicBezTo>
                    <a:pt x="3592" y="0"/>
                    <a:pt x="2176" y="434"/>
                    <a:pt x="1517" y="1006"/>
                  </a:cubicBezTo>
                  <a:cubicBezTo>
                    <a:pt x="675" y="1735"/>
                    <a:pt x="113" y="3195"/>
                    <a:pt x="113" y="3195"/>
                  </a:cubicBezTo>
                  <a:lnTo>
                    <a:pt x="1" y="3869"/>
                  </a:lnTo>
                  <a:cubicBezTo>
                    <a:pt x="1" y="3869"/>
                    <a:pt x="2247" y="3027"/>
                    <a:pt x="5447" y="3027"/>
                  </a:cubicBezTo>
                  <a:cubicBezTo>
                    <a:pt x="8648" y="3027"/>
                    <a:pt x="10276" y="3813"/>
                    <a:pt x="10276" y="3813"/>
                  </a:cubicBezTo>
                  <a:cubicBezTo>
                    <a:pt x="10276" y="3813"/>
                    <a:pt x="9996" y="2522"/>
                    <a:pt x="9659" y="1735"/>
                  </a:cubicBezTo>
                  <a:cubicBezTo>
                    <a:pt x="9322" y="949"/>
                    <a:pt x="7918" y="444"/>
                    <a:pt x="6177" y="107"/>
                  </a:cubicBezTo>
                  <a:cubicBezTo>
                    <a:pt x="5799" y="34"/>
                    <a:pt x="5405" y="0"/>
                    <a:pt x="50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39"/>
            <p:cNvSpPr/>
            <p:nvPr/>
          </p:nvSpPr>
          <p:spPr>
            <a:xfrm>
              <a:off x="3089875" y="2709400"/>
              <a:ext cx="269550" cy="108575"/>
            </a:xfrm>
            <a:custGeom>
              <a:rect b="b" l="l" r="r" t="t"/>
              <a:pathLst>
                <a:path extrusionOk="0" h="4343" w="10782">
                  <a:moveTo>
                    <a:pt x="5250" y="478"/>
                  </a:moveTo>
                  <a:cubicBezTo>
                    <a:pt x="5643" y="478"/>
                    <a:pt x="6036" y="506"/>
                    <a:pt x="6401" y="562"/>
                  </a:cubicBezTo>
                  <a:cubicBezTo>
                    <a:pt x="7244" y="730"/>
                    <a:pt x="8030" y="955"/>
                    <a:pt x="8619" y="1207"/>
                  </a:cubicBezTo>
                  <a:cubicBezTo>
                    <a:pt x="9209" y="1460"/>
                    <a:pt x="9574" y="1769"/>
                    <a:pt x="9714" y="2050"/>
                  </a:cubicBezTo>
                  <a:cubicBezTo>
                    <a:pt x="9855" y="2443"/>
                    <a:pt x="10023" y="2948"/>
                    <a:pt x="10135" y="3369"/>
                  </a:cubicBezTo>
                  <a:cubicBezTo>
                    <a:pt x="10165" y="3473"/>
                    <a:pt x="10195" y="3578"/>
                    <a:pt x="10220" y="3673"/>
                  </a:cubicBezTo>
                  <a:lnTo>
                    <a:pt x="10220" y="3673"/>
                  </a:lnTo>
                  <a:cubicBezTo>
                    <a:pt x="9538" y="3434"/>
                    <a:pt x="8028" y="3032"/>
                    <a:pt x="5699" y="3032"/>
                  </a:cubicBezTo>
                  <a:cubicBezTo>
                    <a:pt x="3223" y="3032"/>
                    <a:pt x="1315" y="3519"/>
                    <a:pt x="543" y="3765"/>
                  </a:cubicBezTo>
                  <a:lnTo>
                    <a:pt x="543" y="3765"/>
                  </a:lnTo>
                  <a:lnTo>
                    <a:pt x="590" y="3481"/>
                  </a:lnTo>
                  <a:lnTo>
                    <a:pt x="577" y="3478"/>
                  </a:lnTo>
                  <a:lnTo>
                    <a:pt x="577" y="3478"/>
                  </a:lnTo>
                  <a:lnTo>
                    <a:pt x="590" y="3453"/>
                  </a:lnTo>
                  <a:cubicBezTo>
                    <a:pt x="702" y="3173"/>
                    <a:pt x="1236" y="1994"/>
                    <a:pt x="1909" y="1404"/>
                  </a:cubicBezTo>
                  <a:cubicBezTo>
                    <a:pt x="2218" y="1151"/>
                    <a:pt x="2695" y="927"/>
                    <a:pt x="3285" y="758"/>
                  </a:cubicBezTo>
                  <a:cubicBezTo>
                    <a:pt x="3875" y="562"/>
                    <a:pt x="4576" y="478"/>
                    <a:pt x="5250" y="478"/>
                  </a:cubicBezTo>
                  <a:close/>
                  <a:moveTo>
                    <a:pt x="5250" y="0"/>
                  </a:moveTo>
                  <a:cubicBezTo>
                    <a:pt x="4520" y="0"/>
                    <a:pt x="3790" y="113"/>
                    <a:pt x="3173" y="309"/>
                  </a:cubicBezTo>
                  <a:cubicBezTo>
                    <a:pt x="2527" y="478"/>
                    <a:pt x="1994" y="730"/>
                    <a:pt x="1601" y="1067"/>
                  </a:cubicBezTo>
                  <a:cubicBezTo>
                    <a:pt x="1151" y="1460"/>
                    <a:pt x="786" y="2022"/>
                    <a:pt x="534" y="2499"/>
                  </a:cubicBezTo>
                  <a:cubicBezTo>
                    <a:pt x="281" y="2976"/>
                    <a:pt x="141" y="3341"/>
                    <a:pt x="141" y="3341"/>
                  </a:cubicBezTo>
                  <a:lnTo>
                    <a:pt x="113" y="3397"/>
                  </a:lnTo>
                  <a:lnTo>
                    <a:pt x="0" y="4071"/>
                  </a:lnTo>
                  <a:cubicBezTo>
                    <a:pt x="0" y="4155"/>
                    <a:pt x="28" y="4240"/>
                    <a:pt x="85" y="4296"/>
                  </a:cubicBezTo>
                  <a:cubicBezTo>
                    <a:pt x="134" y="4329"/>
                    <a:pt x="183" y="4342"/>
                    <a:pt x="233" y="4342"/>
                  </a:cubicBezTo>
                  <a:cubicBezTo>
                    <a:pt x="267" y="4342"/>
                    <a:pt x="302" y="4335"/>
                    <a:pt x="337" y="4324"/>
                  </a:cubicBezTo>
                  <a:cubicBezTo>
                    <a:pt x="590" y="4240"/>
                    <a:pt x="2724" y="3510"/>
                    <a:pt x="5699" y="3510"/>
                  </a:cubicBezTo>
                  <a:cubicBezTo>
                    <a:pt x="7300" y="3510"/>
                    <a:pt x="8479" y="3706"/>
                    <a:pt x="9265" y="3875"/>
                  </a:cubicBezTo>
                  <a:cubicBezTo>
                    <a:pt x="9658" y="3987"/>
                    <a:pt x="9967" y="4071"/>
                    <a:pt x="10163" y="4155"/>
                  </a:cubicBezTo>
                  <a:cubicBezTo>
                    <a:pt x="10248" y="4183"/>
                    <a:pt x="10332" y="4211"/>
                    <a:pt x="10388" y="4240"/>
                  </a:cubicBezTo>
                  <a:lnTo>
                    <a:pt x="10416" y="4268"/>
                  </a:lnTo>
                  <a:lnTo>
                    <a:pt x="10444" y="4268"/>
                  </a:lnTo>
                  <a:cubicBezTo>
                    <a:pt x="10479" y="4279"/>
                    <a:pt x="10514" y="4286"/>
                    <a:pt x="10549" y="4286"/>
                  </a:cubicBezTo>
                  <a:cubicBezTo>
                    <a:pt x="10598" y="4286"/>
                    <a:pt x="10647" y="4272"/>
                    <a:pt x="10697" y="4240"/>
                  </a:cubicBezTo>
                  <a:cubicBezTo>
                    <a:pt x="10753" y="4183"/>
                    <a:pt x="10781" y="4099"/>
                    <a:pt x="10781" y="4015"/>
                  </a:cubicBezTo>
                  <a:cubicBezTo>
                    <a:pt x="10781" y="3987"/>
                    <a:pt x="10500" y="2695"/>
                    <a:pt x="10135" y="1881"/>
                  </a:cubicBezTo>
                  <a:cubicBezTo>
                    <a:pt x="9911" y="1404"/>
                    <a:pt x="9433" y="1039"/>
                    <a:pt x="8788" y="758"/>
                  </a:cubicBezTo>
                  <a:cubicBezTo>
                    <a:pt x="8170" y="506"/>
                    <a:pt x="7356" y="281"/>
                    <a:pt x="6486" y="113"/>
                  </a:cubicBezTo>
                  <a:cubicBezTo>
                    <a:pt x="6093" y="28"/>
                    <a:pt x="5671" y="0"/>
                    <a:pt x="5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39"/>
            <p:cNvSpPr/>
            <p:nvPr/>
          </p:nvSpPr>
          <p:spPr>
            <a:xfrm>
              <a:off x="2812625" y="5107575"/>
              <a:ext cx="230250" cy="130200"/>
            </a:xfrm>
            <a:custGeom>
              <a:rect b="b" l="l" r="r" t="t"/>
              <a:pathLst>
                <a:path extrusionOk="0" h="5208" w="9210">
                  <a:moveTo>
                    <a:pt x="2579" y="0"/>
                  </a:moveTo>
                  <a:cubicBezTo>
                    <a:pt x="2040" y="0"/>
                    <a:pt x="1483" y="27"/>
                    <a:pt x="1124" y="117"/>
                  </a:cubicBezTo>
                  <a:cubicBezTo>
                    <a:pt x="225" y="342"/>
                    <a:pt x="1" y="1128"/>
                    <a:pt x="394" y="1689"/>
                  </a:cubicBezTo>
                  <a:cubicBezTo>
                    <a:pt x="787" y="2251"/>
                    <a:pt x="1629" y="3261"/>
                    <a:pt x="2191" y="3711"/>
                  </a:cubicBezTo>
                  <a:cubicBezTo>
                    <a:pt x="2752" y="4160"/>
                    <a:pt x="4549" y="4384"/>
                    <a:pt x="5335" y="4777"/>
                  </a:cubicBezTo>
                  <a:cubicBezTo>
                    <a:pt x="5783" y="5002"/>
                    <a:pt x="6287" y="5208"/>
                    <a:pt x="6835" y="5208"/>
                  </a:cubicBezTo>
                  <a:cubicBezTo>
                    <a:pt x="7247" y="5208"/>
                    <a:pt x="7684" y="5091"/>
                    <a:pt x="8142" y="4777"/>
                  </a:cubicBezTo>
                  <a:cubicBezTo>
                    <a:pt x="9209" y="4047"/>
                    <a:pt x="8592" y="1296"/>
                    <a:pt x="8592" y="1296"/>
                  </a:cubicBezTo>
                  <a:lnTo>
                    <a:pt x="8592" y="1296"/>
                  </a:lnTo>
                  <a:cubicBezTo>
                    <a:pt x="8592" y="1296"/>
                    <a:pt x="8272" y="1350"/>
                    <a:pt x="7780" y="1350"/>
                  </a:cubicBezTo>
                  <a:cubicBezTo>
                    <a:pt x="6858" y="1350"/>
                    <a:pt x="5328" y="1159"/>
                    <a:pt x="4156" y="61"/>
                  </a:cubicBezTo>
                  <a:cubicBezTo>
                    <a:pt x="4156" y="61"/>
                    <a:pt x="3388" y="0"/>
                    <a:pt x="25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39"/>
            <p:cNvSpPr/>
            <p:nvPr/>
          </p:nvSpPr>
          <p:spPr>
            <a:xfrm>
              <a:off x="2811925" y="5102075"/>
              <a:ext cx="226025" cy="141800"/>
            </a:xfrm>
            <a:custGeom>
              <a:rect b="b" l="l" r="r" t="t"/>
              <a:pathLst>
                <a:path extrusionOk="0" h="5672" w="9041">
                  <a:moveTo>
                    <a:pt x="2612" y="449"/>
                  </a:moveTo>
                  <a:cubicBezTo>
                    <a:pt x="3005" y="449"/>
                    <a:pt x="3398" y="477"/>
                    <a:pt x="3679" y="477"/>
                  </a:cubicBezTo>
                  <a:cubicBezTo>
                    <a:pt x="3863" y="494"/>
                    <a:pt x="3998" y="501"/>
                    <a:pt x="4076" y="504"/>
                  </a:cubicBezTo>
                  <a:lnTo>
                    <a:pt x="4076" y="504"/>
                  </a:lnTo>
                  <a:cubicBezTo>
                    <a:pt x="5329" y="1607"/>
                    <a:pt x="6866" y="1797"/>
                    <a:pt x="7805" y="1797"/>
                  </a:cubicBezTo>
                  <a:cubicBezTo>
                    <a:pt x="8075" y="1797"/>
                    <a:pt x="8287" y="1783"/>
                    <a:pt x="8435" y="1768"/>
                  </a:cubicBezTo>
                  <a:lnTo>
                    <a:pt x="8435" y="1768"/>
                  </a:lnTo>
                  <a:cubicBezTo>
                    <a:pt x="8490" y="2045"/>
                    <a:pt x="8564" y="2597"/>
                    <a:pt x="8564" y="3173"/>
                  </a:cubicBezTo>
                  <a:cubicBezTo>
                    <a:pt x="8564" y="3509"/>
                    <a:pt x="8535" y="3874"/>
                    <a:pt x="8451" y="4155"/>
                  </a:cubicBezTo>
                  <a:cubicBezTo>
                    <a:pt x="8367" y="4464"/>
                    <a:pt x="8227" y="4689"/>
                    <a:pt x="8058" y="4801"/>
                  </a:cubicBezTo>
                  <a:cubicBezTo>
                    <a:pt x="7609" y="5110"/>
                    <a:pt x="7244" y="5194"/>
                    <a:pt x="6879" y="5194"/>
                  </a:cubicBezTo>
                  <a:cubicBezTo>
                    <a:pt x="6374" y="5194"/>
                    <a:pt x="5896" y="5025"/>
                    <a:pt x="5475" y="4801"/>
                  </a:cubicBezTo>
                  <a:cubicBezTo>
                    <a:pt x="5026" y="4576"/>
                    <a:pt x="4380" y="4436"/>
                    <a:pt x="3763" y="4267"/>
                  </a:cubicBezTo>
                  <a:cubicBezTo>
                    <a:pt x="3454" y="4183"/>
                    <a:pt x="3173" y="4099"/>
                    <a:pt x="2920" y="4015"/>
                  </a:cubicBezTo>
                  <a:cubicBezTo>
                    <a:pt x="2668" y="3931"/>
                    <a:pt x="2471" y="3846"/>
                    <a:pt x="2359" y="3762"/>
                  </a:cubicBezTo>
                  <a:cubicBezTo>
                    <a:pt x="1826" y="3341"/>
                    <a:pt x="983" y="2330"/>
                    <a:pt x="618" y="1769"/>
                  </a:cubicBezTo>
                  <a:cubicBezTo>
                    <a:pt x="506" y="1628"/>
                    <a:pt x="478" y="1488"/>
                    <a:pt x="478" y="1348"/>
                  </a:cubicBezTo>
                  <a:cubicBezTo>
                    <a:pt x="478" y="1179"/>
                    <a:pt x="506" y="1011"/>
                    <a:pt x="646" y="898"/>
                  </a:cubicBezTo>
                  <a:cubicBezTo>
                    <a:pt x="759" y="758"/>
                    <a:pt x="927" y="618"/>
                    <a:pt x="1208" y="562"/>
                  </a:cubicBezTo>
                  <a:cubicBezTo>
                    <a:pt x="1517" y="477"/>
                    <a:pt x="2078" y="449"/>
                    <a:pt x="2612" y="449"/>
                  </a:cubicBezTo>
                  <a:close/>
                  <a:moveTo>
                    <a:pt x="2612" y="0"/>
                  </a:moveTo>
                  <a:cubicBezTo>
                    <a:pt x="2050" y="0"/>
                    <a:pt x="1489" y="0"/>
                    <a:pt x="1096" y="112"/>
                  </a:cubicBezTo>
                  <a:cubicBezTo>
                    <a:pt x="731" y="197"/>
                    <a:pt x="478" y="365"/>
                    <a:pt x="281" y="590"/>
                  </a:cubicBezTo>
                  <a:cubicBezTo>
                    <a:pt x="85" y="814"/>
                    <a:pt x="1" y="1067"/>
                    <a:pt x="1" y="1348"/>
                  </a:cubicBezTo>
                  <a:cubicBezTo>
                    <a:pt x="1" y="1600"/>
                    <a:pt x="85" y="1825"/>
                    <a:pt x="225" y="2050"/>
                  </a:cubicBezTo>
                  <a:cubicBezTo>
                    <a:pt x="646" y="2639"/>
                    <a:pt x="1461" y="3650"/>
                    <a:pt x="2078" y="4127"/>
                  </a:cubicBezTo>
                  <a:cubicBezTo>
                    <a:pt x="2247" y="4267"/>
                    <a:pt x="2499" y="4352"/>
                    <a:pt x="2752" y="4464"/>
                  </a:cubicBezTo>
                  <a:cubicBezTo>
                    <a:pt x="3173" y="4604"/>
                    <a:pt x="3650" y="4717"/>
                    <a:pt x="4128" y="4829"/>
                  </a:cubicBezTo>
                  <a:cubicBezTo>
                    <a:pt x="4577" y="4969"/>
                    <a:pt x="4998" y="5082"/>
                    <a:pt x="5251" y="5222"/>
                  </a:cubicBezTo>
                  <a:cubicBezTo>
                    <a:pt x="5728" y="5447"/>
                    <a:pt x="6261" y="5671"/>
                    <a:pt x="6879" y="5671"/>
                  </a:cubicBezTo>
                  <a:cubicBezTo>
                    <a:pt x="7328" y="5671"/>
                    <a:pt x="7805" y="5531"/>
                    <a:pt x="8311" y="5194"/>
                  </a:cubicBezTo>
                  <a:cubicBezTo>
                    <a:pt x="8620" y="4997"/>
                    <a:pt x="8788" y="4660"/>
                    <a:pt x="8900" y="4296"/>
                  </a:cubicBezTo>
                  <a:cubicBezTo>
                    <a:pt x="9013" y="3931"/>
                    <a:pt x="9041" y="3538"/>
                    <a:pt x="9041" y="3173"/>
                  </a:cubicBezTo>
                  <a:cubicBezTo>
                    <a:pt x="9041" y="2274"/>
                    <a:pt x="8872" y="1488"/>
                    <a:pt x="8844" y="1460"/>
                  </a:cubicBezTo>
                  <a:cubicBezTo>
                    <a:pt x="8844" y="1362"/>
                    <a:pt x="8738" y="1286"/>
                    <a:pt x="8637" y="1286"/>
                  </a:cubicBezTo>
                  <a:cubicBezTo>
                    <a:pt x="8622" y="1286"/>
                    <a:pt x="8606" y="1288"/>
                    <a:pt x="8592" y="1292"/>
                  </a:cubicBezTo>
                  <a:lnTo>
                    <a:pt x="8535" y="1292"/>
                  </a:lnTo>
                  <a:cubicBezTo>
                    <a:pt x="8423" y="1320"/>
                    <a:pt x="8170" y="1348"/>
                    <a:pt x="7805" y="1348"/>
                  </a:cubicBezTo>
                  <a:cubicBezTo>
                    <a:pt x="6935" y="1348"/>
                    <a:pt x="5447" y="1151"/>
                    <a:pt x="4352" y="112"/>
                  </a:cubicBezTo>
                  <a:cubicBezTo>
                    <a:pt x="4296" y="84"/>
                    <a:pt x="4268" y="56"/>
                    <a:pt x="4212" y="56"/>
                  </a:cubicBezTo>
                  <a:cubicBezTo>
                    <a:pt x="4212" y="56"/>
                    <a:pt x="3426" y="0"/>
                    <a:pt x="26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39"/>
            <p:cNvSpPr/>
            <p:nvPr/>
          </p:nvSpPr>
          <p:spPr>
            <a:xfrm>
              <a:off x="2816150" y="5125225"/>
              <a:ext cx="209875" cy="112550"/>
            </a:xfrm>
            <a:custGeom>
              <a:rect b="b" l="l" r="r" t="t"/>
              <a:pathLst>
                <a:path extrusionOk="0" h="4502" w="8395">
                  <a:moveTo>
                    <a:pt x="169" y="1"/>
                  </a:moveTo>
                  <a:lnTo>
                    <a:pt x="169" y="1"/>
                  </a:lnTo>
                  <a:cubicBezTo>
                    <a:pt x="0" y="309"/>
                    <a:pt x="28" y="674"/>
                    <a:pt x="253" y="983"/>
                  </a:cubicBezTo>
                  <a:cubicBezTo>
                    <a:pt x="646" y="1545"/>
                    <a:pt x="1488" y="2555"/>
                    <a:pt x="2050" y="3005"/>
                  </a:cubicBezTo>
                  <a:cubicBezTo>
                    <a:pt x="2611" y="3454"/>
                    <a:pt x="4408" y="3678"/>
                    <a:pt x="5194" y="4071"/>
                  </a:cubicBezTo>
                  <a:cubicBezTo>
                    <a:pt x="5642" y="4296"/>
                    <a:pt x="6146" y="4502"/>
                    <a:pt x="6694" y="4502"/>
                  </a:cubicBezTo>
                  <a:cubicBezTo>
                    <a:pt x="7106" y="4502"/>
                    <a:pt x="7543" y="4385"/>
                    <a:pt x="8001" y="4071"/>
                  </a:cubicBezTo>
                  <a:cubicBezTo>
                    <a:pt x="8170" y="3959"/>
                    <a:pt x="8310" y="3791"/>
                    <a:pt x="8395" y="3594"/>
                  </a:cubicBezTo>
                  <a:lnTo>
                    <a:pt x="8395" y="3594"/>
                  </a:lnTo>
                  <a:cubicBezTo>
                    <a:pt x="8001" y="3734"/>
                    <a:pt x="7608" y="3847"/>
                    <a:pt x="7272" y="3903"/>
                  </a:cubicBezTo>
                  <a:cubicBezTo>
                    <a:pt x="7141" y="3925"/>
                    <a:pt x="6996" y="3935"/>
                    <a:pt x="6840" y="3935"/>
                  </a:cubicBezTo>
                  <a:cubicBezTo>
                    <a:pt x="5786" y="3935"/>
                    <a:pt x="4198" y="3457"/>
                    <a:pt x="2780" y="2724"/>
                  </a:cubicBezTo>
                  <a:cubicBezTo>
                    <a:pt x="1629" y="2134"/>
                    <a:pt x="646" y="759"/>
                    <a:pt x="1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39"/>
            <p:cNvSpPr/>
            <p:nvPr/>
          </p:nvSpPr>
          <p:spPr>
            <a:xfrm>
              <a:off x="2811925" y="5119425"/>
              <a:ext cx="220425" cy="124450"/>
            </a:xfrm>
            <a:custGeom>
              <a:rect b="b" l="l" r="r" t="t"/>
              <a:pathLst>
                <a:path extrusionOk="0" h="4978" w="8817">
                  <a:moveTo>
                    <a:pt x="527" y="923"/>
                  </a:moveTo>
                  <a:lnTo>
                    <a:pt x="527" y="923"/>
                  </a:lnTo>
                  <a:cubicBezTo>
                    <a:pt x="1069" y="1699"/>
                    <a:pt x="1866" y="2673"/>
                    <a:pt x="2836" y="3180"/>
                  </a:cubicBezTo>
                  <a:cubicBezTo>
                    <a:pt x="3071" y="3298"/>
                    <a:pt x="3309" y="3409"/>
                    <a:pt x="3548" y="3514"/>
                  </a:cubicBezTo>
                  <a:lnTo>
                    <a:pt x="3548" y="3514"/>
                  </a:lnTo>
                  <a:cubicBezTo>
                    <a:pt x="3323" y="3449"/>
                    <a:pt x="3113" y="3385"/>
                    <a:pt x="2920" y="3321"/>
                  </a:cubicBezTo>
                  <a:cubicBezTo>
                    <a:pt x="2668" y="3237"/>
                    <a:pt x="2471" y="3152"/>
                    <a:pt x="2359" y="3068"/>
                  </a:cubicBezTo>
                  <a:cubicBezTo>
                    <a:pt x="1826" y="2647"/>
                    <a:pt x="983" y="1636"/>
                    <a:pt x="618" y="1075"/>
                  </a:cubicBezTo>
                  <a:cubicBezTo>
                    <a:pt x="578" y="1024"/>
                    <a:pt x="548" y="974"/>
                    <a:pt x="527" y="923"/>
                  </a:cubicBezTo>
                  <a:close/>
                  <a:moveTo>
                    <a:pt x="5819" y="4271"/>
                  </a:moveTo>
                  <a:cubicBezTo>
                    <a:pt x="6254" y="4364"/>
                    <a:pt x="6661" y="4416"/>
                    <a:pt x="7019" y="4416"/>
                  </a:cubicBezTo>
                  <a:cubicBezTo>
                    <a:pt x="7188" y="4416"/>
                    <a:pt x="7328" y="4388"/>
                    <a:pt x="7497" y="4388"/>
                  </a:cubicBezTo>
                  <a:cubicBezTo>
                    <a:pt x="7528" y="4380"/>
                    <a:pt x="7560" y="4372"/>
                    <a:pt x="7593" y="4363"/>
                  </a:cubicBezTo>
                  <a:lnTo>
                    <a:pt x="7593" y="4363"/>
                  </a:lnTo>
                  <a:cubicBezTo>
                    <a:pt x="7341" y="4466"/>
                    <a:pt x="7110" y="4500"/>
                    <a:pt x="6879" y="4500"/>
                  </a:cubicBezTo>
                  <a:cubicBezTo>
                    <a:pt x="6507" y="4500"/>
                    <a:pt x="6150" y="4408"/>
                    <a:pt x="5819" y="4271"/>
                  </a:cubicBezTo>
                  <a:close/>
                  <a:moveTo>
                    <a:pt x="382" y="1"/>
                  </a:moveTo>
                  <a:cubicBezTo>
                    <a:pt x="367" y="1"/>
                    <a:pt x="353" y="3"/>
                    <a:pt x="338" y="8"/>
                  </a:cubicBezTo>
                  <a:cubicBezTo>
                    <a:pt x="253" y="8"/>
                    <a:pt x="169" y="36"/>
                    <a:pt x="141" y="120"/>
                  </a:cubicBezTo>
                  <a:cubicBezTo>
                    <a:pt x="57" y="289"/>
                    <a:pt x="1" y="485"/>
                    <a:pt x="1" y="654"/>
                  </a:cubicBezTo>
                  <a:cubicBezTo>
                    <a:pt x="1" y="906"/>
                    <a:pt x="85" y="1131"/>
                    <a:pt x="225" y="1356"/>
                  </a:cubicBezTo>
                  <a:cubicBezTo>
                    <a:pt x="646" y="1945"/>
                    <a:pt x="1461" y="2956"/>
                    <a:pt x="2078" y="3433"/>
                  </a:cubicBezTo>
                  <a:cubicBezTo>
                    <a:pt x="2247" y="3573"/>
                    <a:pt x="2499" y="3658"/>
                    <a:pt x="2752" y="3770"/>
                  </a:cubicBezTo>
                  <a:cubicBezTo>
                    <a:pt x="3173" y="3910"/>
                    <a:pt x="3650" y="4023"/>
                    <a:pt x="4128" y="4135"/>
                  </a:cubicBezTo>
                  <a:cubicBezTo>
                    <a:pt x="4577" y="4275"/>
                    <a:pt x="4998" y="4388"/>
                    <a:pt x="5251" y="4528"/>
                  </a:cubicBezTo>
                  <a:cubicBezTo>
                    <a:pt x="5728" y="4753"/>
                    <a:pt x="6261" y="4977"/>
                    <a:pt x="6879" y="4977"/>
                  </a:cubicBezTo>
                  <a:cubicBezTo>
                    <a:pt x="7328" y="4977"/>
                    <a:pt x="7805" y="4837"/>
                    <a:pt x="8311" y="4500"/>
                  </a:cubicBezTo>
                  <a:cubicBezTo>
                    <a:pt x="8535" y="4360"/>
                    <a:pt x="8676" y="4163"/>
                    <a:pt x="8760" y="3938"/>
                  </a:cubicBezTo>
                  <a:cubicBezTo>
                    <a:pt x="8816" y="3854"/>
                    <a:pt x="8788" y="3742"/>
                    <a:pt x="8732" y="3686"/>
                  </a:cubicBezTo>
                  <a:cubicBezTo>
                    <a:pt x="8696" y="3631"/>
                    <a:pt x="8636" y="3600"/>
                    <a:pt x="8576" y="3600"/>
                  </a:cubicBezTo>
                  <a:cubicBezTo>
                    <a:pt x="8542" y="3600"/>
                    <a:pt x="8509" y="3610"/>
                    <a:pt x="8479" y="3630"/>
                  </a:cubicBezTo>
                  <a:cubicBezTo>
                    <a:pt x="8114" y="3742"/>
                    <a:pt x="7721" y="3854"/>
                    <a:pt x="7412" y="3910"/>
                  </a:cubicBezTo>
                  <a:cubicBezTo>
                    <a:pt x="7300" y="3938"/>
                    <a:pt x="7160" y="3938"/>
                    <a:pt x="7019" y="3938"/>
                  </a:cubicBezTo>
                  <a:cubicBezTo>
                    <a:pt x="6037" y="3938"/>
                    <a:pt x="4437" y="3489"/>
                    <a:pt x="3061" y="2759"/>
                  </a:cubicBezTo>
                  <a:cubicBezTo>
                    <a:pt x="1994" y="2198"/>
                    <a:pt x="1011" y="850"/>
                    <a:pt x="534" y="120"/>
                  </a:cubicBezTo>
                  <a:cubicBezTo>
                    <a:pt x="511" y="51"/>
                    <a:pt x="450" y="1"/>
                    <a:pt x="3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39"/>
            <p:cNvSpPr/>
            <p:nvPr/>
          </p:nvSpPr>
          <p:spPr>
            <a:xfrm>
              <a:off x="3328500" y="5107575"/>
              <a:ext cx="230250" cy="130200"/>
            </a:xfrm>
            <a:custGeom>
              <a:rect b="b" l="l" r="r" t="t"/>
              <a:pathLst>
                <a:path extrusionOk="0" h="5208" w="9210">
                  <a:moveTo>
                    <a:pt x="6631" y="0"/>
                  </a:moveTo>
                  <a:cubicBezTo>
                    <a:pt x="5822" y="0"/>
                    <a:pt x="5054" y="61"/>
                    <a:pt x="5054" y="61"/>
                  </a:cubicBezTo>
                  <a:cubicBezTo>
                    <a:pt x="3882" y="1159"/>
                    <a:pt x="2352" y="1350"/>
                    <a:pt x="1430" y="1350"/>
                  </a:cubicBezTo>
                  <a:cubicBezTo>
                    <a:pt x="938" y="1350"/>
                    <a:pt x="618" y="1296"/>
                    <a:pt x="618" y="1296"/>
                  </a:cubicBezTo>
                  <a:lnTo>
                    <a:pt x="618" y="1296"/>
                  </a:lnTo>
                  <a:cubicBezTo>
                    <a:pt x="618" y="1296"/>
                    <a:pt x="1" y="4047"/>
                    <a:pt x="1068" y="4777"/>
                  </a:cubicBezTo>
                  <a:cubicBezTo>
                    <a:pt x="1526" y="5091"/>
                    <a:pt x="1963" y="5208"/>
                    <a:pt x="2376" y="5208"/>
                  </a:cubicBezTo>
                  <a:cubicBezTo>
                    <a:pt x="2923" y="5208"/>
                    <a:pt x="3427" y="5002"/>
                    <a:pt x="3875" y="4777"/>
                  </a:cubicBezTo>
                  <a:cubicBezTo>
                    <a:pt x="4661" y="4384"/>
                    <a:pt x="6458" y="4160"/>
                    <a:pt x="7019" y="3711"/>
                  </a:cubicBezTo>
                  <a:cubicBezTo>
                    <a:pt x="7581" y="3261"/>
                    <a:pt x="8423" y="2251"/>
                    <a:pt x="8816" y="1689"/>
                  </a:cubicBezTo>
                  <a:cubicBezTo>
                    <a:pt x="9209" y="1128"/>
                    <a:pt x="8985" y="342"/>
                    <a:pt x="8086" y="117"/>
                  </a:cubicBezTo>
                  <a:cubicBezTo>
                    <a:pt x="7727" y="27"/>
                    <a:pt x="7170" y="0"/>
                    <a:pt x="66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39"/>
            <p:cNvSpPr/>
            <p:nvPr/>
          </p:nvSpPr>
          <p:spPr>
            <a:xfrm>
              <a:off x="3333425" y="5102075"/>
              <a:ext cx="226025" cy="141800"/>
            </a:xfrm>
            <a:custGeom>
              <a:rect b="b" l="l" r="r" t="t"/>
              <a:pathLst>
                <a:path extrusionOk="0" h="5672" w="9041">
                  <a:moveTo>
                    <a:pt x="6429" y="449"/>
                  </a:moveTo>
                  <a:cubicBezTo>
                    <a:pt x="6963" y="449"/>
                    <a:pt x="7524" y="477"/>
                    <a:pt x="7833" y="562"/>
                  </a:cubicBezTo>
                  <a:cubicBezTo>
                    <a:pt x="8114" y="618"/>
                    <a:pt x="8282" y="758"/>
                    <a:pt x="8423" y="898"/>
                  </a:cubicBezTo>
                  <a:cubicBezTo>
                    <a:pt x="8535" y="1011"/>
                    <a:pt x="8591" y="1179"/>
                    <a:pt x="8591" y="1348"/>
                  </a:cubicBezTo>
                  <a:cubicBezTo>
                    <a:pt x="8591" y="1488"/>
                    <a:pt x="8535" y="1628"/>
                    <a:pt x="8451" y="1769"/>
                  </a:cubicBezTo>
                  <a:cubicBezTo>
                    <a:pt x="8058" y="2330"/>
                    <a:pt x="7215" y="3341"/>
                    <a:pt x="6682" y="3762"/>
                  </a:cubicBezTo>
                  <a:cubicBezTo>
                    <a:pt x="6570" y="3846"/>
                    <a:pt x="6373" y="3931"/>
                    <a:pt x="6121" y="4015"/>
                  </a:cubicBezTo>
                  <a:cubicBezTo>
                    <a:pt x="5756" y="4155"/>
                    <a:pt x="5278" y="4267"/>
                    <a:pt x="4801" y="4380"/>
                  </a:cubicBezTo>
                  <a:cubicBezTo>
                    <a:pt x="4352" y="4520"/>
                    <a:pt x="3903" y="4632"/>
                    <a:pt x="3566" y="4801"/>
                  </a:cubicBezTo>
                  <a:cubicBezTo>
                    <a:pt x="3145" y="5025"/>
                    <a:pt x="2667" y="5194"/>
                    <a:pt x="2190" y="5194"/>
                  </a:cubicBezTo>
                  <a:cubicBezTo>
                    <a:pt x="1797" y="5194"/>
                    <a:pt x="1432" y="5110"/>
                    <a:pt x="1011" y="4801"/>
                  </a:cubicBezTo>
                  <a:cubicBezTo>
                    <a:pt x="814" y="4689"/>
                    <a:pt x="674" y="4464"/>
                    <a:pt x="590" y="4155"/>
                  </a:cubicBezTo>
                  <a:cubicBezTo>
                    <a:pt x="506" y="3874"/>
                    <a:pt x="478" y="3509"/>
                    <a:pt x="478" y="3173"/>
                  </a:cubicBezTo>
                  <a:cubicBezTo>
                    <a:pt x="478" y="2751"/>
                    <a:pt x="506" y="2358"/>
                    <a:pt x="562" y="2050"/>
                  </a:cubicBezTo>
                  <a:cubicBezTo>
                    <a:pt x="584" y="1938"/>
                    <a:pt x="589" y="1843"/>
                    <a:pt x="604" y="1767"/>
                  </a:cubicBezTo>
                  <a:lnTo>
                    <a:pt x="604" y="1767"/>
                  </a:lnTo>
                  <a:cubicBezTo>
                    <a:pt x="756" y="1782"/>
                    <a:pt x="973" y="1797"/>
                    <a:pt x="1236" y="1797"/>
                  </a:cubicBezTo>
                  <a:cubicBezTo>
                    <a:pt x="2175" y="1797"/>
                    <a:pt x="3739" y="1607"/>
                    <a:pt x="4966" y="504"/>
                  </a:cubicBezTo>
                  <a:lnTo>
                    <a:pt x="4966" y="504"/>
                  </a:lnTo>
                  <a:cubicBezTo>
                    <a:pt x="5049" y="501"/>
                    <a:pt x="5190" y="495"/>
                    <a:pt x="5363" y="477"/>
                  </a:cubicBezTo>
                  <a:cubicBezTo>
                    <a:pt x="5643" y="477"/>
                    <a:pt x="6036" y="449"/>
                    <a:pt x="6429" y="449"/>
                  </a:cubicBezTo>
                  <a:close/>
                  <a:moveTo>
                    <a:pt x="6429" y="0"/>
                  </a:moveTo>
                  <a:cubicBezTo>
                    <a:pt x="5615" y="0"/>
                    <a:pt x="4857" y="56"/>
                    <a:pt x="4829" y="56"/>
                  </a:cubicBezTo>
                  <a:cubicBezTo>
                    <a:pt x="4801" y="56"/>
                    <a:pt x="4745" y="84"/>
                    <a:pt x="4689" y="112"/>
                  </a:cubicBezTo>
                  <a:cubicBezTo>
                    <a:pt x="3594" y="1151"/>
                    <a:pt x="2134" y="1348"/>
                    <a:pt x="1236" y="1348"/>
                  </a:cubicBezTo>
                  <a:cubicBezTo>
                    <a:pt x="983" y="1348"/>
                    <a:pt x="786" y="1320"/>
                    <a:pt x="674" y="1320"/>
                  </a:cubicBezTo>
                  <a:cubicBezTo>
                    <a:pt x="590" y="1320"/>
                    <a:pt x="534" y="1292"/>
                    <a:pt x="506" y="1292"/>
                  </a:cubicBezTo>
                  <a:lnTo>
                    <a:pt x="449" y="1292"/>
                  </a:lnTo>
                  <a:cubicBezTo>
                    <a:pt x="435" y="1288"/>
                    <a:pt x="420" y="1286"/>
                    <a:pt x="405" y="1286"/>
                  </a:cubicBezTo>
                  <a:cubicBezTo>
                    <a:pt x="309" y="1286"/>
                    <a:pt x="221" y="1362"/>
                    <a:pt x="197" y="1460"/>
                  </a:cubicBezTo>
                  <a:cubicBezTo>
                    <a:pt x="197" y="1488"/>
                    <a:pt x="0" y="2274"/>
                    <a:pt x="0" y="3173"/>
                  </a:cubicBezTo>
                  <a:cubicBezTo>
                    <a:pt x="0" y="3538"/>
                    <a:pt x="28" y="3931"/>
                    <a:pt x="141" y="4296"/>
                  </a:cubicBezTo>
                  <a:cubicBezTo>
                    <a:pt x="253" y="4660"/>
                    <a:pt x="421" y="4997"/>
                    <a:pt x="730" y="5194"/>
                  </a:cubicBezTo>
                  <a:cubicBezTo>
                    <a:pt x="1236" y="5531"/>
                    <a:pt x="1713" y="5671"/>
                    <a:pt x="2190" y="5671"/>
                  </a:cubicBezTo>
                  <a:cubicBezTo>
                    <a:pt x="2780" y="5671"/>
                    <a:pt x="3313" y="5447"/>
                    <a:pt x="3790" y="5222"/>
                  </a:cubicBezTo>
                  <a:cubicBezTo>
                    <a:pt x="4127" y="5025"/>
                    <a:pt x="4773" y="4885"/>
                    <a:pt x="5391" y="4717"/>
                  </a:cubicBezTo>
                  <a:cubicBezTo>
                    <a:pt x="5699" y="4632"/>
                    <a:pt x="6008" y="4548"/>
                    <a:pt x="6289" y="4464"/>
                  </a:cubicBezTo>
                  <a:cubicBezTo>
                    <a:pt x="6570" y="4352"/>
                    <a:pt x="6794" y="4267"/>
                    <a:pt x="6963" y="4127"/>
                  </a:cubicBezTo>
                  <a:cubicBezTo>
                    <a:pt x="7580" y="3650"/>
                    <a:pt x="8423" y="2639"/>
                    <a:pt x="8816" y="2050"/>
                  </a:cubicBezTo>
                  <a:cubicBezTo>
                    <a:pt x="8956" y="1825"/>
                    <a:pt x="9040" y="1600"/>
                    <a:pt x="9040" y="1348"/>
                  </a:cubicBezTo>
                  <a:cubicBezTo>
                    <a:pt x="9040" y="1067"/>
                    <a:pt x="8956" y="814"/>
                    <a:pt x="8760" y="590"/>
                  </a:cubicBezTo>
                  <a:cubicBezTo>
                    <a:pt x="8591" y="365"/>
                    <a:pt x="8310" y="197"/>
                    <a:pt x="7945" y="112"/>
                  </a:cubicBezTo>
                  <a:cubicBezTo>
                    <a:pt x="7552" y="0"/>
                    <a:pt x="6991" y="0"/>
                    <a:pt x="6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39"/>
            <p:cNvSpPr/>
            <p:nvPr/>
          </p:nvSpPr>
          <p:spPr>
            <a:xfrm>
              <a:off x="3345350" y="5125225"/>
              <a:ext cx="209875" cy="112550"/>
            </a:xfrm>
            <a:custGeom>
              <a:rect b="b" l="l" r="r" t="t"/>
              <a:pathLst>
                <a:path extrusionOk="0" h="4502" w="8395">
                  <a:moveTo>
                    <a:pt x="8226" y="1"/>
                  </a:moveTo>
                  <a:lnTo>
                    <a:pt x="8226" y="1"/>
                  </a:lnTo>
                  <a:cubicBezTo>
                    <a:pt x="7749" y="759"/>
                    <a:pt x="6767" y="2134"/>
                    <a:pt x="5615" y="2724"/>
                  </a:cubicBezTo>
                  <a:cubicBezTo>
                    <a:pt x="4197" y="3457"/>
                    <a:pt x="2609" y="3935"/>
                    <a:pt x="1555" y="3935"/>
                  </a:cubicBezTo>
                  <a:cubicBezTo>
                    <a:pt x="1399" y="3935"/>
                    <a:pt x="1254" y="3925"/>
                    <a:pt x="1124" y="3903"/>
                  </a:cubicBezTo>
                  <a:cubicBezTo>
                    <a:pt x="787" y="3847"/>
                    <a:pt x="394" y="3734"/>
                    <a:pt x="1" y="3594"/>
                  </a:cubicBezTo>
                  <a:lnTo>
                    <a:pt x="1" y="3594"/>
                  </a:lnTo>
                  <a:cubicBezTo>
                    <a:pt x="113" y="3791"/>
                    <a:pt x="225" y="3959"/>
                    <a:pt x="394" y="4071"/>
                  </a:cubicBezTo>
                  <a:cubicBezTo>
                    <a:pt x="852" y="4385"/>
                    <a:pt x="1289" y="4502"/>
                    <a:pt x="1702" y="4502"/>
                  </a:cubicBezTo>
                  <a:cubicBezTo>
                    <a:pt x="2249" y="4502"/>
                    <a:pt x="2753" y="4296"/>
                    <a:pt x="3201" y="4071"/>
                  </a:cubicBezTo>
                  <a:cubicBezTo>
                    <a:pt x="3987" y="3678"/>
                    <a:pt x="5784" y="3454"/>
                    <a:pt x="6345" y="3005"/>
                  </a:cubicBezTo>
                  <a:cubicBezTo>
                    <a:pt x="6907" y="2555"/>
                    <a:pt x="7749" y="1545"/>
                    <a:pt x="8142" y="983"/>
                  </a:cubicBezTo>
                  <a:cubicBezTo>
                    <a:pt x="8367" y="674"/>
                    <a:pt x="8395" y="309"/>
                    <a:pt x="822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39"/>
            <p:cNvSpPr/>
            <p:nvPr/>
          </p:nvSpPr>
          <p:spPr>
            <a:xfrm>
              <a:off x="3339025" y="5119425"/>
              <a:ext cx="220425" cy="124450"/>
            </a:xfrm>
            <a:custGeom>
              <a:rect b="b" l="l" r="r" t="t"/>
              <a:pathLst>
                <a:path extrusionOk="0" h="4978" w="8817">
                  <a:moveTo>
                    <a:pt x="8293" y="934"/>
                  </a:moveTo>
                  <a:cubicBezTo>
                    <a:pt x="8277" y="981"/>
                    <a:pt x="8255" y="1028"/>
                    <a:pt x="8227" y="1075"/>
                  </a:cubicBezTo>
                  <a:cubicBezTo>
                    <a:pt x="7834" y="1636"/>
                    <a:pt x="6991" y="2647"/>
                    <a:pt x="6458" y="3068"/>
                  </a:cubicBezTo>
                  <a:cubicBezTo>
                    <a:pt x="6346" y="3152"/>
                    <a:pt x="6149" y="3237"/>
                    <a:pt x="5897" y="3321"/>
                  </a:cubicBezTo>
                  <a:cubicBezTo>
                    <a:pt x="5707" y="3394"/>
                    <a:pt x="5487" y="3459"/>
                    <a:pt x="5253" y="3521"/>
                  </a:cubicBezTo>
                  <a:lnTo>
                    <a:pt x="5253" y="3521"/>
                  </a:lnTo>
                  <a:cubicBezTo>
                    <a:pt x="5497" y="3414"/>
                    <a:pt x="5741" y="3300"/>
                    <a:pt x="5981" y="3180"/>
                  </a:cubicBezTo>
                  <a:cubicBezTo>
                    <a:pt x="6946" y="2676"/>
                    <a:pt x="7757" y="1708"/>
                    <a:pt x="8293" y="934"/>
                  </a:cubicBezTo>
                  <a:close/>
                  <a:moveTo>
                    <a:pt x="2999" y="4270"/>
                  </a:moveTo>
                  <a:lnTo>
                    <a:pt x="2999" y="4270"/>
                  </a:lnTo>
                  <a:cubicBezTo>
                    <a:pt x="2670" y="4408"/>
                    <a:pt x="2318" y="4500"/>
                    <a:pt x="1966" y="4500"/>
                  </a:cubicBezTo>
                  <a:cubicBezTo>
                    <a:pt x="1712" y="4500"/>
                    <a:pt x="1470" y="4465"/>
                    <a:pt x="1216" y="4356"/>
                  </a:cubicBezTo>
                  <a:lnTo>
                    <a:pt x="1216" y="4356"/>
                  </a:lnTo>
                  <a:cubicBezTo>
                    <a:pt x="1261" y="4367"/>
                    <a:pt x="1305" y="4378"/>
                    <a:pt x="1348" y="4388"/>
                  </a:cubicBezTo>
                  <a:cubicBezTo>
                    <a:pt x="1489" y="4388"/>
                    <a:pt x="1629" y="4416"/>
                    <a:pt x="1798" y="4416"/>
                  </a:cubicBezTo>
                  <a:cubicBezTo>
                    <a:pt x="2156" y="4416"/>
                    <a:pt x="2563" y="4364"/>
                    <a:pt x="2999" y="4270"/>
                  </a:cubicBezTo>
                  <a:close/>
                  <a:moveTo>
                    <a:pt x="8453" y="1"/>
                  </a:moveTo>
                  <a:cubicBezTo>
                    <a:pt x="8375" y="1"/>
                    <a:pt x="8329" y="51"/>
                    <a:pt x="8283" y="120"/>
                  </a:cubicBezTo>
                  <a:cubicBezTo>
                    <a:pt x="7806" y="850"/>
                    <a:pt x="6851" y="2198"/>
                    <a:pt x="5756" y="2759"/>
                  </a:cubicBezTo>
                  <a:cubicBezTo>
                    <a:pt x="4381" y="3489"/>
                    <a:pt x="2808" y="3938"/>
                    <a:pt x="1798" y="3938"/>
                  </a:cubicBezTo>
                  <a:cubicBezTo>
                    <a:pt x="1657" y="3938"/>
                    <a:pt x="1517" y="3938"/>
                    <a:pt x="1405" y="3910"/>
                  </a:cubicBezTo>
                  <a:cubicBezTo>
                    <a:pt x="1096" y="3854"/>
                    <a:pt x="703" y="3742"/>
                    <a:pt x="338" y="3630"/>
                  </a:cubicBezTo>
                  <a:cubicBezTo>
                    <a:pt x="308" y="3610"/>
                    <a:pt x="275" y="3600"/>
                    <a:pt x="241" y="3600"/>
                  </a:cubicBezTo>
                  <a:cubicBezTo>
                    <a:pt x="181" y="3600"/>
                    <a:pt x="121" y="3631"/>
                    <a:pt x="85" y="3686"/>
                  </a:cubicBezTo>
                  <a:cubicBezTo>
                    <a:pt x="29" y="3742"/>
                    <a:pt x="1" y="3854"/>
                    <a:pt x="57" y="3938"/>
                  </a:cubicBezTo>
                  <a:cubicBezTo>
                    <a:pt x="169" y="4163"/>
                    <a:pt x="310" y="4360"/>
                    <a:pt x="506" y="4500"/>
                  </a:cubicBezTo>
                  <a:cubicBezTo>
                    <a:pt x="1012" y="4837"/>
                    <a:pt x="1489" y="4977"/>
                    <a:pt x="1966" y="4977"/>
                  </a:cubicBezTo>
                  <a:cubicBezTo>
                    <a:pt x="2556" y="4977"/>
                    <a:pt x="3089" y="4753"/>
                    <a:pt x="3566" y="4528"/>
                  </a:cubicBezTo>
                  <a:cubicBezTo>
                    <a:pt x="3903" y="4331"/>
                    <a:pt x="4549" y="4191"/>
                    <a:pt x="5167" y="4023"/>
                  </a:cubicBezTo>
                  <a:cubicBezTo>
                    <a:pt x="5475" y="3938"/>
                    <a:pt x="5784" y="3854"/>
                    <a:pt x="6065" y="3770"/>
                  </a:cubicBezTo>
                  <a:cubicBezTo>
                    <a:pt x="6346" y="3658"/>
                    <a:pt x="6570" y="3573"/>
                    <a:pt x="6739" y="3433"/>
                  </a:cubicBezTo>
                  <a:cubicBezTo>
                    <a:pt x="7356" y="2956"/>
                    <a:pt x="8199" y="1945"/>
                    <a:pt x="8592" y="1356"/>
                  </a:cubicBezTo>
                  <a:cubicBezTo>
                    <a:pt x="8732" y="1131"/>
                    <a:pt x="8816" y="906"/>
                    <a:pt x="8816" y="654"/>
                  </a:cubicBezTo>
                  <a:cubicBezTo>
                    <a:pt x="8816" y="485"/>
                    <a:pt x="8788" y="289"/>
                    <a:pt x="8704" y="120"/>
                  </a:cubicBezTo>
                  <a:cubicBezTo>
                    <a:pt x="8648" y="36"/>
                    <a:pt x="8592" y="8"/>
                    <a:pt x="8508" y="8"/>
                  </a:cubicBezTo>
                  <a:cubicBezTo>
                    <a:pt x="8488" y="3"/>
                    <a:pt x="8469" y="1"/>
                    <a:pt x="84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39"/>
            <p:cNvSpPr/>
            <p:nvPr/>
          </p:nvSpPr>
          <p:spPr>
            <a:xfrm>
              <a:off x="2910200" y="3517250"/>
              <a:ext cx="615550" cy="1665775"/>
            </a:xfrm>
            <a:custGeom>
              <a:rect b="b" l="l" r="r" t="t"/>
              <a:pathLst>
                <a:path extrusionOk="0" h="66631" w="24622">
                  <a:moveTo>
                    <a:pt x="23078" y="0"/>
                  </a:moveTo>
                  <a:cubicBezTo>
                    <a:pt x="23078" y="0"/>
                    <a:pt x="17443" y="2118"/>
                    <a:pt x="10088" y="2118"/>
                  </a:cubicBezTo>
                  <a:cubicBezTo>
                    <a:pt x="8012" y="2118"/>
                    <a:pt x="5799" y="1949"/>
                    <a:pt x="3538" y="1516"/>
                  </a:cubicBezTo>
                  <a:cubicBezTo>
                    <a:pt x="3538" y="1516"/>
                    <a:pt x="3088" y="6738"/>
                    <a:pt x="3032" y="9097"/>
                  </a:cubicBezTo>
                  <a:cubicBezTo>
                    <a:pt x="2976" y="11483"/>
                    <a:pt x="3313" y="13673"/>
                    <a:pt x="3313" y="13673"/>
                  </a:cubicBezTo>
                  <a:lnTo>
                    <a:pt x="2190" y="35290"/>
                  </a:lnTo>
                  <a:cubicBezTo>
                    <a:pt x="2190" y="35290"/>
                    <a:pt x="506" y="49187"/>
                    <a:pt x="506" y="51939"/>
                  </a:cubicBezTo>
                  <a:cubicBezTo>
                    <a:pt x="506" y="54690"/>
                    <a:pt x="730" y="61905"/>
                    <a:pt x="730" y="61905"/>
                  </a:cubicBezTo>
                  <a:cubicBezTo>
                    <a:pt x="730" y="61905"/>
                    <a:pt x="112" y="63140"/>
                    <a:pt x="56" y="63421"/>
                  </a:cubicBezTo>
                  <a:cubicBezTo>
                    <a:pt x="0" y="63702"/>
                    <a:pt x="169" y="65386"/>
                    <a:pt x="169" y="65386"/>
                  </a:cubicBezTo>
                  <a:cubicBezTo>
                    <a:pt x="169" y="65386"/>
                    <a:pt x="1629" y="66285"/>
                    <a:pt x="3032" y="66397"/>
                  </a:cubicBezTo>
                  <a:cubicBezTo>
                    <a:pt x="3106" y="66403"/>
                    <a:pt x="3177" y="66406"/>
                    <a:pt x="3245" y="66406"/>
                  </a:cubicBezTo>
                  <a:cubicBezTo>
                    <a:pt x="4482" y="66406"/>
                    <a:pt x="4891" y="65490"/>
                    <a:pt x="4997" y="65330"/>
                  </a:cubicBezTo>
                  <a:cubicBezTo>
                    <a:pt x="5110" y="65162"/>
                    <a:pt x="5334" y="62860"/>
                    <a:pt x="5391" y="62074"/>
                  </a:cubicBezTo>
                  <a:cubicBezTo>
                    <a:pt x="5447" y="61287"/>
                    <a:pt x="5334" y="60108"/>
                    <a:pt x="5334" y="60108"/>
                  </a:cubicBezTo>
                  <a:cubicBezTo>
                    <a:pt x="5334" y="60108"/>
                    <a:pt x="7833" y="48008"/>
                    <a:pt x="9012" y="43881"/>
                  </a:cubicBezTo>
                  <a:cubicBezTo>
                    <a:pt x="10191" y="39782"/>
                    <a:pt x="12325" y="28637"/>
                    <a:pt x="12437" y="27177"/>
                  </a:cubicBezTo>
                  <a:cubicBezTo>
                    <a:pt x="12550" y="25717"/>
                    <a:pt x="13841" y="18895"/>
                    <a:pt x="13841" y="18895"/>
                  </a:cubicBezTo>
                  <a:cubicBezTo>
                    <a:pt x="13841" y="18895"/>
                    <a:pt x="14964" y="31107"/>
                    <a:pt x="15245" y="33409"/>
                  </a:cubicBezTo>
                  <a:cubicBezTo>
                    <a:pt x="15526" y="35739"/>
                    <a:pt x="14852" y="42140"/>
                    <a:pt x="14852" y="45566"/>
                  </a:cubicBezTo>
                  <a:cubicBezTo>
                    <a:pt x="14852" y="49019"/>
                    <a:pt x="16901" y="62410"/>
                    <a:pt x="16901" y="62410"/>
                  </a:cubicBezTo>
                  <a:cubicBezTo>
                    <a:pt x="16901" y="62410"/>
                    <a:pt x="16901" y="64067"/>
                    <a:pt x="17013" y="64516"/>
                  </a:cubicBezTo>
                  <a:cubicBezTo>
                    <a:pt x="17126" y="64965"/>
                    <a:pt x="17800" y="66509"/>
                    <a:pt x="17800" y="66509"/>
                  </a:cubicBezTo>
                  <a:cubicBezTo>
                    <a:pt x="17800" y="66509"/>
                    <a:pt x="18396" y="66631"/>
                    <a:pt x="19043" y="66631"/>
                  </a:cubicBezTo>
                  <a:cubicBezTo>
                    <a:pt x="19474" y="66631"/>
                    <a:pt x="19928" y="66577"/>
                    <a:pt x="20242" y="66397"/>
                  </a:cubicBezTo>
                  <a:cubicBezTo>
                    <a:pt x="21028" y="65948"/>
                    <a:pt x="22235" y="65190"/>
                    <a:pt x="22348" y="63842"/>
                  </a:cubicBezTo>
                  <a:cubicBezTo>
                    <a:pt x="22460" y="62495"/>
                    <a:pt x="21955" y="59800"/>
                    <a:pt x="21842" y="59041"/>
                  </a:cubicBezTo>
                  <a:cubicBezTo>
                    <a:pt x="21730" y="58255"/>
                    <a:pt x="23751" y="43235"/>
                    <a:pt x="23751" y="37901"/>
                  </a:cubicBezTo>
                  <a:cubicBezTo>
                    <a:pt x="23751" y="32567"/>
                    <a:pt x="24622" y="21000"/>
                    <a:pt x="24622" y="18558"/>
                  </a:cubicBezTo>
                  <a:cubicBezTo>
                    <a:pt x="24622" y="16115"/>
                    <a:pt x="24088" y="7889"/>
                    <a:pt x="24088" y="7889"/>
                  </a:cubicBezTo>
                  <a:lnTo>
                    <a:pt x="230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39"/>
            <p:cNvSpPr/>
            <p:nvPr/>
          </p:nvSpPr>
          <p:spPr>
            <a:xfrm>
              <a:off x="2905275" y="3511100"/>
              <a:ext cx="626800" cy="1678025"/>
            </a:xfrm>
            <a:custGeom>
              <a:rect b="b" l="l" r="r" t="t"/>
              <a:pathLst>
                <a:path extrusionOk="0" h="67121" w="25072">
                  <a:moveTo>
                    <a:pt x="23084" y="546"/>
                  </a:moveTo>
                  <a:lnTo>
                    <a:pt x="24033" y="8163"/>
                  </a:lnTo>
                  <a:lnTo>
                    <a:pt x="24034" y="8163"/>
                  </a:lnTo>
                  <a:lnTo>
                    <a:pt x="24034" y="8163"/>
                  </a:lnTo>
                  <a:cubicBezTo>
                    <a:pt x="24041" y="8282"/>
                    <a:pt x="24068" y="8774"/>
                    <a:pt x="24117" y="9455"/>
                  </a:cubicBezTo>
                  <a:cubicBezTo>
                    <a:pt x="24285" y="11897"/>
                    <a:pt x="24594" y="16979"/>
                    <a:pt x="24594" y="18804"/>
                  </a:cubicBezTo>
                  <a:cubicBezTo>
                    <a:pt x="24594" y="20011"/>
                    <a:pt x="24370" y="23520"/>
                    <a:pt x="24145" y="27395"/>
                  </a:cubicBezTo>
                  <a:cubicBezTo>
                    <a:pt x="23920" y="31241"/>
                    <a:pt x="23696" y="35480"/>
                    <a:pt x="23696" y="38147"/>
                  </a:cubicBezTo>
                  <a:cubicBezTo>
                    <a:pt x="23696" y="40730"/>
                    <a:pt x="23247" y="45615"/>
                    <a:pt x="22769" y="50023"/>
                  </a:cubicBezTo>
                  <a:cubicBezTo>
                    <a:pt x="22517" y="52241"/>
                    <a:pt x="22292" y="54346"/>
                    <a:pt x="22095" y="55975"/>
                  </a:cubicBezTo>
                  <a:cubicBezTo>
                    <a:pt x="22011" y="56789"/>
                    <a:pt x="21955" y="57491"/>
                    <a:pt x="21899" y="58052"/>
                  </a:cubicBezTo>
                  <a:cubicBezTo>
                    <a:pt x="21843" y="58586"/>
                    <a:pt x="21815" y="58979"/>
                    <a:pt x="21815" y="59175"/>
                  </a:cubicBezTo>
                  <a:cubicBezTo>
                    <a:pt x="21815" y="59231"/>
                    <a:pt x="21815" y="59259"/>
                    <a:pt x="21815" y="59316"/>
                  </a:cubicBezTo>
                  <a:cubicBezTo>
                    <a:pt x="21871" y="59681"/>
                    <a:pt x="22011" y="60410"/>
                    <a:pt x="22124" y="61225"/>
                  </a:cubicBezTo>
                  <a:cubicBezTo>
                    <a:pt x="22236" y="62067"/>
                    <a:pt x="22348" y="62965"/>
                    <a:pt x="22348" y="63667"/>
                  </a:cubicBezTo>
                  <a:cubicBezTo>
                    <a:pt x="22348" y="63808"/>
                    <a:pt x="22320" y="63948"/>
                    <a:pt x="22320" y="64060"/>
                  </a:cubicBezTo>
                  <a:cubicBezTo>
                    <a:pt x="22264" y="64678"/>
                    <a:pt x="21983" y="65155"/>
                    <a:pt x="21590" y="65548"/>
                  </a:cubicBezTo>
                  <a:cubicBezTo>
                    <a:pt x="21197" y="65913"/>
                    <a:pt x="20720" y="66222"/>
                    <a:pt x="20327" y="66447"/>
                  </a:cubicBezTo>
                  <a:cubicBezTo>
                    <a:pt x="20074" y="66587"/>
                    <a:pt x="19653" y="66643"/>
                    <a:pt x="19260" y="66643"/>
                  </a:cubicBezTo>
                  <a:cubicBezTo>
                    <a:pt x="18923" y="66643"/>
                    <a:pt x="18642" y="66615"/>
                    <a:pt x="18418" y="66587"/>
                  </a:cubicBezTo>
                  <a:cubicBezTo>
                    <a:pt x="18326" y="66564"/>
                    <a:pt x="18234" y="66560"/>
                    <a:pt x="18173" y="66559"/>
                  </a:cubicBezTo>
                  <a:lnTo>
                    <a:pt x="18173" y="66559"/>
                  </a:lnTo>
                  <a:cubicBezTo>
                    <a:pt x="18109" y="66411"/>
                    <a:pt x="17989" y="66133"/>
                    <a:pt x="17856" y="65829"/>
                  </a:cubicBezTo>
                  <a:cubicBezTo>
                    <a:pt x="17688" y="65408"/>
                    <a:pt x="17491" y="64874"/>
                    <a:pt x="17435" y="64706"/>
                  </a:cubicBezTo>
                  <a:cubicBezTo>
                    <a:pt x="17435" y="64622"/>
                    <a:pt x="17407" y="64425"/>
                    <a:pt x="17379" y="64229"/>
                  </a:cubicBezTo>
                  <a:cubicBezTo>
                    <a:pt x="17379" y="63892"/>
                    <a:pt x="17351" y="63499"/>
                    <a:pt x="17351" y="63190"/>
                  </a:cubicBezTo>
                  <a:cubicBezTo>
                    <a:pt x="17351" y="62881"/>
                    <a:pt x="17351" y="62656"/>
                    <a:pt x="17351" y="62656"/>
                  </a:cubicBezTo>
                  <a:lnTo>
                    <a:pt x="17351" y="62600"/>
                  </a:lnTo>
                  <a:cubicBezTo>
                    <a:pt x="17351" y="62600"/>
                    <a:pt x="17210" y="61786"/>
                    <a:pt x="17014" y="60467"/>
                  </a:cubicBezTo>
                  <a:cubicBezTo>
                    <a:pt x="16733" y="58501"/>
                    <a:pt x="16284" y="55497"/>
                    <a:pt x="15919" y="52634"/>
                  </a:cubicBezTo>
                  <a:cubicBezTo>
                    <a:pt x="15554" y="49770"/>
                    <a:pt x="15273" y="47103"/>
                    <a:pt x="15273" y="45812"/>
                  </a:cubicBezTo>
                  <a:cubicBezTo>
                    <a:pt x="15273" y="42976"/>
                    <a:pt x="15751" y="38091"/>
                    <a:pt x="15751" y="35171"/>
                  </a:cubicBezTo>
                  <a:cubicBezTo>
                    <a:pt x="15751" y="34554"/>
                    <a:pt x="15723" y="34048"/>
                    <a:pt x="15694" y="33627"/>
                  </a:cubicBezTo>
                  <a:cubicBezTo>
                    <a:pt x="15554" y="32504"/>
                    <a:pt x="15189" y="28854"/>
                    <a:pt x="14880" y="25514"/>
                  </a:cubicBezTo>
                  <a:cubicBezTo>
                    <a:pt x="14712" y="23857"/>
                    <a:pt x="14571" y="22257"/>
                    <a:pt x="14459" y="21078"/>
                  </a:cubicBezTo>
                  <a:cubicBezTo>
                    <a:pt x="14347" y="19899"/>
                    <a:pt x="14263" y="19113"/>
                    <a:pt x="14263" y="19113"/>
                  </a:cubicBezTo>
                  <a:cubicBezTo>
                    <a:pt x="14263" y="19000"/>
                    <a:pt x="14178" y="18916"/>
                    <a:pt x="14066" y="18916"/>
                  </a:cubicBezTo>
                  <a:cubicBezTo>
                    <a:pt x="13926" y="18916"/>
                    <a:pt x="13842" y="19000"/>
                    <a:pt x="13813" y="19113"/>
                  </a:cubicBezTo>
                  <a:cubicBezTo>
                    <a:pt x="13813" y="19113"/>
                    <a:pt x="13477" y="20797"/>
                    <a:pt x="13140" y="22706"/>
                  </a:cubicBezTo>
                  <a:cubicBezTo>
                    <a:pt x="12803" y="24587"/>
                    <a:pt x="12466" y="26637"/>
                    <a:pt x="12410" y="27395"/>
                  </a:cubicBezTo>
                  <a:cubicBezTo>
                    <a:pt x="12382" y="27731"/>
                    <a:pt x="12213" y="28714"/>
                    <a:pt x="11989" y="30034"/>
                  </a:cubicBezTo>
                  <a:cubicBezTo>
                    <a:pt x="11287" y="33964"/>
                    <a:pt x="9855" y="41011"/>
                    <a:pt x="8985" y="44071"/>
                  </a:cubicBezTo>
                  <a:cubicBezTo>
                    <a:pt x="7777" y="48198"/>
                    <a:pt x="5307" y="60298"/>
                    <a:pt x="5307" y="60298"/>
                  </a:cubicBezTo>
                  <a:lnTo>
                    <a:pt x="5307" y="60354"/>
                  </a:lnTo>
                  <a:cubicBezTo>
                    <a:pt x="5307" y="60354"/>
                    <a:pt x="5335" y="60551"/>
                    <a:pt x="5335" y="60832"/>
                  </a:cubicBezTo>
                  <a:cubicBezTo>
                    <a:pt x="5363" y="61084"/>
                    <a:pt x="5391" y="61449"/>
                    <a:pt x="5391" y="61814"/>
                  </a:cubicBezTo>
                  <a:cubicBezTo>
                    <a:pt x="5391" y="61983"/>
                    <a:pt x="5391" y="62151"/>
                    <a:pt x="5363" y="62291"/>
                  </a:cubicBezTo>
                  <a:cubicBezTo>
                    <a:pt x="5335" y="62685"/>
                    <a:pt x="5279" y="63471"/>
                    <a:pt x="5194" y="64144"/>
                  </a:cubicBezTo>
                  <a:cubicBezTo>
                    <a:pt x="5166" y="64509"/>
                    <a:pt x="5110" y="64818"/>
                    <a:pt x="5082" y="65071"/>
                  </a:cubicBezTo>
                  <a:cubicBezTo>
                    <a:pt x="5054" y="65183"/>
                    <a:pt x="5054" y="65295"/>
                    <a:pt x="5026" y="65380"/>
                  </a:cubicBezTo>
                  <a:lnTo>
                    <a:pt x="4998" y="65464"/>
                  </a:lnTo>
                  <a:lnTo>
                    <a:pt x="5005" y="65468"/>
                  </a:lnTo>
                  <a:lnTo>
                    <a:pt x="5005" y="65468"/>
                  </a:lnTo>
                  <a:cubicBezTo>
                    <a:pt x="4962" y="65536"/>
                    <a:pt x="4931" y="65591"/>
                    <a:pt x="4858" y="65689"/>
                  </a:cubicBezTo>
                  <a:cubicBezTo>
                    <a:pt x="4773" y="65829"/>
                    <a:pt x="4605" y="66025"/>
                    <a:pt x="4380" y="66166"/>
                  </a:cubicBezTo>
                  <a:cubicBezTo>
                    <a:pt x="4156" y="66306"/>
                    <a:pt x="3875" y="66418"/>
                    <a:pt x="3454" y="66418"/>
                  </a:cubicBezTo>
                  <a:lnTo>
                    <a:pt x="3257" y="66418"/>
                  </a:lnTo>
                  <a:cubicBezTo>
                    <a:pt x="2584" y="66362"/>
                    <a:pt x="1910" y="66110"/>
                    <a:pt x="1376" y="65885"/>
                  </a:cubicBezTo>
                  <a:cubicBezTo>
                    <a:pt x="1096" y="65773"/>
                    <a:pt x="871" y="65660"/>
                    <a:pt x="731" y="65576"/>
                  </a:cubicBezTo>
                  <a:cubicBezTo>
                    <a:pt x="661" y="65530"/>
                    <a:pt x="610" y="65502"/>
                    <a:pt x="579" y="65479"/>
                  </a:cubicBezTo>
                  <a:lnTo>
                    <a:pt x="579" y="65479"/>
                  </a:lnTo>
                  <a:cubicBezTo>
                    <a:pt x="568" y="65355"/>
                    <a:pt x="551" y="65153"/>
                    <a:pt x="534" y="64931"/>
                  </a:cubicBezTo>
                  <a:cubicBezTo>
                    <a:pt x="506" y="64566"/>
                    <a:pt x="478" y="64116"/>
                    <a:pt x="478" y="63864"/>
                  </a:cubicBezTo>
                  <a:cubicBezTo>
                    <a:pt x="478" y="63779"/>
                    <a:pt x="478" y="63723"/>
                    <a:pt x="478" y="63695"/>
                  </a:cubicBezTo>
                  <a:cubicBezTo>
                    <a:pt x="478" y="63667"/>
                    <a:pt x="534" y="63555"/>
                    <a:pt x="590" y="63386"/>
                  </a:cubicBezTo>
                  <a:cubicBezTo>
                    <a:pt x="703" y="63162"/>
                    <a:pt x="843" y="62881"/>
                    <a:pt x="955" y="62656"/>
                  </a:cubicBezTo>
                  <a:cubicBezTo>
                    <a:pt x="1039" y="62432"/>
                    <a:pt x="1152" y="62235"/>
                    <a:pt x="1152" y="62235"/>
                  </a:cubicBezTo>
                  <a:lnTo>
                    <a:pt x="1152" y="62123"/>
                  </a:lnTo>
                  <a:cubicBezTo>
                    <a:pt x="1152" y="62123"/>
                    <a:pt x="1152" y="61674"/>
                    <a:pt x="1124" y="60972"/>
                  </a:cubicBezTo>
                  <a:cubicBezTo>
                    <a:pt x="1067" y="58810"/>
                    <a:pt x="927" y="54234"/>
                    <a:pt x="927" y="52185"/>
                  </a:cubicBezTo>
                  <a:cubicBezTo>
                    <a:pt x="927" y="51511"/>
                    <a:pt x="1039" y="50135"/>
                    <a:pt x="1208" y="48423"/>
                  </a:cubicBezTo>
                  <a:cubicBezTo>
                    <a:pt x="1432" y="45896"/>
                    <a:pt x="1797" y="42667"/>
                    <a:pt x="2078" y="40084"/>
                  </a:cubicBezTo>
                  <a:cubicBezTo>
                    <a:pt x="2247" y="38793"/>
                    <a:pt x="2359" y="37670"/>
                    <a:pt x="2471" y="36856"/>
                  </a:cubicBezTo>
                  <a:cubicBezTo>
                    <a:pt x="2555" y="36042"/>
                    <a:pt x="2612" y="35564"/>
                    <a:pt x="2612" y="35564"/>
                  </a:cubicBezTo>
                  <a:lnTo>
                    <a:pt x="2640" y="35536"/>
                  </a:lnTo>
                  <a:lnTo>
                    <a:pt x="3763" y="13919"/>
                  </a:lnTo>
                  <a:lnTo>
                    <a:pt x="3763" y="13863"/>
                  </a:lnTo>
                  <a:cubicBezTo>
                    <a:pt x="3763" y="13863"/>
                    <a:pt x="3735" y="13750"/>
                    <a:pt x="3707" y="13554"/>
                  </a:cubicBezTo>
                  <a:cubicBezTo>
                    <a:pt x="3622" y="12936"/>
                    <a:pt x="3454" y="11504"/>
                    <a:pt x="3454" y="9904"/>
                  </a:cubicBezTo>
                  <a:cubicBezTo>
                    <a:pt x="3454" y="9707"/>
                    <a:pt x="3454" y="9539"/>
                    <a:pt x="3482" y="9371"/>
                  </a:cubicBezTo>
                  <a:cubicBezTo>
                    <a:pt x="3510" y="8191"/>
                    <a:pt x="3622" y="6282"/>
                    <a:pt x="3735" y="4682"/>
                  </a:cubicBezTo>
                  <a:cubicBezTo>
                    <a:pt x="3791" y="3896"/>
                    <a:pt x="3875" y="3166"/>
                    <a:pt x="3903" y="2633"/>
                  </a:cubicBezTo>
                  <a:cubicBezTo>
                    <a:pt x="3930" y="2381"/>
                    <a:pt x="3950" y="2179"/>
                    <a:pt x="3964" y="2034"/>
                  </a:cubicBezTo>
                  <a:lnTo>
                    <a:pt x="3964" y="2034"/>
                  </a:lnTo>
                  <a:cubicBezTo>
                    <a:pt x="6148" y="2423"/>
                    <a:pt x="8277" y="2605"/>
                    <a:pt x="10276" y="2605"/>
                  </a:cubicBezTo>
                  <a:cubicBezTo>
                    <a:pt x="16746" y="2580"/>
                    <a:pt x="21867" y="973"/>
                    <a:pt x="23084" y="546"/>
                  </a:cubicBezTo>
                  <a:close/>
                  <a:moveTo>
                    <a:pt x="23289" y="1"/>
                  </a:moveTo>
                  <a:cubicBezTo>
                    <a:pt x="23254" y="1"/>
                    <a:pt x="23218" y="8"/>
                    <a:pt x="23190" y="22"/>
                  </a:cubicBezTo>
                  <a:cubicBezTo>
                    <a:pt x="23190" y="22"/>
                    <a:pt x="23106" y="50"/>
                    <a:pt x="22938" y="106"/>
                  </a:cubicBezTo>
                  <a:cubicBezTo>
                    <a:pt x="21787" y="499"/>
                    <a:pt x="16677" y="2127"/>
                    <a:pt x="10276" y="2127"/>
                  </a:cubicBezTo>
                  <a:cubicBezTo>
                    <a:pt x="8227" y="2127"/>
                    <a:pt x="6037" y="1959"/>
                    <a:pt x="3791" y="1538"/>
                  </a:cubicBezTo>
                  <a:cubicBezTo>
                    <a:pt x="3774" y="1529"/>
                    <a:pt x="3755" y="1526"/>
                    <a:pt x="3736" y="1526"/>
                  </a:cubicBezTo>
                  <a:cubicBezTo>
                    <a:pt x="3688" y="1526"/>
                    <a:pt x="3634" y="1546"/>
                    <a:pt x="3594" y="1566"/>
                  </a:cubicBezTo>
                  <a:cubicBezTo>
                    <a:pt x="3538" y="1622"/>
                    <a:pt x="3510" y="1678"/>
                    <a:pt x="3510" y="1734"/>
                  </a:cubicBezTo>
                  <a:cubicBezTo>
                    <a:pt x="3510" y="1734"/>
                    <a:pt x="3061" y="6956"/>
                    <a:pt x="3005" y="9343"/>
                  </a:cubicBezTo>
                  <a:cubicBezTo>
                    <a:pt x="3005" y="9539"/>
                    <a:pt x="3005" y="9707"/>
                    <a:pt x="3005" y="9904"/>
                  </a:cubicBezTo>
                  <a:cubicBezTo>
                    <a:pt x="3005" y="11955"/>
                    <a:pt x="3257" y="13752"/>
                    <a:pt x="3283" y="13932"/>
                  </a:cubicBezTo>
                  <a:lnTo>
                    <a:pt x="3283" y="13932"/>
                  </a:lnTo>
                  <a:lnTo>
                    <a:pt x="2164" y="35480"/>
                  </a:lnTo>
                  <a:lnTo>
                    <a:pt x="2162" y="35480"/>
                  </a:lnTo>
                  <a:cubicBezTo>
                    <a:pt x="2162" y="35508"/>
                    <a:pt x="1741" y="38961"/>
                    <a:pt x="1320" y="42780"/>
                  </a:cubicBezTo>
                  <a:cubicBezTo>
                    <a:pt x="1096" y="44717"/>
                    <a:pt x="899" y="46710"/>
                    <a:pt x="731" y="48394"/>
                  </a:cubicBezTo>
                  <a:cubicBezTo>
                    <a:pt x="590" y="50079"/>
                    <a:pt x="478" y="51483"/>
                    <a:pt x="478" y="52185"/>
                  </a:cubicBezTo>
                  <a:cubicBezTo>
                    <a:pt x="478" y="54793"/>
                    <a:pt x="680" y="61411"/>
                    <a:pt x="701" y="62094"/>
                  </a:cubicBezTo>
                  <a:lnTo>
                    <a:pt x="701" y="62094"/>
                  </a:lnTo>
                  <a:cubicBezTo>
                    <a:pt x="645" y="62198"/>
                    <a:pt x="519" y="62433"/>
                    <a:pt x="394" y="62685"/>
                  </a:cubicBezTo>
                  <a:cubicBezTo>
                    <a:pt x="309" y="62881"/>
                    <a:pt x="225" y="63050"/>
                    <a:pt x="169" y="63218"/>
                  </a:cubicBezTo>
                  <a:cubicBezTo>
                    <a:pt x="113" y="63386"/>
                    <a:pt x="57" y="63499"/>
                    <a:pt x="29" y="63611"/>
                  </a:cubicBezTo>
                  <a:cubicBezTo>
                    <a:pt x="1" y="63695"/>
                    <a:pt x="1" y="63751"/>
                    <a:pt x="1" y="63864"/>
                  </a:cubicBezTo>
                  <a:cubicBezTo>
                    <a:pt x="1" y="64425"/>
                    <a:pt x="141" y="65660"/>
                    <a:pt x="141" y="65660"/>
                  </a:cubicBezTo>
                  <a:cubicBezTo>
                    <a:pt x="141" y="65717"/>
                    <a:pt x="169" y="65801"/>
                    <a:pt x="253" y="65829"/>
                  </a:cubicBezTo>
                  <a:cubicBezTo>
                    <a:pt x="253" y="65829"/>
                    <a:pt x="1741" y="66755"/>
                    <a:pt x="3229" y="66868"/>
                  </a:cubicBezTo>
                  <a:cubicBezTo>
                    <a:pt x="3285" y="66896"/>
                    <a:pt x="3370" y="66896"/>
                    <a:pt x="3454" y="66896"/>
                  </a:cubicBezTo>
                  <a:cubicBezTo>
                    <a:pt x="4128" y="66896"/>
                    <a:pt x="4605" y="66615"/>
                    <a:pt x="4914" y="66334"/>
                  </a:cubicBezTo>
                  <a:cubicBezTo>
                    <a:pt x="5054" y="66194"/>
                    <a:pt x="5166" y="66054"/>
                    <a:pt x="5251" y="65941"/>
                  </a:cubicBezTo>
                  <a:cubicBezTo>
                    <a:pt x="5335" y="65829"/>
                    <a:pt x="5391" y="65717"/>
                    <a:pt x="5391" y="65717"/>
                  </a:cubicBezTo>
                  <a:cubicBezTo>
                    <a:pt x="5447" y="65660"/>
                    <a:pt x="5447" y="65632"/>
                    <a:pt x="5447" y="65576"/>
                  </a:cubicBezTo>
                  <a:cubicBezTo>
                    <a:pt x="5503" y="65464"/>
                    <a:pt x="5531" y="65267"/>
                    <a:pt x="5559" y="64987"/>
                  </a:cubicBezTo>
                  <a:cubicBezTo>
                    <a:pt x="5672" y="64201"/>
                    <a:pt x="5784" y="62881"/>
                    <a:pt x="5840" y="62320"/>
                  </a:cubicBezTo>
                  <a:cubicBezTo>
                    <a:pt x="5840" y="62151"/>
                    <a:pt x="5840" y="61983"/>
                    <a:pt x="5840" y="61814"/>
                  </a:cubicBezTo>
                  <a:cubicBezTo>
                    <a:pt x="5840" y="61184"/>
                    <a:pt x="5798" y="60534"/>
                    <a:pt x="5787" y="60367"/>
                  </a:cubicBezTo>
                  <a:lnTo>
                    <a:pt x="5787" y="60367"/>
                  </a:lnTo>
                  <a:cubicBezTo>
                    <a:pt x="5808" y="60254"/>
                    <a:pt x="5945" y="59527"/>
                    <a:pt x="6177" y="58445"/>
                  </a:cubicBezTo>
                  <a:cubicBezTo>
                    <a:pt x="6935" y="54852"/>
                    <a:pt x="8535" y="47272"/>
                    <a:pt x="9434" y="44211"/>
                  </a:cubicBezTo>
                  <a:cubicBezTo>
                    <a:pt x="10023" y="42134"/>
                    <a:pt x="10866" y="38316"/>
                    <a:pt x="11539" y="34834"/>
                  </a:cubicBezTo>
                  <a:cubicBezTo>
                    <a:pt x="11904" y="33094"/>
                    <a:pt x="12213" y="31437"/>
                    <a:pt x="12438" y="30118"/>
                  </a:cubicBezTo>
                  <a:cubicBezTo>
                    <a:pt x="12690" y="28798"/>
                    <a:pt x="12831" y="27816"/>
                    <a:pt x="12859" y="27451"/>
                  </a:cubicBezTo>
                  <a:cubicBezTo>
                    <a:pt x="12915" y="26721"/>
                    <a:pt x="13280" y="24643"/>
                    <a:pt x="13617" y="22762"/>
                  </a:cubicBezTo>
                  <a:cubicBezTo>
                    <a:pt x="13741" y="22078"/>
                    <a:pt x="13866" y="21409"/>
                    <a:pt x="13967" y="20835"/>
                  </a:cubicBezTo>
                  <a:lnTo>
                    <a:pt x="13967" y="20835"/>
                  </a:lnTo>
                  <a:cubicBezTo>
                    <a:pt x="14285" y="24258"/>
                    <a:pt x="15001" y="31910"/>
                    <a:pt x="15217" y="33683"/>
                  </a:cubicBezTo>
                  <a:cubicBezTo>
                    <a:pt x="15273" y="34076"/>
                    <a:pt x="15273" y="34582"/>
                    <a:pt x="15273" y="35171"/>
                  </a:cubicBezTo>
                  <a:cubicBezTo>
                    <a:pt x="15273" y="38035"/>
                    <a:pt x="14824" y="42948"/>
                    <a:pt x="14796" y="45812"/>
                  </a:cubicBezTo>
                  <a:cubicBezTo>
                    <a:pt x="14824" y="47580"/>
                    <a:pt x="15329" y="51792"/>
                    <a:pt x="15835" y="55554"/>
                  </a:cubicBezTo>
                  <a:cubicBezTo>
                    <a:pt x="16368" y="59344"/>
                    <a:pt x="16874" y="62685"/>
                    <a:pt x="16874" y="62685"/>
                  </a:cubicBezTo>
                  <a:lnTo>
                    <a:pt x="16874" y="62685"/>
                  </a:lnTo>
                  <a:lnTo>
                    <a:pt x="16874" y="62685"/>
                  </a:lnTo>
                  <a:cubicBezTo>
                    <a:pt x="16874" y="62782"/>
                    <a:pt x="16878" y="63125"/>
                    <a:pt x="16902" y="63527"/>
                  </a:cubicBezTo>
                  <a:cubicBezTo>
                    <a:pt x="16902" y="63779"/>
                    <a:pt x="16902" y="64032"/>
                    <a:pt x="16930" y="64257"/>
                  </a:cubicBezTo>
                  <a:cubicBezTo>
                    <a:pt x="16930" y="64481"/>
                    <a:pt x="16958" y="64678"/>
                    <a:pt x="16986" y="64818"/>
                  </a:cubicBezTo>
                  <a:cubicBezTo>
                    <a:pt x="17070" y="65071"/>
                    <a:pt x="17239" y="65548"/>
                    <a:pt x="17435" y="65997"/>
                  </a:cubicBezTo>
                  <a:cubicBezTo>
                    <a:pt x="17604" y="66447"/>
                    <a:pt x="17772" y="66840"/>
                    <a:pt x="17772" y="66840"/>
                  </a:cubicBezTo>
                  <a:cubicBezTo>
                    <a:pt x="17800" y="66924"/>
                    <a:pt x="17884" y="66980"/>
                    <a:pt x="17940" y="66980"/>
                  </a:cubicBezTo>
                  <a:cubicBezTo>
                    <a:pt x="17968" y="66980"/>
                    <a:pt x="18558" y="67120"/>
                    <a:pt x="19260" y="67120"/>
                  </a:cubicBezTo>
                  <a:cubicBezTo>
                    <a:pt x="19709" y="67120"/>
                    <a:pt x="20186" y="67064"/>
                    <a:pt x="20551" y="66840"/>
                  </a:cubicBezTo>
                  <a:cubicBezTo>
                    <a:pt x="20944" y="66615"/>
                    <a:pt x="21478" y="66306"/>
                    <a:pt x="21927" y="65857"/>
                  </a:cubicBezTo>
                  <a:cubicBezTo>
                    <a:pt x="22348" y="65436"/>
                    <a:pt x="22741" y="64846"/>
                    <a:pt x="22797" y="64116"/>
                  </a:cubicBezTo>
                  <a:cubicBezTo>
                    <a:pt x="22797" y="63976"/>
                    <a:pt x="22797" y="63808"/>
                    <a:pt x="22797" y="63667"/>
                  </a:cubicBezTo>
                  <a:cubicBezTo>
                    <a:pt x="22797" y="62937"/>
                    <a:pt x="22685" y="62011"/>
                    <a:pt x="22573" y="61169"/>
                  </a:cubicBezTo>
                  <a:cubicBezTo>
                    <a:pt x="22460" y="60326"/>
                    <a:pt x="22320" y="59596"/>
                    <a:pt x="22292" y="59259"/>
                  </a:cubicBezTo>
                  <a:lnTo>
                    <a:pt x="22292" y="59231"/>
                  </a:lnTo>
                  <a:lnTo>
                    <a:pt x="22292" y="59175"/>
                  </a:lnTo>
                  <a:cubicBezTo>
                    <a:pt x="22292" y="59035"/>
                    <a:pt x="22320" y="58642"/>
                    <a:pt x="22348" y="58080"/>
                  </a:cubicBezTo>
                  <a:cubicBezTo>
                    <a:pt x="22545" y="56199"/>
                    <a:pt x="22994" y="52353"/>
                    <a:pt x="23415" y="48394"/>
                  </a:cubicBezTo>
                  <a:cubicBezTo>
                    <a:pt x="23808" y="44464"/>
                    <a:pt x="24173" y="40449"/>
                    <a:pt x="24173" y="38147"/>
                  </a:cubicBezTo>
                  <a:cubicBezTo>
                    <a:pt x="24173" y="35508"/>
                    <a:pt x="24398" y="31269"/>
                    <a:pt x="24622" y="27395"/>
                  </a:cubicBezTo>
                  <a:cubicBezTo>
                    <a:pt x="24847" y="23548"/>
                    <a:pt x="25071" y="20039"/>
                    <a:pt x="25071" y="18804"/>
                  </a:cubicBezTo>
                  <a:cubicBezTo>
                    <a:pt x="25071" y="16333"/>
                    <a:pt x="24510" y="8107"/>
                    <a:pt x="24510" y="8107"/>
                  </a:cubicBezTo>
                  <a:lnTo>
                    <a:pt x="23499" y="218"/>
                  </a:lnTo>
                  <a:cubicBezTo>
                    <a:pt x="23499" y="134"/>
                    <a:pt x="23443" y="78"/>
                    <a:pt x="23387" y="22"/>
                  </a:cubicBezTo>
                  <a:cubicBezTo>
                    <a:pt x="23359" y="8"/>
                    <a:pt x="23324" y="1"/>
                    <a:pt x="232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39"/>
            <p:cNvSpPr/>
            <p:nvPr/>
          </p:nvSpPr>
          <p:spPr>
            <a:xfrm>
              <a:off x="3183925" y="3855550"/>
              <a:ext cx="78625" cy="139825"/>
            </a:xfrm>
            <a:custGeom>
              <a:rect b="b" l="l" r="r" t="t"/>
              <a:pathLst>
                <a:path extrusionOk="0" h="5593" w="3145">
                  <a:moveTo>
                    <a:pt x="225" y="0"/>
                  </a:moveTo>
                  <a:cubicBezTo>
                    <a:pt x="113" y="0"/>
                    <a:pt x="0" y="113"/>
                    <a:pt x="0" y="253"/>
                  </a:cubicBezTo>
                  <a:cubicBezTo>
                    <a:pt x="0" y="365"/>
                    <a:pt x="113" y="478"/>
                    <a:pt x="225" y="478"/>
                  </a:cubicBezTo>
                  <a:lnTo>
                    <a:pt x="1909" y="478"/>
                  </a:lnTo>
                  <a:lnTo>
                    <a:pt x="2667" y="5391"/>
                  </a:lnTo>
                  <a:cubicBezTo>
                    <a:pt x="2692" y="5513"/>
                    <a:pt x="2780" y="5593"/>
                    <a:pt x="2877" y="5593"/>
                  </a:cubicBezTo>
                  <a:cubicBezTo>
                    <a:pt x="2891" y="5593"/>
                    <a:pt x="2906" y="5591"/>
                    <a:pt x="2920" y="5587"/>
                  </a:cubicBezTo>
                  <a:cubicBezTo>
                    <a:pt x="3060" y="5587"/>
                    <a:pt x="3145" y="5447"/>
                    <a:pt x="3117" y="5335"/>
                  </a:cubicBezTo>
                  <a:lnTo>
                    <a:pt x="2359" y="197"/>
                  </a:lnTo>
                  <a:cubicBezTo>
                    <a:pt x="2331" y="85"/>
                    <a:pt x="2246" y="0"/>
                    <a:pt x="21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39"/>
            <p:cNvSpPr/>
            <p:nvPr/>
          </p:nvSpPr>
          <p:spPr>
            <a:xfrm>
              <a:off x="2589450" y="2878550"/>
              <a:ext cx="361475" cy="677325"/>
            </a:xfrm>
            <a:custGeom>
              <a:rect b="b" l="l" r="r" t="t"/>
              <a:pathLst>
                <a:path extrusionOk="0" h="27093" w="14459">
                  <a:moveTo>
                    <a:pt x="12718" y="0"/>
                  </a:moveTo>
                  <a:cubicBezTo>
                    <a:pt x="12718" y="0"/>
                    <a:pt x="0" y="19091"/>
                    <a:pt x="225" y="19877"/>
                  </a:cubicBezTo>
                  <a:cubicBezTo>
                    <a:pt x="421" y="20635"/>
                    <a:pt x="12662" y="27092"/>
                    <a:pt x="12662" y="27092"/>
                  </a:cubicBezTo>
                  <a:lnTo>
                    <a:pt x="12549" y="24650"/>
                  </a:lnTo>
                  <a:lnTo>
                    <a:pt x="7889" y="18417"/>
                  </a:lnTo>
                  <a:lnTo>
                    <a:pt x="14459" y="11539"/>
                  </a:lnTo>
                  <a:lnTo>
                    <a:pt x="127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39"/>
            <p:cNvSpPr/>
            <p:nvPr/>
          </p:nvSpPr>
          <p:spPr>
            <a:xfrm>
              <a:off x="2588725" y="2872225"/>
              <a:ext cx="367825" cy="689625"/>
            </a:xfrm>
            <a:custGeom>
              <a:rect b="b" l="l" r="r" t="t"/>
              <a:pathLst>
                <a:path extrusionOk="0" h="27585" w="14713">
                  <a:moveTo>
                    <a:pt x="12608" y="856"/>
                  </a:moveTo>
                  <a:lnTo>
                    <a:pt x="14235" y="11708"/>
                  </a:lnTo>
                  <a:lnTo>
                    <a:pt x="7750" y="18502"/>
                  </a:lnTo>
                  <a:cubicBezTo>
                    <a:pt x="7665" y="18586"/>
                    <a:pt x="7665" y="18726"/>
                    <a:pt x="7722" y="18811"/>
                  </a:cubicBezTo>
                  <a:lnTo>
                    <a:pt x="12354" y="24987"/>
                  </a:lnTo>
                  <a:lnTo>
                    <a:pt x="12448" y="26959"/>
                  </a:lnTo>
                  <a:lnTo>
                    <a:pt x="12448" y="26959"/>
                  </a:lnTo>
                  <a:cubicBezTo>
                    <a:pt x="12394" y="26931"/>
                    <a:pt x="12334" y="26900"/>
                    <a:pt x="12270" y="26868"/>
                  </a:cubicBezTo>
                  <a:cubicBezTo>
                    <a:pt x="11119" y="26250"/>
                    <a:pt x="8171" y="24678"/>
                    <a:pt x="5504" y="23190"/>
                  </a:cubicBezTo>
                  <a:cubicBezTo>
                    <a:pt x="4184" y="22432"/>
                    <a:pt x="2921" y="21702"/>
                    <a:pt x="1966" y="21113"/>
                  </a:cubicBezTo>
                  <a:cubicBezTo>
                    <a:pt x="1517" y="20832"/>
                    <a:pt x="1124" y="20579"/>
                    <a:pt x="843" y="20383"/>
                  </a:cubicBezTo>
                  <a:cubicBezTo>
                    <a:pt x="703" y="20271"/>
                    <a:pt x="619" y="20186"/>
                    <a:pt x="534" y="20130"/>
                  </a:cubicBezTo>
                  <a:lnTo>
                    <a:pt x="488" y="20061"/>
                  </a:lnTo>
                  <a:lnTo>
                    <a:pt x="488" y="20061"/>
                  </a:lnTo>
                  <a:cubicBezTo>
                    <a:pt x="508" y="19999"/>
                    <a:pt x="555" y="19878"/>
                    <a:pt x="619" y="19709"/>
                  </a:cubicBezTo>
                  <a:cubicBezTo>
                    <a:pt x="984" y="18951"/>
                    <a:pt x="1938" y="17351"/>
                    <a:pt x="3173" y="15386"/>
                  </a:cubicBezTo>
                  <a:cubicBezTo>
                    <a:pt x="5026" y="12438"/>
                    <a:pt x="7469" y="8704"/>
                    <a:pt x="9434" y="5672"/>
                  </a:cubicBezTo>
                  <a:cubicBezTo>
                    <a:pt x="10417" y="4156"/>
                    <a:pt x="11315" y="2836"/>
                    <a:pt x="11933" y="1882"/>
                  </a:cubicBezTo>
                  <a:cubicBezTo>
                    <a:pt x="12207" y="1457"/>
                    <a:pt x="12437" y="1111"/>
                    <a:pt x="12608" y="856"/>
                  </a:cubicBezTo>
                  <a:close/>
                  <a:moveTo>
                    <a:pt x="12803" y="1"/>
                  </a:moveTo>
                  <a:cubicBezTo>
                    <a:pt x="12691" y="1"/>
                    <a:pt x="12607" y="29"/>
                    <a:pt x="12550" y="113"/>
                  </a:cubicBezTo>
                  <a:cubicBezTo>
                    <a:pt x="12550" y="113"/>
                    <a:pt x="9434" y="4801"/>
                    <a:pt x="6290" y="9630"/>
                  </a:cubicBezTo>
                  <a:cubicBezTo>
                    <a:pt x="4718" y="12045"/>
                    <a:pt x="3173" y="14487"/>
                    <a:pt x="1994" y="16424"/>
                  </a:cubicBezTo>
                  <a:cubicBezTo>
                    <a:pt x="1405" y="17379"/>
                    <a:pt x="927" y="18193"/>
                    <a:pt x="562" y="18811"/>
                  </a:cubicBezTo>
                  <a:cubicBezTo>
                    <a:pt x="394" y="19119"/>
                    <a:pt x="254" y="19400"/>
                    <a:pt x="169" y="19597"/>
                  </a:cubicBezTo>
                  <a:cubicBezTo>
                    <a:pt x="113" y="19709"/>
                    <a:pt x="85" y="19793"/>
                    <a:pt x="57" y="19878"/>
                  </a:cubicBezTo>
                  <a:cubicBezTo>
                    <a:pt x="29" y="19934"/>
                    <a:pt x="1" y="20018"/>
                    <a:pt x="1" y="20102"/>
                  </a:cubicBezTo>
                  <a:cubicBezTo>
                    <a:pt x="1" y="20102"/>
                    <a:pt x="1" y="20158"/>
                    <a:pt x="29" y="20186"/>
                  </a:cubicBezTo>
                  <a:cubicBezTo>
                    <a:pt x="29" y="20271"/>
                    <a:pt x="85" y="20299"/>
                    <a:pt x="113" y="20355"/>
                  </a:cubicBezTo>
                  <a:cubicBezTo>
                    <a:pt x="197" y="20439"/>
                    <a:pt x="310" y="20551"/>
                    <a:pt x="450" y="20664"/>
                  </a:cubicBezTo>
                  <a:cubicBezTo>
                    <a:pt x="955" y="21057"/>
                    <a:pt x="1966" y="21674"/>
                    <a:pt x="3201" y="22404"/>
                  </a:cubicBezTo>
                  <a:cubicBezTo>
                    <a:pt x="6907" y="24566"/>
                    <a:pt x="12578" y="27542"/>
                    <a:pt x="12578" y="27542"/>
                  </a:cubicBezTo>
                  <a:cubicBezTo>
                    <a:pt x="12621" y="27570"/>
                    <a:pt x="12663" y="27584"/>
                    <a:pt x="12705" y="27584"/>
                  </a:cubicBezTo>
                  <a:cubicBezTo>
                    <a:pt x="12747" y="27584"/>
                    <a:pt x="12789" y="27570"/>
                    <a:pt x="12831" y="27542"/>
                  </a:cubicBezTo>
                  <a:cubicBezTo>
                    <a:pt x="12887" y="27486"/>
                    <a:pt x="12943" y="27430"/>
                    <a:pt x="12915" y="27345"/>
                  </a:cubicBezTo>
                  <a:lnTo>
                    <a:pt x="12803" y="24903"/>
                  </a:lnTo>
                  <a:cubicBezTo>
                    <a:pt x="12803" y="24847"/>
                    <a:pt x="12803" y="24791"/>
                    <a:pt x="12775" y="24763"/>
                  </a:cubicBezTo>
                  <a:lnTo>
                    <a:pt x="8227" y="18698"/>
                  </a:lnTo>
                  <a:lnTo>
                    <a:pt x="14656" y="11932"/>
                  </a:lnTo>
                  <a:cubicBezTo>
                    <a:pt x="14684" y="11876"/>
                    <a:pt x="14712" y="11820"/>
                    <a:pt x="14712" y="11736"/>
                  </a:cubicBezTo>
                  <a:lnTo>
                    <a:pt x="12971" y="197"/>
                  </a:lnTo>
                  <a:cubicBezTo>
                    <a:pt x="12971" y="113"/>
                    <a:pt x="12887" y="29"/>
                    <a:pt x="128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39"/>
            <p:cNvSpPr/>
            <p:nvPr/>
          </p:nvSpPr>
          <p:spPr>
            <a:xfrm>
              <a:off x="2888425" y="3476525"/>
              <a:ext cx="122150" cy="126200"/>
            </a:xfrm>
            <a:custGeom>
              <a:rect b="b" l="l" r="r" t="t"/>
              <a:pathLst>
                <a:path extrusionOk="0" h="5048" w="4886">
                  <a:moveTo>
                    <a:pt x="2359" y="1"/>
                  </a:moveTo>
                  <a:lnTo>
                    <a:pt x="590" y="731"/>
                  </a:lnTo>
                  <a:lnTo>
                    <a:pt x="1" y="2808"/>
                  </a:lnTo>
                  <a:cubicBezTo>
                    <a:pt x="1" y="2808"/>
                    <a:pt x="534" y="3931"/>
                    <a:pt x="1068" y="4381"/>
                  </a:cubicBezTo>
                  <a:cubicBezTo>
                    <a:pt x="1464" y="4714"/>
                    <a:pt x="2232" y="5048"/>
                    <a:pt x="2946" y="5048"/>
                  </a:cubicBezTo>
                  <a:cubicBezTo>
                    <a:pt x="3193" y="5048"/>
                    <a:pt x="3434" y="5008"/>
                    <a:pt x="3651" y="4914"/>
                  </a:cubicBezTo>
                  <a:cubicBezTo>
                    <a:pt x="4465" y="4521"/>
                    <a:pt x="3931" y="3258"/>
                    <a:pt x="3931" y="3258"/>
                  </a:cubicBezTo>
                  <a:lnTo>
                    <a:pt x="4409" y="3145"/>
                  </a:lnTo>
                  <a:cubicBezTo>
                    <a:pt x="4886" y="3033"/>
                    <a:pt x="4240" y="1657"/>
                    <a:pt x="4240" y="1657"/>
                  </a:cubicBezTo>
                  <a:lnTo>
                    <a:pt x="235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39"/>
            <p:cNvSpPr/>
            <p:nvPr/>
          </p:nvSpPr>
          <p:spPr>
            <a:xfrm>
              <a:off x="2882825" y="3470650"/>
              <a:ext cx="126350" cy="137850"/>
            </a:xfrm>
            <a:custGeom>
              <a:rect b="b" l="l" r="r" t="t"/>
              <a:pathLst>
                <a:path extrusionOk="0" h="5514" w="5054">
                  <a:moveTo>
                    <a:pt x="2527" y="517"/>
                  </a:moveTo>
                  <a:lnTo>
                    <a:pt x="4274" y="2045"/>
                  </a:lnTo>
                  <a:lnTo>
                    <a:pt x="4274" y="2045"/>
                  </a:lnTo>
                  <a:cubicBezTo>
                    <a:pt x="4306" y="2114"/>
                    <a:pt x="4385" y="2298"/>
                    <a:pt x="4464" y="2482"/>
                  </a:cubicBezTo>
                  <a:cubicBezTo>
                    <a:pt x="4520" y="2678"/>
                    <a:pt x="4576" y="2931"/>
                    <a:pt x="4576" y="3071"/>
                  </a:cubicBezTo>
                  <a:cubicBezTo>
                    <a:pt x="4576" y="3128"/>
                    <a:pt x="4576" y="3156"/>
                    <a:pt x="4576" y="3156"/>
                  </a:cubicBezTo>
                  <a:lnTo>
                    <a:pt x="4099" y="3268"/>
                  </a:lnTo>
                  <a:cubicBezTo>
                    <a:pt x="4043" y="3268"/>
                    <a:pt x="3987" y="3324"/>
                    <a:pt x="3959" y="3380"/>
                  </a:cubicBezTo>
                  <a:cubicBezTo>
                    <a:pt x="3931" y="3436"/>
                    <a:pt x="3931" y="3521"/>
                    <a:pt x="3959" y="3577"/>
                  </a:cubicBezTo>
                  <a:cubicBezTo>
                    <a:pt x="3987" y="3661"/>
                    <a:pt x="4099" y="3998"/>
                    <a:pt x="4099" y="4307"/>
                  </a:cubicBezTo>
                  <a:cubicBezTo>
                    <a:pt x="4099" y="4447"/>
                    <a:pt x="4071" y="4588"/>
                    <a:pt x="4015" y="4700"/>
                  </a:cubicBezTo>
                  <a:cubicBezTo>
                    <a:pt x="3959" y="4784"/>
                    <a:pt x="3903" y="4868"/>
                    <a:pt x="3762" y="4924"/>
                  </a:cubicBezTo>
                  <a:cubicBezTo>
                    <a:pt x="3594" y="5009"/>
                    <a:pt x="3369" y="5065"/>
                    <a:pt x="3145" y="5065"/>
                  </a:cubicBezTo>
                  <a:cubicBezTo>
                    <a:pt x="2527" y="5065"/>
                    <a:pt x="1769" y="4728"/>
                    <a:pt x="1460" y="4447"/>
                  </a:cubicBezTo>
                  <a:cubicBezTo>
                    <a:pt x="1236" y="4251"/>
                    <a:pt x="955" y="3858"/>
                    <a:pt x="758" y="3549"/>
                  </a:cubicBezTo>
                  <a:cubicBezTo>
                    <a:pt x="674" y="3380"/>
                    <a:pt x="590" y="3212"/>
                    <a:pt x="534" y="3100"/>
                  </a:cubicBezTo>
                  <a:cubicBezTo>
                    <a:pt x="509" y="3050"/>
                    <a:pt x="484" y="3022"/>
                    <a:pt x="479" y="2997"/>
                  </a:cubicBezTo>
                  <a:lnTo>
                    <a:pt x="479" y="2997"/>
                  </a:lnTo>
                  <a:lnTo>
                    <a:pt x="1004" y="1147"/>
                  </a:lnTo>
                  <a:lnTo>
                    <a:pt x="2527" y="517"/>
                  </a:lnTo>
                  <a:close/>
                  <a:moveTo>
                    <a:pt x="2566" y="0"/>
                  </a:moveTo>
                  <a:cubicBezTo>
                    <a:pt x="2544" y="0"/>
                    <a:pt x="2521" y="4"/>
                    <a:pt x="2499" y="11"/>
                  </a:cubicBezTo>
                  <a:lnTo>
                    <a:pt x="730" y="741"/>
                  </a:lnTo>
                  <a:cubicBezTo>
                    <a:pt x="674" y="769"/>
                    <a:pt x="618" y="826"/>
                    <a:pt x="590" y="910"/>
                  </a:cubicBezTo>
                  <a:lnTo>
                    <a:pt x="0" y="2959"/>
                  </a:lnTo>
                  <a:cubicBezTo>
                    <a:pt x="0" y="3015"/>
                    <a:pt x="0" y="3071"/>
                    <a:pt x="28" y="3128"/>
                  </a:cubicBezTo>
                  <a:cubicBezTo>
                    <a:pt x="28" y="3128"/>
                    <a:pt x="169" y="3436"/>
                    <a:pt x="365" y="3773"/>
                  </a:cubicBezTo>
                  <a:cubicBezTo>
                    <a:pt x="562" y="4110"/>
                    <a:pt x="843" y="4531"/>
                    <a:pt x="1151" y="4784"/>
                  </a:cubicBezTo>
                  <a:cubicBezTo>
                    <a:pt x="1572" y="5177"/>
                    <a:pt x="2359" y="5514"/>
                    <a:pt x="3145" y="5514"/>
                  </a:cubicBezTo>
                  <a:cubicBezTo>
                    <a:pt x="3425" y="5514"/>
                    <a:pt x="3706" y="5486"/>
                    <a:pt x="3959" y="5346"/>
                  </a:cubicBezTo>
                  <a:cubicBezTo>
                    <a:pt x="4183" y="5261"/>
                    <a:pt x="4352" y="5093"/>
                    <a:pt x="4436" y="4896"/>
                  </a:cubicBezTo>
                  <a:cubicBezTo>
                    <a:pt x="4548" y="4700"/>
                    <a:pt x="4576" y="4503"/>
                    <a:pt x="4576" y="4307"/>
                  </a:cubicBezTo>
                  <a:cubicBezTo>
                    <a:pt x="4562" y="4058"/>
                    <a:pt x="4509" y="3825"/>
                    <a:pt x="4462" y="3658"/>
                  </a:cubicBezTo>
                  <a:lnTo>
                    <a:pt x="4462" y="3658"/>
                  </a:lnTo>
                  <a:lnTo>
                    <a:pt x="4689" y="3605"/>
                  </a:lnTo>
                  <a:cubicBezTo>
                    <a:pt x="4829" y="3577"/>
                    <a:pt x="4941" y="3493"/>
                    <a:pt x="4998" y="3380"/>
                  </a:cubicBezTo>
                  <a:cubicBezTo>
                    <a:pt x="5026" y="3268"/>
                    <a:pt x="5054" y="3156"/>
                    <a:pt x="5054" y="3071"/>
                  </a:cubicBezTo>
                  <a:cubicBezTo>
                    <a:pt x="5054" y="2791"/>
                    <a:pt x="4941" y="2482"/>
                    <a:pt x="4857" y="2229"/>
                  </a:cubicBezTo>
                  <a:cubicBezTo>
                    <a:pt x="4773" y="2005"/>
                    <a:pt x="4689" y="1808"/>
                    <a:pt x="4689" y="1808"/>
                  </a:cubicBezTo>
                  <a:lnTo>
                    <a:pt x="4633" y="1724"/>
                  </a:lnTo>
                  <a:lnTo>
                    <a:pt x="2724" y="67"/>
                  </a:lnTo>
                  <a:cubicBezTo>
                    <a:pt x="2682" y="26"/>
                    <a:pt x="2626" y="0"/>
                    <a:pt x="2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39"/>
            <p:cNvSpPr/>
            <p:nvPr/>
          </p:nvSpPr>
          <p:spPr>
            <a:xfrm>
              <a:off x="2922825" y="3491975"/>
              <a:ext cx="54775" cy="71700"/>
            </a:xfrm>
            <a:custGeom>
              <a:rect b="b" l="l" r="r" t="t"/>
              <a:pathLst>
                <a:path extrusionOk="0" h="2868" w="2191">
                  <a:moveTo>
                    <a:pt x="1517" y="1"/>
                  </a:moveTo>
                  <a:lnTo>
                    <a:pt x="1" y="1657"/>
                  </a:lnTo>
                  <a:cubicBezTo>
                    <a:pt x="82" y="1726"/>
                    <a:pt x="181" y="1753"/>
                    <a:pt x="286" y="1753"/>
                  </a:cubicBezTo>
                  <a:cubicBezTo>
                    <a:pt x="645" y="1753"/>
                    <a:pt x="1067" y="1432"/>
                    <a:pt x="1067" y="1432"/>
                  </a:cubicBezTo>
                  <a:lnTo>
                    <a:pt x="1067" y="1432"/>
                  </a:lnTo>
                  <a:cubicBezTo>
                    <a:pt x="1067" y="1432"/>
                    <a:pt x="983" y="1882"/>
                    <a:pt x="899" y="2106"/>
                  </a:cubicBezTo>
                  <a:cubicBezTo>
                    <a:pt x="818" y="2321"/>
                    <a:pt x="1096" y="2868"/>
                    <a:pt x="1391" y="2868"/>
                  </a:cubicBezTo>
                  <a:cubicBezTo>
                    <a:pt x="1405" y="2868"/>
                    <a:pt x="1418" y="2867"/>
                    <a:pt x="1432" y="2864"/>
                  </a:cubicBezTo>
                  <a:cubicBezTo>
                    <a:pt x="1741" y="2780"/>
                    <a:pt x="2022" y="1489"/>
                    <a:pt x="2106" y="1124"/>
                  </a:cubicBezTo>
                  <a:cubicBezTo>
                    <a:pt x="2190" y="759"/>
                    <a:pt x="1517" y="1"/>
                    <a:pt x="15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39"/>
            <p:cNvSpPr/>
            <p:nvPr/>
          </p:nvSpPr>
          <p:spPr>
            <a:xfrm>
              <a:off x="2916500" y="3485800"/>
              <a:ext cx="65300" cy="83400"/>
            </a:xfrm>
            <a:custGeom>
              <a:rect b="b" l="l" r="r" t="t"/>
              <a:pathLst>
                <a:path extrusionOk="0" h="3336" w="2612">
                  <a:moveTo>
                    <a:pt x="1751" y="0"/>
                  </a:moveTo>
                  <a:cubicBezTo>
                    <a:pt x="1700" y="0"/>
                    <a:pt x="1648" y="16"/>
                    <a:pt x="1601" y="51"/>
                  </a:cubicBezTo>
                  <a:cubicBezTo>
                    <a:pt x="1517" y="135"/>
                    <a:pt x="1489" y="304"/>
                    <a:pt x="1573" y="388"/>
                  </a:cubicBezTo>
                  <a:lnTo>
                    <a:pt x="1601" y="416"/>
                  </a:lnTo>
                  <a:cubicBezTo>
                    <a:pt x="1657" y="472"/>
                    <a:pt x="1798" y="641"/>
                    <a:pt x="1938" y="837"/>
                  </a:cubicBezTo>
                  <a:cubicBezTo>
                    <a:pt x="1994" y="921"/>
                    <a:pt x="2050" y="1034"/>
                    <a:pt x="2078" y="1118"/>
                  </a:cubicBezTo>
                  <a:cubicBezTo>
                    <a:pt x="2106" y="1202"/>
                    <a:pt x="2135" y="1286"/>
                    <a:pt x="2135" y="1314"/>
                  </a:cubicBezTo>
                  <a:cubicBezTo>
                    <a:pt x="2106" y="1511"/>
                    <a:pt x="1994" y="1904"/>
                    <a:pt x="1882" y="2269"/>
                  </a:cubicBezTo>
                  <a:cubicBezTo>
                    <a:pt x="1826" y="2465"/>
                    <a:pt x="1770" y="2634"/>
                    <a:pt x="1713" y="2746"/>
                  </a:cubicBezTo>
                  <a:cubicBezTo>
                    <a:pt x="1657" y="2802"/>
                    <a:pt x="1629" y="2859"/>
                    <a:pt x="1629" y="2859"/>
                  </a:cubicBezTo>
                  <a:lnTo>
                    <a:pt x="1615" y="2873"/>
                  </a:lnTo>
                  <a:lnTo>
                    <a:pt x="1615" y="2873"/>
                  </a:lnTo>
                  <a:lnTo>
                    <a:pt x="1573" y="2830"/>
                  </a:lnTo>
                  <a:cubicBezTo>
                    <a:pt x="1517" y="2802"/>
                    <a:pt x="1461" y="2718"/>
                    <a:pt x="1433" y="2634"/>
                  </a:cubicBezTo>
                  <a:cubicBezTo>
                    <a:pt x="1405" y="2550"/>
                    <a:pt x="1377" y="2465"/>
                    <a:pt x="1377" y="2437"/>
                  </a:cubicBezTo>
                  <a:cubicBezTo>
                    <a:pt x="1433" y="2297"/>
                    <a:pt x="1461" y="2129"/>
                    <a:pt x="1489" y="1960"/>
                  </a:cubicBezTo>
                  <a:cubicBezTo>
                    <a:pt x="1517" y="1820"/>
                    <a:pt x="1545" y="1707"/>
                    <a:pt x="1545" y="1707"/>
                  </a:cubicBezTo>
                  <a:cubicBezTo>
                    <a:pt x="1545" y="1623"/>
                    <a:pt x="1517" y="1511"/>
                    <a:pt x="1433" y="1483"/>
                  </a:cubicBezTo>
                  <a:cubicBezTo>
                    <a:pt x="1391" y="1455"/>
                    <a:pt x="1341" y="1441"/>
                    <a:pt x="1292" y="1441"/>
                  </a:cubicBezTo>
                  <a:cubicBezTo>
                    <a:pt x="1243" y="1441"/>
                    <a:pt x="1194" y="1455"/>
                    <a:pt x="1152" y="1483"/>
                  </a:cubicBezTo>
                  <a:cubicBezTo>
                    <a:pt x="1124" y="1511"/>
                    <a:pt x="1012" y="1595"/>
                    <a:pt x="899" y="1651"/>
                  </a:cubicBezTo>
                  <a:cubicBezTo>
                    <a:pt x="787" y="1707"/>
                    <a:pt x="647" y="1764"/>
                    <a:pt x="534" y="1764"/>
                  </a:cubicBezTo>
                  <a:cubicBezTo>
                    <a:pt x="478" y="1764"/>
                    <a:pt x="422" y="1736"/>
                    <a:pt x="394" y="1707"/>
                  </a:cubicBezTo>
                  <a:cubicBezTo>
                    <a:pt x="361" y="1674"/>
                    <a:pt x="314" y="1659"/>
                    <a:pt x="265" y="1659"/>
                  </a:cubicBezTo>
                  <a:cubicBezTo>
                    <a:pt x="190" y="1659"/>
                    <a:pt x="108" y="1696"/>
                    <a:pt x="57" y="1764"/>
                  </a:cubicBezTo>
                  <a:cubicBezTo>
                    <a:pt x="1" y="1848"/>
                    <a:pt x="1" y="1988"/>
                    <a:pt x="113" y="2072"/>
                  </a:cubicBezTo>
                  <a:cubicBezTo>
                    <a:pt x="225" y="2185"/>
                    <a:pt x="394" y="2213"/>
                    <a:pt x="534" y="2213"/>
                  </a:cubicBezTo>
                  <a:cubicBezTo>
                    <a:pt x="693" y="2213"/>
                    <a:pt x="841" y="2179"/>
                    <a:pt x="971" y="2134"/>
                  </a:cubicBezTo>
                  <a:lnTo>
                    <a:pt x="971" y="2134"/>
                  </a:lnTo>
                  <a:cubicBezTo>
                    <a:pt x="954" y="2188"/>
                    <a:pt x="939" y="2235"/>
                    <a:pt x="927" y="2269"/>
                  </a:cubicBezTo>
                  <a:cubicBezTo>
                    <a:pt x="927" y="2325"/>
                    <a:pt x="899" y="2381"/>
                    <a:pt x="899" y="2437"/>
                  </a:cubicBezTo>
                  <a:cubicBezTo>
                    <a:pt x="899" y="2634"/>
                    <a:pt x="983" y="2830"/>
                    <a:pt x="1096" y="2999"/>
                  </a:cubicBezTo>
                  <a:cubicBezTo>
                    <a:pt x="1152" y="3083"/>
                    <a:pt x="1208" y="3167"/>
                    <a:pt x="1292" y="3224"/>
                  </a:cubicBezTo>
                  <a:cubicBezTo>
                    <a:pt x="1377" y="3280"/>
                    <a:pt x="1489" y="3336"/>
                    <a:pt x="1629" y="3336"/>
                  </a:cubicBezTo>
                  <a:lnTo>
                    <a:pt x="1741" y="3336"/>
                  </a:lnTo>
                  <a:cubicBezTo>
                    <a:pt x="1854" y="3308"/>
                    <a:pt x="1910" y="3252"/>
                    <a:pt x="1966" y="3167"/>
                  </a:cubicBezTo>
                  <a:cubicBezTo>
                    <a:pt x="2078" y="3055"/>
                    <a:pt x="2135" y="2943"/>
                    <a:pt x="2191" y="2774"/>
                  </a:cubicBezTo>
                  <a:cubicBezTo>
                    <a:pt x="2387" y="2325"/>
                    <a:pt x="2528" y="1679"/>
                    <a:pt x="2584" y="1427"/>
                  </a:cubicBezTo>
                  <a:lnTo>
                    <a:pt x="2584" y="1399"/>
                  </a:lnTo>
                  <a:lnTo>
                    <a:pt x="2612" y="1314"/>
                  </a:lnTo>
                  <a:cubicBezTo>
                    <a:pt x="2612" y="1146"/>
                    <a:pt x="2556" y="1006"/>
                    <a:pt x="2471" y="865"/>
                  </a:cubicBezTo>
                  <a:cubicBezTo>
                    <a:pt x="2303" y="472"/>
                    <a:pt x="1938" y="79"/>
                    <a:pt x="1938" y="79"/>
                  </a:cubicBezTo>
                  <a:cubicBezTo>
                    <a:pt x="1889" y="30"/>
                    <a:pt x="1821" y="0"/>
                    <a:pt x="17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39"/>
            <p:cNvSpPr/>
            <p:nvPr/>
          </p:nvSpPr>
          <p:spPr>
            <a:xfrm>
              <a:off x="2907375" y="2774425"/>
              <a:ext cx="602250" cy="818975"/>
            </a:xfrm>
            <a:custGeom>
              <a:rect b="b" l="l" r="r" t="t"/>
              <a:pathLst>
                <a:path extrusionOk="0" h="32759" w="24090">
                  <a:moveTo>
                    <a:pt x="13169" y="1"/>
                  </a:moveTo>
                  <a:cubicBezTo>
                    <a:pt x="12425" y="1"/>
                    <a:pt x="11602" y="41"/>
                    <a:pt x="10754" y="151"/>
                  </a:cubicBezTo>
                  <a:cubicBezTo>
                    <a:pt x="7721" y="544"/>
                    <a:pt x="5110" y="1554"/>
                    <a:pt x="3707" y="2228"/>
                  </a:cubicBezTo>
                  <a:cubicBezTo>
                    <a:pt x="2303" y="2902"/>
                    <a:pt x="1" y="3941"/>
                    <a:pt x="1" y="4165"/>
                  </a:cubicBezTo>
                  <a:cubicBezTo>
                    <a:pt x="1" y="4390"/>
                    <a:pt x="3258" y="25249"/>
                    <a:pt x="3258" y="25249"/>
                  </a:cubicBezTo>
                  <a:cubicBezTo>
                    <a:pt x="3258" y="25249"/>
                    <a:pt x="3258" y="30668"/>
                    <a:pt x="3594" y="31454"/>
                  </a:cubicBezTo>
                  <a:cubicBezTo>
                    <a:pt x="3931" y="32240"/>
                    <a:pt x="4942" y="32352"/>
                    <a:pt x="7441" y="32633"/>
                  </a:cubicBezTo>
                  <a:cubicBezTo>
                    <a:pt x="8206" y="32720"/>
                    <a:pt x="9354" y="32758"/>
                    <a:pt x="10640" y="32758"/>
                  </a:cubicBezTo>
                  <a:cubicBezTo>
                    <a:pt x="13505" y="32758"/>
                    <a:pt x="17055" y="32567"/>
                    <a:pt x="18586" y="32296"/>
                  </a:cubicBezTo>
                  <a:cubicBezTo>
                    <a:pt x="20776" y="31903"/>
                    <a:pt x="22685" y="31566"/>
                    <a:pt x="23022" y="30556"/>
                  </a:cubicBezTo>
                  <a:cubicBezTo>
                    <a:pt x="23359" y="29545"/>
                    <a:pt x="22910" y="26822"/>
                    <a:pt x="22910" y="26822"/>
                  </a:cubicBezTo>
                  <a:lnTo>
                    <a:pt x="24089" y="4951"/>
                  </a:lnTo>
                  <a:cubicBezTo>
                    <a:pt x="24089" y="4951"/>
                    <a:pt x="22910" y="3351"/>
                    <a:pt x="20552" y="2116"/>
                  </a:cubicBezTo>
                  <a:cubicBezTo>
                    <a:pt x="18193" y="880"/>
                    <a:pt x="16481" y="263"/>
                    <a:pt x="16481" y="263"/>
                  </a:cubicBezTo>
                  <a:cubicBezTo>
                    <a:pt x="16481" y="263"/>
                    <a:pt x="15084" y="1"/>
                    <a:pt x="131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39"/>
            <p:cNvSpPr/>
            <p:nvPr/>
          </p:nvSpPr>
          <p:spPr>
            <a:xfrm>
              <a:off x="2901775" y="2769050"/>
              <a:ext cx="613450" cy="830350"/>
            </a:xfrm>
            <a:custGeom>
              <a:rect b="b" l="l" r="r" t="t"/>
              <a:pathLst>
                <a:path extrusionOk="0" h="33214" w="24538">
                  <a:moveTo>
                    <a:pt x="13392" y="450"/>
                  </a:moveTo>
                  <a:cubicBezTo>
                    <a:pt x="14346" y="450"/>
                    <a:pt x="15161" y="534"/>
                    <a:pt x="15750" y="590"/>
                  </a:cubicBezTo>
                  <a:cubicBezTo>
                    <a:pt x="16031" y="618"/>
                    <a:pt x="16284" y="646"/>
                    <a:pt x="16424" y="674"/>
                  </a:cubicBezTo>
                  <a:cubicBezTo>
                    <a:pt x="16508" y="674"/>
                    <a:pt x="16564" y="702"/>
                    <a:pt x="16621" y="702"/>
                  </a:cubicBezTo>
                  <a:cubicBezTo>
                    <a:pt x="16649" y="702"/>
                    <a:pt x="16733" y="731"/>
                    <a:pt x="16929" y="815"/>
                  </a:cubicBezTo>
                  <a:cubicBezTo>
                    <a:pt x="17519" y="1039"/>
                    <a:pt x="18895" y="1629"/>
                    <a:pt x="20663" y="2555"/>
                  </a:cubicBezTo>
                  <a:cubicBezTo>
                    <a:pt x="21814" y="3145"/>
                    <a:pt x="22685" y="3847"/>
                    <a:pt x="23274" y="4380"/>
                  </a:cubicBezTo>
                  <a:cubicBezTo>
                    <a:pt x="23555" y="4661"/>
                    <a:pt x="23780" y="4886"/>
                    <a:pt x="23920" y="5054"/>
                  </a:cubicBezTo>
                  <a:cubicBezTo>
                    <a:pt x="23975" y="5136"/>
                    <a:pt x="24029" y="5191"/>
                    <a:pt x="24084" y="5220"/>
                  </a:cubicBezTo>
                  <a:lnTo>
                    <a:pt x="24084" y="5220"/>
                  </a:lnTo>
                  <a:lnTo>
                    <a:pt x="22909" y="27037"/>
                  </a:lnTo>
                  <a:lnTo>
                    <a:pt x="22909" y="27093"/>
                  </a:lnTo>
                  <a:cubicBezTo>
                    <a:pt x="22909" y="27093"/>
                    <a:pt x="22909" y="27177"/>
                    <a:pt x="22937" y="27317"/>
                  </a:cubicBezTo>
                  <a:cubicBezTo>
                    <a:pt x="22994" y="27767"/>
                    <a:pt x="23134" y="28805"/>
                    <a:pt x="23134" y="29648"/>
                  </a:cubicBezTo>
                  <a:cubicBezTo>
                    <a:pt x="23134" y="30069"/>
                    <a:pt x="23106" y="30462"/>
                    <a:pt x="23022" y="30686"/>
                  </a:cubicBezTo>
                  <a:cubicBezTo>
                    <a:pt x="22965" y="30883"/>
                    <a:pt x="22825" y="31051"/>
                    <a:pt x="22572" y="31220"/>
                  </a:cubicBezTo>
                  <a:cubicBezTo>
                    <a:pt x="22235" y="31444"/>
                    <a:pt x="21674" y="31669"/>
                    <a:pt x="21028" y="31809"/>
                  </a:cubicBezTo>
                  <a:cubicBezTo>
                    <a:pt x="20354" y="31978"/>
                    <a:pt x="19568" y="32118"/>
                    <a:pt x="18754" y="32287"/>
                  </a:cubicBezTo>
                  <a:cubicBezTo>
                    <a:pt x="17266" y="32539"/>
                    <a:pt x="13729" y="32736"/>
                    <a:pt x="10865" y="32736"/>
                  </a:cubicBezTo>
                  <a:cubicBezTo>
                    <a:pt x="9574" y="32736"/>
                    <a:pt x="8423" y="32708"/>
                    <a:pt x="7693" y="32623"/>
                  </a:cubicBezTo>
                  <a:cubicBezTo>
                    <a:pt x="6429" y="32483"/>
                    <a:pt x="5587" y="32371"/>
                    <a:pt x="4998" y="32230"/>
                  </a:cubicBezTo>
                  <a:cubicBezTo>
                    <a:pt x="4717" y="32146"/>
                    <a:pt x="4492" y="32062"/>
                    <a:pt x="4352" y="31950"/>
                  </a:cubicBezTo>
                  <a:cubicBezTo>
                    <a:pt x="4211" y="31837"/>
                    <a:pt x="4099" y="31725"/>
                    <a:pt x="4043" y="31585"/>
                  </a:cubicBezTo>
                  <a:cubicBezTo>
                    <a:pt x="4015" y="31500"/>
                    <a:pt x="3987" y="31360"/>
                    <a:pt x="3959" y="31135"/>
                  </a:cubicBezTo>
                  <a:cubicBezTo>
                    <a:pt x="3847" y="30377"/>
                    <a:pt x="3790" y="28946"/>
                    <a:pt x="3762" y="27738"/>
                  </a:cubicBezTo>
                  <a:cubicBezTo>
                    <a:pt x="3734" y="27121"/>
                    <a:pt x="3734" y="26559"/>
                    <a:pt x="3734" y="26138"/>
                  </a:cubicBezTo>
                  <a:cubicBezTo>
                    <a:pt x="3734" y="25717"/>
                    <a:pt x="3734" y="25464"/>
                    <a:pt x="3734" y="25464"/>
                  </a:cubicBezTo>
                  <a:lnTo>
                    <a:pt x="3734" y="25436"/>
                  </a:lnTo>
                  <a:cubicBezTo>
                    <a:pt x="3734" y="25436"/>
                    <a:pt x="3678" y="25099"/>
                    <a:pt x="3594" y="24538"/>
                  </a:cubicBezTo>
                  <a:cubicBezTo>
                    <a:pt x="3257" y="22545"/>
                    <a:pt x="2499" y="17547"/>
                    <a:pt x="1797" y="12999"/>
                  </a:cubicBezTo>
                  <a:cubicBezTo>
                    <a:pt x="1432" y="10753"/>
                    <a:pt x="1095" y="8591"/>
                    <a:pt x="871" y="7019"/>
                  </a:cubicBezTo>
                  <a:cubicBezTo>
                    <a:pt x="730" y="6205"/>
                    <a:pt x="646" y="5559"/>
                    <a:pt x="562" y="5082"/>
                  </a:cubicBezTo>
                  <a:cubicBezTo>
                    <a:pt x="534" y="4858"/>
                    <a:pt x="506" y="4689"/>
                    <a:pt x="478" y="4549"/>
                  </a:cubicBezTo>
                  <a:cubicBezTo>
                    <a:pt x="478" y="4500"/>
                    <a:pt x="478" y="4451"/>
                    <a:pt x="478" y="4421"/>
                  </a:cubicBezTo>
                  <a:lnTo>
                    <a:pt x="478" y="4421"/>
                  </a:lnTo>
                  <a:cubicBezTo>
                    <a:pt x="500" y="4406"/>
                    <a:pt x="529" y="4391"/>
                    <a:pt x="562" y="4380"/>
                  </a:cubicBezTo>
                  <a:cubicBezTo>
                    <a:pt x="814" y="4184"/>
                    <a:pt x="1432" y="3903"/>
                    <a:pt x="2078" y="3594"/>
                  </a:cubicBezTo>
                  <a:cubicBezTo>
                    <a:pt x="2724" y="3285"/>
                    <a:pt x="3453" y="2948"/>
                    <a:pt x="4043" y="2668"/>
                  </a:cubicBezTo>
                  <a:cubicBezTo>
                    <a:pt x="5419" y="1994"/>
                    <a:pt x="8002" y="983"/>
                    <a:pt x="11006" y="590"/>
                  </a:cubicBezTo>
                  <a:cubicBezTo>
                    <a:pt x="11848" y="506"/>
                    <a:pt x="12662" y="450"/>
                    <a:pt x="13392" y="450"/>
                  </a:cubicBezTo>
                  <a:close/>
                  <a:moveTo>
                    <a:pt x="13392" y="1"/>
                  </a:moveTo>
                  <a:cubicBezTo>
                    <a:pt x="12634" y="1"/>
                    <a:pt x="11820" y="29"/>
                    <a:pt x="10949" y="141"/>
                  </a:cubicBezTo>
                  <a:cubicBezTo>
                    <a:pt x="7861" y="534"/>
                    <a:pt x="5250" y="1573"/>
                    <a:pt x="3847" y="2247"/>
                  </a:cubicBezTo>
                  <a:cubicBezTo>
                    <a:pt x="3145" y="2583"/>
                    <a:pt x="2218" y="3005"/>
                    <a:pt x="1460" y="3370"/>
                  </a:cubicBezTo>
                  <a:cubicBezTo>
                    <a:pt x="1067" y="3566"/>
                    <a:pt x="730" y="3735"/>
                    <a:pt x="478" y="3875"/>
                  </a:cubicBezTo>
                  <a:cubicBezTo>
                    <a:pt x="365" y="3931"/>
                    <a:pt x="253" y="4015"/>
                    <a:pt x="197" y="4071"/>
                  </a:cubicBezTo>
                  <a:lnTo>
                    <a:pt x="85" y="4156"/>
                  </a:lnTo>
                  <a:cubicBezTo>
                    <a:pt x="56" y="4212"/>
                    <a:pt x="0" y="4240"/>
                    <a:pt x="0" y="4380"/>
                  </a:cubicBezTo>
                  <a:lnTo>
                    <a:pt x="0" y="4408"/>
                  </a:lnTo>
                  <a:cubicBezTo>
                    <a:pt x="28" y="4633"/>
                    <a:pt x="225" y="6065"/>
                    <a:pt x="562" y="8086"/>
                  </a:cubicBezTo>
                  <a:cubicBezTo>
                    <a:pt x="1488" y="14122"/>
                    <a:pt x="3257" y="25521"/>
                    <a:pt x="3257" y="25521"/>
                  </a:cubicBezTo>
                  <a:lnTo>
                    <a:pt x="3257" y="25521"/>
                  </a:lnTo>
                  <a:lnTo>
                    <a:pt x="3257" y="25521"/>
                  </a:lnTo>
                  <a:cubicBezTo>
                    <a:pt x="3257" y="25790"/>
                    <a:pt x="3260" y="26987"/>
                    <a:pt x="3285" y="28272"/>
                  </a:cubicBezTo>
                  <a:cubicBezTo>
                    <a:pt x="3313" y="29002"/>
                    <a:pt x="3341" y="29760"/>
                    <a:pt x="3397" y="30377"/>
                  </a:cubicBezTo>
                  <a:cubicBezTo>
                    <a:pt x="3425" y="30686"/>
                    <a:pt x="3453" y="30967"/>
                    <a:pt x="3482" y="31192"/>
                  </a:cubicBezTo>
                  <a:cubicBezTo>
                    <a:pt x="3510" y="31444"/>
                    <a:pt x="3566" y="31613"/>
                    <a:pt x="3622" y="31753"/>
                  </a:cubicBezTo>
                  <a:cubicBezTo>
                    <a:pt x="3706" y="31978"/>
                    <a:pt x="3875" y="32174"/>
                    <a:pt x="4099" y="32343"/>
                  </a:cubicBezTo>
                  <a:cubicBezTo>
                    <a:pt x="4408" y="32567"/>
                    <a:pt x="4829" y="32680"/>
                    <a:pt x="5391" y="32792"/>
                  </a:cubicBezTo>
                  <a:cubicBezTo>
                    <a:pt x="5980" y="32876"/>
                    <a:pt x="6710" y="32960"/>
                    <a:pt x="7637" y="33073"/>
                  </a:cubicBezTo>
                  <a:cubicBezTo>
                    <a:pt x="8423" y="33157"/>
                    <a:pt x="9574" y="33213"/>
                    <a:pt x="10865" y="33213"/>
                  </a:cubicBezTo>
                  <a:cubicBezTo>
                    <a:pt x="13729" y="33213"/>
                    <a:pt x="17294" y="33017"/>
                    <a:pt x="18838" y="32736"/>
                  </a:cubicBezTo>
                  <a:cubicBezTo>
                    <a:pt x="19933" y="32539"/>
                    <a:pt x="20972" y="32371"/>
                    <a:pt x="21786" y="32090"/>
                  </a:cubicBezTo>
                  <a:cubicBezTo>
                    <a:pt x="22207" y="31950"/>
                    <a:pt x="22544" y="31809"/>
                    <a:pt x="22853" y="31613"/>
                  </a:cubicBezTo>
                  <a:cubicBezTo>
                    <a:pt x="23134" y="31388"/>
                    <a:pt x="23358" y="31164"/>
                    <a:pt x="23471" y="30827"/>
                  </a:cubicBezTo>
                  <a:cubicBezTo>
                    <a:pt x="23583" y="30518"/>
                    <a:pt x="23611" y="30097"/>
                    <a:pt x="23611" y="29648"/>
                  </a:cubicBezTo>
                  <a:cubicBezTo>
                    <a:pt x="23611" y="28508"/>
                    <a:pt x="23386" y="27169"/>
                    <a:pt x="23361" y="27022"/>
                  </a:cubicBezTo>
                  <a:lnTo>
                    <a:pt x="23361" y="27022"/>
                  </a:lnTo>
                  <a:lnTo>
                    <a:pt x="24538" y="5166"/>
                  </a:lnTo>
                  <a:cubicBezTo>
                    <a:pt x="24538" y="5110"/>
                    <a:pt x="24538" y="5054"/>
                    <a:pt x="24510" y="5026"/>
                  </a:cubicBezTo>
                  <a:cubicBezTo>
                    <a:pt x="24481" y="4998"/>
                    <a:pt x="23274" y="3398"/>
                    <a:pt x="20888" y="2134"/>
                  </a:cubicBezTo>
                  <a:cubicBezTo>
                    <a:pt x="18502" y="899"/>
                    <a:pt x="16789" y="281"/>
                    <a:pt x="16789" y="253"/>
                  </a:cubicBezTo>
                  <a:lnTo>
                    <a:pt x="16761" y="253"/>
                  </a:lnTo>
                  <a:cubicBezTo>
                    <a:pt x="16761" y="253"/>
                    <a:pt x="15329" y="1"/>
                    <a:pt x="133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39"/>
            <p:cNvSpPr/>
            <p:nvPr/>
          </p:nvSpPr>
          <p:spPr>
            <a:xfrm>
              <a:off x="3490625" y="2898200"/>
              <a:ext cx="312375" cy="474625"/>
            </a:xfrm>
            <a:custGeom>
              <a:rect b="b" l="l" r="r" t="t"/>
              <a:pathLst>
                <a:path extrusionOk="0" h="18985" w="12495">
                  <a:moveTo>
                    <a:pt x="759" y="0"/>
                  </a:moveTo>
                  <a:lnTo>
                    <a:pt x="1" y="12072"/>
                  </a:lnTo>
                  <a:cubicBezTo>
                    <a:pt x="1" y="12072"/>
                    <a:pt x="8137" y="18984"/>
                    <a:pt x="10184" y="18984"/>
                  </a:cubicBezTo>
                  <a:cubicBezTo>
                    <a:pt x="10216" y="18984"/>
                    <a:pt x="10247" y="18982"/>
                    <a:pt x="10276" y="18979"/>
                  </a:cubicBezTo>
                  <a:cubicBezTo>
                    <a:pt x="12157" y="18754"/>
                    <a:pt x="12494" y="17294"/>
                    <a:pt x="12494" y="17294"/>
                  </a:cubicBezTo>
                  <a:lnTo>
                    <a:pt x="11596" y="12241"/>
                  </a:lnTo>
                  <a:lnTo>
                    <a:pt x="7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39"/>
            <p:cNvSpPr/>
            <p:nvPr/>
          </p:nvSpPr>
          <p:spPr>
            <a:xfrm>
              <a:off x="3484325" y="2892300"/>
              <a:ext cx="325675" cy="486700"/>
            </a:xfrm>
            <a:custGeom>
              <a:rect b="b" l="l" r="r" t="t"/>
              <a:pathLst>
                <a:path extrusionOk="0" h="19468" w="13027">
                  <a:moveTo>
                    <a:pt x="999" y="1"/>
                  </a:moveTo>
                  <a:cubicBezTo>
                    <a:pt x="974" y="1"/>
                    <a:pt x="949" y="4"/>
                    <a:pt x="927" y="12"/>
                  </a:cubicBezTo>
                  <a:cubicBezTo>
                    <a:pt x="843" y="40"/>
                    <a:pt x="786" y="124"/>
                    <a:pt x="786" y="208"/>
                  </a:cubicBezTo>
                  <a:lnTo>
                    <a:pt x="28" y="12280"/>
                  </a:lnTo>
                  <a:cubicBezTo>
                    <a:pt x="0" y="12365"/>
                    <a:pt x="56" y="12421"/>
                    <a:pt x="113" y="12477"/>
                  </a:cubicBezTo>
                  <a:cubicBezTo>
                    <a:pt x="113" y="12477"/>
                    <a:pt x="2134" y="14218"/>
                    <a:pt x="4436" y="15958"/>
                  </a:cubicBezTo>
                  <a:cubicBezTo>
                    <a:pt x="5587" y="16829"/>
                    <a:pt x="6794" y="17699"/>
                    <a:pt x="7861" y="18345"/>
                  </a:cubicBezTo>
                  <a:cubicBezTo>
                    <a:pt x="8395" y="18681"/>
                    <a:pt x="8872" y="18934"/>
                    <a:pt x="9321" y="19131"/>
                  </a:cubicBezTo>
                  <a:cubicBezTo>
                    <a:pt x="9742" y="19327"/>
                    <a:pt x="10107" y="19468"/>
                    <a:pt x="10444" y="19468"/>
                  </a:cubicBezTo>
                  <a:lnTo>
                    <a:pt x="10556" y="19439"/>
                  </a:lnTo>
                  <a:cubicBezTo>
                    <a:pt x="11567" y="19327"/>
                    <a:pt x="12185" y="18878"/>
                    <a:pt x="12522" y="18429"/>
                  </a:cubicBezTo>
                  <a:cubicBezTo>
                    <a:pt x="12887" y="18008"/>
                    <a:pt x="12971" y="17615"/>
                    <a:pt x="12999" y="17587"/>
                  </a:cubicBezTo>
                  <a:cubicBezTo>
                    <a:pt x="13027" y="17474"/>
                    <a:pt x="12943" y="17334"/>
                    <a:pt x="12802" y="17306"/>
                  </a:cubicBezTo>
                  <a:cubicBezTo>
                    <a:pt x="12788" y="17302"/>
                    <a:pt x="12772" y="17300"/>
                    <a:pt x="12757" y="17300"/>
                  </a:cubicBezTo>
                  <a:cubicBezTo>
                    <a:pt x="12655" y="17300"/>
                    <a:pt x="12546" y="17377"/>
                    <a:pt x="12522" y="17474"/>
                  </a:cubicBezTo>
                  <a:cubicBezTo>
                    <a:pt x="12522" y="17502"/>
                    <a:pt x="12437" y="17839"/>
                    <a:pt x="12157" y="18176"/>
                  </a:cubicBezTo>
                  <a:cubicBezTo>
                    <a:pt x="11848" y="18513"/>
                    <a:pt x="11371" y="18878"/>
                    <a:pt x="10500" y="18990"/>
                  </a:cubicBezTo>
                  <a:lnTo>
                    <a:pt x="10444" y="18990"/>
                  </a:lnTo>
                  <a:cubicBezTo>
                    <a:pt x="10248" y="18990"/>
                    <a:pt x="9911" y="18906"/>
                    <a:pt x="9518" y="18710"/>
                  </a:cubicBezTo>
                  <a:cubicBezTo>
                    <a:pt x="8086" y="18064"/>
                    <a:pt x="5784" y="16407"/>
                    <a:pt x="3875" y="14919"/>
                  </a:cubicBezTo>
                  <a:cubicBezTo>
                    <a:pt x="2920" y="14189"/>
                    <a:pt x="2050" y="13488"/>
                    <a:pt x="1432" y="12954"/>
                  </a:cubicBezTo>
                  <a:cubicBezTo>
                    <a:pt x="1095" y="12702"/>
                    <a:pt x="843" y="12505"/>
                    <a:pt x="674" y="12337"/>
                  </a:cubicBezTo>
                  <a:cubicBezTo>
                    <a:pt x="598" y="12273"/>
                    <a:pt x="534" y="12221"/>
                    <a:pt x="486" y="12183"/>
                  </a:cubicBezTo>
                  <a:lnTo>
                    <a:pt x="486" y="12183"/>
                  </a:lnTo>
                  <a:lnTo>
                    <a:pt x="1208" y="798"/>
                  </a:lnTo>
                  <a:lnTo>
                    <a:pt x="11679" y="12645"/>
                  </a:lnTo>
                  <a:cubicBezTo>
                    <a:pt x="11722" y="12687"/>
                    <a:pt x="11778" y="12709"/>
                    <a:pt x="11837" y="12709"/>
                  </a:cubicBezTo>
                  <a:cubicBezTo>
                    <a:pt x="11897" y="12709"/>
                    <a:pt x="11960" y="12687"/>
                    <a:pt x="12016" y="12645"/>
                  </a:cubicBezTo>
                  <a:cubicBezTo>
                    <a:pt x="12101" y="12561"/>
                    <a:pt x="12101" y="12421"/>
                    <a:pt x="12016" y="12337"/>
                  </a:cubicBezTo>
                  <a:lnTo>
                    <a:pt x="1179" y="68"/>
                  </a:lnTo>
                  <a:cubicBezTo>
                    <a:pt x="1138" y="27"/>
                    <a:pt x="1067" y="1"/>
                    <a:pt x="9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0" name="Shape 3300"/>
        <p:cNvGrpSpPr/>
        <p:nvPr/>
      </p:nvGrpSpPr>
      <p:grpSpPr>
        <a:xfrm>
          <a:off x="0" y="0"/>
          <a:ext cx="0" cy="0"/>
          <a:chOff x="0" y="0"/>
          <a:chExt cx="0" cy="0"/>
        </a:xfrm>
      </p:grpSpPr>
      <p:grpSp>
        <p:nvGrpSpPr>
          <p:cNvPr id="3301" name="Google Shape;3301;p40"/>
          <p:cNvGrpSpPr/>
          <p:nvPr/>
        </p:nvGrpSpPr>
        <p:grpSpPr>
          <a:xfrm>
            <a:off x="1980375" y="1556088"/>
            <a:ext cx="5183250" cy="3541786"/>
            <a:chOff x="277900" y="420125"/>
            <a:chExt cx="6852525" cy="4682425"/>
          </a:xfrm>
        </p:grpSpPr>
        <p:sp>
          <p:nvSpPr>
            <p:cNvPr id="3302" name="Google Shape;3302;p40"/>
            <p:cNvSpPr/>
            <p:nvPr/>
          </p:nvSpPr>
          <p:spPr>
            <a:xfrm>
              <a:off x="277900" y="420125"/>
              <a:ext cx="6852525" cy="4609425"/>
            </a:xfrm>
            <a:custGeom>
              <a:rect b="b" l="l" r="r" t="t"/>
              <a:pathLst>
                <a:path extrusionOk="0" h="184377" w="274101">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40"/>
            <p:cNvSpPr/>
            <p:nvPr/>
          </p:nvSpPr>
          <p:spPr>
            <a:xfrm>
              <a:off x="582900" y="420200"/>
              <a:ext cx="6424600" cy="4609350"/>
            </a:xfrm>
            <a:custGeom>
              <a:rect b="b" l="l" r="r" t="t"/>
              <a:pathLst>
                <a:path extrusionOk="0" h="184374" w="256984">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40"/>
            <p:cNvSpPr/>
            <p:nvPr/>
          </p:nvSpPr>
          <p:spPr>
            <a:xfrm>
              <a:off x="702125" y="5036900"/>
              <a:ext cx="6191675" cy="65650"/>
            </a:xfrm>
            <a:custGeom>
              <a:rect b="b" l="l" r="r" t="t"/>
              <a:pathLst>
                <a:path extrusionOk="0" h="2626" w="247667">
                  <a:moveTo>
                    <a:pt x="1" y="1"/>
                  </a:moveTo>
                  <a:lnTo>
                    <a:pt x="1" y="2626"/>
                  </a:lnTo>
                  <a:lnTo>
                    <a:pt x="247667" y="2626"/>
                  </a:lnTo>
                  <a:lnTo>
                    <a:pt x="2476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40"/>
            <p:cNvSpPr/>
            <p:nvPr/>
          </p:nvSpPr>
          <p:spPr>
            <a:xfrm>
              <a:off x="665175" y="3566050"/>
              <a:ext cx="125725" cy="97450"/>
            </a:xfrm>
            <a:custGeom>
              <a:rect b="b" l="l" r="r" t="t"/>
              <a:pathLst>
                <a:path extrusionOk="0" h="3898" w="5029">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40"/>
            <p:cNvSpPr/>
            <p:nvPr/>
          </p:nvSpPr>
          <p:spPr>
            <a:xfrm>
              <a:off x="667950" y="3411900"/>
              <a:ext cx="777325" cy="1632425"/>
            </a:xfrm>
            <a:custGeom>
              <a:rect b="b" l="l" r="r" t="t"/>
              <a:pathLst>
                <a:path extrusionOk="0" h="65297" w="31093">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40"/>
            <p:cNvSpPr/>
            <p:nvPr/>
          </p:nvSpPr>
          <p:spPr>
            <a:xfrm>
              <a:off x="1174425" y="3532200"/>
              <a:ext cx="91525" cy="134975"/>
            </a:xfrm>
            <a:custGeom>
              <a:rect b="b" l="l" r="r" t="t"/>
              <a:pathLst>
                <a:path extrusionOk="0" h="5399" w="3661">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40"/>
            <p:cNvSpPr/>
            <p:nvPr/>
          </p:nvSpPr>
          <p:spPr>
            <a:xfrm>
              <a:off x="4182000" y="4206925"/>
              <a:ext cx="147900" cy="871025"/>
            </a:xfrm>
            <a:custGeom>
              <a:rect b="b" l="l" r="r" t="t"/>
              <a:pathLst>
                <a:path extrusionOk="0" h="34841" w="5916">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40"/>
            <p:cNvSpPr/>
            <p:nvPr/>
          </p:nvSpPr>
          <p:spPr>
            <a:xfrm>
              <a:off x="4173675" y="4199525"/>
              <a:ext cx="163625" cy="886400"/>
            </a:xfrm>
            <a:custGeom>
              <a:rect b="b" l="l" r="r" t="t"/>
              <a:pathLst>
                <a:path extrusionOk="0" h="35456" w="6545">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40"/>
            <p:cNvSpPr/>
            <p:nvPr/>
          </p:nvSpPr>
          <p:spPr>
            <a:xfrm>
              <a:off x="3355700" y="4206925"/>
              <a:ext cx="147900" cy="871025"/>
            </a:xfrm>
            <a:custGeom>
              <a:rect b="b" l="l" r="r" t="t"/>
              <a:pathLst>
                <a:path extrusionOk="0" h="34841" w="5916">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40"/>
            <p:cNvSpPr/>
            <p:nvPr/>
          </p:nvSpPr>
          <p:spPr>
            <a:xfrm>
              <a:off x="3348300" y="4199525"/>
              <a:ext cx="163625" cy="886400"/>
            </a:xfrm>
            <a:custGeom>
              <a:rect b="b" l="l" r="r" t="t"/>
              <a:pathLst>
                <a:path extrusionOk="0" h="35456" w="6545">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40"/>
            <p:cNvSpPr/>
            <p:nvPr/>
          </p:nvSpPr>
          <p:spPr>
            <a:xfrm>
              <a:off x="3415775" y="3231825"/>
              <a:ext cx="889175" cy="1075875"/>
            </a:xfrm>
            <a:custGeom>
              <a:rect b="b" l="l" r="r" t="t"/>
              <a:pathLst>
                <a:path extrusionOk="0" h="43035" w="35567">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40"/>
            <p:cNvSpPr/>
            <p:nvPr/>
          </p:nvSpPr>
          <p:spPr>
            <a:xfrm>
              <a:off x="3410225" y="3223500"/>
              <a:ext cx="898425" cy="1091575"/>
            </a:xfrm>
            <a:custGeom>
              <a:rect b="b" l="l" r="r" t="t"/>
              <a:pathLst>
                <a:path extrusionOk="0" h="43663" w="35937">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40"/>
            <p:cNvSpPr/>
            <p:nvPr/>
          </p:nvSpPr>
          <p:spPr>
            <a:xfrm>
              <a:off x="3388050" y="4095075"/>
              <a:ext cx="902100" cy="212625"/>
            </a:xfrm>
            <a:custGeom>
              <a:rect b="b" l="l" r="r" t="t"/>
              <a:pathLst>
                <a:path extrusionOk="0" h="8505" w="36084">
                  <a:moveTo>
                    <a:pt x="0" y="1"/>
                  </a:moveTo>
                  <a:lnTo>
                    <a:pt x="0" y="8504"/>
                  </a:lnTo>
                  <a:lnTo>
                    <a:pt x="36084" y="8504"/>
                  </a:lnTo>
                  <a:lnTo>
                    <a:pt x="360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40"/>
            <p:cNvSpPr/>
            <p:nvPr/>
          </p:nvSpPr>
          <p:spPr>
            <a:xfrm>
              <a:off x="3380650" y="4086775"/>
              <a:ext cx="916900" cy="228300"/>
            </a:xfrm>
            <a:custGeom>
              <a:rect b="b" l="l" r="r" t="t"/>
              <a:pathLst>
                <a:path extrusionOk="0" h="9132" w="36676">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40"/>
            <p:cNvSpPr/>
            <p:nvPr/>
          </p:nvSpPr>
          <p:spPr>
            <a:xfrm>
              <a:off x="3342750" y="3850150"/>
              <a:ext cx="116500" cy="457550"/>
            </a:xfrm>
            <a:custGeom>
              <a:rect b="b" l="l" r="r" t="t"/>
              <a:pathLst>
                <a:path extrusionOk="0" h="18302" w="466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40"/>
            <p:cNvSpPr/>
            <p:nvPr/>
          </p:nvSpPr>
          <p:spPr>
            <a:xfrm>
              <a:off x="3335375" y="3842750"/>
              <a:ext cx="131250" cy="472325"/>
            </a:xfrm>
            <a:custGeom>
              <a:rect b="b" l="l" r="r" t="t"/>
              <a:pathLst>
                <a:path extrusionOk="0" h="18893" w="525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40"/>
            <p:cNvSpPr/>
            <p:nvPr/>
          </p:nvSpPr>
          <p:spPr>
            <a:xfrm>
              <a:off x="4225425" y="3850150"/>
              <a:ext cx="116500" cy="457550"/>
            </a:xfrm>
            <a:custGeom>
              <a:rect b="b" l="l" r="r" t="t"/>
              <a:pathLst>
                <a:path extrusionOk="0" h="18302" w="466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40"/>
            <p:cNvSpPr/>
            <p:nvPr/>
          </p:nvSpPr>
          <p:spPr>
            <a:xfrm>
              <a:off x="4218050" y="3842750"/>
              <a:ext cx="131250" cy="472325"/>
            </a:xfrm>
            <a:custGeom>
              <a:rect b="b" l="l" r="r" t="t"/>
              <a:pathLst>
                <a:path extrusionOk="0" h="18893" w="525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40"/>
            <p:cNvSpPr/>
            <p:nvPr/>
          </p:nvSpPr>
          <p:spPr>
            <a:xfrm>
              <a:off x="3548875" y="3556225"/>
              <a:ext cx="574000" cy="329075"/>
            </a:xfrm>
            <a:custGeom>
              <a:rect b="b" l="l" r="r" t="t"/>
              <a:pathLst>
                <a:path extrusionOk="0" h="13163" w="22960">
                  <a:moveTo>
                    <a:pt x="0" y="1"/>
                  </a:moveTo>
                  <a:lnTo>
                    <a:pt x="1294" y="13162"/>
                  </a:lnTo>
                  <a:lnTo>
                    <a:pt x="21665" y="13162"/>
                  </a:lnTo>
                  <a:lnTo>
                    <a:pt x="2295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40"/>
            <p:cNvSpPr/>
            <p:nvPr/>
          </p:nvSpPr>
          <p:spPr>
            <a:xfrm>
              <a:off x="3541475" y="3548850"/>
              <a:ext cx="588775" cy="343850"/>
            </a:xfrm>
            <a:custGeom>
              <a:rect b="b" l="l" r="r" t="t"/>
              <a:pathLst>
                <a:path extrusionOk="0" h="13754" w="23551">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40"/>
            <p:cNvSpPr/>
            <p:nvPr/>
          </p:nvSpPr>
          <p:spPr>
            <a:xfrm>
              <a:off x="3337225" y="3015525"/>
              <a:ext cx="1061075" cy="603575"/>
            </a:xfrm>
            <a:custGeom>
              <a:rect b="b" l="l" r="r" t="t"/>
              <a:pathLst>
                <a:path extrusionOk="0" h="24143" w="42443">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40"/>
            <p:cNvSpPr/>
            <p:nvPr/>
          </p:nvSpPr>
          <p:spPr>
            <a:xfrm>
              <a:off x="3328900" y="3008150"/>
              <a:ext cx="1076800" cy="619275"/>
            </a:xfrm>
            <a:custGeom>
              <a:rect b="b" l="l" r="r" t="t"/>
              <a:pathLst>
                <a:path extrusionOk="0" h="24771" w="43072">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40"/>
            <p:cNvSpPr/>
            <p:nvPr/>
          </p:nvSpPr>
          <p:spPr>
            <a:xfrm>
              <a:off x="3938900" y="2856775"/>
              <a:ext cx="52725" cy="82300"/>
            </a:xfrm>
            <a:custGeom>
              <a:rect b="b" l="l" r="r" t="t"/>
              <a:pathLst>
                <a:path extrusionOk="0" h="3292" w="2109">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40"/>
            <p:cNvSpPr/>
            <p:nvPr/>
          </p:nvSpPr>
          <p:spPr>
            <a:xfrm>
              <a:off x="3930600" y="2849175"/>
              <a:ext cx="65650" cy="98000"/>
            </a:xfrm>
            <a:custGeom>
              <a:rect b="b" l="l" r="r" t="t"/>
              <a:pathLst>
                <a:path extrusionOk="0" h="3920" w="2626">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40"/>
            <p:cNvSpPr/>
            <p:nvPr/>
          </p:nvSpPr>
          <p:spPr>
            <a:xfrm>
              <a:off x="3667175" y="2856775"/>
              <a:ext cx="53625" cy="82300"/>
            </a:xfrm>
            <a:custGeom>
              <a:rect b="b" l="l" r="r" t="t"/>
              <a:pathLst>
                <a:path extrusionOk="0" h="3292" w="2145">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40"/>
            <p:cNvSpPr/>
            <p:nvPr/>
          </p:nvSpPr>
          <p:spPr>
            <a:xfrm>
              <a:off x="3662550" y="2849175"/>
              <a:ext cx="65650" cy="98000"/>
            </a:xfrm>
            <a:custGeom>
              <a:rect b="b" l="l" r="r" t="t"/>
              <a:pathLst>
                <a:path extrusionOk="0" h="3920" w="2626">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40"/>
            <p:cNvSpPr/>
            <p:nvPr/>
          </p:nvSpPr>
          <p:spPr>
            <a:xfrm>
              <a:off x="3694900" y="2954900"/>
              <a:ext cx="289325" cy="233500"/>
            </a:xfrm>
            <a:custGeom>
              <a:rect b="b" l="l" r="r" t="t"/>
              <a:pathLst>
                <a:path extrusionOk="0" h="9340" w="11573">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40"/>
            <p:cNvSpPr/>
            <p:nvPr/>
          </p:nvSpPr>
          <p:spPr>
            <a:xfrm>
              <a:off x="3687500" y="2947150"/>
              <a:ext cx="305050" cy="249100"/>
            </a:xfrm>
            <a:custGeom>
              <a:rect b="b" l="l" r="r" t="t"/>
              <a:pathLst>
                <a:path extrusionOk="0" h="9964" w="12202">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40"/>
            <p:cNvSpPr/>
            <p:nvPr/>
          </p:nvSpPr>
          <p:spPr>
            <a:xfrm>
              <a:off x="3761450" y="3038650"/>
              <a:ext cx="139600" cy="207225"/>
            </a:xfrm>
            <a:custGeom>
              <a:rect b="b" l="l" r="r" t="t"/>
              <a:pathLst>
                <a:path extrusionOk="0" h="8289" w="5584">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40"/>
            <p:cNvSpPr/>
            <p:nvPr/>
          </p:nvSpPr>
          <p:spPr>
            <a:xfrm>
              <a:off x="3753125" y="3030800"/>
              <a:ext cx="155300" cy="223225"/>
            </a:xfrm>
            <a:custGeom>
              <a:rect b="b" l="l" r="r" t="t"/>
              <a:pathLst>
                <a:path extrusionOk="0" h="8929" w="6212">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40"/>
            <p:cNvSpPr/>
            <p:nvPr/>
          </p:nvSpPr>
          <p:spPr>
            <a:xfrm>
              <a:off x="3715250" y="2777775"/>
              <a:ext cx="241250" cy="327075"/>
            </a:xfrm>
            <a:custGeom>
              <a:rect b="b" l="l" r="r" t="t"/>
              <a:pathLst>
                <a:path extrusionOk="0" h="13083" w="965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40"/>
            <p:cNvSpPr/>
            <p:nvPr/>
          </p:nvSpPr>
          <p:spPr>
            <a:xfrm>
              <a:off x="3707850" y="2769675"/>
              <a:ext cx="256050" cy="342925"/>
            </a:xfrm>
            <a:custGeom>
              <a:rect b="b" l="l" r="r" t="t"/>
              <a:pathLst>
                <a:path extrusionOk="0" h="13717" w="10242">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40"/>
            <p:cNvSpPr/>
            <p:nvPr/>
          </p:nvSpPr>
          <p:spPr>
            <a:xfrm>
              <a:off x="3659775" y="2613900"/>
              <a:ext cx="321675" cy="302000"/>
            </a:xfrm>
            <a:custGeom>
              <a:rect b="b" l="l" r="r" t="t"/>
              <a:pathLst>
                <a:path extrusionOk="0" h="12080" w="12867">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40"/>
            <p:cNvSpPr/>
            <p:nvPr/>
          </p:nvSpPr>
          <p:spPr>
            <a:xfrm>
              <a:off x="3662550" y="2606075"/>
              <a:ext cx="327225" cy="317975"/>
            </a:xfrm>
            <a:custGeom>
              <a:rect b="b" l="l" r="r" t="t"/>
              <a:pathLst>
                <a:path extrusionOk="0" h="12719" w="13089">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40"/>
            <p:cNvSpPr/>
            <p:nvPr/>
          </p:nvSpPr>
          <p:spPr>
            <a:xfrm>
              <a:off x="3314100" y="3493950"/>
              <a:ext cx="431675" cy="128850"/>
            </a:xfrm>
            <a:custGeom>
              <a:rect b="b" l="l" r="r" t="t"/>
              <a:pathLst>
                <a:path extrusionOk="0" h="5154" w="17267">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40"/>
            <p:cNvSpPr/>
            <p:nvPr/>
          </p:nvSpPr>
          <p:spPr>
            <a:xfrm>
              <a:off x="3317800" y="3486000"/>
              <a:ext cx="436275" cy="144200"/>
            </a:xfrm>
            <a:custGeom>
              <a:rect b="b" l="l" r="r" t="t"/>
              <a:pathLst>
                <a:path extrusionOk="0" h="5768" w="17451">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40"/>
            <p:cNvSpPr/>
            <p:nvPr/>
          </p:nvSpPr>
          <p:spPr>
            <a:xfrm>
              <a:off x="3642225" y="3515250"/>
              <a:ext cx="183025" cy="99250"/>
            </a:xfrm>
            <a:custGeom>
              <a:rect b="b" l="l" r="r" t="t"/>
              <a:pathLst>
                <a:path extrusionOk="0" h="3970" w="7321">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40"/>
            <p:cNvSpPr/>
            <p:nvPr/>
          </p:nvSpPr>
          <p:spPr>
            <a:xfrm>
              <a:off x="3634825" y="3508175"/>
              <a:ext cx="195975" cy="113700"/>
            </a:xfrm>
            <a:custGeom>
              <a:rect b="b" l="l" r="r" t="t"/>
              <a:pathLst>
                <a:path extrusionOk="0" h="4548" w="7839">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40"/>
            <p:cNvSpPr/>
            <p:nvPr/>
          </p:nvSpPr>
          <p:spPr>
            <a:xfrm>
              <a:off x="4000825" y="3493950"/>
              <a:ext cx="430750" cy="128850"/>
            </a:xfrm>
            <a:custGeom>
              <a:rect b="b" l="l" r="r" t="t"/>
              <a:pathLst>
                <a:path extrusionOk="0" h="5154" w="1723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40"/>
            <p:cNvSpPr/>
            <p:nvPr/>
          </p:nvSpPr>
          <p:spPr>
            <a:xfrm>
              <a:off x="3992525" y="3486000"/>
              <a:ext cx="436275" cy="144200"/>
            </a:xfrm>
            <a:custGeom>
              <a:rect b="b" l="l" r="r" t="t"/>
              <a:pathLst>
                <a:path extrusionOk="0" h="5768" w="17451">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40"/>
            <p:cNvSpPr/>
            <p:nvPr/>
          </p:nvSpPr>
          <p:spPr>
            <a:xfrm>
              <a:off x="3898250" y="3515250"/>
              <a:ext cx="183025" cy="99250"/>
            </a:xfrm>
            <a:custGeom>
              <a:rect b="b" l="l" r="r" t="t"/>
              <a:pathLst>
                <a:path extrusionOk="0" h="3970" w="7321">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40"/>
            <p:cNvSpPr/>
            <p:nvPr/>
          </p:nvSpPr>
          <p:spPr>
            <a:xfrm>
              <a:off x="3892700" y="3508175"/>
              <a:ext cx="195975" cy="113700"/>
            </a:xfrm>
            <a:custGeom>
              <a:rect b="b" l="l" r="r" t="t"/>
              <a:pathLst>
                <a:path extrusionOk="0" h="4548" w="7839">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40"/>
            <p:cNvSpPr/>
            <p:nvPr/>
          </p:nvSpPr>
          <p:spPr>
            <a:xfrm>
              <a:off x="3581225" y="3885275"/>
              <a:ext cx="489875" cy="212600"/>
            </a:xfrm>
            <a:custGeom>
              <a:rect b="b" l="l" r="r" t="t"/>
              <a:pathLst>
                <a:path extrusionOk="0" h="8504" w="19595">
                  <a:moveTo>
                    <a:pt x="0" y="0"/>
                  </a:moveTo>
                  <a:lnTo>
                    <a:pt x="0" y="8504"/>
                  </a:lnTo>
                  <a:lnTo>
                    <a:pt x="19595" y="8504"/>
                  </a:lnTo>
                  <a:lnTo>
                    <a:pt x="1959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40"/>
            <p:cNvSpPr/>
            <p:nvPr/>
          </p:nvSpPr>
          <p:spPr>
            <a:xfrm>
              <a:off x="3573825" y="3876950"/>
              <a:ext cx="504675" cy="228325"/>
            </a:xfrm>
            <a:custGeom>
              <a:rect b="b" l="l" r="r" t="t"/>
              <a:pathLst>
                <a:path extrusionOk="0" h="9133" w="20187">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40"/>
            <p:cNvSpPr/>
            <p:nvPr/>
          </p:nvSpPr>
          <p:spPr>
            <a:xfrm>
              <a:off x="3618200" y="3864350"/>
              <a:ext cx="183950" cy="157000"/>
            </a:xfrm>
            <a:custGeom>
              <a:rect b="b" l="l" r="r" t="t"/>
              <a:pathLst>
                <a:path extrusionOk="0" h="6280" w="7358">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40"/>
            <p:cNvSpPr/>
            <p:nvPr/>
          </p:nvSpPr>
          <p:spPr>
            <a:xfrm>
              <a:off x="3875125" y="3876950"/>
              <a:ext cx="171025" cy="137975"/>
            </a:xfrm>
            <a:custGeom>
              <a:rect b="b" l="l" r="r" t="t"/>
              <a:pathLst>
                <a:path extrusionOk="0" h="5519" w="6841">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40"/>
            <p:cNvSpPr/>
            <p:nvPr/>
          </p:nvSpPr>
          <p:spPr>
            <a:xfrm>
              <a:off x="3388050" y="3841775"/>
              <a:ext cx="297625" cy="1110125"/>
            </a:xfrm>
            <a:custGeom>
              <a:rect b="b" l="l" r="r" t="t"/>
              <a:pathLst>
                <a:path extrusionOk="0" h="44405" w="11905">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40"/>
            <p:cNvSpPr/>
            <p:nvPr/>
          </p:nvSpPr>
          <p:spPr>
            <a:xfrm>
              <a:off x="3433325" y="3834450"/>
              <a:ext cx="256050" cy="1124850"/>
            </a:xfrm>
            <a:custGeom>
              <a:rect b="b" l="l" r="r" t="t"/>
              <a:pathLst>
                <a:path extrusionOk="0" h="44994" w="10242">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40"/>
            <p:cNvSpPr/>
            <p:nvPr/>
          </p:nvSpPr>
          <p:spPr>
            <a:xfrm>
              <a:off x="3374175" y="4889025"/>
              <a:ext cx="198750" cy="146975"/>
            </a:xfrm>
            <a:custGeom>
              <a:rect b="b" l="l" r="r" t="t"/>
              <a:pathLst>
                <a:path extrusionOk="0" h="5879" w="7950">
                  <a:moveTo>
                    <a:pt x="3994" y="1"/>
                  </a:moveTo>
                  <a:lnTo>
                    <a:pt x="3069" y="3920"/>
                  </a:lnTo>
                  <a:lnTo>
                    <a:pt x="1" y="5879"/>
                  </a:lnTo>
                  <a:lnTo>
                    <a:pt x="7839" y="5879"/>
                  </a:lnTo>
                  <a:lnTo>
                    <a:pt x="79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40"/>
            <p:cNvSpPr/>
            <p:nvPr/>
          </p:nvSpPr>
          <p:spPr>
            <a:xfrm>
              <a:off x="3365875" y="4881625"/>
              <a:ext cx="215375" cy="161775"/>
            </a:xfrm>
            <a:custGeom>
              <a:rect b="b" l="l" r="r" t="t"/>
              <a:pathLst>
                <a:path extrusionOk="0" h="6471" w="8615">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40"/>
            <p:cNvSpPr/>
            <p:nvPr/>
          </p:nvSpPr>
          <p:spPr>
            <a:xfrm>
              <a:off x="3450900" y="4973025"/>
              <a:ext cx="84125" cy="14000"/>
            </a:xfrm>
            <a:custGeom>
              <a:rect b="b" l="l" r="r" t="t"/>
              <a:pathLst>
                <a:path extrusionOk="0" h="560" w="3365">
                  <a:moveTo>
                    <a:pt x="1868" y="1"/>
                  </a:moveTo>
                  <a:cubicBezTo>
                    <a:pt x="871" y="1"/>
                    <a:pt x="0" y="560"/>
                    <a:pt x="0" y="560"/>
                  </a:cubicBezTo>
                  <a:lnTo>
                    <a:pt x="3365" y="560"/>
                  </a:lnTo>
                  <a:cubicBezTo>
                    <a:pt x="2896" y="141"/>
                    <a:pt x="2367" y="1"/>
                    <a:pt x="18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40"/>
            <p:cNvSpPr/>
            <p:nvPr/>
          </p:nvSpPr>
          <p:spPr>
            <a:xfrm>
              <a:off x="3442575" y="4964825"/>
              <a:ext cx="100775" cy="29725"/>
            </a:xfrm>
            <a:custGeom>
              <a:rect b="b" l="l" r="r" t="t"/>
              <a:pathLst>
                <a:path extrusionOk="0" h="1189" w="4031">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40"/>
            <p:cNvSpPr/>
            <p:nvPr/>
          </p:nvSpPr>
          <p:spPr>
            <a:xfrm>
              <a:off x="3998975" y="3841775"/>
              <a:ext cx="297650" cy="1110125"/>
            </a:xfrm>
            <a:custGeom>
              <a:rect b="b" l="l" r="r" t="t"/>
              <a:pathLst>
                <a:path extrusionOk="0" h="44405" w="11906">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40"/>
            <p:cNvSpPr/>
            <p:nvPr/>
          </p:nvSpPr>
          <p:spPr>
            <a:xfrm>
              <a:off x="3995300" y="3834450"/>
              <a:ext cx="256025" cy="1124850"/>
            </a:xfrm>
            <a:custGeom>
              <a:rect b="b" l="l" r="r" t="t"/>
              <a:pathLst>
                <a:path extrusionOk="0" h="44994" w="10241">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40"/>
            <p:cNvSpPr/>
            <p:nvPr/>
          </p:nvSpPr>
          <p:spPr>
            <a:xfrm>
              <a:off x="4111750" y="4889025"/>
              <a:ext cx="198750" cy="146975"/>
            </a:xfrm>
            <a:custGeom>
              <a:rect b="b" l="l" r="r" t="t"/>
              <a:pathLst>
                <a:path extrusionOk="0" h="5879" w="7950">
                  <a:moveTo>
                    <a:pt x="0" y="1"/>
                  </a:moveTo>
                  <a:lnTo>
                    <a:pt x="111" y="5879"/>
                  </a:lnTo>
                  <a:lnTo>
                    <a:pt x="7949" y="5879"/>
                  </a:lnTo>
                  <a:lnTo>
                    <a:pt x="4881" y="3920"/>
                  </a:lnTo>
                  <a:lnTo>
                    <a:pt x="39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40"/>
            <p:cNvSpPr/>
            <p:nvPr/>
          </p:nvSpPr>
          <p:spPr>
            <a:xfrm>
              <a:off x="4103425" y="4881625"/>
              <a:ext cx="215375" cy="161775"/>
            </a:xfrm>
            <a:custGeom>
              <a:rect b="b" l="l" r="r" t="t"/>
              <a:pathLst>
                <a:path extrusionOk="0" h="6471" w="8615">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40"/>
            <p:cNvSpPr/>
            <p:nvPr/>
          </p:nvSpPr>
          <p:spPr>
            <a:xfrm>
              <a:off x="4149650" y="4973025"/>
              <a:ext cx="84125" cy="14000"/>
            </a:xfrm>
            <a:custGeom>
              <a:rect b="b" l="l" r="r" t="t"/>
              <a:pathLst>
                <a:path extrusionOk="0" h="560" w="3365">
                  <a:moveTo>
                    <a:pt x="1497" y="1"/>
                  </a:moveTo>
                  <a:cubicBezTo>
                    <a:pt x="998" y="1"/>
                    <a:pt x="468" y="141"/>
                    <a:pt x="0" y="560"/>
                  </a:cubicBezTo>
                  <a:lnTo>
                    <a:pt x="3365" y="560"/>
                  </a:lnTo>
                  <a:cubicBezTo>
                    <a:pt x="3365" y="560"/>
                    <a:pt x="2494" y="1"/>
                    <a:pt x="14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40"/>
            <p:cNvSpPr/>
            <p:nvPr/>
          </p:nvSpPr>
          <p:spPr>
            <a:xfrm>
              <a:off x="4141325" y="4964825"/>
              <a:ext cx="100775" cy="29725"/>
            </a:xfrm>
            <a:custGeom>
              <a:rect b="b" l="l" r="r" t="t"/>
              <a:pathLst>
                <a:path extrusionOk="0" h="1189" w="4031">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40"/>
            <p:cNvSpPr/>
            <p:nvPr/>
          </p:nvSpPr>
          <p:spPr>
            <a:xfrm>
              <a:off x="4605300" y="3247525"/>
              <a:ext cx="720950" cy="365125"/>
            </a:xfrm>
            <a:custGeom>
              <a:rect b="b" l="l" r="r" t="t"/>
              <a:pathLst>
                <a:path extrusionOk="0" h="14605" w="28838">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40"/>
            <p:cNvSpPr/>
            <p:nvPr/>
          </p:nvSpPr>
          <p:spPr>
            <a:xfrm>
              <a:off x="4599750" y="3240125"/>
              <a:ext cx="732050" cy="379900"/>
            </a:xfrm>
            <a:custGeom>
              <a:rect b="b" l="l" r="r" t="t"/>
              <a:pathLst>
                <a:path extrusionOk="0" h="15196" w="29282">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40"/>
            <p:cNvSpPr/>
            <p:nvPr/>
          </p:nvSpPr>
          <p:spPr>
            <a:xfrm>
              <a:off x="4658900" y="3274325"/>
              <a:ext cx="614675" cy="311500"/>
            </a:xfrm>
            <a:custGeom>
              <a:rect b="b" l="l" r="r" t="t"/>
              <a:pathLst>
                <a:path extrusionOk="0" h="12460" w="24587">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40"/>
            <p:cNvSpPr/>
            <p:nvPr/>
          </p:nvSpPr>
          <p:spPr>
            <a:xfrm>
              <a:off x="4652450" y="3266950"/>
              <a:ext cx="626675" cy="326275"/>
            </a:xfrm>
            <a:custGeom>
              <a:rect b="b" l="l" r="r" t="t"/>
              <a:pathLst>
                <a:path extrusionOk="0" h="13051" w="25067">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40"/>
            <p:cNvSpPr/>
            <p:nvPr/>
          </p:nvSpPr>
          <p:spPr>
            <a:xfrm>
              <a:off x="4761500" y="3589500"/>
              <a:ext cx="818000" cy="26825"/>
            </a:xfrm>
            <a:custGeom>
              <a:rect b="b" l="l" r="r" t="t"/>
              <a:pathLst>
                <a:path extrusionOk="0" h="1073" w="32720">
                  <a:moveTo>
                    <a:pt x="1" y="1"/>
                  </a:moveTo>
                  <a:lnTo>
                    <a:pt x="1" y="1073"/>
                  </a:lnTo>
                  <a:lnTo>
                    <a:pt x="32720" y="1073"/>
                  </a:lnTo>
                  <a:lnTo>
                    <a:pt x="327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40"/>
            <p:cNvSpPr/>
            <p:nvPr/>
          </p:nvSpPr>
          <p:spPr>
            <a:xfrm>
              <a:off x="4754100" y="3582125"/>
              <a:ext cx="832800" cy="42525"/>
            </a:xfrm>
            <a:custGeom>
              <a:rect b="b" l="l" r="r" t="t"/>
              <a:pathLst>
                <a:path extrusionOk="0" h="1701" w="33312">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40"/>
            <p:cNvSpPr/>
            <p:nvPr/>
          </p:nvSpPr>
          <p:spPr>
            <a:xfrm>
              <a:off x="4761500" y="3589500"/>
              <a:ext cx="396550" cy="26825"/>
            </a:xfrm>
            <a:custGeom>
              <a:rect b="b" l="l" r="r" t="t"/>
              <a:pathLst>
                <a:path extrusionOk="0" h="1073" w="15862">
                  <a:moveTo>
                    <a:pt x="1" y="1"/>
                  </a:moveTo>
                  <a:lnTo>
                    <a:pt x="1" y="1073"/>
                  </a:lnTo>
                  <a:lnTo>
                    <a:pt x="15861" y="1073"/>
                  </a:lnTo>
                  <a:lnTo>
                    <a:pt x="1586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40"/>
            <p:cNvSpPr/>
            <p:nvPr/>
          </p:nvSpPr>
          <p:spPr>
            <a:xfrm>
              <a:off x="4754100" y="3582125"/>
              <a:ext cx="411325" cy="42525"/>
            </a:xfrm>
            <a:custGeom>
              <a:rect b="b" l="l" r="r" t="t"/>
              <a:pathLst>
                <a:path extrusionOk="0" h="1701" w="16453">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40"/>
            <p:cNvSpPr/>
            <p:nvPr/>
          </p:nvSpPr>
          <p:spPr>
            <a:xfrm>
              <a:off x="4818800" y="2599625"/>
              <a:ext cx="476025" cy="476025"/>
            </a:xfrm>
            <a:custGeom>
              <a:rect b="b" l="l" r="r" t="t"/>
              <a:pathLst>
                <a:path extrusionOk="0" h="19041" w="19041">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40"/>
            <p:cNvSpPr/>
            <p:nvPr/>
          </p:nvSpPr>
          <p:spPr>
            <a:xfrm>
              <a:off x="4811425" y="2592225"/>
              <a:ext cx="490800" cy="490800"/>
            </a:xfrm>
            <a:custGeom>
              <a:rect b="b" l="l" r="r" t="t"/>
              <a:pathLst>
                <a:path extrusionOk="0" h="19632" w="19632">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40"/>
            <p:cNvSpPr/>
            <p:nvPr/>
          </p:nvSpPr>
          <p:spPr>
            <a:xfrm>
              <a:off x="5000900" y="3058050"/>
              <a:ext cx="93375" cy="306875"/>
            </a:xfrm>
            <a:custGeom>
              <a:rect b="b" l="l" r="r" t="t"/>
              <a:pathLst>
                <a:path extrusionOk="0" h="12275" w="3735">
                  <a:moveTo>
                    <a:pt x="3734" y="1"/>
                  </a:moveTo>
                  <a:lnTo>
                    <a:pt x="0" y="481"/>
                  </a:lnTo>
                  <a:lnTo>
                    <a:pt x="1738" y="12275"/>
                  </a:lnTo>
                  <a:lnTo>
                    <a:pt x="37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40"/>
            <p:cNvSpPr/>
            <p:nvPr/>
          </p:nvSpPr>
          <p:spPr>
            <a:xfrm>
              <a:off x="4992575" y="3050475"/>
              <a:ext cx="110000" cy="321850"/>
            </a:xfrm>
            <a:custGeom>
              <a:rect b="b" l="l" r="r" t="t"/>
              <a:pathLst>
                <a:path extrusionOk="0" h="12874" w="440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40"/>
            <p:cNvSpPr/>
            <p:nvPr/>
          </p:nvSpPr>
          <p:spPr>
            <a:xfrm>
              <a:off x="3524850" y="3248450"/>
              <a:ext cx="631275" cy="374350"/>
            </a:xfrm>
            <a:custGeom>
              <a:rect b="b" l="l" r="r" t="t"/>
              <a:pathLst>
                <a:path extrusionOk="0" h="14974" w="25251">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40"/>
            <p:cNvSpPr/>
            <p:nvPr/>
          </p:nvSpPr>
          <p:spPr>
            <a:xfrm>
              <a:off x="3517450" y="3240125"/>
              <a:ext cx="647000" cy="391000"/>
            </a:xfrm>
            <a:custGeom>
              <a:rect b="b" l="l" r="r" t="t"/>
              <a:pathLst>
                <a:path extrusionOk="0" h="15640" w="2588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40"/>
            <p:cNvSpPr/>
            <p:nvPr/>
          </p:nvSpPr>
          <p:spPr>
            <a:xfrm>
              <a:off x="4051675" y="2338050"/>
              <a:ext cx="475100" cy="475100"/>
            </a:xfrm>
            <a:custGeom>
              <a:rect b="b" l="l" r="r" t="t"/>
              <a:pathLst>
                <a:path extrusionOk="0" h="19004" w="19004">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40"/>
            <p:cNvSpPr/>
            <p:nvPr/>
          </p:nvSpPr>
          <p:spPr>
            <a:xfrm>
              <a:off x="4043350" y="2329725"/>
              <a:ext cx="491725" cy="491750"/>
            </a:xfrm>
            <a:custGeom>
              <a:rect b="b" l="l" r="r" t="t"/>
              <a:pathLst>
                <a:path extrusionOk="0" h="19670" w="19669">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40"/>
            <p:cNvSpPr/>
            <p:nvPr/>
          </p:nvSpPr>
          <p:spPr>
            <a:xfrm>
              <a:off x="4112675" y="2789100"/>
              <a:ext cx="193200" cy="368800"/>
            </a:xfrm>
            <a:custGeom>
              <a:rect b="b" l="l" r="r" t="t"/>
              <a:pathLst>
                <a:path extrusionOk="0" h="14752" w="7728">
                  <a:moveTo>
                    <a:pt x="7727" y="0"/>
                  </a:moveTo>
                  <a:lnTo>
                    <a:pt x="4511" y="481"/>
                  </a:lnTo>
                  <a:lnTo>
                    <a:pt x="0" y="14751"/>
                  </a:lnTo>
                  <a:lnTo>
                    <a:pt x="7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40"/>
            <p:cNvSpPr/>
            <p:nvPr/>
          </p:nvSpPr>
          <p:spPr>
            <a:xfrm>
              <a:off x="4103425" y="2780975"/>
              <a:ext cx="211675" cy="385050"/>
            </a:xfrm>
            <a:custGeom>
              <a:rect b="b" l="l" r="r" t="t"/>
              <a:pathLst>
                <a:path extrusionOk="0" h="15402" w="8467">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40"/>
            <p:cNvSpPr/>
            <p:nvPr/>
          </p:nvSpPr>
          <p:spPr>
            <a:xfrm>
              <a:off x="2612600" y="3247525"/>
              <a:ext cx="720950" cy="365125"/>
            </a:xfrm>
            <a:custGeom>
              <a:rect b="b" l="l" r="r" t="t"/>
              <a:pathLst>
                <a:path extrusionOk="0" h="14605" w="28838">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40"/>
            <p:cNvSpPr/>
            <p:nvPr/>
          </p:nvSpPr>
          <p:spPr>
            <a:xfrm>
              <a:off x="2607050" y="3240125"/>
              <a:ext cx="732025" cy="379900"/>
            </a:xfrm>
            <a:custGeom>
              <a:rect b="b" l="l" r="r" t="t"/>
              <a:pathLst>
                <a:path extrusionOk="0" h="15196" w="29281">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40"/>
            <p:cNvSpPr/>
            <p:nvPr/>
          </p:nvSpPr>
          <p:spPr>
            <a:xfrm>
              <a:off x="2665275" y="3274325"/>
              <a:ext cx="615575" cy="311500"/>
            </a:xfrm>
            <a:custGeom>
              <a:rect b="b" l="l" r="r" t="t"/>
              <a:pathLst>
                <a:path extrusionOk="0" h="12460" w="24623">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40"/>
            <p:cNvSpPr/>
            <p:nvPr/>
          </p:nvSpPr>
          <p:spPr>
            <a:xfrm>
              <a:off x="2659725" y="3266950"/>
              <a:ext cx="626675" cy="326275"/>
            </a:xfrm>
            <a:custGeom>
              <a:rect b="b" l="l" r="r" t="t"/>
              <a:pathLst>
                <a:path extrusionOk="0" h="13051" w="25067">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40"/>
            <p:cNvSpPr/>
            <p:nvPr/>
          </p:nvSpPr>
          <p:spPr>
            <a:xfrm>
              <a:off x="2359350" y="3589500"/>
              <a:ext cx="818000" cy="26825"/>
            </a:xfrm>
            <a:custGeom>
              <a:rect b="b" l="l" r="r" t="t"/>
              <a:pathLst>
                <a:path extrusionOk="0" h="1073" w="32720">
                  <a:moveTo>
                    <a:pt x="0" y="1"/>
                  </a:moveTo>
                  <a:lnTo>
                    <a:pt x="0" y="1073"/>
                  </a:lnTo>
                  <a:lnTo>
                    <a:pt x="32719" y="1073"/>
                  </a:lnTo>
                  <a:lnTo>
                    <a:pt x="327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40"/>
            <p:cNvSpPr/>
            <p:nvPr/>
          </p:nvSpPr>
          <p:spPr>
            <a:xfrm>
              <a:off x="2351950" y="3582125"/>
              <a:ext cx="833700" cy="42525"/>
            </a:xfrm>
            <a:custGeom>
              <a:rect b="b" l="l" r="r" t="t"/>
              <a:pathLst>
                <a:path extrusionOk="0" h="1701" w="33348">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40"/>
            <p:cNvSpPr/>
            <p:nvPr/>
          </p:nvSpPr>
          <p:spPr>
            <a:xfrm>
              <a:off x="2780800" y="3589500"/>
              <a:ext cx="396550" cy="26825"/>
            </a:xfrm>
            <a:custGeom>
              <a:rect b="b" l="l" r="r" t="t"/>
              <a:pathLst>
                <a:path extrusionOk="0" h="1073" w="15862">
                  <a:moveTo>
                    <a:pt x="1" y="1"/>
                  </a:moveTo>
                  <a:lnTo>
                    <a:pt x="1" y="1073"/>
                  </a:lnTo>
                  <a:lnTo>
                    <a:pt x="15861" y="1073"/>
                  </a:lnTo>
                  <a:lnTo>
                    <a:pt x="1586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40"/>
            <p:cNvSpPr/>
            <p:nvPr/>
          </p:nvSpPr>
          <p:spPr>
            <a:xfrm>
              <a:off x="2773400" y="3582125"/>
              <a:ext cx="412250" cy="42525"/>
            </a:xfrm>
            <a:custGeom>
              <a:rect b="b" l="l" r="r" t="t"/>
              <a:pathLst>
                <a:path extrusionOk="0" h="1701" w="1649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40"/>
            <p:cNvSpPr/>
            <p:nvPr/>
          </p:nvSpPr>
          <p:spPr>
            <a:xfrm>
              <a:off x="2617200" y="2599625"/>
              <a:ext cx="476025" cy="476025"/>
            </a:xfrm>
            <a:custGeom>
              <a:rect b="b" l="l" r="r" t="t"/>
              <a:pathLst>
                <a:path extrusionOk="0" h="19041" w="19041">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40"/>
            <p:cNvSpPr/>
            <p:nvPr/>
          </p:nvSpPr>
          <p:spPr>
            <a:xfrm>
              <a:off x="2609825" y="2592225"/>
              <a:ext cx="490800" cy="490800"/>
            </a:xfrm>
            <a:custGeom>
              <a:rect b="b" l="l" r="r" t="t"/>
              <a:pathLst>
                <a:path extrusionOk="0" h="19632" w="19632">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40"/>
            <p:cNvSpPr/>
            <p:nvPr/>
          </p:nvSpPr>
          <p:spPr>
            <a:xfrm>
              <a:off x="2855675" y="3045125"/>
              <a:ext cx="68425" cy="300400"/>
            </a:xfrm>
            <a:custGeom>
              <a:rect b="b" l="l" r="r" t="t"/>
              <a:pathLst>
                <a:path extrusionOk="0" h="12016" w="2737">
                  <a:moveTo>
                    <a:pt x="2736" y="0"/>
                  </a:moveTo>
                  <a:lnTo>
                    <a:pt x="0" y="1220"/>
                  </a:lnTo>
                  <a:lnTo>
                    <a:pt x="2219" y="12016"/>
                  </a:lnTo>
                  <a:lnTo>
                    <a:pt x="27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40"/>
            <p:cNvSpPr/>
            <p:nvPr/>
          </p:nvSpPr>
          <p:spPr>
            <a:xfrm>
              <a:off x="2847350" y="3037950"/>
              <a:ext cx="84125" cy="315900"/>
            </a:xfrm>
            <a:custGeom>
              <a:rect b="b" l="l" r="r" t="t"/>
              <a:pathLst>
                <a:path extrusionOk="0" h="12636" w="3365">
                  <a:moveTo>
                    <a:pt x="2736" y="768"/>
                  </a:moveTo>
                  <a:lnTo>
                    <a:pt x="2367" y="9789"/>
                  </a:lnTo>
                  <a:lnTo>
                    <a:pt x="677" y="1664"/>
                  </a:lnTo>
                  <a:lnTo>
                    <a:pt x="677" y="1664"/>
                  </a:lnTo>
                  <a:lnTo>
                    <a:pt x="2736" y="768"/>
                  </a:lnTo>
                  <a:close/>
                  <a:moveTo>
                    <a:pt x="3083" y="1"/>
                  </a:moveTo>
                  <a:cubicBezTo>
                    <a:pt x="3032" y="1"/>
                    <a:pt x="2977" y="10"/>
                    <a:pt x="2921" y="28"/>
                  </a:cubicBezTo>
                  <a:lnTo>
                    <a:pt x="185" y="1211"/>
                  </a:lnTo>
                  <a:cubicBezTo>
                    <a:pt x="75" y="1285"/>
                    <a:pt x="1" y="1433"/>
                    <a:pt x="38" y="1544"/>
                  </a:cubicBezTo>
                  <a:lnTo>
                    <a:pt x="2256" y="12376"/>
                  </a:lnTo>
                  <a:cubicBezTo>
                    <a:pt x="2293" y="12524"/>
                    <a:pt x="2441" y="12635"/>
                    <a:pt x="2589" y="12635"/>
                  </a:cubicBezTo>
                  <a:cubicBezTo>
                    <a:pt x="2736" y="12598"/>
                    <a:pt x="2847" y="12487"/>
                    <a:pt x="2847" y="12340"/>
                  </a:cubicBezTo>
                  <a:lnTo>
                    <a:pt x="3365" y="324"/>
                  </a:lnTo>
                  <a:cubicBezTo>
                    <a:pt x="3365" y="213"/>
                    <a:pt x="3328" y="102"/>
                    <a:pt x="3217" y="28"/>
                  </a:cubicBezTo>
                  <a:cubicBezTo>
                    <a:pt x="3180" y="10"/>
                    <a:pt x="3134" y="1"/>
                    <a:pt x="30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40"/>
            <p:cNvSpPr/>
            <p:nvPr/>
          </p:nvSpPr>
          <p:spPr>
            <a:xfrm>
              <a:off x="4462975" y="3403725"/>
              <a:ext cx="145125" cy="213525"/>
            </a:xfrm>
            <a:custGeom>
              <a:rect b="b" l="l" r="r" t="t"/>
              <a:pathLst>
                <a:path extrusionOk="0" h="8541" w="5805">
                  <a:moveTo>
                    <a:pt x="0" y="1"/>
                  </a:moveTo>
                  <a:lnTo>
                    <a:pt x="0" y="8541"/>
                  </a:lnTo>
                  <a:lnTo>
                    <a:pt x="5805" y="8541"/>
                  </a:lnTo>
                  <a:lnTo>
                    <a:pt x="580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40"/>
            <p:cNvSpPr/>
            <p:nvPr/>
          </p:nvSpPr>
          <p:spPr>
            <a:xfrm>
              <a:off x="4455575" y="3396325"/>
              <a:ext cx="159925" cy="228325"/>
            </a:xfrm>
            <a:custGeom>
              <a:rect b="b" l="l" r="r" t="t"/>
              <a:pathLst>
                <a:path extrusionOk="0" h="9133" w="6397">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40"/>
            <p:cNvSpPr/>
            <p:nvPr/>
          </p:nvSpPr>
          <p:spPr>
            <a:xfrm>
              <a:off x="4570175" y="3443475"/>
              <a:ext cx="77675" cy="144200"/>
            </a:xfrm>
            <a:custGeom>
              <a:rect b="b" l="l" r="r" t="t"/>
              <a:pathLst>
                <a:path extrusionOk="0" h="5768" w="3107">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40"/>
            <p:cNvSpPr/>
            <p:nvPr/>
          </p:nvSpPr>
          <p:spPr>
            <a:xfrm>
              <a:off x="4561875" y="3436075"/>
              <a:ext cx="93375" cy="159925"/>
            </a:xfrm>
            <a:custGeom>
              <a:rect b="b" l="l" r="r" t="t"/>
              <a:pathLst>
                <a:path extrusionOk="0" h="6397" w="3735">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40"/>
            <p:cNvSpPr/>
            <p:nvPr/>
          </p:nvSpPr>
          <p:spPr>
            <a:xfrm>
              <a:off x="4999975" y="3728150"/>
              <a:ext cx="140500" cy="1346100"/>
            </a:xfrm>
            <a:custGeom>
              <a:rect b="b" l="l" r="r" t="t"/>
              <a:pathLst>
                <a:path extrusionOk="0" h="53844" w="562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40"/>
            <p:cNvSpPr/>
            <p:nvPr/>
          </p:nvSpPr>
          <p:spPr>
            <a:xfrm>
              <a:off x="4991650" y="3720750"/>
              <a:ext cx="156225" cy="1360550"/>
            </a:xfrm>
            <a:custGeom>
              <a:rect b="b" l="l" r="r" t="t"/>
              <a:pathLst>
                <a:path extrusionOk="0" h="54422" w="6249">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40"/>
            <p:cNvSpPr/>
            <p:nvPr/>
          </p:nvSpPr>
          <p:spPr>
            <a:xfrm>
              <a:off x="5752325" y="3728150"/>
              <a:ext cx="141425" cy="1349800"/>
            </a:xfrm>
            <a:custGeom>
              <a:rect b="b" l="l" r="r" t="t"/>
              <a:pathLst>
                <a:path extrusionOk="0" h="53992" w="5657">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40"/>
            <p:cNvSpPr/>
            <p:nvPr/>
          </p:nvSpPr>
          <p:spPr>
            <a:xfrm>
              <a:off x="5744000" y="3720750"/>
              <a:ext cx="156225" cy="1365175"/>
            </a:xfrm>
            <a:custGeom>
              <a:rect b="b" l="l" r="r" t="t"/>
              <a:pathLst>
                <a:path extrusionOk="0" h="54607" w="6249">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40"/>
            <p:cNvSpPr/>
            <p:nvPr/>
          </p:nvSpPr>
          <p:spPr>
            <a:xfrm>
              <a:off x="2587625" y="3728150"/>
              <a:ext cx="123875" cy="1337800"/>
            </a:xfrm>
            <a:custGeom>
              <a:rect b="b" l="l" r="r" t="t"/>
              <a:pathLst>
                <a:path extrusionOk="0" h="53512" w="4955">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40"/>
            <p:cNvSpPr/>
            <p:nvPr/>
          </p:nvSpPr>
          <p:spPr>
            <a:xfrm>
              <a:off x="2580250" y="3720750"/>
              <a:ext cx="138650" cy="1352225"/>
            </a:xfrm>
            <a:custGeom>
              <a:rect b="b" l="l" r="r" t="t"/>
              <a:pathLst>
                <a:path extrusionOk="0" h="54089" w="5546">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40"/>
            <p:cNvSpPr/>
            <p:nvPr/>
          </p:nvSpPr>
          <p:spPr>
            <a:xfrm>
              <a:off x="1894425" y="3728150"/>
              <a:ext cx="122975" cy="1333175"/>
            </a:xfrm>
            <a:custGeom>
              <a:rect b="b" l="l" r="r" t="t"/>
              <a:pathLst>
                <a:path extrusionOk="0" h="53327" w="4919">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40"/>
            <p:cNvSpPr/>
            <p:nvPr/>
          </p:nvSpPr>
          <p:spPr>
            <a:xfrm>
              <a:off x="1887050" y="3720750"/>
              <a:ext cx="138650" cy="1348525"/>
            </a:xfrm>
            <a:custGeom>
              <a:rect b="b" l="l" r="r" t="t"/>
              <a:pathLst>
                <a:path extrusionOk="0" h="53941" w="5546">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40"/>
            <p:cNvSpPr/>
            <p:nvPr/>
          </p:nvSpPr>
          <p:spPr>
            <a:xfrm>
              <a:off x="1912000" y="3654200"/>
              <a:ext cx="3986375" cy="114650"/>
            </a:xfrm>
            <a:custGeom>
              <a:rect b="b" l="l" r="r" t="t"/>
              <a:pathLst>
                <a:path extrusionOk="0" h="4586" w="159455">
                  <a:moveTo>
                    <a:pt x="0" y="1"/>
                  </a:moveTo>
                  <a:lnTo>
                    <a:pt x="0" y="4585"/>
                  </a:lnTo>
                  <a:lnTo>
                    <a:pt x="159455" y="4585"/>
                  </a:lnTo>
                  <a:lnTo>
                    <a:pt x="1594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40"/>
            <p:cNvSpPr/>
            <p:nvPr/>
          </p:nvSpPr>
          <p:spPr>
            <a:xfrm>
              <a:off x="1904600" y="3646800"/>
              <a:ext cx="4001175" cy="130350"/>
            </a:xfrm>
            <a:custGeom>
              <a:rect b="b" l="l" r="r" t="t"/>
              <a:pathLst>
                <a:path extrusionOk="0" h="5214" w="160047">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40"/>
            <p:cNvSpPr/>
            <p:nvPr/>
          </p:nvSpPr>
          <p:spPr>
            <a:xfrm>
              <a:off x="1912000" y="3654200"/>
              <a:ext cx="3986375" cy="39775"/>
            </a:xfrm>
            <a:custGeom>
              <a:rect b="b" l="l" r="r" t="t"/>
              <a:pathLst>
                <a:path extrusionOk="0" h="1591" w="159455">
                  <a:moveTo>
                    <a:pt x="0" y="1"/>
                  </a:moveTo>
                  <a:lnTo>
                    <a:pt x="0" y="1591"/>
                  </a:lnTo>
                  <a:lnTo>
                    <a:pt x="159455" y="1591"/>
                  </a:lnTo>
                  <a:lnTo>
                    <a:pt x="1594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40"/>
            <p:cNvSpPr/>
            <p:nvPr/>
          </p:nvSpPr>
          <p:spPr>
            <a:xfrm>
              <a:off x="1904600" y="3646800"/>
              <a:ext cx="4001175" cy="54575"/>
            </a:xfrm>
            <a:custGeom>
              <a:rect b="b" l="l" r="r" t="t"/>
              <a:pathLst>
                <a:path extrusionOk="0" h="2183" w="160047">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40"/>
            <p:cNvSpPr/>
            <p:nvPr/>
          </p:nvSpPr>
          <p:spPr>
            <a:xfrm>
              <a:off x="4901075" y="3654200"/>
              <a:ext cx="997300" cy="114650"/>
            </a:xfrm>
            <a:custGeom>
              <a:rect b="b" l="l" r="r" t="t"/>
              <a:pathLst>
                <a:path extrusionOk="0" h="4586" w="39892">
                  <a:moveTo>
                    <a:pt x="0" y="1"/>
                  </a:moveTo>
                  <a:lnTo>
                    <a:pt x="0" y="4585"/>
                  </a:lnTo>
                  <a:lnTo>
                    <a:pt x="39892" y="4585"/>
                  </a:lnTo>
                  <a:lnTo>
                    <a:pt x="398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40"/>
            <p:cNvSpPr/>
            <p:nvPr/>
          </p:nvSpPr>
          <p:spPr>
            <a:xfrm>
              <a:off x="4893675" y="3646800"/>
              <a:ext cx="1012100" cy="130350"/>
            </a:xfrm>
            <a:custGeom>
              <a:rect b="b" l="l" r="r" t="t"/>
              <a:pathLst>
                <a:path extrusionOk="0" h="5214" w="40484">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40"/>
            <p:cNvSpPr/>
            <p:nvPr/>
          </p:nvSpPr>
          <p:spPr>
            <a:xfrm>
              <a:off x="1876875" y="3616300"/>
              <a:ext cx="4057550" cy="43475"/>
            </a:xfrm>
            <a:custGeom>
              <a:rect b="b" l="l" r="r" t="t"/>
              <a:pathLst>
                <a:path extrusionOk="0" h="1739" w="162302">
                  <a:moveTo>
                    <a:pt x="1" y="1"/>
                  </a:moveTo>
                  <a:lnTo>
                    <a:pt x="1" y="1739"/>
                  </a:lnTo>
                  <a:lnTo>
                    <a:pt x="162301" y="1739"/>
                  </a:lnTo>
                  <a:lnTo>
                    <a:pt x="1623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40"/>
            <p:cNvSpPr/>
            <p:nvPr/>
          </p:nvSpPr>
          <p:spPr>
            <a:xfrm>
              <a:off x="1868550" y="3608925"/>
              <a:ext cx="4073275" cy="59175"/>
            </a:xfrm>
            <a:custGeom>
              <a:rect b="b" l="l" r="r" t="t"/>
              <a:pathLst>
                <a:path extrusionOk="0" h="2367" w="162931">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40"/>
            <p:cNvSpPr/>
            <p:nvPr/>
          </p:nvSpPr>
          <p:spPr>
            <a:xfrm>
              <a:off x="4942650" y="3616300"/>
              <a:ext cx="991775" cy="43475"/>
            </a:xfrm>
            <a:custGeom>
              <a:rect b="b" l="l" r="r" t="t"/>
              <a:pathLst>
                <a:path extrusionOk="0" h="1739" w="39671">
                  <a:moveTo>
                    <a:pt x="1" y="1"/>
                  </a:moveTo>
                  <a:lnTo>
                    <a:pt x="1" y="1739"/>
                  </a:lnTo>
                  <a:lnTo>
                    <a:pt x="39670" y="1739"/>
                  </a:lnTo>
                  <a:lnTo>
                    <a:pt x="396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40"/>
            <p:cNvSpPr/>
            <p:nvPr/>
          </p:nvSpPr>
          <p:spPr>
            <a:xfrm>
              <a:off x="4935275" y="3608925"/>
              <a:ext cx="1006550" cy="59175"/>
            </a:xfrm>
            <a:custGeom>
              <a:rect b="b" l="l" r="r" t="t"/>
              <a:pathLst>
                <a:path extrusionOk="0" h="2367" w="40262">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40"/>
            <p:cNvSpPr/>
            <p:nvPr/>
          </p:nvSpPr>
          <p:spPr>
            <a:xfrm>
              <a:off x="5555450" y="2786125"/>
              <a:ext cx="416875" cy="365650"/>
            </a:xfrm>
            <a:custGeom>
              <a:rect b="b" l="l" r="r" t="t"/>
              <a:pathLst>
                <a:path extrusionOk="0" h="14626" w="16675">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40"/>
            <p:cNvSpPr/>
            <p:nvPr/>
          </p:nvSpPr>
          <p:spPr>
            <a:xfrm>
              <a:off x="5552675" y="2778000"/>
              <a:ext cx="427950" cy="381750"/>
            </a:xfrm>
            <a:custGeom>
              <a:rect b="b" l="l" r="r" t="t"/>
              <a:pathLst>
                <a:path extrusionOk="0" h="15270" w="17118">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40"/>
            <p:cNvSpPr/>
            <p:nvPr/>
          </p:nvSpPr>
          <p:spPr>
            <a:xfrm>
              <a:off x="5414950" y="2624850"/>
              <a:ext cx="546275" cy="391175"/>
            </a:xfrm>
            <a:custGeom>
              <a:rect b="b" l="l" r="r" t="t"/>
              <a:pathLst>
                <a:path extrusionOk="0" h="15647" w="21851">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40"/>
            <p:cNvSpPr/>
            <p:nvPr/>
          </p:nvSpPr>
          <p:spPr>
            <a:xfrm>
              <a:off x="5440850" y="2617175"/>
              <a:ext cx="512050" cy="406700"/>
            </a:xfrm>
            <a:custGeom>
              <a:rect b="b" l="l" r="r" t="t"/>
              <a:pathLst>
                <a:path extrusionOk="0" h="16268" w="20482">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40"/>
            <p:cNvSpPr/>
            <p:nvPr/>
          </p:nvSpPr>
          <p:spPr>
            <a:xfrm>
              <a:off x="5732875" y="2898975"/>
              <a:ext cx="70300" cy="90700"/>
            </a:xfrm>
            <a:custGeom>
              <a:rect b="b" l="l" r="r" t="t"/>
              <a:pathLst>
                <a:path extrusionOk="0" h="3628" w="2812">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40"/>
            <p:cNvSpPr/>
            <p:nvPr/>
          </p:nvSpPr>
          <p:spPr>
            <a:xfrm>
              <a:off x="5735675" y="2890750"/>
              <a:ext cx="67500" cy="106325"/>
            </a:xfrm>
            <a:custGeom>
              <a:rect b="b" l="l" r="r" t="t"/>
              <a:pathLst>
                <a:path extrusionOk="0" h="4253" w="270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40"/>
            <p:cNvSpPr/>
            <p:nvPr/>
          </p:nvSpPr>
          <p:spPr>
            <a:xfrm>
              <a:off x="5487050" y="4141300"/>
              <a:ext cx="251425" cy="785650"/>
            </a:xfrm>
            <a:custGeom>
              <a:rect b="b" l="l" r="r" t="t"/>
              <a:pathLst>
                <a:path extrusionOk="0" h="31426" w="10057">
                  <a:moveTo>
                    <a:pt x="7395" y="0"/>
                  </a:moveTo>
                  <a:lnTo>
                    <a:pt x="1" y="407"/>
                  </a:lnTo>
                  <a:lnTo>
                    <a:pt x="6581" y="31241"/>
                  </a:lnTo>
                  <a:lnTo>
                    <a:pt x="10057" y="31425"/>
                  </a:lnTo>
                  <a:lnTo>
                    <a:pt x="739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40"/>
            <p:cNvSpPr/>
            <p:nvPr/>
          </p:nvSpPr>
          <p:spPr>
            <a:xfrm>
              <a:off x="5478725" y="4133900"/>
              <a:ext cx="268075" cy="801375"/>
            </a:xfrm>
            <a:custGeom>
              <a:rect b="b" l="l" r="r" t="t"/>
              <a:pathLst>
                <a:path extrusionOk="0" h="32055" w="10723">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40"/>
            <p:cNvSpPr/>
            <p:nvPr/>
          </p:nvSpPr>
          <p:spPr>
            <a:xfrm>
              <a:off x="5471350" y="4922300"/>
              <a:ext cx="282850" cy="117400"/>
            </a:xfrm>
            <a:custGeom>
              <a:rect b="b" l="l" r="r" t="t"/>
              <a:pathLst>
                <a:path extrusionOk="0" h="4696" w="11314">
                  <a:moveTo>
                    <a:pt x="7209" y="1"/>
                  </a:moveTo>
                  <a:lnTo>
                    <a:pt x="0" y="4696"/>
                  </a:lnTo>
                  <a:lnTo>
                    <a:pt x="11313" y="4696"/>
                  </a:lnTo>
                  <a:lnTo>
                    <a:pt x="10685" y="185"/>
                  </a:lnTo>
                  <a:lnTo>
                    <a:pt x="720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40"/>
            <p:cNvSpPr/>
            <p:nvPr/>
          </p:nvSpPr>
          <p:spPr>
            <a:xfrm>
              <a:off x="5463025" y="4913975"/>
              <a:ext cx="299475" cy="134050"/>
            </a:xfrm>
            <a:custGeom>
              <a:rect b="b" l="l" r="r" t="t"/>
              <a:pathLst>
                <a:path extrusionOk="0" h="5362" w="11979">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40"/>
            <p:cNvSpPr/>
            <p:nvPr/>
          </p:nvSpPr>
          <p:spPr>
            <a:xfrm>
              <a:off x="5231950" y="3802100"/>
              <a:ext cx="1096200" cy="1127625"/>
            </a:xfrm>
            <a:custGeom>
              <a:rect b="b" l="l" r="r" t="t"/>
              <a:pathLst>
                <a:path extrusionOk="0" h="45105" w="43848">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40"/>
            <p:cNvSpPr/>
            <p:nvPr/>
          </p:nvSpPr>
          <p:spPr>
            <a:xfrm>
              <a:off x="5223650" y="3794700"/>
              <a:ext cx="1075850" cy="1142425"/>
            </a:xfrm>
            <a:custGeom>
              <a:rect b="b" l="l" r="r" t="t"/>
              <a:pathLst>
                <a:path extrusionOk="0" h="45697" w="43034">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40"/>
            <p:cNvSpPr/>
            <p:nvPr/>
          </p:nvSpPr>
          <p:spPr>
            <a:xfrm>
              <a:off x="5111800" y="4926000"/>
              <a:ext cx="308725" cy="134975"/>
            </a:xfrm>
            <a:custGeom>
              <a:rect b="b" l="l" r="r" t="t"/>
              <a:pathLst>
                <a:path extrusionOk="0" h="5399" w="12349">
                  <a:moveTo>
                    <a:pt x="9280" y="0"/>
                  </a:moveTo>
                  <a:lnTo>
                    <a:pt x="8837" y="259"/>
                  </a:lnTo>
                  <a:lnTo>
                    <a:pt x="1" y="5398"/>
                  </a:lnTo>
                  <a:lnTo>
                    <a:pt x="12349" y="5398"/>
                  </a:lnTo>
                  <a:lnTo>
                    <a:pt x="12016" y="148"/>
                  </a:lnTo>
                  <a:lnTo>
                    <a:pt x="92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40"/>
            <p:cNvSpPr/>
            <p:nvPr/>
          </p:nvSpPr>
          <p:spPr>
            <a:xfrm>
              <a:off x="5103475" y="4918600"/>
              <a:ext cx="324450" cy="150675"/>
            </a:xfrm>
            <a:custGeom>
              <a:rect b="b" l="l" r="r" t="t"/>
              <a:pathLst>
                <a:path extrusionOk="0" h="6027" w="12978">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40"/>
            <p:cNvSpPr/>
            <p:nvPr/>
          </p:nvSpPr>
          <p:spPr>
            <a:xfrm>
              <a:off x="5408500" y="3494300"/>
              <a:ext cx="201500" cy="90600"/>
            </a:xfrm>
            <a:custGeom>
              <a:rect b="b" l="l" r="r" t="t"/>
              <a:pathLst>
                <a:path extrusionOk="0" h="3624" w="806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40"/>
            <p:cNvSpPr/>
            <p:nvPr/>
          </p:nvSpPr>
          <p:spPr>
            <a:xfrm>
              <a:off x="5400175" y="3486925"/>
              <a:ext cx="218150" cy="105775"/>
            </a:xfrm>
            <a:custGeom>
              <a:rect b="b" l="l" r="r" t="t"/>
              <a:pathLst>
                <a:path extrusionOk="0" h="4231" w="8726">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40"/>
            <p:cNvSpPr/>
            <p:nvPr/>
          </p:nvSpPr>
          <p:spPr>
            <a:xfrm>
              <a:off x="5410350" y="3530350"/>
              <a:ext cx="171000" cy="49025"/>
            </a:xfrm>
            <a:custGeom>
              <a:rect b="b" l="l" r="r" t="t"/>
              <a:pathLst>
                <a:path extrusionOk="0" h="1961" w="684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40"/>
            <p:cNvSpPr/>
            <p:nvPr/>
          </p:nvSpPr>
          <p:spPr>
            <a:xfrm>
              <a:off x="5412200" y="3522950"/>
              <a:ext cx="177475" cy="64725"/>
            </a:xfrm>
            <a:custGeom>
              <a:rect b="b" l="l" r="r" t="t"/>
              <a:pathLst>
                <a:path extrusionOk="0" h="2589" w="7099">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40"/>
            <p:cNvSpPr/>
            <p:nvPr/>
          </p:nvSpPr>
          <p:spPr>
            <a:xfrm>
              <a:off x="5597050" y="3530350"/>
              <a:ext cx="448275" cy="196900"/>
            </a:xfrm>
            <a:custGeom>
              <a:rect b="b" l="l" r="r" t="t"/>
              <a:pathLst>
                <a:path extrusionOk="0" h="7876" w="17931">
                  <a:moveTo>
                    <a:pt x="518" y="1"/>
                  </a:moveTo>
                  <a:lnTo>
                    <a:pt x="0" y="2182"/>
                  </a:lnTo>
                  <a:lnTo>
                    <a:pt x="17487" y="7875"/>
                  </a:lnTo>
                  <a:lnTo>
                    <a:pt x="17931" y="2810"/>
                  </a:lnTo>
                  <a:lnTo>
                    <a:pt x="51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40"/>
            <p:cNvSpPr/>
            <p:nvPr/>
          </p:nvSpPr>
          <p:spPr>
            <a:xfrm>
              <a:off x="5588725" y="3522775"/>
              <a:ext cx="464000" cy="212250"/>
            </a:xfrm>
            <a:custGeom>
              <a:rect b="b" l="l" r="r" t="t"/>
              <a:pathLst>
                <a:path extrusionOk="0" h="8490" w="1856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40"/>
            <p:cNvSpPr/>
            <p:nvPr/>
          </p:nvSpPr>
          <p:spPr>
            <a:xfrm>
              <a:off x="5831800" y="3033350"/>
              <a:ext cx="475100" cy="853075"/>
            </a:xfrm>
            <a:custGeom>
              <a:rect b="b" l="l" r="r" t="t"/>
              <a:pathLst>
                <a:path extrusionOk="0" h="34123" w="19004">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40"/>
            <p:cNvSpPr/>
            <p:nvPr/>
          </p:nvSpPr>
          <p:spPr>
            <a:xfrm>
              <a:off x="5847525" y="3025700"/>
              <a:ext cx="462150" cy="867925"/>
            </a:xfrm>
            <a:custGeom>
              <a:rect b="b" l="l" r="r" t="t"/>
              <a:pathLst>
                <a:path extrusionOk="0" h="34717" w="18486">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40"/>
            <p:cNvSpPr/>
            <p:nvPr/>
          </p:nvSpPr>
          <p:spPr>
            <a:xfrm>
              <a:off x="5828100" y="2996750"/>
              <a:ext cx="275450" cy="262825"/>
            </a:xfrm>
            <a:custGeom>
              <a:rect b="b" l="l" r="r" t="t"/>
              <a:pathLst>
                <a:path extrusionOk="0" h="10513" w="11018">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40"/>
            <p:cNvSpPr/>
            <p:nvPr/>
          </p:nvSpPr>
          <p:spPr>
            <a:xfrm>
              <a:off x="5820725" y="2989650"/>
              <a:ext cx="291150" cy="277325"/>
            </a:xfrm>
            <a:custGeom>
              <a:rect b="b" l="l" r="r" t="t"/>
              <a:pathLst>
                <a:path extrusionOk="0" h="11093" w="11646">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40"/>
            <p:cNvSpPr/>
            <p:nvPr/>
          </p:nvSpPr>
          <p:spPr>
            <a:xfrm>
              <a:off x="5256900" y="3187450"/>
              <a:ext cx="816150" cy="609925"/>
            </a:xfrm>
            <a:custGeom>
              <a:rect b="b" l="l" r="r" t="t"/>
              <a:pathLst>
                <a:path extrusionOk="0" h="24397" w="32646">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40"/>
            <p:cNvSpPr/>
            <p:nvPr/>
          </p:nvSpPr>
          <p:spPr>
            <a:xfrm>
              <a:off x="5248600" y="3179325"/>
              <a:ext cx="832775" cy="625550"/>
            </a:xfrm>
            <a:custGeom>
              <a:rect b="b" l="l" r="r" t="t"/>
              <a:pathLst>
                <a:path extrusionOk="0" h="25022" w="33311">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40"/>
            <p:cNvSpPr/>
            <p:nvPr/>
          </p:nvSpPr>
          <p:spPr>
            <a:xfrm>
              <a:off x="5945500" y="3431225"/>
              <a:ext cx="158050" cy="58725"/>
            </a:xfrm>
            <a:custGeom>
              <a:rect b="b" l="l" r="r" t="t"/>
              <a:pathLst>
                <a:path extrusionOk="0" h="2349" w="6322">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40"/>
            <p:cNvSpPr/>
            <p:nvPr/>
          </p:nvSpPr>
          <p:spPr>
            <a:xfrm>
              <a:off x="5066625" y="3521850"/>
              <a:ext cx="194000" cy="95400"/>
            </a:xfrm>
            <a:custGeom>
              <a:rect b="b" l="l" r="r" t="t"/>
              <a:pathLst>
                <a:path extrusionOk="0" h="3816" w="776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40"/>
            <p:cNvSpPr/>
            <p:nvPr/>
          </p:nvSpPr>
          <p:spPr>
            <a:xfrm>
              <a:off x="5061900" y="3513725"/>
              <a:ext cx="206125" cy="110925"/>
            </a:xfrm>
            <a:custGeom>
              <a:rect b="b" l="l" r="r" t="t"/>
              <a:pathLst>
                <a:path extrusionOk="0" h="4437" w="8245">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40"/>
            <p:cNvSpPr/>
            <p:nvPr/>
          </p:nvSpPr>
          <p:spPr>
            <a:xfrm>
              <a:off x="5958425" y="4206925"/>
              <a:ext cx="147900" cy="871025"/>
            </a:xfrm>
            <a:custGeom>
              <a:rect b="b" l="l" r="r" t="t"/>
              <a:pathLst>
                <a:path extrusionOk="0" h="34841" w="5916">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40"/>
            <p:cNvSpPr/>
            <p:nvPr/>
          </p:nvSpPr>
          <p:spPr>
            <a:xfrm>
              <a:off x="5951950" y="4199525"/>
              <a:ext cx="162700" cy="886400"/>
            </a:xfrm>
            <a:custGeom>
              <a:rect b="b" l="l" r="r" t="t"/>
              <a:pathLst>
                <a:path extrusionOk="0" h="35456" w="6508">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40"/>
            <p:cNvSpPr/>
            <p:nvPr/>
          </p:nvSpPr>
          <p:spPr>
            <a:xfrm>
              <a:off x="6388200" y="4228175"/>
              <a:ext cx="260675" cy="847075"/>
            </a:xfrm>
            <a:custGeom>
              <a:rect b="b" l="l" r="r" t="t"/>
              <a:pathLst>
                <a:path extrusionOk="0" h="33883" w="10427">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40"/>
            <p:cNvSpPr/>
            <p:nvPr/>
          </p:nvSpPr>
          <p:spPr>
            <a:xfrm>
              <a:off x="6379900" y="4220175"/>
              <a:ext cx="274525" cy="862975"/>
            </a:xfrm>
            <a:custGeom>
              <a:rect b="b" l="l" r="r" t="t"/>
              <a:pathLst>
                <a:path extrusionOk="0" h="34519" w="10981">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40"/>
            <p:cNvSpPr/>
            <p:nvPr/>
          </p:nvSpPr>
          <p:spPr>
            <a:xfrm>
              <a:off x="6024975" y="4218000"/>
              <a:ext cx="189500" cy="859700"/>
            </a:xfrm>
            <a:custGeom>
              <a:rect b="b" l="l" r="r" t="t"/>
              <a:pathLst>
                <a:path extrusionOk="0" h="34388" w="758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40"/>
            <p:cNvSpPr/>
            <p:nvPr/>
          </p:nvSpPr>
          <p:spPr>
            <a:xfrm>
              <a:off x="6016650" y="4210000"/>
              <a:ext cx="205225" cy="875925"/>
            </a:xfrm>
            <a:custGeom>
              <a:rect b="b" l="l" r="r" t="t"/>
              <a:pathLst>
                <a:path extrusionOk="0" h="35037" w="8209">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40"/>
            <p:cNvSpPr/>
            <p:nvPr/>
          </p:nvSpPr>
          <p:spPr>
            <a:xfrm>
              <a:off x="5491675" y="4206925"/>
              <a:ext cx="147900" cy="871025"/>
            </a:xfrm>
            <a:custGeom>
              <a:rect b="b" l="l" r="r" t="t"/>
              <a:pathLst>
                <a:path extrusionOk="0" h="34841" w="5916">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40"/>
            <p:cNvSpPr/>
            <p:nvPr/>
          </p:nvSpPr>
          <p:spPr>
            <a:xfrm>
              <a:off x="5484275" y="4199525"/>
              <a:ext cx="163625" cy="886400"/>
            </a:xfrm>
            <a:custGeom>
              <a:rect b="b" l="l" r="r" t="t"/>
              <a:pathLst>
                <a:path extrusionOk="0" h="35456" w="6545">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40"/>
            <p:cNvSpPr/>
            <p:nvPr/>
          </p:nvSpPr>
          <p:spPr>
            <a:xfrm>
              <a:off x="5447300" y="3236425"/>
              <a:ext cx="1197875" cy="1049075"/>
            </a:xfrm>
            <a:custGeom>
              <a:rect b="b" l="l" r="r" t="t"/>
              <a:pathLst>
                <a:path extrusionOk="0" h="41963" w="47915">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40"/>
            <p:cNvSpPr/>
            <p:nvPr/>
          </p:nvSpPr>
          <p:spPr>
            <a:xfrm>
              <a:off x="5451925" y="3229050"/>
              <a:ext cx="1193250" cy="1063850"/>
            </a:xfrm>
            <a:custGeom>
              <a:rect b="b" l="l" r="r" t="t"/>
              <a:pathLst>
                <a:path extrusionOk="0" h="42554" w="4773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40"/>
            <p:cNvSpPr/>
            <p:nvPr/>
          </p:nvSpPr>
          <p:spPr>
            <a:xfrm>
              <a:off x="5447300" y="3236425"/>
              <a:ext cx="824475" cy="1049075"/>
            </a:xfrm>
            <a:custGeom>
              <a:rect b="b" l="l" r="r" t="t"/>
              <a:pathLst>
                <a:path extrusionOk="0" h="41963" w="32979">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40"/>
            <p:cNvSpPr/>
            <p:nvPr/>
          </p:nvSpPr>
          <p:spPr>
            <a:xfrm>
              <a:off x="5451925" y="3229050"/>
              <a:ext cx="819850" cy="1063850"/>
            </a:xfrm>
            <a:custGeom>
              <a:rect b="b" l="l" r="r" t="t"/>
              <a:pathLst>
                <a:path extrusionOk="0" h="42554" w="32794">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40"/>
            <p:cNvSpPr/>
            <p:nvPr/>
          </p:nvSpPr>
          <p:spPr>
            <a:xfrm>
              <a:off x="1921250" y="3013700"/>
              <a:ext cx="161750" cy="177475"/>
            </a:xfrm>
            <a:custGeom>
              <a:rect b="b" l="l" r="r" t="t"/>
              <a:pathLst>
                <a:path extrusionOk="0" h="7099" w="6470">
                  <a:moveTo>
                    <a:pt x="4880" y="0"/>
                  </a:moveTo>
                  <a:lnTo>
                    <a:pt x="0" y="4510"/>
                  </a:lnTo>
                  <a:lnTo>
                    <a:pt x="2921" y="7098"/>
                  </a:lnTo>
                  <a:lnTo>
                    <a:pt x="6470" y="4510"/>
                  </a:lnTo>
                  <a:lnTo>
                    <a:pt x="48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40"/>
            <p:cNvSpPr/>
            <p:nvPr/>
          </p:nvSpPr>
          <p:spPr>
            <a:xfrm>
              <a:off x="1913850" y="3005375"/>
              <a:ext cx="178400" cy="193650"/>
            </a:xfrm>
            <a:custGeom>
              <a:rect b="b" l="l" r="r" t="t"/>
              <a:pathLst>
                <a:path extrusionOk="0" h="7746" w="7136">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40"/>
            <p:cNvSpPr/>
            <p:nvPr/>
          </p:nvSpPr>
          <p:spPr>
            <a:xfrm>
              <a:off x="2021050" y="3965400"/>
              <a:ext cx="612825" cy="1046575"/>
            </a:xfrm>
            <a:custGeom>
              <a:rect b="b" l="l" r="r" t="t"/>
              <a:pathLst>
                <a:path extrusionOk="0" h="41863" w="24513">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40"/>
            <p:cNvSpPr/>
            <p:nvPr/>
          </p:nvSpPr>
          <p:spPr>
            <a:xfrm>
              <a:off x="2036775" y="3957375"/>
              <a:ext cx="586925" cy="1062000"/>
            </a:xfrm>
            <a:custGeom>
              <a:rect b="b" l="l" r="r" t="t"/>
              <a:pathLst>
                <a:path extrusionOk="0" h="42480" w="23477">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40"/>
            <p:cNvSpPr/>
            <p:nvPr/>
          </p:nvSpPr>
          <p:spPr>
            <a:xfrm>
              <a:off x="2073750" y="4916750"/>
              <a:ext cx="287200" cy="118325"/>
            </a:xfrm>
            <a:custGeom>
              <a:rect b="b" l="l" r="r" t="t"/>
              <a:pathLst>
                <a:path extrusionOk="0" h="4733" w="11488">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40"/>
            <p:cNvSpPr/>
            <p:nvPr/>
          </p:nvSpPr>
          <p:spPr>
            <a:xfrm>
              <a:off x="2079300" y="4909350"/>
              <a:ext cx="287450" cy="134050"/>
            </a:xfrm>
            <a:custGeom>
              <a:rect b="b" l="l" r="r" t="t"/>
              <a:pathLst>
                <a:path extrusionOk="0" h="5362" w="11498">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40"/>
            <p:cNvSpPr/>
            <p:nvPr/>
          </p:nvSpPr>
          <p:spPr>
            <a:xfrm>
              <a:off x="2208675" y="4889025"/>
              <a:ext cx="101700" cy="88750"/>
            </a:xfrm>
            <a:custGeom>
              <a:rect b="b" l="l" r="r" t="t"/>
              <a:pathLst>
                <a:path extrusionOk="0" h="3550" w="4068">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40"/>
            <p:cNvSpPr/>
            <p:nvPr/>
          </p:nvSpPr>
          <p:spPr>
            <a:xfrm>
              <a:off x="2201300" y="4881625"/>
              <a:ext cx="117400" cy="103925"/>
            </a:xfrm>
            <a:custGeom>
              <a:rect b="b" l="l" r="r" t="t"/>
              <a:pathLst>
                <a:path extrusionOk="0" h="4157" w="4696">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40"/>
            <p:cNvSpPr/>
            <p:nvPr/>
          </p:nvSpPr>
          <p:spPr>
            <a:xfrm>
              <a:off x="2129500" y="3838700"/>
              <a:ext cx="832475" cy="1182875"/>
            </a:xfrm>
            <a:custGeom>
              <a:rect b="b" l="l" r="r" t="t"/>
              <a:pathLst>
                <a:path extrusionOk="0" h="47315" w="33299">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40"/>
            <p:cNvSpPr/>
            <p:nvPr/>
          </p:nvSpPr>
          <p:spPr>
            <a:xfrm>
              <a:off x="2149525" y="3831675"/>
              <a:ext cx="811550" cy="1197875"/>
            </a:xfrm>
            <a:custGeom>
              <a:rect b="b" l="l" r="r" t="t"/>
              <a:pathLst>
                <a:path extrusionOk="0" h="47915" w="32462">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40"/>
            <p:cNvSpPr/>
            <p:nvPr/>
          </p:nvSpPr>
          <p:spPr>
            <a:xfrm>
              <a:off x="2676375" y="4926925"/>
              <a:ext cx="287175" cy="118325"/>
            </a:xfrm>
            <a:custGeom>
              <a:rect b="b" l="l" r="r" t="t"/>
              <a:pathLst>
                <a:path extrusionOk="0" h="4733" w="11487">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40"/>
            <p:cNvSpPr/>
            <p:nvPr/>
          </p:nvSpPr>
          <p:spPr>
            <a:xfrm>
              <a:off x="2681900" y="4919525"/>
              <a:ext cx="287475" cy="133125"/>
            </a:xfrm>
            <a:custGeom>
              <a:rect b="b" l="l" r="r" t="t"/>
              <a:pathLst>
                <a:path extrusionOk="0" h="5325" w="11499">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40"/>
            <p:cNvSpPr/>
            <p:nvPr/>
          </p:nvSpPr>
          <p:spPr>
            <a:xfrm>
              <a:off x="2816850" y="4909350"/>
              <a:ext cx="98000" cy="95225"/>
            </a:xfrm>
            <a:custGeom>
              <a:rect b="b" l="l" r="r" t="t"/>
              <a:pathLst>
                <a:path extrusionOk="0" h="3809" w="392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40"/>
            <p:cNvSpPr/>
            <p:nvPr/>
          </p:nvSpPr>
          <p:spPr>
            <a:xfrm>
              <a:off x="2809450" y="4901600"/>
              <a:ext cx="113725" cy="111000"/>
            </a:xfrm>
            <a:custGeom>
              <a:rect b="b" l="l" r="r" t="t"/>
              <a:pathLst>
                <a:path extrusionOk="0" h="4440" w="4549">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40"/>
            <p:cNvSpPr/>
            <p:nvPr/>
          </p:nvSpPr>
          <p:spPr>
            <a:xfrm>
              <a:off x="1840825" y="3478600"/>
              <a:ext cx="636850" cy="232925"/>
            </a:xfrm>
            <a:custGeom>
              <a:rect b="b" l="l" r="r" t="t"/>
              <a:pathLst>
                <a:path extrusionOk="0" h="9317" w="25474">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40"/>
            <p:cNvSpPr/>
            <p:nvPr/>
          </p:nvSpPr>
          <p:spPr>
            <a:xfrm>
              <a:off x="1832500" y="3471200"/>
              <a:ext cx="652575" cy="248325"/>
            </a:xfrm>
            <a:custGeom>
              <a:rect b="b" l="l" r="r" t="t"/>
              <a:pathLst>
                <a:path extrusionOk="0" h="9933" w="26103">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40"/>
            <p:cNvSpPr/>
            <p:nvPr/>
          </p:nvSpPr>
          <p:spPr>
            <a:xfrm>
              <a:off x="2303875" y="3514650"/>
              <a:ext cx="171025" cy="49925"/>
            </a:xfrm>
            <a:custGeom>
              <a:rect b="b" l="l" r="r" t="t"/>
              <a:pathLst>
                <a:path extrusionOk="0" h="1997" w="6841">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40"/>
            <p:cNvSpPr/>
            <p:nvPr/>
          </p:nvSpPr>
          <p:spPr>
            <a:xfrm>
              <a:off x="2296500" y="3507250"/>
              <a:ext cx="177475" cy="64725"/>
            </a:xfrm>
            <a:custGeom>
              <a:rect b="b" l="l" r="r" t="t"/>
              <a:pathLst>
                <a:path extrusionOk="0" h="2589" w="7099">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40"/>
            <p:cNvSpPr/>
            <p:nvPr/>
          </p:nvSpPr>
          <p:spPr>
            <a:xfrm>
              <a:off x="1536750" y="3107250"/>
              <a:ext cx="905800" cy="1073350"/>
            </a:xfrm>
            <a:custGeom>
              <a:rect b="b" l="l" r="r" t="t"/>
              <a:pathLst>
                <a:path extrusionOk="0" h="42934" w="36232">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40"/>
            <p:cNvSpPr/>
            <p:nvPr/>
          </p:nvSpPr>
          <p:spPr>
            <a:xfrm>
              <a:off x="1535825" y="3099650"/>
              <a:ext cx="904875" cy="1088800"/>
            </a:xfrm>
            <a:custGeom>
              <a:rect b="b" l="l" r="r" t="t"/>
              <a:pathLst>
                <a:path extrusionOk="0" h="43552" w="36195">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40"/>
            <p:cNvSpPr/>
            <p:nvPr/>
          </p:nvSpPr>
          <p:spPr>
            <a:xfrm>
              <a:off x="2022900" y="2863875"/>
              <a:ext cx="279150" cy="311575"/>
            </a:xfrm>
            <a:custGeom>
              <a:rect b="b" l="l" r="r" t="t"/>
              <a:pathLst>
                <a:path extrusionOk="0" h="12463" w="11166">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40"/>
            <p:cNvSpPr/>
            <p:nvPr/>
          </p:nvSpPr>
          <p:spPr>
            <a:xfrm>
              <a:off x="2014600" y="2855650"/>
              <a:ext cx="294850" cy="327200"/>
            </a:xfrm>
            <a:custGeom>
              <a:rect b="b" l="l" r="r" t="t"/>
              <a:pathLst>
                <a:path extrusionOk="0" h="13088" w="11794">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40"/>
            <p:cNvSpPr/>
            <p:nvPr/>
          </p:nvSpPr>
          <p:spPr>
            <a:xfrm>
              <a:off x="1440650" y="2636575"/>
              <a:ext cx="1007450" cy="899975"/>
            </a:xfrm>
            <a:custGeom>
              <a:rect b="b" l="l" r="r" t="t"/>
              <a:pathLst>
                <a:path extrusionOk="0" h="35999" w="40298">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40"/>
            <p:cNvSpPr/>
            <p:nvPr/>
          </p:nvSpPr>
          <p:spPr>
            <a:xfrm>
              <a:off x="1452650" y="2629200"/>
              <a:ext cx="995450" cy="915050"/>
            </a:xfrm>
            <a:custGeom>
              <a:rect b="b" l="l" r="r" t="t"/>
              <a:pathLst>
                <a:path extrusionOk="0" h="36602" w="39818">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40"/>
            <p:cNvSpPr/>
            <p:nvPr/>
          </p:nvSpPr>
          <p:spPr>
            <a:xfrm>
              <a:off x="1917550" y="3189350"/>
              <a:ext cx="738725" cy="637725"/>
            </a:xfrm>
            <a:custGeom>
              <a:rect b="b" l="l" r="r" t="t"/>
              <a:pathLst>
                <a:path extrusionOk="0" h="25509" w="29549">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40"/>
            <p:cNvSpPr/>
            <p:nvPr/>
          </p:nvSpPr>
          <p:spPr>
            <a:xfrm>
              <a:off x="1908300" y="3181900"/>
              <a:ext cx="755150" cy="653500"/>
            </a:xfrm>
            <a:custGeom>
              <a:rect b="b" l="l" r="r" t="t"/>
              <a:pathLst>
                <a:path extrusionOk="0" h="26140" w="30206">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40"/>
            <p:cNvSpPr/>
            <p:nvPr/>
          </p:nvSpPr>
          <p:spPr>
            <a:xfrm>
              <a:off x="2058950" y="3511875"/>
              <a:ext cx="597325" cy="315200"/>
            </a:xfrm>
            <a:custGeom>
              <a:rect b="b" l="l" r="r" t="t"/>
              <a:pathLst>
                <a:path extrusionOk="0" h="12608" w="23893">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40"/>
            <p:cNvSpPr/>
            <p:nvPr/>
          </p:nvSpPr>
          <p:spPr>
            <a:xfrm>
              <a:off x="2050625" y="3503550"/>
              <a:ext cx="612825" cy="331850"/>
            </a:xfrm>
            <a:custGeom>
              <a:rect b="b" l="l" r="r" t="t"/>
              <a:pathLst>
                <a:path extrusionOk="0" h="13274" w="24513">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40"/>
            <p:cNvSpPr/>
            <p:nvPr/>
          </p:nvSpPr>
          <p:spPr>
            <a:xfrm>
              <a:off x="1660600" y="4206925"/>
              <a:ext cx="147900" cy="871025"/>
            </a:xfrm>
            <a:custGeom>
              <a:rect b="b" l="l" r="r" t="t"/>
              <a:pathLst>
                <a:path extrusionOk="0" h="34841" w="5916">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40"/>
            <p:cNvSpPr/>
            <p:nvPr/>
          </p:nvSpPr>
          <p:spPr>
            <a:xfrm>
              <a:off x="1652275" y="4199525"/>
              <a:ext cx="162700" cy="886400"/>
            </a:xfrm>
            <a:custGeom>
              <a:rect b="b" l="l" r="r" t="t"/>
              <a:pathLst>
                <a:path extrusionOk="0" h="35456" w="6508">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40"/>
            <p:cNvSpPr/>
            <p:nvPr/>
          </p:nvSpPr>
          <p:spPr>
            <a:xfrm>
              <a:off x="1118050" y="4228175"/>
              <a:ext cx="260675" cy="847075"/>
            </a:xfrm>
            <a:custGeom>
              <a:rect b="b" l="l" r="r" t="t"/>
              <a:pathLst>
                <a:path extrusionOk="0" h="33883" w="10427">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40"/>
            <p:cNvSpPr/>
            <p:nvPr/>
          </p:nvSpPr>
          <p:spPr>
            <a:xfrm>
              <a:off x="1112500" y="4220175"/>
              <a:ext cx="274550" cy="862975"/>
            </a:xfrm>
            <a:custGeom>
              <a:rect b="b" l="l" r="r" t="t"/>
              <a:pathLst>
                <a:path extrusionOk="0" h="34519" w="10982">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40"/>
            <p:cNvSpPr/>
            <p:nvPr/>
          </p:nvSpPr>
          <p:spPr>
            <a:xfrm>
              <a:off x="1551525" y="4218000"/>
              <a:ext cx="190425" cy="859700"/>
            </a:xfrm>
            <a:custGeom>
              <a:rect b="b" l="l" r="r" t="t"/>
              <a:pathLst>
                <a:path extrusionOk="0" h="34388" w="7617">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40"/>
            <p:cNvSpPr/>
            <p:nvPr/>
          </p:nvSpPr>
          <p:spPr>
            <a:xfrm>
              <a:off x="1545075" y="4210000"/>
              <a:ext cx="205200" cy="875925"/>
            </a:xfrm>
            <a:custGeom>
              <a:rect b="b" l="l" r="r" t="t"/>
              <a:pathLst>
                <a:path extrusionOk="0" h="35037" w="8208">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40"/>
            <p:cNvSpPr/>
            <p:nvPr/>
          </p:nvSpPr>
          <p:spPr>
            <a:xfrm>
              <a:off x="2127350" y="4206925"/>
              <a:ext cx="147900" cy="871025"/>
            </a:xfrm>
            <a:custGeom>
              <a:rect b="b" l="l" r="r" t="t"/>
              <a:pathLst>
                <a:path extrusionOk="0" h="34841" w="5916">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40"/>
            <p:cNvSpPr/>
            <p:nvPr/>
          </p:nvSpPr>
          <p:spPr>
            <a:xfrm>
              <a:off x="2119025" y="4199525"/>
              <a:ext cx="162700" cy="886400"/>
            </a:xfrm>
            <a:custGeom>
              <a:rect b="b" l="l" r="r" t="t"/>
              <a:pathLst>
                <a:path extrusionOk="0" h="35456" w="6508">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40"/>
            <p:cNvSpPr/>
            <p:nvPr/>
          </p:nvSpPr>
          <p:spPr>
            <a:xfrm>
              <a:off x="1121750" y="3236425"/>
              <a:ext cx="1197875" cy="1049075"/>
            </a:xfrm>
            <a:custGeom>
              <a:rect b="b" l="l" r="r" t="t"/>
              <a:pathLst>
                <a:path extrusionOk="0" h="41963" w="47915">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40"/>
            <p:cNvSpPr/>
            <p:nvPr/>
          </p:nvSpPr>
          <p:spPr>
            <a:xfrm>
              <a:off x="1121750" y="3229050"/>
              <a:ext cx="1192325" cy="1063850"/>
            </a:xfrm>
            <a:custGeom>
              <a:rect b="b" l="l" r="r" t="t"/>
              <a:pathLst>
                <a:path extrusionOk="0" h="42554" w="47693">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40"/>
            <p:cNvSpPr/>
            <p:nvPr/>
          </p:nvSpPr>
          <p:spPr>
            <a:xfrm>
              <a:off x="1495150" y="3236425"/>
              <a:ext cx="824475" cy="1049075"/>
            </a:xfrm>
            <a:custGeom>
              <a:rect b="b" l="l" r="r" t="t"/>
              <a:pathLst>
                <a:path extrusionOk="0" h="41963" w="32979">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40"/>
            <p:cNvSpPr/>
            <p:nvPr/>
          </p:nvSpPr>
          <p:spPr>
            <a:xfrm>
              <a:off x="1495150" y="3229050"/>
              <a:ext cx="818925" cy="1063850"/>
            </a:xfrm>
            <a:custGeom>
              <a:rect b="b" l="l" r="r" t="t"/>
              <a:pathLst>
                <a:path extrusionOk="0" h="42554" w="32757">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93" name="Google Shape;3493;p40"/>
          <p:cNvSpPr txBox="1"/>
          <p:nvPr>
            <p:ph idx="1" type="subTitle"/>
          </p:nvPr>
        </p:nvSpPr>
        <p:spPr>
          <a:xfrm>
            <a:off x="5698370" y="1446056"/>
            <a:ext cx="1636800" cy="35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How-Cómo?</a:t>
            </a:r>
            <a:endParaRPr/>
          </a:p>
        </p:txBody>
      </p:sp>
      <p:sp>
        <p:nvSpPr>
          <p:cNvPr id="3494" name="Google Shape;3494;p40"/>
          <p:cNvSpPr txBox="1"/>
          <p:nvPr>
            <p:ph idx="3" type="subTitle"/>
          </p:nvPr>
        </p:nvSpPr>
        <p:spPr>
          <a:xfrm>
            <a:off x="1326125" y="1446050"/>
            <a:ext cx="2004600" cy="35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Much-Cuánto?</a:t>
            </a:r>
            <a:endParaRPr/>
          </a:p>
        </p:txBody>
      </p:sp>
      <p:sp>
        <p:nvSpPr>
          <p:cNvPr id="3495" name="Google Shape;3495;p40"/>
          <p:cNvSpPr txBox="1"/>
          <p:nvPr>
            <p:ph idx="4" type="subTitle"/>
          </p:nvPr>
        </p:nvSpPr>
        <p:spPr>
          <a:xfrm>
            <a:off x="5352175" y="1766100"/>
            <a:ext cx="2586600" cy="8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Mediante un levantamiento de requisitos que permita identificar los procesos involucrados para desarrollarlos con los principios de la metodología SCRUM</a:t>
            </a:r>
            <a:endParaRPr sz="1200"/>
          </a:p>
        </p:txBody>
      </p:sp>
      <p:sp>
        <p:nvSpPr>
          <p:cNvPr id="3496" name="Google Shape;3496;p40"/>
          <p:cNvSpPr txBox="1"/>
          <p:nvPr>
            <p:ph idx="6" type="subTitle"/>
          </p:nvPr>
        </p:nvSpPr>
        <p:spPr>
          <a:xfrm>
            <a:off x="825875" y="1766100"/>
            <a:ext cx="3005100" cy="877800"/>
          </a:xfrm>
          <a:prstGeom prst="rect">
            <a:avLst/>
          </a:prstGeom>
        </p:spPr>
        <p:txBody>
          <a:bodyPr anchorCtr="0" anchor="t" bIns="91425" lIns="91425" spcFirstLastPara="1" rIns="91425" wrap="square" tIns="91425">
            <a:noAutofit/>
          </a:bodyPr>
          <a:lstStyle/>
          <a:p>
            <a:pPr indent="0" lvl="0" marL="0" rtl="0" algn="ctr">
              <a:lnSpc>
                <a:spcPct val="91666"/>
              </a:lnSpc>
              <a:spcBef>
                <a:spcPts val="0"/>
              </a:spcBef>
              <a:spcAft>
                <a:spcPts val="0"/>
              </a:spcAft>
              <a:buNone/>
            </a:pPr>
            <a:r>
              <a:rPr lang="en" sz="1200">
                <a:solidFill>
                  <a:srgbClr val="000000"/>
                </a:solidFill>
              </a:rPr>
              <a:t>El proyecto que se va a realizar, no tendrá ningún costo en cuanto a software, ya que se utilizaran herramientas gratuitas, en cuanto a hardware solo es necesario que el equipo esté conectado a internet.</a:t>
            </a:r>
            <a:endParaRPr sz="1200">
              <a:solidFill>
                <a:srgbClr val="000000"/>
              </a:solidFill>
            </a:endParaRPr>
          </a:p>
          <a:p>
            <a:pPr indent="0" lvl="0" marL="0" rtl="0" algn="ctr">
              <a:spcBef>
                <a:spcPts val="0"/>
              </a:spcBef>
              <a:spcAft>
                <a:spcPts val="0"/>
              </a:spcAft>
              <a:buNone/>
            </a:pPr>
            <a:r>
              <a:t/>
            </a:r>
            <a:endParaRPr/>
          </a:p>
        </p:txBody>
      </p:sp>
      <p:grpSp>
        <p:nvGrpSpPr>
          <p:cNvPr id="3497" name="Google Shape;3497;p40"/>
          <p:cNvGrpSpPr/>
          <p:nvPr/>
        </p:nvGrpSpPr>
        <p:grpSpPr>
          <a:xfrm>
            <a:off x="2242369" y="1352112"/>
            <a:ext cx="175013" cy="27000"/>
            <a:chOff x="5662375" y="212375"/>
            <a:chExt cx="175013" cy="27000"/>
          </a:xfrm>
        </p:grpSpPr>
        <p:sp>
          <p:nvSpPr>
            <p:cNvPr id="3498" name="Google Shape;3498;p4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4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4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1" name="Google Shape;3501;p40"/>
          <p:cNvGrpSpPr/>
          <p:nvPr/>
        </p:nvGrpSpPr>
        <p:grpSpPr>
          <a:xfrm>
            <a:off x="5495189" y="2811226"/>
            <a:ext cx="203374" cy="179736"/>
            <a:chOff x="-3137650" y="2787000"/>
            <a:chExt cx="291450" cy="257575"/>
          </a:xfrm>
        </p:grpSpPr>
        <p:sp>
          <p:nvSpPr>
            <p:cNvPr id="3502" name="Google Shape;3502;p40"/>
            <p:cNvSpPr/>
            <p:nvPr/>
          </p:nvSpPr>
          <p:spPr>
            <a:xfrm>
              <a:off x="-3137650" y="2787000"/>
              <a:ext cx="291450" cy="257575"/>
            </a:xfrm>
            <a:custGeom>
              <a:rect b="b" l="l" r="r" t="t"/>
              <a:pathLst>
                <a:path extrusionOk="0" h="10303" w="11658">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40"/>
            <p:cNvSpPr/>
            <p:nvPr/>
          </p:nvSpPr>
          <p:spPr>
            <a:xfrm>
              <a:off x="-3104575" y="2820875"/>
              <a:ext cx="18150" cy="17350"/>
            </a:xfrm>
            <a:custGeom>
              <a:rect b="b" l="l" r="r" t="t"/>
              <a:pathLst>
                <a:path extrusionOk="0" h="694" w="726">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40"/>
            <p:cNvSpPr/>
            <p:nvPr/>
          </p:nvSpPr>
          <p:spPr>
            <a:xfrm>
              <a:off x="-306990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40"/>
            <p:cNvSpPr/>
            <p:nvPr/>
          </p:nvSpPr>
          <p:spPr>
            <a:xfrm>
              <a:off x="-303525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40"/>
            <p:cNvSpPr/>
            <p:nvPr/>
          </p:nvSpPr>
          <p:spPr>
            <a:xfrm>
              <a:off x="-3002175" y="2820875"/>
              <a:ext cx="121325" cy="17350"/>
            </a:xfrm>
            <a:custGeom>
              <a:rect b="b" l="l" r="r" t="t"/>
              <a:pathLst>
                <a:path extrusionOk="0" h="694" w="4853">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40"/>
            <p:cNvSpPr/>
            <p:nvPr/>
          </p:nvSpPr>
          <p:spPr>
            <a:xfrm>
              <a:off x="-2948625" y="2907300"/>
              <a:ext cx="52025" cy="85300"/>
            </a:xfrm>
            <a:custGeom>
              <a:rect b="b" l="l" r="r" t="t"/>
              <a:pathLst>
                <a:path extrusionOk="0" h="3412" w="2081">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40"/>
            <p:cNvSpPr/>
            <p:nvPr/>
          </p:nvSpPr>
          <p:spPr>
            <a:xfrm>
              <a:off x="-3088025" y="2907300"/>
              <a:ext cx="53575" cy="85300"/>
            </a:xfrm>
            <a:custGeom>
              <a:rect b="b" l="l" r="r" t="t"/>
              <a:pathLst>
                <a:path extrusionOk="0" h="3412" w="2143">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40"/>
            <p:cNvSpPr/>
            <p:nvPr/>
          </p:nvSpPr>
          <p:spPr>
            <a:xfrm>
              <a:off x="-3019500" y="2888975"/>
              <a:ext cx="54375" cy="119400"/>
            </a:xfrm>
            <a:custGeom>
              <a:rect b="b" l="l" r="r" t="t"/>
              <a:pathLst>
                <a:path extrusionOk="0" h="4776" w="2175">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10" name="Google Shape;3510;p40"/>
          <p:cNvGrpSpPr/>
          <p:nvPr/>
        </p:nvGrpSpPr>
        <p:grpSpPr>
          <a:xfrm>
            <a:off x="4051690" y="2425536"/>
            <a:ext cx="203915" cy="203915"/>
            <a:chOff x="-6354300" y="2757075"/>
            <a:chExt cx="292225" cy="292225"/>
          </a:xfrm>
        </p:grpSpPr>
        <p:sp>
          <p:nvSpPr>
            <p:cNvPr id="3511" name="Google Shape;3511;p40"/>
            <p:cNvSpPr/>
            <p:nvPr/>
          </p:nvSpPr>
          <p:spPr>
            <a:xfrm>
              <a:off x="-6354300" y="2757075"/>
              <a:ext cx="292225" cy="292225"/>
            </a:xfrm>
            <a:custGeom>
              <a:rect b="b" l="l" r="r" t="t"/>
              <a:pathLst>
                <a:path extrusionOk="0" h="11689" w="11689">
                  <a:moveTo>
                    <a:pt x="10681" y="4159"/>
                  </a:moveTo>
                  <a:cubicBezTo>
                    <a:pt x="10870" y="4159"/>
                    <a:pt x="11027" y="4316"/>
                    <a:pt x="11027" y="4505"/>
                  </a:cubicBezTo>
                  <a:lnTo>
                    <a:pt x="11027" y="4915"/>
                  </a:lnTo>
                  <a:cubicBezTo>
                    <a:pt x="10901" y="4883"/>
                    <a:pt x="10775" y="4883"/>
                    <a:pt x="10681" y="4883"/>
                  </a:cubicBezTo>
                  <a:lnTo>
                    <a:pt x="9609" y="4883"/>
                  </a:lnTo>
                  <a:lnTo>
                    <a:pt x="9609" y="4190"/>
                  </a:lnTo>
                  <a:lnTo>
                    <a:pt x="10681" y="4190"/>
                  </a:lnTo>
                  <a:lnTo>
                    <a:pt x="10681" y="4159"/>
                  </a:lnTo>
                  <a:close/>
                  <a:moveTo>
                    <a:pt x="2048" y="2773"/>
                  </a:moveTo>
                  <a:lnTo>
                    <a:pt x="2048" y="6207"/>
                  </a:lnTo>
                  <a:lnTo>
                    <a:pt x="662" y="6207"/>
                  </a:lnTo>
                  <a:lnTo>
                    <a:pt x="662" y="3151"/>
                  </a:lnTo>
                  <a:cubicBezTo>
                    <a:pt x="694" y="2930"/>
                    <a:pt x="851" y="2773"/>
                    <a:pt x="1009" y="2773"/>
                  </a:cubicBezTo>
                  <a:close/>
                  <a:moveTo>
                    <a:pt x="8885" y="693"/>
                  </a:moveTo>
                  <a:lnTo>
                    <a:pt x="8885" y="4883"/>
                  </a:lnTo>
                  <a:cubicBezTo>
                    <a:pt x="8538" y="4915"/>
                    <a:pt x="8223" y="5104"/>
                    <a:pt x="8066" y="5419"/>
                  </a:cubicBezTo>
                  <a:lnTo>
                    <a:pt x="7751" y="6049"/>
                  </a:lnTo>
                  <a:cubicBezTo>
                    <a:pt x="7719" y="6175"/>
                    <a:pt x="7593" y="6238"/>
                    <a:pt x="7436" y="6238"/>
                  </a:cubicBezTo>
                  <a:lnTo>
                    <a:pt x="2710" y="6238"/>
                  </a:lnTo>
                  <a:lnTo>
                    <a:pt x="2710" y="693"/>
                  </a:lnTo>
                  <a:close/>
                  <a:moveTo>
                    <a:pt x="10681" y="5513"/>
                  </a:moveTo>
                  <a:cubicBezTo>
                    <a:pt x="10870" y="5513"/>
                    <a:pt x="11027" y="5671"/>
                    <a:pt x="11027" y="5860"/>
                  </a:cubicBezTo>
                  <a:lnTo>
                    <a:pt x="11027" y="10649"/>
                  </a:lnTo>
                  <a:cubicBezTo>
                    <a:pt x="11027" y="10869"/>
                    <a:pt x="10870" y="11027"/>
                    <a:pt x="10681" y="11027"/>
                  </a:cubicBezTo>
                  <a:lnTo>
                    <a:pt x="1009" y="11027"/>
                  </a:lnTo>
                  <a:cubicBezTo>
                    <a:pt x="820" y="11027"/>
                    <a:pt x="662" y="10869"/>
                    <a:pt x="662" y="10649"/>
                  </a:cubicBezTo>
                  <a:lnTo>
                    <a:pt x="662" y="6868"/>
                  </a:lnTo>
                  <a:lnTo>
                    <a:pt x="7436" y="6868"/>
                  </a:lnTo>
                  <a:cubicBezTo>
                    <a:pt x="7845" y="6868"/>
                    <a:pt x="8192" y="6648"/>
                    <a:pt x="8349" y="6333"/>
                  </a:cubicBezTo>
                  <a:lnTo>
                    <a:pt x="8664" y="5703"/>
                  </a:lnTo>
                  <a:cubicBezTo>
                    <a:pt x="8696" y="5576"/>
                    <a:pt x="8822" y="5513"/>
                    <a:pt x="8979" y="5513"/>
                  </a:cubicBezTo>
                  <a:close/>
                  <a:moveTo>
                    <a:pt x="2395" y="0"/>
                  </a:moveTo>
                  <a:cubicBezTo>
                    <a:pt x="2206" y="0"/>
                    <a:pt x="2048" y="158"/>
                    <a:pt x="2048" y="347"/>
                  </a:cubicBezTo>
                  <a:lnTo>
                    <a:pt x="2048" y="2111"/>
                  </a:lnTo>
                  <a:lnTo>
                    <a:pt x="1009" y="2111"/>
                  </a:lnTo>
                  <a:cubicBezTo>
                    <a:pt x="473" y="2111"/>
                    <a:pt x="0" y="2584"/>
                    <a:pt x="0" y="3151"/>
                  </a:cubicBezTo>
                  <a:lnTo>
                    <a:pt x="0" y="10649"/>
                  </a:lnTo>
                  <a:cubicBezTo>
                    <a:pt x="0" y="11216"/>
                    <a:pt x="473" y="11688"/>
                    <a:pt x="1009" y="11688"/>
                  </a:cubicBezTo>
                  <a:lnTo>
                    <a:pt x="10618" y="11688"/>
                  </a:lnTo>
                  <a:cubicBezTo>
                    <a:pt x="11185" y="11688"/>
                    <a:pt x="11657" y="11216"/>
                    <a:pt x="11657" y="10649"/>
                  </a:cubicBezTo>
                  <a:lnTo>
                    <a:pt x="11657" y="4505"/>
                  </a:lnTo>
                  <a:cubicBezTo>
                    <a:pt x="11689" y="3938"/>
                    <a:pt x="11216" y="3466"/>
                    <a:pt x="10681" y="3466"/>
                  </a:cubicBezTo>
                  <a:lnTo>
                    <a:pt x="9609" y="3466"/>
                  </a:lnTo>
                  <a:lnTo>
                    <a:pt x="9609" y="347"/>
                  </a:lnTo>
                  <a:cubicBezTo>
                    <a:pt x="9609" y="158"/>
                    <a:pt x="9452" y="0"/>
                    <a:pt x="92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40"/>
            <p:cNvSpPr/>
            <p:nvPr/>
          </p:nvSpPr>
          <p:spPr>
            <a:xfrm>
              <a:off x="-6268450" y="2790150"/>
              <a:ext cx="119750" cy="18125"/>
            </a:xfrm>
            <a:custGeom>
              <a:rect b="b" l="l" r="r" t="t"/>
              <a:pathLst>
                <a:path extrusionOk="0" h="725" w="479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40"/>
            <p:cNvSpPr/>
            <p:nvPr/>
          </p:nvSpPr>
          <p:spPr>
            <a:xfrm>
              <a:off x="-6268450" y="2825600"/>
              <a:ext cx="119750" cy="18125"/>
            </a:xfrm>
            <a:custGeom>
              <a:rect b="b" l="l" r="r" t="t"/>
              <a:pathLst>
                <a:path extrusionOk="0" h="725" w="479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40"/>
            <p:cNvSpPr/>
            <p:nvPr/>
          </p:nvSpPr>
          <p:spPr>
            <a:xfrm>
              <a:off x="-6268450" y="2860250"/>
              <a:ext cx="119750" cy="17350"/>
            </a:xfrm>
            <a:custGeom>
              <a:rect b="b" l="l" r="r" t="t"/>
              <a:pathLst>
                <a:path extrusionOk="0" h="694" w="4790">
                  <a:moveTo>
                    <a:pt x="347" y="0"/>
                  </a:moveTo>
                  <a:cubicBezTo>
                    <a:pt x="158" y="0"/>
                    <a:pt x="1" y="158"/>
                    <a:pt x="1" y="347"/>
                  </a:cubicBezTo>
                  <a:cubicBezTo>
                    <a:pt x="1" y="536"/>
                    <a:pt x="158" y="693"/>
                    <a:pt x="347" y="693"/>
                  </a:cubicBezTo>
                  <a:lnTo>
                    <a:pt x="4443" y="693"/>
                  </a:lnTo>
                  <a:cubicBezTo>
                    <a:pt x="4632" y="693"/>
                    <a:pt x="4789" y="536"/>
                    <a:pt x="4789" y="347"/>
                  </a:cubicBezTo>
                  <a:cubicBezTo>
                    <a:pt x="4789" y="158"/>
                    <a:pt x="4632" y="0"/>
                    <a:pt x="44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15" name="Google Shape;3515;p40"/>
          <p:cNvGrpSpPr/>
          <p:nvPr/>
        </p:nvGrpSpPr>
        <p:grpSpPr>
          <a:xfrm>
            <a:off x="4917834" y="2603164"/>
            <a:ext cx="203374" cy="203915"/>
            <a:chOff x="-1700225" y="2768875"/>
            <a:chExt cx="291450" cy="292225"/>
          </a:xfrm>
        </p:grpSpPr>
        <p:sp>
          <p:nvSpPr>
            <p:cNvPr id="3516" name="Google Shape;3516;p40"/>
            <p:cNvSpPr/>
            <p:nvPr/>
          </p:nvSpPr>
          <p:spPr>
            <a:xfrm>
              <a:off x="-1700225" y="2768875"/>
              <a:ext cx="291450" cy="292225"/>
            </a:xfrm>
            <a:custGeom>
              <a:rect b="b" l="l" r="r" t="t"/>
              <a:pathLst>
                <a:path extrusionOk="0" h="11689" w="11658">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40"/>
            <p:cNvSpPr/>
            <p:nvPr/>
          </p:nvSpPr>
          <p:spPr>
            <a:xfrm>
              <a:off x="-1667150" y="2801950"/>
              <a:ext cx="18150" cy="18150"/>
            </a:xfrm>
            <a:custGeom>
              <a:rect b="b" l="l" r="r" t="t"/>
              <a:pathLst>
                <a:path extrusionOk="0" h="726" w="726">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40"/>
            <p:cNvSpPr/>
            <p:nvPr/>
          </p:nvSpPr>
          <p:spPr>
            <a:xfrm>
              <a:off x="-1632500" y="2801950"/>
              <a:ext cx="17350" cy="18150"/>
            </a:xfrm>
            <a:custGeom>
              <a:rect b="b" l="l" r="r" t="t"/>
              <a:pathLst>
                <a:path extrusionOk="0" h="726" w="694">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40"/>
            <p:cNvSpPr/>
            <p:nvPr/>
          </p:nvSpPr>
          <p:spPr>
            <a:xfrm>
              <a:off x="-1597850" y="2801950"/>
              <a:ext cx="17375" cy="18150"/>
            </a:xfrm>
            <a:custGeom>
              <a:rect b="b" l="l" r="r" t="t"/>
              <a:pathLst>
                <a:path extrusionOk="0" h="726" w="695">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40"/>
            <p:cNvSpPr/>
            <p:nvPr/>
          </p:nvSpPr>
          <p:spPr>
            <a:xfrm>
              <a:off x="-1564750" y="2801950"/>
              <a:ext cx="120525" cy="18150"/>
            </a:xfrm>
            <a:custGeom>
              <a:rect b="b" l="l" r="r" t="t"/>
              <a:pathLst>
                <a:path extrusionOk="0" h="726" w="4821">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40"/>
            <p:cNvSpPr/>
            <p:nvPr/>
          </p:nvSpPr>
          <p:spPr>
            <a:xfrm>
              <a:off x="-1597850" y="2924050"/>
              <a:ext cx="85100" cy="85075"/>
            </a:xfrm>
            <a:custGeom>
              <a:rect b="b" l="l" r="r" t="t"/>
              <a:pathLst>
                <a:path extrusionOk="0" h="3403" w="3404">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2" name="Google Shape;3522;p40"/>
          <p:cNvGrpSpPr/>
          <p:nvPr/>
        </p:nvGrpSpPr>
        <p:grpSpPr>
          <a:xfrm>
            <a:off x="6429644" y="1352099"/>
            <a:ext cx="175013" cy="27000"/>
            <a:chOff x="5662375" y="212375"/>
            <a:chExt cx="175013" cy="27000"/>
          </a:xfrm>
        </p:grpSpPr>
        <p:sp>
          <p:nvSpPr>
            <p:cNvPr id="3523" name="Google Shape;3523;p4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4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4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26" name="Google Shape;3526;p40"/>
          <p:cNvSpPr txBox="1"/>
          <p:nvPr/>
        </p:nvSpPr>
        <p:spPr>
          <a:xfrm>
            <a:off x="825875" y="369300"/>
            <a:ext cx="6006300" cy="59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94949"/>
                </a:solidFill>
                <a:latin typeface="Fjalla One"/>
                <a:ea typeface="Fjalla One"/>
                <a:cs typeface="Fjalla One"/>
                <a:sym typeface="Fjalla One"/>
              </a:rPr>
              <a:t>METODOLOGIA MARCO DE TRABAJO (2H)</a:t>
            </a:r>
            <a:endParaRPr sz="2800">
              <a:solidFill>
                <a:srgbClr val="494949"/>
              </a:solidFill>
              <a:latin typeface="Fjalla One"/>
              <a:ea typeface="Fjalla One"/>
              <a:cs typeface="Fjalla One"/>
              <a:sym typeface="Fjalla On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0" name="Shape 3530"/>
        <p:cNvGrpSpPr/>
        <p:nvPr/>
      </p:nvGrpSpPr>
      <p:grpSpPr>
        <a:xfrm>
          <a:off x="0" y="0"/>
          <a:ext cx="0" cy="0"/>
          <a:chOff x="0" y="0"/>
          <a:chExt cx="0" cy="0"/>
        </a:xfrm>
      </p:grpSpPr>
      <p:sp>
        <p:nvSpPr>
          <p:cNvPr id="3531" name="Google Shape;3531;p41"/>
          <p:cNvSpPr txBox="1"/>
          <p:nvPr>
            <p:ph type="title"/>
          </p:nvPr>
        </p:nvSpPr>
        <p:spPr>
          <a:xfrm>
            <a:off x="1901350" y="247275"/>
            <a:ext cx="6006300" cy="59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METODOLOGIA MARCO DE TRABAJO (</a:t>
            </a:r>
            <a:r>
              <a:rPr lang="en"/>
              <a:t>5W)</a:t>
            </a:r>
            <a:endParaRPr/>
          </a:p>
        </p:txBody>
      </p:sp>
      <p:sp>
        <p:nvSpPr>
          <p:cNvPr id="3532" name="Google Shape;3532;p41"/>
          <p:cNvSpPr txBox="1"/>
          <p:nvPr>
            <p:ph idx="1" type="subTitle"/>
          </p:nvPr>
        </p:nvSpPr>
        <p:spPr>
          <a:xfrm>
            <a:off x="1294278" y="944661"/>
            <a:ext cx="19452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What-Qué?</a:t>
            </a:r>
            <a:endParaRPr/>
          </a:p>
        </p:txBody>
      </p:sp>
      <p:sp>
        <p:nvSpPr>
          <p:cNvPr id="3533" name="Google Shape;3533;p41"/>
          <p:cNvSpPr txBox="1"/>
          <p:nvPr>
            <p:ph idx="2" type="subTitle"/>
          </p:nvPr>
        </p:nvSpPr>
        <p:spPr>
          <a:xfrm>
            <a:off x="1294275" y="1261375"/>
            <a:ext cx="22179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Desarrollar una aplicación de escritorio que permita el registro de pacientes y el control de vacunas suministradas</a:t>
            </a:r>
            <a:endParaRPr/>
          </a:p>
        </p:txBody>
      </p:sp>
      <p:sp>
        <p:nvSpPr>
          <p:cNvPr id="3534" name="Google Shape;3534;p41"/>
          <p:cNvSpPr txBox="1"/>
          <p:nvPr>
            <p:ph idx="3" type="subTitle"/>
          </p:nvPr>
        </p:nvSpPr>
        <p:spPr>
          <a:xfrm>
            <a:off x="5052462" y="944661"/>
            <a:ext cx="19476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When-Cuándo?</a:t>
            </a:r>
            <a:endParaRPr/>
          </a:p>
        </p:txBody>
      </p:sp>
      <p:sp>
        <p:nvSpPr>
          <p:cNvPr id="3535" name="Google Shape;3535;p41"/>
          <p:cNvSpPr txBox="1"/>
          <p:nvPr>
            <p:ph idx="4" type="subTitle"/>
          </p:nvPr>
        </p:nvSpPr>
        <p:spPr>
          <a:xfrm>
            <a:off x="5052462" y="1261365"/>
            <a:ext cx="19476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El desarrollo del proyecto se llevará a cabo desde el 5 de junio hasta el 2 de septiembre del 2021</a:t>
            </a:r>
            <a:endParaRPr/>
          </a:p>
        </p:txBody>
      </p:sp>
      <p:sp>
        <p:nvSpPr>
          <p:cNvPr id="3536" name="Google Shape;3536;p41"/>
          <p:cNvSpPr txBox="1"/>
          <p:nvPr>
            <p:ph idx="5" type="subTitle"/>
          </p:nvPr>
        </p:nvSpPr>
        <p:spPr>
          <a:xfrm>
            <a:off x="2420221" y="2436213"/>
            <a:ext cx="19452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Why-Para qué?</a:t>
            </a:r>
            <a:endParaRPr/>
          </a:p>
        </p:txBody>
      </p:sp>
      <p:sp>
        <p:nvSpPr>
          <p:cNvPr id="3537" name="Google Shape;3537;p41"/>
          <p:cNvSpPr txBox="1"/>
          <p:nvPr>
            <p:ph idx="6" type="subTitle"/>
          </p:nvPr>
        </p:nvSpPr>
        <p:spPr>
          <a:xfrm>
            <a:off x="2439413" y="2749613"/>
            <a:ext cx="23769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Optimizar y agilizar los procesos y reducir los errores que puedan cometer el personal médico, además de mantener bajo control el registro de personas vacunadas.</a:t>
            </a:r>
            <a:endParaRPr/>
          </a:p>
        </p:txBody>
      </p:sp>
      <p:sp>
        <p:nvSpPr>
          <p:cNvPr id="3538" name="Google Shape;3538;p41"/>
          <p:cNvSpPr txBox="1"/>
          <p:nvPr>
            <p:ph idx="7" type="subTitle"/>
          </p:nvPr>
        </p:nvSpPr>
        <p:spPr>
          <a:xfrm>
            <a:off x="6059533" y="2436213"/>
            <a:ext cx="19935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Where-Dónde?</a:t>
            </a:r>
            <a:endParaRPr/>
          </a:p>
        </p:txBody>
      </p:sp>
      <p:sp>
        <p:nvSpPr>
          <p:cNvPr id="3539" name="Google Shape;3539;p41"/>
          <p:cNvSpPr txBox="1"/>
          <p:nvPr>
            <p:ph idx="8" type="subTitle"/>
          </p:nvPr>
        </p:nvSpPr>
        <p:spPr>
          <a:xfrm>
            <a:off x="6059525" y="2829413"/>
            <a:ext cx="25233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El desarrollo de la aplicación será realizada en conjunto con los integrantes del grupo a través de reuniones ya sean en meet o zoom.</a:t>
            </a:r>
            <a:endParaRPr/>
          </a:p>
        </p:txBody>
      </p:sp>
      <p:sp>
        <p:nvSpPr>
          <p:cNvPr id="3540" name="Google Shape;3540;p41"/>
          <p:cNvSpPr txBox="1"/>
          <p:nvPr/>
        </p:nvSpPr>
        <p:spPr>
          <a:xfrm>
            <a:off x="96414" y="1100109"/>
            <a:ext cx="1179600" cy="1079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Fjalla One"/>
                <a:ea typeface="Fjalla One"/>
                <a:cs typeface="Fjalla One"/>
                <a:sym typeface="Fjalla One"/>
              </a:rPr>
              <a:t>01</a:t>
            </a:r>
            <a:endParaRPr sz="7200">
              <a:solidFill>
                <a:schemeClr val="accent1"/>
              </a:solidFill>
              <a:latin typeface="Fjalla One"/>
              <a:ea typeface="Fjalla One"/>
              <a:cs typeface="Fjalla One"/>
              <a:sym typeface="Fjalla One"/>
            </a:endParaRPr>
          </a:p>
        </p:txBody>
      </p:sp>
      <p:sp>
        <p:nvSpPr>
          <p:cNvPr id="3541" name="Google Shape;3541;p41"/>
          <p:cNvSpPr txBox="1"/>
          <p:nvPr/>
        </p:nvSpPr>
        <p:spPr>
          <a:xfrm>
            <a:off x="1218094" y="2591661"/>
            <a:ext cx="1179600" cy="1074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Fjalla One"/>
                <a:ea typeface="Fjalla One"/>
                <a:cs typeface="Fjalla One"/>
                <a:sym typeface="Fjalla One"/>
              </a:rPr>
              <a:t>03</a:t>
            </a:r>
            <a:endParaRPr sz="7200">
              <a:solidFill>
                <a:schemeClr val="accent1"/>
              </a:solidFill>
              <a:latin typeface="Fjalla One"/>
              <a:ea typeface="Fjalla One"/>
              <a:cs typeface="Fjalla One"/>
              <a:sym typeface="Fjalla One"/>
            </a:endParaRPr>
          </a:p>
        </p:txBody>
      </p:sp>
      <p:sp>
        <p:nvSpPr>
          <p:cNvPr id="3542" name="Google Shape;3542;p41"/>
          <p:cNvSpPr txBox="1"/>
          <p:nvPr/>
        </p:nvSpPr>
        <p:spPr>
          <a:xfrm>
            <a:off x="4858023" y="2591661"/>
            <a:ext cx="1179600" cy="1074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Fjalla One"/>
                <a:ea typeface="Fjalla One"/>
                <a:cs typeface="Fjalla One"/>
                <a:sym typeface="Fjalla One"/>
              </a:rPr>
              <a:t>04</a:t>
            </a:r>
            <a:endParaRPr sz="7200">
              <a:solidFill>
                <a:schemeClr val="accent1"/>
              </a:solidFill>
              <a:latin typeface="Fjalla One"/>
              <a:ea typeface="Fjalla One"/>
              <a:cs typeface="Fjalla One"/>
              <a:sym typeface="Fjalla One"/>
            </a:endParaRPr>
          </a:p>
        </p:txBody>
      </p:sp>
      <p:sp>
        <p:nvSpPr>
          <p:cNvPr id="3543" name="Google Shape;3543;p41"/>
          <p:cNvSpPr txBox="1"/>
          <p:nvPr/>
        </p:nvSpPr>
        <p:spPr>
          <a:xfrm>
            <a:off x="3852466" y="1100109"/>
            <a:ext cx="1179600" cy="1079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Fjalla One"/>
                <a:ea typeface="Fjalla One"/>
                <a:cs typeface="Fjalla One"/>
                <a:sym typeface="Fjalla One"/>
              </a:rPr>
              <a:t>02</a:t>
            </a:r>
            <a:endParaRPr sz="7200">
              <a:solidFill>
                <a:schemeClr val="accent1"/>
              </a:solidFill>
              <a:latin typeface="Fjalla One"/>
              <a:ea typeface="Fjalla One"/>
              <a:cs typeface="Fjalla One"/>
              <a:sym typeface="Fjalla One"/>
            </a:endParaRPr>
          </a:p>
        </p:txBody>
      </p:sp>
      <p:sp>
        <p:nvSpPr>
          <p:cNvPr id="3544" name="Google Shape;3544;p41"/>
          <p:cNvSpPr txBox="1"/>
          <p:nvPr>
            <p:ph idx="7" type="subTitle"/>
          </p:nvPr>
        </p:nvSpPr>
        <p:spPr>
          <a:xfrm>
            <a:off x="7098558" y="3819675"/>
            <a:ext cx="19935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Who-Quién?</a:t>
            </a:r>
            <a:endParaRPr/>
          </a:p>
        </p:txBody>
      </p:sp>
      <p:sp>
        <p:nvSpPr>
          <p:cNvPr id="3545" name="Google Shape;3545;p41"/>
          <p:cNvSpPr txBox="1"/>
          <p:nvPr>
            <p:ph idx="8" type="subTitle"/>
          </p:nvPr>
        </p:nvSpPr>
        <p:spPr>
          <a:xfrm>
            <a:off x="7003933" y="4122642"/>
            <a:ext cx="1993500" cy="759000"/>
          </a:xfrm>
          <a:prstGeom prst="rect">
            <a:avLst/>
          </a:prstGeom>
        </p:spPr>
        <p:txBody>
          <a:bodyPr anchorCtr="0" anchor="t" bIns="91425" lIns="91425" spcFirstLastPara="1" rIns="91425" wrap="square" tIns="91425">
            <a:noAutofit/>
          </a:bodyPr>
          <a:lstStyle/>
          <a:p>
            <a:pPr indent="0" lvl="0" marL="0" rtl="0" algn="just">
              <a:lnSpc>
                <a:spcPct val="91666"/>
              </a:lnSpc>
              <a:spcBef>
                <a:spcPts val="0"/>
              </a:spcBef>
              <a:spcAft>
                <a:spcPts val="0"/>
              </a:spcAft>
              <a:buNone/>
            </a:pPr>
            <a:r>
              <a:rPr lang="en">
                <a:solidFill>
                  <a:srgbClr val="000000"/>
                </a:solidFill>
              </a:rPr>
              <a:t>El proyecto será realizado por los integrantes del grupo, el tutor académico y tutor empresarial.</a:t>
            </a:r>
            <a:endParaRPr>
              <a:solidFill>
                <a:srgbClr val="000000"/>
              </a:solidFill>
            </a:endParaRPr>
          </a:p>
          <a:p>
            <a:pPr indent="0" lvl="0" marL="0" rtl="0" algn="l">
              <a:spcBef>
                <a:spcPts val="0"/>
              </a:spcBef>
              <a:spcAft>
                <a:spcPts val="0"/>
              </a:spcAft>
              <a:buNone/>
            </a:pPr>
            <a:r>
              <a:t/>
            </a:r>
            <a:endParaRPr/>
          </a:p>
        </p:txBody>
      </p:sp>
      <p:sp>
        <p:nvSpPr>
          <p:cNvPr id="3546" name="Google Shape;3546;p41"/>
          <p:cNvSpPr txBox="1"/>
          <p:nvPr/>
        </p:nvSpPr>
        <p:spPr>
          <a:xfrm>
            <a:off x="5824323" y="3964698"/>
            <a:ext cx="1179600" cy="1074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Fjalla One"/>
                <a:ea typeface="Fjalla One"/>
                <a:cs typeface="Fjalla One"/>
                <a:sym typeface="Fjalla One"/>
              </a:rPr>
              <a:t>05</a:t>
            </a:r>
            <a:endParaRPr sz="7200">
              <a:solidFill>
                <a:schemeClr val="accent1"/>
              </a:solidFill>
              <a:latin typeface="Fjalla One"/>
              <a:ea typeface="Fjalla One"/>
              <a:cs typeface="Fjalla One"/>
              <a:sym typeface="Fjalla One"/>
            </a:endParaRPr>
          </a:p>
        </p:txBody>
      </p:sp>
      <p:grpSp>
        <p:nvGrpSpPr>
          <p:cNvPr id="3547" name="Google Shape;3547;p41"/>
          <p:cNvGrpSpPr/>
          <p:nvPr/>
        </p:nvGrpSpPr>
        <p:grpSpPr>
          <a:xfrm>
            <a:off x="2586850" y="4014280"/>
            <a:ext cx="2600696" cy="1129216"/>
            <a:chOff x="556125" y="238075"/>
            <a:chExt cx="6466175" cy="5235125"/>
          </a:xfrm>
        </p:grpSpPr>
        <p:sp>
          <p:nvSpPr>
            <p:cNvPr id="3548" name="Google Shape;3548;p41"/>
            <p:cNvSpPr/>
            <p:nvPr/>
          </p:nvSpPr>
          <p:spPr>
            <a:xfrm>
              <a:off x="966475" y="238075"/>
              <a:ext cx="5595525" cy="3934875"/>
            </a:xfrm>
            <a:custGeom>
              <a:rect b="b" l="l" r="r" t="t"/>
              <a:pathLst>
                <a:path extrusionOk="0" h="157395" w="223821">
                  <a:moveTo>
                    <a:pt x="129272" y="1"/>
                  </a:moveTo>
                  <a:cubicBezTo>
                    <a:pt x="113376" y="1"/>
                    <a:pt x="101060" y="6804"/>
                    <a:pt x="89618" y="15862"/>
                  </a:cubicBezTo>
                  <a:cubicBezTo>
                    <a:pt x="79562" y="23811"/>
                    <a:pt x="68655" y="31205"/>
                    <a:pt x="55605" y="34570"/>
                  </a:cubicBezTo>
                  <a:cubicBezTo>
                    <a:pt x="42665" y="37897"/>
                    <a:pt x="29688" y="39930"/>
                    <a:pt x="21037" y="50208"/>
                  </a:cubicBezTo>
                  <a:cubicBezTo>
                    <a:pt x="1" y="75237"/>
                    <a:pt x="2071" y="110951"/>
                    <a:pt x="32498" y="130287"/>
                  </a:cubicBezTo>
                  <a:cubicBezTo>
                    <a:pt x="61552" y="148815"/>
                    <a:pt x="113119" y="157395"/>
                    <a:pt x="136916" y="157395"/>
                  </a:cubicBezTo>
                  <a:cubicBezTo>
                    <a:pt x="139948" y="157395"/>
                    <a:pt x="142530" y="157255"/>
                    <a:pt x="144556" y="156980"/>
                  </a:cubicBezTo>
                  <a:cubicBezTo>
                    <a:pt x="144556" y="156980"/>
                    <a:pt x="146598" y="157363"/>
                    <a:pt x="150067" y="157363"/>
                  </a:cubicBezTo>
                  <a:cubicBezTo>
                    <a:pt x="158698" y="157363"/>
                    <a:pt x="176162" y="154992"/>
                    <a:pt x="192987" y="138457"/>
                  </a:cubicBezTo>
                  <a:cubicBezTo>
                    <a:pt x="216612" y="115277"/>
                    <a:pt x="223821" y="72871"/>
                    <a:pt x="208589" y="44552"/>
                  </a:cubicBezTo>
                  <a:cubicBezTo>
                    <a:pt x="193357" y="16232"/>
                    <a:pt x="162635" y="298"/>
                    <a:pt x="129657" y="2"/>
                  </a:cubicBezTo>
                  <a:cubicBezTo>
                    <a:pt x="129528" y="1"/>
                    <a:pt x="129400" y="1"/>
                    <a:pt x="1292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41"/>
            <p:cNvSpPr/>
            <p:nvPr/>
          </p:nvSpPr>
          <p:spPr>
            <a:xfrm>
              <a:off x="1144875" y="238125"/>
              <a:ext cx="5235975" cy="3934625"/>
            </a:xfrm>
            <a:custGeom>
              <a:rect b="b" l="l" r="r" t="t"/>
              <a:pathLst>
                <a:path extrusionOk="0" h="157385" w="209439">
                  <a:moveTo>
                    <a:pt x="122040" y="0"/>
                  </a:moveTo>
                  <a:cubicBezTo>
                    <a:pt x="106180" y="0"/>
                    <a:pt x="93906" y="6840"/>
                    <a:pt x="82482" y="15860"/>
                  </a:cubicBezTo>
                  <a:cubicBezTo>
                    <a:pt x="72426" y="23809"/>
                    <a:pt x="61519" y="31203"/>
                    <a:pt x="48469" y="34568"/>
                  </a:cubicBezTo>
                  <a:cubicBezTo>
                    <a:pt x="35529" y="37895"/>
                    <a:pt x="22552" y="39928"/>
                    <a:pt x="13901" y="50206"/>
                  </a:cubicBezTo>
                  <a:cubicBezTo>
                    <a:pt x="4770" y="61076"/>
                    <a:pt x="0" y="73941"/>
                    <a:pt x="0" y="86622"/>
                  </a:cubicBezTo>
                  <a:cubicBezTo>
                    <a:pt x="0" y="103148"/>
                    <a:pt x="8134" y="119341"/>
                    <a:pt x="25362" y="130285"/>
                  </a:cubicBezTo>
                  <a:cubicBezTo>
                    <a:pt x="54421" y="148807"/>
                    <a:pt x="105921" y="157384"/>
                    <a:pt x="129730" y="157384"/>
                  </a:cubicBezTo>
                  <a:cubicBezTo>
                    <a:pt x="132799" y="157384"/>
                    <a:pt x="135387" y="157236"/>
                    <a:pt x="137420" y="156978"/>
                  </a:cubicBezTo>
                  <a:cubicBezTo>
                    <a:pt x="137420" y="156978"/>
                    <a:pt x="139453" y="157347"/>
                    <a:pt x="142929" y="157347"/>
                  </a:cubicBezTo>
                  <a:cubicBezTo>
                    <a:pt x="151580" y="157347"/>
                    <a:pt x="169030" y="154981"/>
                    <a:pt x="185851" y="138455"/>
                  </a:cubicBezTo>
                  <a:cubicBezTo>
                    <a:pt x="201046" y="123556"/>
                    <a:pt x="209439" y="100671"/>
                    <a:pt x="209439" y="78674"/>
                  </a:cubicBezTo>
                  <a:cubicBezTo>
                    <a:pt x="209439" y="66510"/>
                    <a:pt x="206888" y="54643"/>
                    <a:pt x="201453" y="44550"/>
                  </a:cubicBezTo>
                  <a:cubicBezTo>
                    <a:pt x="186221" y="16230"/>
                    <a:pt x="155499" y="296"/>
                    <a:pt x="1225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41"/>
            <p:cNvSpPr/>
            <p:nvPr/>
          </p:nvSpPr>
          <p:spPr>
            <a:xfrm>
              <a:off x="2809475" y="4833575"/>
              <a:ext cx="2029700" cy="639625"/>
            </a:xfrm>
            <a:custGeom>
              <a:rect b="b" l="l" r="r" t="t"/>
              <a:pathLst>
                <a:path extrusionOk="0" h="25585" w="81188">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41"/>
            <p:cNvSpPr/>
            <p:nvPr/>
          </p:nvSpPr>
          <p:spPr>
            <a:xfrm>
              <a:off x="2809475" y="4833575"/>
              <a:ext cx="2029700" cy="639625"/>
            </a:xfrm>
            <a:custGeom>
              <a:rect b="b" l="l" r="r" t="t"/>
              <a:pathLst>
                <a:path extrusionOk="0" h="25585" w="81188">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41"/>
            <p:cNvSpPr/>
            <p:nvPr/>
          </p:nvSpPr>
          <p:spPr>
            <a:xfrm>
              <a:off x="2061750" y="1360175"/>
              <a:ext cx="3403150" cy="1928050"/>
            </a:xfrm>
            <a:custGeom>
              <a:rect b="b" l="l" r="r" t="t"/>
              <a:pathLst>
                <a:path extrusionOk="0" h="77122" w="136126">
                  <a:moveTo>
                    <a:pt x="68063" y="0"/>
                  </a:moveTo>
                  <a:cubicBezTo>
                    <a:pt x="30464" y="0"/>
                    <a:pt x="0" y="30501"/>
                    <a:pt x="0" y="68101"/>
                  </a:cubicBezTo>
                  <a:cubicBezTo>
                    <a:pt x="0" y="71132"/>
                    <a:pt x="185" y="74164"/>
                    <a:pt x="592" y="77121"/>
                  </a:cubicBezTo>
                  <a:lnTo>
                    <a:pt x="135534" y="77121"/>
                  </a:lnTo>
                  <a:cubicBezTo>
                    <a:pt x="135904" y="74164"/>
                    <a:pt x="136126" y="71132"/>
                    <a:pt x="136126" y="68101"/>
                  </a:cubicBezTo>
                  <a:cubicBezTo>
                    <a:pt x="136126" y="30501"/>
                    <a:pt x="105662" y="0"/>
                    <a:pt x="68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41"/>
            <p:cNvSpPr/>
            <p:nvPr/>
          </p:nvSpPr>
          <p:spPr>
            <a:xfrm>
              <a:off x="2053425" y="1352775"/>
              <a:ext cx="3418875" cy="1942850"/>
            </a:xfrm>
            <a:custGeom>
              <a:rect b="b" l="l" r="r" t="t"/>
              <a:pathLst>
                <a:path extrusionOk="0" h="77714" w="136755">
                  <a:moveTo>
                    <a:pt x="68396" y="629"/>
                  </a:moveTo>
                  <a:cubicBezTo>
                    <a:pt x="87103" y="629"/>
                    <a:pt x="104036" y="8208"/>
                    <a:pt x="116310" y="20482"/>
                  </a:cubicBezTo>
                  <a:cubicBezTo>
                    <a:pt x="128584" y="32720"/>
                    <a:pt x="136163" y="49652"/>
                    <a:pt x="136163" y="68397"/>
                  </a:cubicBezTo>
                  <a:cubicBezTo>
                    <a:pt x="136163" y="71327"/>
                    <a:pt x="135956" y="74223"/>
                    <a:pt x="135608" y="77085"/>
                  </a:cubicBezTo>
                  <a:lnTo>
                    <a:pt x="1184" y="77085"/>
                  </a:lnTo>
                  <a:cubicBezTo>
                    <a:pt x="836" y="74223"/>
                    <a:pt x="629" y="71327"/>
                    <a:pt x="629" y="68397"/>
                  </a:cubicBezTo>
                  <a:cubicBezTo>
                    <a:pt x="629" y="49652"/>
                    <a:pt x="8208" y="32720"/>
                    <a:pt x="20482" y="20482"/>
                  </a:cubicBezTo>
                  <a:cubicBezTo>
                    <a:pt x="32756" y="8208"/>
                    <a:pt x="49689" y="629"/>
                    <a:pt x="68396" y="629"/>
                  </a:cubicBezTo>
                  <a:close/>
                  <a:moveTo>
                    <a:pt x="68396" y="1"/>
                  </a:moveTo>
                  <a:cubicBezTo>
                    <a:pt x="30612" y="1"/>
                    <a:pt x="0" y="30612"/>
                    <a:pt x="0" y="68397"/>
                  </a:cubicBezTo>
                  <a:cubicBezTo>
                    <a:pt x="0" y="71465"/>
                    <a:pt x="222" y="74497"/>
                    <a:pt x="629" y="77454"/>
                  </a:cubicBezTo>
                  <a:cubicBezTo>
                    <a:pt x="629" y="77602"/>
                    <a:pt x="777" y="77713"/>
                    <a:pt x="925" y="77713"/>
                  </a:cubicBezTo>
                  <a:lnTo>
                    <a:pt x="135867" y="77713"/>
                  </a:lnTo>
                  <a:cubicBezTo>
                    <a:pt x="136015" y="77713"/>
                    <a:pt x="136163" y="77602"/>
                    <a:pt x="136163" y="77454"/>
                  </a:cubicBezTo>
                  <a:cubicBezTo>
                    <a:pt x="136570" y="74497"/>
                    <a:pt x="136755" y="71465"/>
                    <a:pt x="136755" y="68397"/>
                  </a:cubicBezTo>
                  <a:cubicBezTo>
                    <a:pt x="136755" y="30612"/>
                    <a:pt x="106143" y="1"/>
                    <a:pt x="683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41"/>
            <p:cNvSpPr/>
            <p:nvPr/>
          </p:nvSpPr>
          <p:spPr>
            <a:xfrm>
              <a:off x="2028475" y="3650500"/>
              <a:ext cx="3505750" cy="644250"/>
            </a:xfrm>
            <a:custGeom>
              <a:rect b="b" l="l" r="r" t="t"/>
              <a:pathLst>
                <a:path extrusionOk="0" h="25770" w="140230">
                  <a:moveTo>
                    <a:pt x="0" y="1"/>
                  </a:moveTo>
                  <a:lnTo>
                    <a:pt x="0" y="25769"/>
                  </a:lnTo>
                  <a:lnTo>
                    <a:pt x="140230" y="25769"/>
                  </a:lnTo>
                  <a:lnTo>
                    <a:pt x="1402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41"/>
            <p:cNvSpPr/>
            <p:nvPr/>
          </p:nvSpPr>
          <p:spPr>
            <a:xfrm>
              <a:off x="2021075" y="3643125"/>
              <a:ext cx="3521475" cy="659025"/>
            </a:xfrm>
            <a:custGeom>
              <a:rect b="b" l="l" r="r" t="t"/>
              <a:pathLst>
                <a:path extrusionOk="0" h="26361" w="140859">
                  <a:moveTo>
                    <a:pt x="140230" y="629"/>
                  </a:moveTo>
                  <a:lnTo>
                    <a:pt x="140230" y="25732"/>
                  </a:lnTo>
                  <a:lnTo>
                    <a:pt x="592" y="25732"/>
                  </a:lnTo>
                  <a:lnTo>
                    <a:pt x="592" y="629"/>
                  </a:lnTo>
                  <a:close/>
                  <a:moveTo>
                    <a:pt x="296" y="0"/>
                  </a:moveTo>
                  <a:cubicBezTo>
                    <a:pt x="222" y="0"/>
                    <a:pt x="148" y="37"/>
                    <a:pt x="74" y="74"/>
                  </a:cubicBezTo>
                  <a:cubicBezTo>
                    <a:pt x="37" y="148"/>
                    <a:pt x="0" y="222"/>
                    <a:pt x="0" y="296"/>
                  </a:cubicBezTo>
                  <a:lnTo>
                    <a:pt x="0" y="26064"/>
                  </a:lnTo>
                  <a:cubicBezTo>
                    <a:pt x="0" y="26138"/>
                    <a:pt x="37" y="26212"/>
                    <a:pt x="74" y="26286"/>
                  </a:cubicBezTo>
                  <a:cubicBezTo>
                    <a:pt x="148" y="26323"/>
                    <a:pt x="222" y="26360"/>
                    <a:pt x="296" y="26360"/>
                  </a:cubicBezTo>
                  <a:lnTo>
                    <a:pt x="140526" y="26360"/>
                  </a:lnTo>
                  <a:cubicBezTo>
                    <a:pt x="140637" y="26360"/>
                    <a:pt x="140711" y="26323"/>
                    <a:pt x="140747" y="26286"/>
                  </a:cubicBezTo>
                  <a:cubicBezTo>
                    <a:pt x="140821" y="26212"/>
                    <a:pt x="140858" y="26138"/>
                    <a:pt x="140858" y="26064"/>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41"/>
            <p:cNvSpPr/>
            <p:nvPr/>
          </p:nvSpPr>
          <p:spPr>
            <a:xfrm>
              <a:off x="3464775" y="920225"/>
              <a:ext cx="596175" cy="1592525"/>
            </a:xfrm>
            <a:custGeom>
              <a:rect b="b" l="l" r="r" t="t"/>
              <a:pathLst>
                <a:path extrusionOk="0" h="63701" w="23847">
                  <a:moveTo>
                    <a:pt x="0" y="0"/>
                  </a:moveTo>
                  <a:lnTo>
                    <a:pt x="0" y="63701"/>
                  </a:lnTo>
                  <a:lnTo>
                    <a:pt x="23847" y="63701"/>
                  </a:lnTo>
                  <a:lnTo>
                    <a:pt x="2384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41"/>
            <p:cNvSpPr/>
            <p:nvPr/>
          </p:nvSpPr>
          <p:spPr>
            <a:xfrm>
              <a:off x="3457375" y="912825"/>
              <a:ext cx="611900" cy="1607325"/>
            </a:xfrm>
            <a:custGeom>
              <a:rect b="b" l="l" r="r" t="t"/>
              <a:pathLst>
                <a:path extrusionOk="0" h="64293" w="24476">
                  <a:moveTo>
                    <a:pt x="23847" y="592"/>
                  </a:moveTo>
                  <a:lnTo>
                    <a:pt x="23847" y="63664"/>
                  </a:lnTo>
                  <a:lnTo>
                    <a:pt x="629" y="63664"/>
                  </a:lnTo>
                  <a:lnTo>
                    <a:pt x="629" y="592"/>
                  </a:lnTo>
                  <a:close/>
                  <a:moveTo>
                    <a:pt x="296" y="1"/>
                  </a:moveTo>
                  <a:cubicBezTo>
                    <a:pt x="223" y="1"/>
                    <a:pt x="149" y="38"/>
                    <a:pt x="75" y="75"/>
                  </a:cubicBezTo>
                  <a:cubicBezTo>
                    <a:pt x="38" y="149"/>
                    <a:pt x="1" y="222"/>
                    <a:pt x="1" y="296"/>
                  </a:cubicBezTo>
                  <a:lnTo>
                    <a:pt x="1" y="63997"/>
                  </a:lnTo>
                  <a:cubicBezTo>
                    <a:pt x="1" y="64071"/>
                    <a:pt x="38" y="64145"/>
                    <a:pt x="75" y="64219"/>
                  </a:cubicBezTo>
                  <a:cubicBezTo>
                    <a:pt x="149" y="64256"/>
                    <a:pt x="223" y="64293"/>
                    <a:pt x="296" y="64293"/>
                  </a:cubicBezTo>
                  <a:lnTo>
                    <a:pt x="24143" y="64293"/>
                  </a:lnTo>
                  <a:cubicBezTo>
                    <a:pt x="24253" y="64293"/>
                    <a:pt x="24327" y="64256"/>
                    <a:pt x="24364" y="64219"/>
                  </a:cubicBezTo>
                  <a:cubicBezTo>
                    <a:pt x="24438" y="64145"/>
                    <a:pt x="24475" y="64071"/>
                    <a:pt x="24475" y="63997"/>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41"/>
            <p:cNvSpPr/>
            <p:nvPr/>
          </p:nvSpPr>
          <p:spPr>
            <a:xfrm>
              <a:off x="3464775" y="920225"/>
              <a:ext cx="596175" cy="1349450"/>
            </a:xfrm>
            <a:custGeom>
              <a:rect b="b" l="l" r="r" t="t"/>
              <a:pathLst>
                <a:path extrusionOk="0" h="53978" w="23847">
                  <a:moveTo>
                    <a:pt x="0" y="0"/>
                  </a:moveTo>
                  <a:lnTo>
                    <a:pt x="0" y="53978"/>
                  </a:lnTo>
                  <a:lnTo>
                    <a:pt x="23847" y="53978"/>
                  </a:lnTo>
                  <a:lnTo>
                    <a:pt x="238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41"/>
            <p:cNvSpPr/>
            <p:nvPr/>
          </p:nvSpPr>
          <p:spPr>
            <a:xfrm>
              <a:off x="3457375" y="912825"/>
              <a:ext cx="611900" cy="1365175"/>
            </a:xfrm>
            <a:custGeom>
              <a:rect b="b" l="l" r="r" t="t"/>
              <a:pathLst>
                <a:path extrusionOk="0" h="54607" w="24476">
                  <a:moveTo>
                    <a:pt x="23847" y="592"/>
                  </a:moveTo>
                  <a:lnTo>
                    <a:pt x="23847" y="53978"/>
                  </a:lnTo>
                  <a:lnTo>
                    <a:pt x="629" y="53978"/>
                  </a:lnTo>
                  <a:lnTo>
                    <a:pt x="629" y="592"/>
                  </a:lnTo>
                  <a:close/>
                  <a:moveTo>
                    <a:pt x="296" y="1"/>
                  </a:moveTo>
                  <a:cubicBezTo>
                    <a:pt x="223" y="1"/>
                    <a:pt x="149" y="38"/>
                    <a:pt x="75" y="75"/>
                  </a:cubicBezTo>
                  <a:cubicBezTo>
                    <a:pt x="38" y="149"/>
                    <a:pt x="1" y="222"/>
                    <a:pt x="1" y="296"/>
                  </a:cubicBezTo>
                  <a:lnTo>
                    <a:pt x="1" y="54274"/>
                  </a:lnTo>
                  <a:cubicBezTo>
                    <a:pt x="1" y="54385"/>
                    <a:pt x="38" y="54458"/>
                    <a:pt x="75" y="54495"/>
                  </a:cubicBezTo>
                  <a:cubicBezTo>
                    <a:pt x="149" y="54569"/>
                    <a:pt x="223" y="54606"/>
                    <a:pt x="296" y="54606"/>
                  </a:cubicBezTo>
                  <a:lnTo>
                    <a:pt x="24143" y="54606"/>
                  </a:lnTo>
                  <a:cubicBezTo>
                    <a:pt x="24253" y="54606"/>
                    <a:pt x="24327" y="54569"/>
                    <a:pt x="24364" y="54495"/>
                  </a:cubicBezTo>
                  <a:cubicBezTo>
                    <a:pt x="24438" y="54458"/>
                    <a:pt x="24475" y="54385"/>
                    <a:pt x="24475" y="54274"/>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41"/>
            <p:cNvSpPr/>
            <p:nvPr/>
          </p:nvSpPr>
          <p:spPr>
            <a:xfrm>
              <a:off x="2712425" y="920225"/>
              <a:ext cx="2101800" cy="1269975"/>
            </a:xfrm>
            <a:custGeom>
              <a:rect b="b" l="l" r="r" t="t"/>
              <a:pathLst>
                <a:path extrusionOk="0" h="50799" w="84072">
                  <a:moveTo>
                    <a:pt x="0" y="0"/>
                  </a:moveTo>
                  <a:lnTo>
                    <a:pt x="0" y="44365"/>
                  </a:lnTo>
                  <a:cubicBezTo>
                    <a:pt x="0" y="47914"/>
                    <a:pt x="2884" y="50798"/>
                    <a:pt x="6433" y="50798"/>
                  </a:cubicBezTo>
                  <a:lnTo>
                    <a:pt x="77639" y="50798"/>
                  </a:lnTo>
                  <a:cubicBezTo>
                    <a:pt x="81188" y="50798"/>
                    <a:pt x="84072" y="47914"/>
                    <a:pt x="84072" y="44365"/>
                  </a:cubicBezTo>
                  <a:lnTo>
                    <a:pt x="8407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41"/>
            <p:cNvSpPr/>
            <p:nvPr/>
          </p:nvSpPr>
          <p:spPr>
            <a:xfrm>
              <a:off x="2705025" y="912825"/>
              <a:ext cx="2116600" cy="1284750"/>
            </a:xfrm>
            <a:custGeom>
              <a:rect b="b" l="l" r="r" t="t"/>
              <a:pathLst>
                <a:path extrusionOk="0" h="51390" w="84664">
                  <a:moveTo>
                    <a:pt x="84072" y="592"/>
                  </a:moveTo>
                  <a:lnTo>
                    <a:pt x="84072" y="44661"/>
                  </a:lnTo>
                  <a:cubicBezTo>
                    <a:pt x="84072" y="46362"/>
                    <a:pt x="83369" y="47878"/>
                    <a:pt x="82260" y="48987"/>
                  </a:cubicBezTo>
                  <a:cubicBezTo>
                    <a:pt x="81151" y="50096"/>
                    <a:pt x="79635" y="50761"/>
                    <a:pt x="77935" y="50761"/>
                  </a:cubicBezTo>
                  <a:lnTo>
                    <a:pt x="6729" y="50761"/>
                  </a:lnTo>
                  <a:cubicBezTo>
                    <a:pt x="5029" y="50761"/>
                    <a:pt x="3513" y="50096"/>
                    <a:pt x="2404" y="48987"/>
                  </a:cubicBezTo>
                  <a:cubicBezTo>
                    <a:pt x="1295" y="47878"/>
                    <a:pt x="592" y="46362"/>
                    <a:pt x="592" y="44661"/>
                  </a:cubicBezTo>
                  <a:lnTo>
                    <a:pt x="592" y="592"/>
                  </a:lnTo>
                  <a:close/>
                  <a:moveTo>
                    <a:pt x="296" y="1"/>
                  </a:moveTo>
                  <a:cubicBezTo>
                    <a:pt x="222" y="1"/>
                    <a:pt x="112" y="38"/>
                    <a:pt x="75" y="75"/>
                  </a:cubicBezTo>
                  <a:cubicBezTo>
                    <a:pt x="1" y="149"/>
                    <a:pt x="1" y="222"/>
                    <a:pt x="1" y="296"/>
                  </a:cubicBezTo>
                  <a:lnTo>
                    <a:pt x="1" y="44661"/>
                  </a:lnTo>
                  <a:cubicBezTo>
                    <a:pt x="1" y="48358"/>
                    <a:pt x="2995" y="51390"/>
                    <a:pt x="6729" y="51390"/>
                  </a:cubicBezTo>
                  <a:lnTo>
                    <a:pt x="77935" y="51390"/>
                  </a:lnTo>
                  <a:cubicBezTo>
                    <a:pt x="81669" y="51390"/>
                    <a:pt x="84663" y="48358"/>
                    <a:pt x="84663" y="44661"/>
                  </a:cubicBezTo>
                  <a:lnTo>
                    <a:pt x="84663" y="296"/>
                  </a:lnTo>
                  <a:cubicBezTo>
                    <a:pt x="84663" y="222"/>
                    <a:pt x="84626" y="149"/>
                    <a:pt x="84589" y="75"/>
                  </a:cubicBezTo>
                  <a:cubicBezTo>
                    <a:pt x="84515" y="38"/>
                    <a:pt x="84441" y="1"/>
                    <a:pt x="843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41"/>
            <p:cNvSpPr/>
            <p:nvPr/>
          </p:nvSpPr>
          <p:spPr>
            <a:xfrm>
              <a:off x="2535900" y="774200"/>
              <a:ext cx="2453925" cy="1269025"/>
            </a:xfrm>
            <a:custGeom>
              <a:rect b="b" l="l" r="r" t="t"/>
              <a:pathLst>
                <a:path extrusionOk="0" h="50761" w="98157">
                  <a:moveTo>
                    <a:pt x="3327" y="0"/>
                  </a:moveTo>
                  <a:cubicBezTo>
                    <a:pt x="1516" y="0"/>
                    <a:pt x="0" y="1479"/>
                    <a:pt x="0" y="3290"/>
                  </a:cubicBezTo>
                  <a:lnTo>
                    <a:pt x="0" y="47433"/>
                  </a:lnTo>
                  <a:cubicBezTo>
                    <a:pt x="0" y="49282"/>
                    <a:pt x="1516" y="50761"/>
                    <a:pt x="3327" y="50761"/>
                  </a:cubicBezTo>
                  <a:lnTo>
                    <a:pt x="94867" y="50761"/>
                  </a:lnTo>
                  <a:cubicBezTo>
                    <a:pt x="96678" y="50761"/>
                    <a:pt x="98157" y="49282"/>
                    <a:pt x="98157" y="47433"/>
                  </a:cubicBezTo>
                  <a:lnTo>
                    <a:pt x="98157" y="3290"/>
                  </a:lnTo>
                  <a:cubicBezTo>
                    <a:pt x="98157" y="1479"/>
                    <a:pt x="96678" y="0"/>
                    <a:pt x="948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41"/>
            <p:cNvSpPr/>
            <p:nvPr/>
          </p:nvSpPr>
          <p:spPr>
            <a:xfrm>
              <a:off x="2528500" y="765875"/>
              <a:ext cx="2469650" cy="1284750"/>
            </a:xfrm>
            <a:custGeom>
              <a:rect b="b" l="l" r="r" t="t"/>
              <a:pathLst>
                <a:path extrusionOk="0" h="51390" w="98786">
                  <a:moveTo>
                    <a:pt x="95163" y="629"/>
                  </a:moveTo>
                  <a:cubicBezTo>
                    <a:pt x="95976" y="629"/>
                    <a:pt x="96715" y="962"/>
                    <a:pt x="97270" y="1516"/>
                  </a:cubicBezTo>
                  <a:cubicBezTo>
                    <a:pt x="97824" y="2034"/>
                    <a:pt x="98157" y="2810"/>
                    <a:pt x="98157" y="3623"/>
                  </a:cubicBezTo>
                  <a:lnTo>
                    <a:pt x="98157" y="47766"/>
                  </a:lnTo>
                  <a:cubicBezTo>
                    <a:pt x="98157" y="48617"/>
                    <a:pt x="97824" y="49356"/>
                    <a:pt x="97270" y="49911"/>
                  </a:cubicBezTo>
                  <a:cubicBezTo>
                    <a:pt x="96715" y="50428"/>
                    <a:pt x="95976" y="50798"/>
                    <a:pt x="95163" y="50798"/>
                  </a:cubicBezTo>
                  <a:lnTo>
                    <a:pt x="3623" y="50798"/>
                  </a:lnTo>
                  <a:cubicBezTo>
                    <a:pt x="2810" y="50798"/>
                    <a:pt x="2034" y="50428"/>
                    <a:pt x="1516" y="49911"/>
                  </a:cubicBezTo>
                  <a:cubicBezTo>
                    <a:pt x="962" y="49356"/>
                    <a:pt x="629" y="48617"/>
                    <a:pt x="629" y="47766"/>
                  </a:cubicBezTo>
                  <a:lnTo>
                    <a:pt x="629" y="3623"/>
                  </a:lnTo>
                  <a:cubicBezTo>
                    <a:pt x="629" y="2810"/>
                    <a:pt x="962" y="2034"/>
                    <a:pt x="1516" y="1516"/>
                  </a:cubicBezTo>
                  <a:cubicBezTo>
                    <a:pt x="2034" y="962"/>
                    <a:pt x="2810" y="629"/>
                    <a:pt x="3623" y="629"/>
                  </a:cubicBezTo>
                  <a:close/>
                  <a:moveTo>
                    <a:pt x="3623" y="0"/>
                  </a:moveTo>
                  <a:cubicBezTo>
                    <a:pt x="1627" y="0"/>
                    <a:pt x="0" y="1627"/>
                    <a:pt x="0" y="3623"/>
                  </a:cubicBezTo>
                  <a:lnTo>
                    <a:pt x="0" y="47766"/>
                  </a:lnTo>
                  <a:cubicBezTo>
                    <a:pt x="0" y="49763"/>
                    <a:pt x="1627" y="51390"/>
                    <a:pt x="3623" y="51390"/>
                  </a:cubicBezTo>
                  <a:lnTo>
                    <a:pt x="95163" y="51390"/>
                  </a:lnTo>
                  <a:cubicBezTo>
                    <a:pt x="97159" y="51390"/>
                    <a:pt x="98786" y="49763"/>
                    <a:pt x="98786" y="47766"/>
                  </a:cubicBezTo>
                  <a:lnTo>
                    <a:pt x="98786" y="3623"/>
                  </a:lnTo>
                  <a:cubicBezTo>
                    <a:pt x="98786" y="1627"/>
                    <a:pt x="97159" y="0"/>
                    <a:pt x="95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41"/>
            <p:cNvSpPr/>
            <p:nvPr/>
          </p:nvSpPr>
          <p:spPr>
            <a:xfrm>
              <a:off x="2673600" y="862000"/>
              <a:ext cx="2179450" cy="1093425"/>
            </a:xfrm>
            <a:custGeom>
              <a:rect b="b" l="l" r="r" t="t"/>
              <a:pathLst>
                <a:path extrusionOk="0" h="43737" w="87178">
                  <a:moveTo>
                    <a:pt x="2552" y="0"/>
                  </a:moveTo>
                  <a:cubicBezTo>
                    <a:pt x="1147" y="0"/>
                    <a:pt x="1" y="1146"/>
                    <a:pt x="1" y="2588"/>
                  </a:cubicBezTo>
                  <a:lnTo>
                    <a:pt x="1" y="41149"/>
                  </a:lnTo>
                  <a:cubicBezTo>
                    <a:pt x="1" y="42554"/>
                    <a:pt x="1147" y="43737"/>
                    <a:pt x="2552" y="43737"/>
                  </a:cubicBezTo>
                  <a:lnTo>
                    <a:pt x="84589" y="43737"/>
                  </a:lnTo>
                  <a:cubicBezTo>
                    <a:pt x="86031" y="43737"/>
                    <a:pt x="87177" y="42554"/>
                    <a:pt x="87177" y="41149"/>
                  </a:cubicBezTo>
                  <a:lnTo>
                    <a:pt x="87177" y="2588"/>
                  </a:lnTo>
                  <a:cubicBezTo>
                    <a:pt x="87177" y="1146"/>
                    <a:pt x="86031" y="0"/>
                    <a:pt x="845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41"/>
            <p:cNvSpPr/>
            <p:nvPr/>
          </p:nvSpPr>
          <p:spPr>
            <a:xfrm>
              <a:off x="2665275" y="853675"/>
              <a:ext cx="2196100" cy="1109150"/>
            </a:xfrm>
            <a:custGeom>
              <a:rect b="b" l="l" r="r" t="t"/>
              <a:pathLst>
                <a:path extrusionOk="0" h="44366" w="87844">
                  <a:moveTo>
                    <a:pt x="84922" y="629"/>
                  </a:moveTo>
                  <a:cubicBezTo>
                    <a:pt x="86179" y="629"/>
                    <a:pt x="87215" y="1664"/>
                    <a:pt x="87215" y="2921"/>
                  </a:cubicBezTo>
                  <a:lnTo>
                    <a:pt x="87215" y="41482"/>
                  </a:lnTo>
                  <a:cubicBezTo>
                    <a:pt x="87215" y="42739"/>
                    <a:pt x="86179" y="43737"/>
                    <a:pt x="84922" y="43737"/>
                  </a:cubicBezTo>
                  <a:lnTo>
                    <a:pt x="2885" y="43737"/>
                  </a:lnTo>
                  <a:cubicBezTo>
                    <a:pt x="1628" y="43737"/>
                    <a:pt x="629" y="42739"/>
                    <a:pt x="629" y="41482"/>
                  </a:cubicBezTo>
                  <a:lnTo>
                    <a:pt x="629" y="2921"/>
                  </a:lnTo>
                  <a:cubicBezTo>
                    <a:pt x="629" y="1664"/>
                    <a:pt x="1628" y="629"/>
                    <a:pt x="2885" y="629"/>
                  </a:cubicBezTo>
                  <a:close/>
                  <a:moveTo>
                    <a:pt x="2885" y="0"/>
                  </a:moveTo>
                  <a:cubicBezTo>
                    <a:pt x="1295" y="0"/>
                    <a:pt x="1" y="1294"/>
                    <a:pt x="1" y="2921"/>
                  </a:cubicBezTo>
                  <a:lnTo>
                    <a:pt x="1" y="41482"/>
                  </a:lnTo>
                  <a:cubicBezTo>
                    <a:pt x="1" y="43071"/>
                    <a:pt x="1295" y="44365"/>
                    <a:pt x="2885" y="44365"/>
                  </a:cubicBezTo>
                  <a:lnTo>
                    <a:pt x="84922" y="44365"/>
                  </a:lnTo>
                  <a:cubicBezTo>
                    <a:pt x="86549" y="44365"/>
                    <a:pt x="87843" y="43071"/>
                    <a:pt x="87843" y="41482"/>
                  </a:cubicBezTo>
                  <a:lnTo>
                    <a:pt x="87843" y="2921"/>
                  </a:lnTo>
                  <a:cubicBezTo>
                    <a:pt x="87843" y="1294"/>
                    <a:pt x="86549" y="0"/>
                    <a:pt x="849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41"/>
            <p:cNvSpPr/>
            <p:nvPr/>
          </p:nvSpPr>
          <p:spPr>
            <a:xfrm>
              <a:off x="4701450" y="975675"/>
              <a:ext cx="62875" cy="15750"/>
            </a:xfrm>
            <a:custGeom>
              <a:rect b="b" l="l" r="r" t="t"/>
              <a:pathLst>
                <a:path extrusionOk="0" h="630" w="2515">
                  <a:moveTo>
                    <a:pt x="296" y="1"/>
                  </a:moveTo>
                  <a:cubicBezTo>
                    <a:pt x="111" y="1"/>
                    <a:pt x="0" y="149"/>
                    <a:pt x="0" y="296"/>
                  </a:cubicBezTo>
                  <a:cubicBezTo>
                    <a:pt x="0" y="481"/>
                    <a:pt x="111" y="629"/>
                    <a:pt x="296" y="629"/>
                  </a:cubicBezTo>
                  <a:lnTo>
                    <a:pt x="2218" y="629"/>
                  </a:lnTo>
                  <a:cubicBezTo>
                    <a:pt x="2366" y="629"/>
                    <a:pt x="2514" y="481"/>
                    <a:pt x="2514" y="296"/>
                  </a:cubicBezTo>
                  <a:cubicBezTo>
                    <a:pt x="2514" y="149"/>
                    <a:pt x="2366" y="1"/>
                    <a:pt x="22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41"/>
            <p:cNvSpPr/>
            <p:nvPr/>
          </p:nvSpPr>
          <p:spPr>
            <a:xfrm>
              <a:off x="4382575" y="975675"/>
              <a:ext cx="274525" cy="15750"/>
            </a:xfrm>
            <a:custGeom>
              <a:rect b="b" l="l" r="r" t="t"/>
              <a:pathLst>
                <a:path extrusionOk="0" h="630" w="10981">
                  <a:moveTo>
                    <a:pt x="333" y="1"/>
                  </a:moveTo>
                  <a:cubicBezTo>
                    <a:pt x="148" y="1"/>
                    <a:pt x="0" y="149"/>
                    <a:pt x="0" y="296"/>
                  </a:cubicBezTo>
                  <a:cubicBezTo>
                    <a:pt x="0" y="481"/>
                    <a:pt x="148" y="629"/>
                    <a:pt x="333" y="629"/>
                  </a:cubicBezTo>
                  <a:lnTo>
                    <a:pt x="10685" y="629"/>
                  </a:lnTo>
                  <a:cubicBezTo>
                    <a:pt x="10833" y="629"/>
                    <a:pt x="10981" y="481"/>
                    <a:pt x="10981" y="296"/>
                  </a:cubicBezTo>
                  <a:cubicBezTo>
                    <a:pt x="10981" y="149"/>
                    <a:pt x="10833" y="1"/>
                    <a:pt x="106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41"/>
            <p:cNvSpPr/>
            <p:nvPr/>
          </p:nvSpPr>
          <p:spPr>
            <a:xfrm>
              <a:off x="3640375" y="975675"/>
              <a:ext cx="672900" cy="15750"/>
            </a:xfrm>
            <a:custGeom>
              <a:rect b="b" l="l" r="r" t="t"/>
              <a:pathLst>
                <a:path extrusionOk="0" h="630" w="26916">
                  <a:moveTo>
                    <a:pt x="334" y="1"/>
                  </a:moveTo>
                  <a:cubicBezTo>
                    <a:pt x="149" y="1"/>
                    <a:pt x="1" y="149"/>
                    <a:pt x="1" y="296"/>
                  </a:cubicBezTo>
                  <a:cubicBezTo>
                    <a:pt x="1" y="481"/>
                    <a:pt x="149" y="629"/>
                    <a:pt x="334" y="629"/>
                  </a:cubicBezTo>
                  <a:lnTo>
                    <a:pt x="26620" y="629"/>
                  </a:lnTo>
                  <a:cubicBezTo>
                    <a:pt x="26805" y="629"/>
                    <a:pt x="26915" y="481"/>
                    <a:pt x="26915" y="296"/>
                  </a:cubicBezTo>
                  <a:cubicBezTo>
                    <a:pt x="26915" y="149"/>
                    <a:pt x="26805" y="1"/>
                    <a:pt x="266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41"/>
            <p:cNvSpPr/>
            <p:nvPr/>
          </p:nvSpPr>
          <p:spPr>
            <a:xfrm>
              <a:off x="2927775" y="975675"/>
              <a:ext cx="664575" cy="15750"/>
            </a:xfrm>
            <a:custGeom>
              <a:rect b="b" l="l" r="r" t="t"/>
              <a:pathLst>
                <a:path extrusionOk="0" h="630" w="26583">
                  <a:moveTo>
                    <a:pt x="296" y="1"/>
                  </a:moveTo>
                  <a:cubicBezTo>
                    <a:pt x="148" y="1"/>
                    <a:pt x="1" y="149"/>
                    <a:pt x="1" y="296"/>
                  </a:cubicBezTo>
                  <a:cubicBezTo>
                    <a:pt x="1" y="481"/>
                    <a:pt x="148" y="629"/>
                    <a:pt x="296" y="629"/>
                  </a:cubicBezTo>
                  <a:lnTo>
                    <a:pt x="26287" y="629"/>
                  </a:lnTo>
                  <a:cubicBezTo>
                    <a:pt x="26435" y="629"/>
                    <a:pt x="26582" y="481"/>
                    <a:pt x="26582" y="296"/>
                  </a:cubicBezTo>
                  <a:cubicBezTo>
                    <a:pt x="26582" y="149"/>
                    <a:pt x="26435" y="1"/>
                    <a:pt x="26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41"/>
            <p:cNvSpPr/>
            <p:nvPr/>
          </p:nvSpPr>
          <p:spPr>
            <a:xfrm>
              <a:off x="2762325" y="975675"/>
              <a:ext cx="87850" cy="15750"/>
            </a:xfrm>
            <a:custGeom>
              <a:rect b="b" l="l" r="r" t="t"/>
              <a:pathLst>
                <a:path extrusionOk="0" h="630" w="3514">
                  <a:moveTo>
                    <a:pt x="297" y="1"/>
                  </a:moveTo>
                  <a:cubicBezTo>
                    <a:pt x="149" y="1"/>
                    <a:pt x="1" y="149"/>
                    <a:pt x="1" y="296"/>
                  </a:cubicBezTo>
                  <a:cubicBezTo>
                    <a:pt x="1" y="481"/>
                    <a:pt x="149" y="629"/>
                    <a:pt x="297" y="629"/>
                  </a:cubicBezTo>
                  <a:lnTo>
                    <a:pt x="3217" y="629"/>
                  </a:lnTo>
                  <a:cubicBezTo>
                    <a:pt x="3365" y="629"/>
                    <a:pt x="3513" y="481"/>
                    <a:pt x="3513" y="296"/>
                  </a:cubicBezTo>
                  <a:cubicBezTo>
                    <a:pt x="3513" y="149"/>
                    <a:pt x="3365" y="1"/>
                    <a:pt x="32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41"/>
            <p:cNvSpPr/>
            <p:nvPr/>
          </p:nvSpPr>
          <p:spPr>
            <a:xfrm>
              <a:off x="4518425" y="1107850"/>
              <a:ext cx="245900" cy="14800"/>
            </a:xfrm>
            <a:custGeom>
              <a:rect b="b" l="l" r="r" t="t"/>
              <a:pathLst>
                <a:path extrusionOk="0" h="592" w="9836">
                  <a:moveTo>
                    <a:pt x="334" y="0"/>
                  </a:moveTo>
                  <a:cubicBezTo>
                    <a:pt x="149" y="0"/>
                    <a:pt x="1" y="111"/>
                    <a:pt x="1" y="296"/>
                  </a:cubicBezTo>
                  <a:cubicBezTo>
                    <a:pt x="1" y="481"/>
                    <a:pt x="149" y="592"/>
                    <a:pt x="334" y="592"/>
                  </a:cubicBezTo>
                  <a:lnTo>
                    <a:pt x="9539" y="592"/>
                  </a:lnTo>
                  <a:cubicBezTo>
                    <a:pt x="9687" y="592"/>
                    <a:pt x="9835" y="481"/>
                    <a:pt x="9835" y="296"/>
                  </a:cubicBezTo>
                  <a:cubicBezTo>
                    <a:pt x="9835" y="111"/>
                    <a:pt x="9687" y="0"/>
                    <a:pt x="95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41"/>
            <p:cNvSpPr/>
            <p:nvPr/>
          </p:nvSpPr>
          <p:spPr>
            <a:xfrm>
              <a:off x="3946325" y="1107850"/>
              <a:ext cx="537025" cy="14800"/>
            </a:xfrm>
            <a:custGeom>
              <a:rect b="b" l="l" r="r" t="t"/>
              <a:pathLst>
                <a:path extrusionOk="0" h="592" w="21481">
                  <a:moveTo>
                    <a:pt x="296" y="0"/>
                  </a:moveTo>
                  <a:cubicBezTo>
                    <a:pt x="111" y="0"/>
                    <a:pt x="0" y="111"/>
                    <a:pt x="0" y="296"/>
                  </a:cubicBezTo>
                  <a:cubicBezTo>
                    <a:pt x="0" y="481"/>
                    <a:pt x="111" y="592"/>
                    <a:pt x="296" y="592"/>
                  </a:cubicBezTo>
                  <a:lnTo>
                    <a:pt x="21184" y="592"/>
                  </a:lnTo>
                  <a:cubicBezTo>
                    <a:pt x="21332" y="592"/>
                    <a:pt x="21480" y="481"/>
                    <a:pt x="21480" y="296"/>
                  </a:cubicBezTo>
                  <a:cubicBezTo>
                    <a:pt x="21480" y="111"/>
                    <a:pt x="21332" y="0"/>
                    <a:pt x="211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41"/>
            <p:cNvSpPr/>
            <p:nvPr/>
          </p:nvSpPr>
          <p:spPr>
            <a:xfrm>
              <a:off x="3805825" y="1107850"/>
              <a:ext cx="83200" cy="14800"/>
            </a:xfrm>
            <a:custGeom>
              <a:rect b="b" l="l" r="r" t="t"/>
              <a:pathLst>
                <a:path extrusionOk="0" h="592" w="3328">
                  <a:moveTo>
                    <a:pt x="333" y="0"/>
                  </a:moveTo>
                  <a:cubicBezTo>
                    <a:pt x="149" y="0"/>
                    <a:pt x="1" y="111"/>
                    <a:pt x="1" y="296"/>
                  </a:cubicBezTo>
                  <a:cubicBezTo>
                    <a:pt x="1" y="481"/>
                    <a:pt x="149" y="592"/>
                    <a:pt x="333" y="592"/>
                  </a:cubicBezTo>
                  <a:lnTo>
                    <a:pt x="3032" y="592"/>
                  </a:lnTo>
                  <a:cubicBezTo>
                    <a:pt x="3217" y="592"/>
                    <a:pt x="3328" y="481"/>
                    <a:pt x="3328" y="296"/>
                  </a:cubicBezTo>
                  <a:cubicBezTo>
                    <a:pt x="3328" y="111"/>
                    <a:pt x="3217" y="0"/>
                    <a:pt x="30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41"/>
            <p:cNvSpPr/>
            <p:nvPr/>
          </p:nvSpPr>
          <p:spPr>
            <a:xfrm>
              <a:off x="3653325" y="1107850"/>
              <a:ext cx="125725" cy="14800"/>
            </a:xfrm>
            <a:custGeom>
              <a:rect b="b" l="l" r="r" t="t"/>
              <a:pathLst>
                <a:path extrusionOk="0" h="592" w="5029">
                  <a:moveTo>
                    <a:pt x="296" y="0"/>
                  </a:moveTo>
                  <a:cubicBezTo>
                    <a:pt x="148" y="0"/>
                    <a:pt x="0" y="111"/>
                    <a:pt x="0" y="296"/>
                  </a:cubicBezTo>
                  <a:cubicBezTo>
                    <a:pt x="0" y="481"/>
                    <a:pt x="148" y="592"/>
                    <a:pt x="296" y="592"/>
                  </a:cubicBezTo>
                  <a:lnTo>
                    <a:pt x="4733" y="592"/>
                  </a:lnTo>
                  <a:cubicBezTo>
                    <a:pt x="4881" y="592"/>
                    <a:pt x="5028" y="481"/>
                    <a:pt x="5028" y="296"/>
                  </a:cubicBezTo>
                  <a:cubicBezTo>
                    <a:pt x="5028" y="111"/>
                    <a:pt x="4881" y="0"/>
                    <a:pt x="47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41"/>
            <p:cNvSpPr/>
            <p:nvPr/>
          </p:nvSpPr>
          <p:spPr>
            <a:xfrm>
              <a:off x="3131125" y="1107850"/>
              <a:ext cx="490800" cy="14800"/>
            </a:xfrm>
            <a:custGeom>
              <a:rect b="b" l="l" r="r" t="t"/>
              <a:pathLst>
                <a:path extrusionOk="0" h="592" w="19632">
                  <a:moveTo>
                    <a:pt x="333" y="0"/>
                  </a:moveTo>
                  <a:cubicBezTo>
                    <a:pt x="148" y="0"/>
                    <a:pt x="0" y="111"/>
                    <a:pt x="0" y="296"/>
                  </a:cubicBezTo>
                  <a:cubicBezTo>
                    <a:pt x="0" y="481"/>
                    <a:pt x="148" y="592"/>
                    <a:pt x="333" y="592"/>
                  </a:cubicBezTo>
                  <a:lnTo>
                    <a:pt x="19336" y="592"/>
                  </a:lnTo>
                  <a:cubicBezTo>
                    <a:pt x="19484" y="592"/>
                    <a:pt x="19631" y="481"/>
                    <a:pt x="19631" y="296"/>
                  </a:cubicBezTo>
                  <a:cubicBezTo>
                    <a:pt x="19631" y="111"/>
                    <a:pt x="19484" y="0"/>
                    <a:pt x="193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41"/>
            <p:cNvSpPr/>
            <p:nvPr/>
          </p:nvSpPr>
          <p:spPr>
            <a:xfrm>
              <a:off x="2762325" y="1107850"/>
              <a:ext cx="320750" cy="14800"/>
            </a:xfrm>
            <a:custGeom>
              <a:rect b="b" l="l" r="r" t="t"/>
              <a:pathLst>
                <a:path extrusionOk="0" h="592" w="12830">
                  <a:moveTo>
                    <a:pt x="297" y="0"/>
                  </a:moveTo>
                  <a:cubicBezTo>
                    <a:pt x="149" y="0"/>
                    <a:pt x="1" y="111"/>
                    <a:pt x="1" y="296"/>
                  </a:cubicBezTo>
                  <a:cubicBezTo>
                    <a:pt x="1" y="481"/>
                    <a:pt x="149" y="592"/>
                    <a:pt x="297" y="592"/>
                  </a:cubicBezTo>
                  <a:lnTo>
                    <a:pt x="12534" y="592"/>
                  </a:lnTo>
                  <a:cubicBezTo>
                    <a:pt x="12719" y="592"/>
                    <a:pt x="12830" y="481"/>
                    <a:pt x="12830" y="296"/>
                  </a:cubicBezTo>
                  <a:cubicBezTo>
                    <a:pt x="12830" y="111"/>
                    <a:pt x="12719" y="0"/>
                    <a:pt x="125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41"/>
            <p:cNvSpPr/>
            <p:nvPr/>
          </p:nvSpPr>
          <p:spPr>
            <a:xfrm>
              <a:off x="4696825" y="1239100"/>
              <a:ext cx="67500" cy="15725"/>
            </a:xfrm>
            <a:custGeom>
              <a:rect b="b" l="l" r="r" t="t"/>
              <a:pathLst>
                <a:path extrusionOk="0" h="629" w="2700">
                  <a:moveTo>
                    <a:pt x="296" y="0"/>
                  </a:moveTo>
                  <a:cubicBezTo>
                    <a:pt x="148" y="0"/>
                    <a:pt x="0" y="148"/>
                    <a:pt x="0" y="333"/>
                  </a:cubicBezTo>
                  <a:cubicBezTo>
                    <a:pt x="0" y="481"/>
                    <a:pt x="148" y="629"/>
                    <a:pt x="296" y="629"/>
                  </a:cubicBezTo>
                  <a:lnTo>
                    <a:pt x="2403" y="629"/>
                  </a:lnTo>
                  <a:cubicBezTo>
                    <a:pt x="2551" y="629"/>
                    <a:pt x="2699" y="481"/>
                    <a:pt x="2699" y="333"/>
                  </a:cubicBezTo>
                  <a:cubicBezTo>
                    <a:pt x="2699" y="148"/>
                    <a:pt x="2551" y="0"/>
                    <a:pt x="24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41"/>
            <p:cNvSpPr/>
            <p:nvPr/>
          </p:nvSpPr>
          <p:spPr>
            <a:xfrm>
              <a:off x="3585850" y="1239100"/>
              <a:ext cx="1058300" cy="15725"/>
            </a:xfrm>
            <a:custGeom>
              <a:rect b="b" l="l" r="r" t="t"/>
              <a:pathLst>
                <a:path extrusionOk="0" h="629" w="42332">
                  <a:moveTo>
                    <a:pt x="296" y="0"/>
                  </a:moveTo>
                  <a:cubicBezTo>
                    <a:pt x="112" y="0"/>
                    <a:pt x="1" y="148"/>
                    <a:pt x="1" y="333"/>
                  </a:cubicBezTo>
                  <a:cubicBezTo>
                    <a:pt x="1" y="481"/>
                    <a:pt x="112" y="629"/>
                    <a:pt x="296" y="629"/>
                  </a:cubicBezTo>
                  <a:lnTo>
                    <a:pt x="42036" y="629"/>
                  </a:lnTo>
                  <a:cubicBezTo>
                    <a:pt x="42221" y="629"/>
                    <a:pt x="42332" y="481"/>
                    <a:pt x="42332" y="333"/>
                  </a:cubicBezTo>
                  <a:cubicBezTo>
                    <a:pt x="42332" y="148"/>
                    <a:pt x="42221" y="0"/>
                    <a:pt x="420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41"/>
            <p:cNvSpPr/>
            <p:nvPr/>
          </p:nvSpPr>
          <p:spPr>
            <a:xfrm>
              <a:off x="3327050" y="1239100"/>
              <a:ext cx="201525" cy="15725"/>
            </a:xfrm>
            <a:custGeom>
              <a:rect b="b" l="l" r="r" t="t"/>
              <a:pathLst>
                <a:path extrusionOk="0" h="629" w="8061">
                  <a:moveTo>
                    <a:pt x="297" y="0"/>
                  </a:moveTo>
                  <a:cubicBezTo>
                    <a:pt x="112" y="0"/>
                    <a:pt x="1" y="148"/>
                    <a:pt x="1" y="333"/>
                  </a:cubicBezTo>
                  <a:cubicBezTo>
                    <a:pt x="1" y="481"/>
                    <a:pt x="112" y="629"/>
                    <a:pt x="297" y="629"/>
                  </a:cubicBezTo>
                  <a:lnTo>
                    <a:pt x="7765" y="629"/>
                  </a:lnTo>
                  <a:cubicBezTo>
                    <a:pt x="7913" y="629"/>
                    <a:pt x="8060" y="481"/>
                    <a:pt x="8060" y="333"/>
                  </a:cubicBezTo>
                  <a:cubicBezTo>
                    <a:pt x="8060" y="148"/>
                    <a:pt x="7913" y="0"/>
                    <a:pt x="77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41"/>
            <p:cNvSpPr/>
            <p:nvPr/>
          </p:nvSpPr>
          <p:spPr>
            <a:xfrm>
              <a:off x="2762325" y="1239100"/>
              <a:ext cx="448300" cy="15725"/>
            </a:xfrm>
            <a:custGeom>
              <a:rect b="b" l="l" r="r" t="t"/>
              <a:pathLst>
                <a:path extrusionOk="0" h="629" w="17932">
                  <a:moveTo>
                    <a:pt x="297" y="0"/>
                  </a:moveTo>
                  <a:cubicBezTo>
                    <a:pt x="149" y="0"/>
                    <a:pt x="1" y="148"/>
                    <a:pt x="1" y="333"/>
                  </a:cubicBezTo>
                  <a:cubicBezTo>
                    <a:pt x="1" y="481"/>
                    <a:pt x="149" y="629"/>
                    <a:pt x="297" y="629"/>
                  </a:cubicBezTo>
                  <a:lnTo>
                    <a:pt x="17636" y="629"/>
                  </a:lnTo>
                  <a:cubicBezTo>
                    <a:pt x="17784" y="629"/>
                    <a:pt x="17932" y="481"/>
                    <a:pt x="17932" y="333"/>
                  </a:cubicBezTo>
                  <a:cubicBezTo>
                    <a:pt x="17932" y="148"/>
                    <a:pt x="17784" y="0"/>
                    <a:pt x="176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41"/>
            <p:cNvSpPr/>
            <p:nvPr/>
          </p:nvSpPr>
          <p:spPr>
            <a:xfrm>
              <a:off x="4650600" y="1371275"/>
              <a:ext cx="113725" cy="15725"/>
            </a:xfrm>
            <a:custGeom>
              <a:rect b="b" l="l" r="r" t="t"/>
              <a:pathLst>
                <a:path extrusionOk="0" h="629" w="4549">
                  <a:moveTo>
                    <a:pt x="297" y="0"/>
                  </a:moveTo>
                  <a:cubicBezTo>
                    <a:pt x="112" y="0"/>
                    <a:pt x="1" y="148"/>
                    <a:pt x="1" y="296"/>
                  </a:cubicBezTo>
                  <a:cubicBezTo>
                    <a:pt x="1" y="481"/>
                    <a:pt x="112" y="629"/>
                    <a:pt x="297" y="629"/>
                  </a:cubicBezTo>
                  <a:lnTo>
                    <a:pt x="4252" y="629"/>
                  </a:lnTo>
                  <a:cubicBezTo>
                    <a:pt x="4400" y="629"/>
                    <a:pt x="4548" y="481"/>
                    <a:pt x="4548" y="296"/>
                  </a:cubicBezTo>
                  <a:cubicBezTo>
                    <a:pt x="4548" y="148"/>
                    <a:pt x="4400" y="0"/>
                    <a:pt x="42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41"/>
            <p:cNvSpPr/>
            <p:nvPr/>
          </p:nvSpPr>
          <p:spPr>
            <a:xfrm>
              <a:off x="4408450" y="1371275"/>
              <a:ext cx="134050" cy="15725"/>
            </a:xfrm>
            <a:custGeom>
              <a:rect b="b" l="l" r="r" t="t"/>
              <a:pathLst>
                <a:path extrusionOk="0" h="629" w="5362">
                  <a:moveTo>
                    <a:pt x="296" y="0"/>
                  </a:moveTo>
                  <a:cubicBezTo>
                    <a:pt x="148" y="0"/>
                    <a:pt x="0" y="148"/>
                    <a:pt x="0" y="296"/>
                  </a:cubicBezTo>
                  <a:cubicBezTo>
                    <a:pt x="0" y="481"/>
                    <a:pt x="148" y="629"/>
                    <a:pt x="296" y="629"/>
                  </a:cubicBezTo>
                  <a:lnTo>
                    <a:pt x="5065" y="629"/>
                  </a:lnTo>
                  <a:cubicBezTo>
                    <a:pt x="5213" y="629"/>
                    <a:pt x="5361" y="481"/>
                    <a:pt x="5361" y="296"/>
                  </a:cubicBezTo>
                  <a:cubicBezTo>
                    <a:pt x="5361" y="148"/>
                    <a:pt x="5213" y="0"/>
                    <a:pt x="5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41"/>
            <p:cNvSpPr/>
            <p:nvPr/>
          </p:nvSpPr>
          <p:spPr>
            <a:xfrm>
              <a:off x="4238375" y="1371275"/>
              <a:ext cx="125725" cy="15725"/>
            </a:xfrm>
            <a:custGeom>
              <a:rect b="b" l="l" r="r" t="t"/>
              <a:pathLst>
                <a:path extrusionOk="0" h="629" w="5029">
                  <a:moveTo>
                    <a:pt x="334" y="0"/>
                  </a:moveTo>
                  <a:cubicBezTo>
                    <a:pt x="149" y="0"/>
                    <a:pt x="1" y="148"/>
                    <a:pt x="1" y="296"/>
                  </a:cubicBezTo>
                  <a:cubicBezTo>
                    <a:pt x="1" y="481"/>
                    <a:pt x="149" y="629"/>
                    <a:pt x="334" y="629"/>
                  </a:cubicBezTo>
                  <a:lnTo>
                    <a:pt x="4733" y="629"/>
                  </a:lnTo>
                  <a:cubicBezTo>
                    <a:pt x="4918" y="629"/>
                    <a:pt x="5029" y="481"/>
                    <a:pt x="5029" y="296"/>
                  </a:cubicBezTo>
                  <a:cubicBezTo>
                    <a:pt x="5029" y="148"/>
                    <a:pt x="4918" y="0"/>
                    <a:pt x="47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41"/>
            <p:cNvSpPr/>
            <p:nvPr/>
          </p:nvSpPr>
          <p:spPr>
            <a:xfrm>
              <a:off x="4005475" y="1371275"/>
              <a:ext cx="184875" cy="15725"/>
            </a:xfrm>
            <a:custGeom>
              <a:rect b="b" l="l" r="r" t="t"/>
              <a:pathLst>
                <a:path extrusionOk="0" h="629" w="7395">
                  <a:moveTo>
                    <a:pt x="296" y="0"/>
                  </a:moveTo>
                  <a:cubicBezTo>
                    <a:pt x="148" y="0"/>
                    <a:pt x="0" y="148"/>
                    <a:pt x="0" y="296"/>
                  </a:cubicBezTo>
                  <a:cubicBezTo>
                    <a:pt x="0" y="481"/>
                    <a:pt x="148" y="629"/>
                    <a:pt x="296" y="629"/>
                  </a:cubicBezTo>
                  <a:lnTo>
                    <a:pt x="7099" y="629"/>
                  </a:lnTo>
                  <a:cubicBezTo>
                    <a:pt x="7283" y="629"/>
                    <a:pt x="7394" y="481"/>
                    <a:pt x="7394" y="296"/>
                  </a:cubicBezTo>
                  <a:cubicBezTo>
                    <a:pt x="7394" y="148"/>
                    <a:pt x="7283" y="0"/>
                    <a:pt x="70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41"/>
            <p:cNvSpPr/>
            <p:nvPr/>
          </p:nvSpPr>
          <p:spPr>
            <a:xfrm>
              <a:off x="3823400" y="1371275"/>
              <a:ext cx="146975" cy="15725"/>
            </a:xfrm>
            <a:custGeom>
              <a:rect b="b" l="l" r="r" t="t"/>
              <a:pathLst>
                <a:path extrusionOk="0" h="629" w="5879">
                  <a:moveTo>
                    <a:pt x="296" y="0"/>
                  </a:moveTo>
                  <a:cubicBezTo>
                    <a:pt x="111" y="0"/>
                    <a:pt x="0" y="148"/>
                    <a:pt x="0" y="296"/>
                  </a:cubicBezTo>
                  <a:cubicBezTo>
                    <a:pt x="0" y="481"/>
                    <a:pt x="111" y="629"/>
                    <a:pt x="296" y="629"/>
                  </a:cubicBezTo>
                  <a:lnTo>
                    <a:pt x="5546" y="629"/>
                  </a:lnTo>
                  <a:cubicBezTo>
                    <a:pt x="5731" y="629"/>
                    <a:pt x="5878" y="481"/>
                    <a:pt x="5878" y="296"/>
                  </a:cubicBezTo>
                  <a:cubicBezTo>
                    <a:pt x="5878" y="148"/>
                    <a:pt x="5731" y="0"/>
                    <a:pt x="55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41"/>
            <p:cNvSpPr/>
            <p:nvPr/>
          </p:nvSpPr>
          <p:spPr>
            <a:xfrm>
              <a:off x="3704150" y="1371275"/>
              <a:ext cx="96150" cy="15725"/>
            </a:xfrm>
            <a:custGeom>
              <a:rect b="b" l="l" r="r" t="t"/>
              <a:pathLst>
                <a:path extrusionOk="0" h="629" w="3846">
                  <a:moveTo>
                    <a:pt x="297" y="0"/>
                  </a:moveTo>
                  <a:cubicBezTo>
                    <a:pt x="149" y="0"/>
                    <a:pt x="1" y="148"/>
                    <a:pt x="1" y="296"/>
                  </a:cubicBezTo>
                  <a:cubicBezTo>
                    <a:pt x="1" y="481"/>
                    <a:pt x="149" y="629"/>
                    <a:pt x="297" y="629"/>
                  </a:cubicBezTo>
                  <a:lnTo>
                    <a:pt x="3550" y="629"/>
                  </a:lnTo>
                  <a:cubicBezTo>
                    <a:pt x="3698" y="629"/>
                    <a:pt x="3846" y="481"/>
                    <a:pt x="3846" y="296"/>
                  </a:cubicBezTo>
                  <a:cubicBezTo>
                    <a:pt x="3846" y="148"/>
                    <a:pt x="3698" y="0"/>
                    <a:pt x="35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41"/>
            <p:cNvSpPr/>
            <p:nvPr/>
          </p:nvSpPr>
          <p:spPr>
            <a:xfrm>
              <a:off x="3148675" y="1371275"/>
              <a:ext cx="524075" cy="15725"/>
            </a:xfrm>
            <a:custGeom>
              <a:rect b="b" l="l" r="r" t="t"/>
              <a:pathLst>
                <a:path extrusionOk="0" h="629" w="20963">
                  <a:moveTo>
                    <a:pt x="296" y="0"/>
                  </a:moveTo>
                  <a:cubicBezTo>
                    <a:pt x="148" y="0"/>
                    <a:pt x="1" y="148"/>
                    <a:pt x="1" y="296"/>
                  </a:cubicBezTo>
                  <a:cubicBezTo>
                    <a:pt x="1" y="481"/>
                    <a:pt x="148" y="629"/>
                    <a:pt x="296" y="629"/>
                  </a:cubicBezTo>
                  <a:lnTo>
                    <a:pt x="20667" y="629"/>
                  </a:lnTo>
                  <a:cubicBezTo>
                    <a:pt x="20852" y="629"/>
                    <a:pt x="20963" y="481"/>
                    <a:pt x="20963" y="296"/>
                  </a:cubicBezTo>
                  <a:cubicBezTo>
                    <a:pt x="20963" y="148"/>
                    <a:pt x="20852" y="0"/>
                    <a:pt x="20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41"/>
            <p:cNvSpPr/>
            <p:nvPr/>
          </p:nvSpPr>
          <p:spPr>
            <a:xfrm>
              <a:off x="2762325" y="1371275"/>
              <a:ext cx="359575" cy="15725"/>
            </a:xfrm>
            <a:custGeom>
              <a:rect b="b" l="l" r="r" t="t"/>
              <a:pathLst>
                <a:path extrusionOk="0" h="629" w="14383">
                  <a:moveTo>
                    <a:pt x="297" y="0"/>
                  </a:moveTo>
                  <a:cubicBezTo>
                    <a:pt x="149" y="0"/>
                    <a:pt x="1" y="148"/>
                    <a:pt x="1" y="296"/>
                  </a:cubicBezTo>
                  <a:cubicBezTo>
                    <a:pt x="1" y="481"/>
                    <a:pt x="149" y="629"/>
                    <a:pt x="297" y="629"/>
                  </a:cubicBezTo>
                  <a:lnTo>
                    <a:pt x="14050" y="629"/>
                  </a:lnTo>
                  <a:cubicBezTo>
                    <a:pt x="14235" y="629"/>
                    <a:pt x="14382" y="481"/>
                    <a:pt x="14382" y="296"/>
                  </a:cubicBezTo>
                  <a:cubicBezTo>
                    <a:pt x="14382" y="148"/>
                    <a:pt x="14235" y="0"/>
                    <a:pt x="140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41"/>
            <p:cNvSpPr/>
            <p:nvPr/>
          </p:nvSpPr>
          <p:spPr>
            <a:xfrm>
              <a:off x="3853900" y="1569975"/>
              <a:ext cx="158075" cy="15750"/>
            </a:xfrm>
            <a:custGeom>
              <a:rect b="b" l="l" r="r" t="t"/>
              <a:pathLst>
                <a:path extrusionOk="0" h="630" w="6323">
                  <a:moveTo>
                    <a:pt x="296" y="1"/>
                  </a:moveTo>
                  <a:cubicBezTo>
                    <a:pt x="148" y="1"/>
                    <a:pt x="0" y="149"/>
                    <a:pt x="0" y="297"/>
                  </a:cubicBezTo>
                  <a:cubicBezTo>
                    <a:pt x="0" y="481"/>
                    <a:pt x="148" y="629"/>
                    <a:pt x="296" y="629"/>
                  </a:cubicBezTo>
                  <a:lnTo>
                    <a:pt x="6026" y="629"/>
                  </a:lnTo>
                  <a:cubicBezTo>
                    <a:pt x="6211" y="629"/>
                    <a:pt x="6322" y="481"/>
                    <a:pt x="6322" y="297"/>
                  </a:cubicBezTo>
                  <a:cubicBezTo>
                    <a:pt x="6322" y="149"/>
                    <a:pt x="6211" y="1"/>
                    <a:pt x="60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41"/>
            <p:cNvSpPr/>
            <p:nvPr/>
          </p:nvSpPr>
          <p:spPr>
            <a:xfrm>
              <a:off x="3498050" y="1569975"/>
              <a:ext cx="340150" cy="15750"/>
            </a:xfrm>
            <a:custGeom>
              <a:rect b="b" l="l" r="r" t="t"/>
              <a:pathLst>
                <a:path extrusionOk="0" h="630" w="13606">
                  <a:moveTo>
                    <a:pt x="296" y="1"/>
                  </a:moveTo>
                  <a:cubicBezTo>
                    <a:pt x="148" y="1"/>
                    <a:pt x="0" y="149"/>
                    <a:pt x="0" y="297"/>
                  </a:cubicBezTo>
                  <a:cubicBezTo>
                    <a:pt x="0" y="481"/>
                    <a:pt x="148" y="629"/>
                    <a:pt x="296" y="629"/>
                  </a:cubicBezTo>
                  <a:lnTo>
                    <a:pt x="13273" y="629"/>
                  </a:lnTo>
                  <a:cubicBezTo>
                    <a:pt x="13458" y="629"/>
                    <a:pt x="13606" y="481"/>
                    <a:pt x="13606" y="297"/>
                  </a:cubicBezTo>
                  <a:cubicBezTo>
                    <a:pt x="13606" y="149"/>
                    <a:pt x="13458" y="1"/>
                    <a:pt x="132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41"/>
            <p:cNvSpPr/>
            <p:nvPr/>
          </p:nvSpPr>
          <p:spPr>
            <a:xfrm>
              <a:off x="3411175" y="1569975"/>
              <a:ext cx="57325" cy="15750"/>
            </a:xfrm>
            <a:custGeom>
              <a:rect b="b" l="l" r="r" t="t"/>
              <a:pathLst>
                <a:path extrusionOk="0" h="630" w="2293">
                  <a:moveTo>
                    <a:pt x="296" y="1"/>
                  </a:moveTo>
                  <a:cubicBezTo>
                    <a:pt x="148" y="1"/>
                    <a:pt x="0" y="149"/>
                    <a:pt x="0" y="297"/>
                  </a:cubicBezTo>
                  <a:cubicBezTo>
                    <a:pt x="0" y="481"/>
                    <a:pt x="148" y="629"/>
                    <a:pt x="296" y="629"/>
                  </a:cubicBezTo>
                  <a:lnTo>
                    <a:pt x="1997" y="629"/>
                  </a:lnTo>
                  <a:cubicBezTo>
                    <a:pt x="2144" y="629"/>
                    <a:pt x="2292" y="481"/>
                    <a:pt x="2292" y="297"/>
                  </a:cubicBezTo>
                  <a:cubicBezTo>
                    <a:pt x="2292" y="149"/>
                    <a:pt x="2144" y="1"/>
                    <a:pt x="19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41"/>
            <p:cNvSpPr/>
            <p:nvPr/>
          </p:nvSpPr>
          <p:spPr>
            <a:xfrm>
              <a:off x="3315975" y="1569975"/>
              <a:ext cx="84125" cy="15750"/>
            </a:xfrm>
            <a:custGeom>
              <a:rect b="b" l="l" r="r" t="t"/>
              <a:pathLst>
                <a:path extrusionOk="0" h="630" w="3365">
                  <a:moveTo>
                    <a:pt x="296" y="1"/>
                  </a:moveTo>
                  <a:cubicBezTo>
                    <a:pt x="148" y="1"/>
                    <a:pt x="0" y="149"/>
                    <a:pt x="0" y="297"/>
                  </a:cubicBezTo>
                  <a:cubicBezTo>
                    <a:pt x="0" y="481"/>
                    <a:pt x="148" y="629"/>
                    <a:pt x="296" y="629"/>
                  </a:cubicBezTo>
                  <a:lnTo>
                    <a:pt x="3069" y="629"/>
                  </a:lnTo>
                  <a:cubicBezTo>
                    <a:pt x="3217" y="629"/>
                    <a:pt x="3365" y="481"/>
                    <a:pt x="3365" y="297"/>
                  </a:cubicBezTo>
                  <a:cubicBezTo>
                    <a:pt x="3365" y="149"/>
                    <a:pt x="3217" y="1"/>
                    <a:pt x="30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41"/>
            <p:cNvSpPr/>
            <p:nvPr/>
          </p:nvSpPr>
          <p:spPr>
            <a:xfrm>
              <a:off x="2991550" y="1569975"/>
              <a:ext cx="310575" cy="15750"/>
            </a:xfrm>
            <a:custGeom>
              <a:rect b="b" l="l" r="r" t="t"/>
              <a:pathLst>
                <a:path extrusionOk="0" h="630" w="12423">
                  <a:moveTo>
                    <a:pt x="333" y="1"/>
                  </a:moveTo>
                  <a:cubicBezTo>
                    <a:pt x="148" y="1"/>
                    <a:pt x="1" y="149"/>
                    <a:pt x="1" y="297"/>
                  </a:cubicBezTo>
                  <a:cubicBezTo>
                    <a:pt x="1" y="481"/>
                    <a:pt x="148" y="629"/>
                    <a:pt x="333" y="629"/>
                  </a:cubicBezTo>
                  <a:lnTo>
                    <a:pt x="12127" y="629"/>
                  </a:lnTo>
                  <a:cubicBezTo>
                    <a:pt x="12312" y="629"/>
                    <a:pt x="12423" y="481"/>
                    <a:pt x="12423" y="297"/>
                  </a:cubicBezTo>
                  <a:cubicBezTo>
                    <a:pt x="12423" y="149"/>
                    <a:pt x="12312" y="1"/>
                    <a:pt x="121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41"/>
            <p:cNvSpPr/>
            <p:nvPr/>
          </p:nvSpPr>
          <p:spPr>
            <a:xfrm>
              <a:off x="2762325" y="1569975"/>
              <a:ext cx="205225" cy="15750"/>
            </a:xfrm>
            <a:custGeom>
              <a:rect b="b" l="l" r="r" t="t"/>
              <a:pathLst>
                <a:path extrusionOk="0" h="630" w="8209">
                  <a:moveTo>
                    <a:pt x="297" y="1"/>
                  </a:moveTo>
                  <a:cubicBezTo>
                    <a:pt x="149" y="1"/>
                    <a:pt x="1" y="149"/>
                    <a:pt x="1" y="297"/>
                  </a:cubicBezTo>
                  <a:cubicBezTo>
                    <a:pt x="1" y="481"/>
                    <a:pt x="149" y="629"/>
                    <a:pt x="297" y="629"/>
                  </a:cubicBezTo>
                  <a:lnTo>
                    <a:pt x="7913" y="629"/>
                  </a:lnTo>
                  <a:cubicBezTo>
                    <a:pt x="8060" y="629"/>
                    <a:pt x="8208" y="481"/>
                    <a:pt x="8208" y="297"/>
                  </a:cubicBezTo>
                  <a:cubicBezTo>
                    <a:pt x="8208" y="149"/>
                    <a:pt x="8060" y="1"/>
                    <a:pt x="79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41"/>
            <p:cNvSpPr/>
            <p:nvPr/>
          </p:nvSpPr>
          <p:spPr>
            <a:xfrm>
              <a:off x="3964800" y="1702150"/>
              <a:ext cx="47175" cy="14825"/>
            </a:xfrm>
            <a:custGeom>
              <a:rect b="b" l="l" r="r" t="t"/>
              <a:pathLst>
                <a:path extrusionOk="0" h="593" w="1887">
                  <a:moveTo>
                    <a:pt x="296" y="1"/>
                  </a:moveTo>
                  <a:cubicBezTo>
                    <a:pt x="148" y="1"/>
                    <a:pt x="1" y="112"/>
                    <a:pt x="1" y="296"/>
                  </a:cubicBezTo>
                  <a:cubicBezTo>
                    <a:pt x="1" y="444"/>
                    <a:pt x="148" y="592"/>
                    <a:pt x="296" y="592"/>
                  </a:cubicBezTo>
                  <a:lnTo>
                    <a:pt x="1590" y="592"/>
                  </a:lnTo>
                  <a:cubicBezTo>
                    <a:pt x="1775" y="592"/>
                    <a:pt x="1886" y="444"/>
                    <a:pt x="1886" y="296"/>
                  </a:cubicBezTo>
                  <a:cubicBezTo>
                    <a:pt x="1886" y="112"/>
                    <a:pt x="1775" y="1"/>
                    <a:pt x="15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41"/>
            <p:cNvSpPr/>
            <p:nvPr/>
          </p:nvSpPr>
          <p:spPr>
            <a:xfrm>
              <a:off x="3273450" y="1702150"/>
              <a:ext cx="664575" cy="14825"/>
            </a:xfrm>
            <a:custGeom>
              <a:rect b="b" l="l" r="r" t="t"/>
              <a:pathLst>
                <a:path extrusionOk="0" h="593" w="26583">
                  <a:moveTo>
                    <a:pt x="333" y="1"/>
                  </a:moveTo>
                  <a:cubicBezTo>
                    <a:pt x="148" y="1"/>
                    <a:pt x="1" y="112"/>
                    <a:pt x="1" y="296"/>
                  </a:cubicBezTo>
                  <a:cubicBezTo>
                    <a:pt x="1" y="444"/>
                    <a:pt x="148" y="592"/>
                    <a:pt x="333" y="592"/>
                  </a:cubicBezTo>
                  <a:lnTo>
                    <a:pt x="26287" y="592"/>
                  </a:lnTo>
                  <a:cubicBezTo>
                    <a:pt x="26435" y="592"/>
                    <a:pt x="26582" y="444"/>
                    <a:pt x="26582" y="296"/>
                  </a:cubicBezTo>
                  <a:cubicBezTo>
                    <a:pt x="26582" y="112"/>
                    <a:pt x="26435" y="1"/>
                    <a:pt x="26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41"/>
            <p:cNvSpPr/>
            <p:nvPr/>
          </p:nvSpPr>
          <p:spPr>
            <a:xfrm>
              <a:off x="3112625" y="1702150"/>
              <a:ext cx="132200" cy="14825"/>
            </a:xfrm>
            <a:custGeom>
              <a:rect b="b" l="l" r="r" t="t"/>
              <a:pathLst>
                <a:path extrusionOk="0" h="593" w="5288">
                  <a:moveTo>
                    <a:pt x="333" y="1"/>
                  </a:moveTo>
                  <a:cubicBezTo>
                    <a:pt x="149" y="1"/>
                    <a:pt x="1" y="112"/>
                    <a:pt x="1" y="296"/>
                  </a:cubicBezTo>
                  <a:cubicBezTo>
                    <a:pt x="1" y="444"/>
                    <a:pt x="149" y="592"/>
                    <a:pt x="333" y="592"/>
                  </a:cubicBezTo>
                  <a:lnTo>
                    <a:pt x="4955" y="592"/>
                  </a:lnTo>
                  <a:cubicBezTo>
                    <a:pt x="5140" y="592"/>
                    <a:pt x="5287" y="444"/>
                    <a:pt x="5287" y="296"/>
                  </a:cubicBezTo>
                  <a:cubicBezTo>
                    <a:pt x="5287" y="112"/>
                    <a:pt x="5140" y="1"/>
                    <a:pt x="49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41"/>
            <p:cNvSpPr/>
            <p:nvPr/>
          </p:nvSpPr>
          <p:spPr>
            <a:xfrm>
              <a:off x="2762325" y="1702150"/>
              <a:ext cx="284700" cy="14825"/>
            </a:xfrm>
            <a:custGeom>
              <a:rect b="b" l="l" r="r" t="t"/>
              <a:pathLst>
                <a:path extrusionOk="0" h="593" w="11388">
                  <a:moveTo>
                    <a:pt x="297" y="1"/>
                  </a:moveTo>
                  <a:cubicBezTo>
                    <a:pt x="149" y="1"/>
                    <a:pt x="1" y="112"/>
                    <a:pt x="1" y="296"/>
                  </a:cubicBezTo>
                  <a:cubicBezTo>
                    <a:pt x="1" y="444"/>
                    <a:pt x="149" y="592"/>
                    <a:pt x="297" y="592"/>
                  </a:cubicBezTo>
                  <a:lnTo>
                    <a:pt x="11055" y="592"/>
                  </a:lnTo>
                  <a:cubicBezTo>
                    <a:pt x="11240" y="592"/>
                    <a:pt x="11388" y="444"/>
                    <a:pt x="11388" y="296"/>
                  </a:cubicBezTo>
                  <a:cubicBezTo>
                    <a:pt x="11388" y="112"/>
                    <a:pt x="11240" y="1"/>
                    <a:pt x="110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41"/>
            <p:cNvSpPr/>
            <p:nvPr/>
          </p:nvSpPr>
          <p:spPr>
            <a:xfrm>
              <a:off x="3936150" y="1833400"/>
              <a:ext cx="75825" cy="15725"/>
            </a:xfrm>
            <a:custGeom>
              <a:rect b="b" l="l" r="r" t="t"/>
              <a:pathLst>
                <a:path extrusionOk="0" h="629" w="3033">
                  <a:moveTo>
                    <a:pt x="296" y="0"/>
                  </a:moveTo>
                  <a:cubicBezTo>
                    <a:pt x="111" y="0"/>
                    <a:pt x="0" y="148"/>
                    <a:pt x="0" y="333"/>
                  </a:cubicBezTo>
                  <a:cubicBezTo>
                    <a:pt x="0" y="481"/>
                    <a:pt x="111" y="629"/>
                    <a:pt x="296" y="629"/>
                  </a:cubicBezTo>
                  <a:lnTo>
                    <a:pt x="2736" y="629"/>
                  </a:lnTo>
                  <a:cubicBezTo>
                    <a:pt x="2921" y="629"/>
                    <a:pt x="3032" y="481"/>
                    <a:pt x="3032" y="333"/>
                  </a:cubicBezTo>
                  <a:cubicBezTo>
                    <a:pt x="3032" y="148"/>
                    <a:pt x="2921" y="0"/>
                    <a:pt x="27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41"/>
            <p:cNvSpPr/>
            <p:nvPr/>
          </p:nvSpPr>
          <p:spPr>
            <a:xfrm>
              <a:off x="3785500" y="1833400"/>
              <a:ext cx="88750" cy="15725"/>
            </a:xfrm>
            <a:custGeom>
              <a:rect b="b" l="l" r="r" t="t"/>
              <a:pathLst>
                <a:path extrusionOk="0" h="629" w="3550">
                  <a:moveTo>
                    <a:pt x="296" y="0"/>
                  </a:moveTo>
                  <a:cubicBezTo>
                    <a:pt x="148" y="0"/>
                    <a:pt x="0" y="148"/>
                    <a:pt x="0" y="333"/>
                  </a:cubicBezTo>
                  <a:cubicBezTo>
                    <a:pt x="0" y="481"/>
                    <a:pt x="148" y="629"/>
                    <a:pt x="296" y="629"/>
                  </a:cubicBezTo>
                  <a:lnTo>
                    <a:pt x="3254" y="629"/>
                  </a:lnTo>
                  <a:cubicBezTo>
                    <a:pt x="3439" y="629"/>
                    <a:pt x="3549" y="481"/>
                    <a:pt x="3549" y="333"/>
                  </a:cubicBezTo>
                  <a:cubicBezTo>
                    <a:pt x="3549" y="148"/>
                    <a:pt x="3439" y="0"/>
                    <a:pt x="32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41"/>
            <p:cNvSpPr/>
            <p:nvPr/>
          </p:nvSpPr>
          <p:spPr>
            <a:xfrm>
              <a:off x="3680125" y="1833400"/>
              <a:ext cx="84125" cy="15725"/>
            </a:xfrm>
            <a:custGeom>
              <a:rect b="b" l="l" r="r" t="t"/>
              <a:pathLst>
                <a:path extrusionOk="0" h="629" w="3365">
                  <a:moveTo>
                    <a:pt x="296" y="0"/>
                  </a:moveTo>
                  <a:cubicBezTo>
                    <a:pt x="149" y="0"/>
                    <a:pt x="1" y="148"/>
                    <a:pt x="1" y="333"/>
                  </a:cubicBezTo>
                  <a:cubicBezTo>
                    <a:pt x="1" y="481"/>
                    <a:pt x="149" y="629"/>
                    <a:pt x="296" y="629"/>
                  </a:cubicBezTo>
                  <a:lnTo>
                    <a:pt x="3032" y="629"/>
                  </a:lnTo>
                  <a:cubicBezTo>
                    <a:pt x="3217" y="629"/>
                    <a:pt x="3365" y="481"/>
                    <a:pt x="3365" y="333"/>
                  </a:cubicBezTo>
                  <a:cubicBezTo>
                    <a:pt x="3365" y="148"/>
                    <a:pt x="3217" y="0"/>
                    <a:pt x="30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41"/>
            <p:cNvSpPr/>
            <p:nvPr/>
          </p:nvSpPr>
          <p:spPr>
            <a:xfrm>
              <a:off x="3535025" y="1833400"/>
              <a:ext cx="121100" cy="15725"/>
            </a:xfrm>
            <a:custGeom>
              <a:rect b="b" l="l" r="r" t="t"/>
              <a:pathLst>
                <a:path extrusionOk="0" h="629" w="4844">
                  <a:moveTo>
                    <a:pt x="296" y="0"/>
                  </a:moveTo>
                  <a:cubicBezTo>
                    <a:pt x="148" y="0"/>
                    <a:pt x="0" y="148"/>
                    <a:pt x="0" y="333"/>
                  </a:cubicBezTo>
                  <a:cubicBezTo>
                    <a:pt x="0" y="481"/>
                    <a:pt x="148" y="629"/>
                    <a:pt x="296" y="629"/>
                  </a:cubicBezTo>
                  <a:lnTo>
                    <a:pt x="4511" y="629"/>
                  </a:lnTo>
                  <a:cubicBezTo>
                    <a:pt x="4696" y="629"/>
                    <a:pt x="4843" y="481"/>
                    <a:pt x="4843" y="333"/>
                  </a:cubicBezTo>
                  <a:cubicBezTo>
                    <a:pt x="4843" y="148"/>
                    <a:pt x="4696" y="0"/>
                    <a:pt x="45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41"/>
            <p:cNvSpPr/>
            <p:nvPr/>
          </p:nvSpPr>
          <p:spPr>
            <a:xfrm>
              <a:off x="3421325" y="1833400"/>
              <a:ext cx="97075" cy="15725"/>
            </a:xfrm>
            <a:custGeom>
              <a:rect b="b" l="l" r="r" t="t"/>
              <a:pathLst>
                <a:path extrusionOk="0" h="629" w="3883">
                  <a:moveTo>
                    <a:pt x="334" y="0"/>
                  </a:moveTo>
                  <a:cubicBezTo>
                    <a:pt x="149" y="0"/>
                    <a:pt x="1" y="148"/>
                    <a:pt x="1" y="333"/>
                  </a:cubicBezTo>
                  <a:cubicBezTo>
                    <a:pt x="1" y="481"/>
                    <a:pt x="149" y="629"/>
                    <a:pt x="334" y="629"/>
                  </a:cubicBezTo>
                  <a:lnTo>
                    <a:pt x="3587" y="629"/>
                  </a:lnTo>
                  <a:cubicBezTo>
                    <a:pt x="3772" y="629"/>
                    <a:pt x="3883" y="481"/>
                    <a:pt x="3883" y="333"/>
                  </a:cubicBezTo>
                  <a:cubicBezTo>
                    <a:pt x="3883" y="148"/>
                    <a:pt x="3772" y="0"/>
                    <a:pt x="3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41"/>
            <p:cNvSpPr/>
            <p:nvPr/>
          </p:nvSpPr>
          <p:spPr>
            <a:xfrm>
              <a:off x="3347400" y="1833400"/>
              <a:ext cx="65650" cy="15725"/>
            </a:xfrm>
            <a:custGeom>
              <a:rect b="b" l="l" r="r" t="t"/>
              <a:pathLst>
                <a:path extrusionOk="0" h="629" w="2626">
                  <a:moveTo>
                    <a:pt x="333" y="0"/>
                  </a:moveTo>
                  <a:cubicBezTo>
                    <a:pt x="148" y="0"/>
                    <a:pt x="0" y="148"/>
                    <a:pt x="0" y="333"/>
                  </a:cubicBezTo>
                  <a:cubicBezTo>
                    <a:pt x="0" y="481"/>
                    <a:pt x="148" y="629"/>
                    <a:pt x="333" y="629"/>
                  </a:cubicBezTo>
                  <a:lnTo>
                    <a:pt x="2329" y="629"/>
                  </a:lnTo>
                  <a:cubicBezTo>
                    <a:pt x="2477" y="629"/>
                    <a:pt x="2625" y="481"/>
                    <a:pt x="2625" y="333"/>
                  </a:cubicBezTo>
                  <a:cubicBezTo>
                    <a:pt x="2625" y="148"/>
                    <a:pt x="2477" y="0"/>
                    <a:pt x="23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41"/>
            <p:cNvSpPr/>
            <p:nvPr/>
          </p:nvSpPr>
          <p:spPr>
            <a:xfrm>
              <a:off x="3002650" y="1833400"/>
              <a:ext cx="331825" cy="15725"/>
            </a:xfrm>
            <a:custGeom>
              <a:rect b="b" l="l" r="r" t="t"/>
              <a:pathLst>
                <a:path extrusionOk="0" h="629" w="13273">
                  <a:moveTo>
                    <a:pt x="296" y="0"/>
                  </a:moveTo>
                  <a:cubicBezTo>
                    <a:pt x="111" y="0"/>
                    <a:pt x="0" y="148"/>
                    <a:pt x="0" y="333"/>
                  </a:cubicBezTo>
                  <a:cubicBezTo>
                    <a:pt x="0" y="481"/>
                    <a:pt x="111" y="629"/>
                    <a:pt x="296" y="629"/>
                  </a:cubicBezTo>
                  <a:lnTo>
                    <a:pt x="12940" y="629"/>
                  </a:lnTo>
                  <a:cubicBezTo>
                    <a:pt x="13125" y="629"/>
                    <a:pt x="13273" y="481"/>
                    <a:pt x="13273" y="333"/>
                  </a:cubicBezTo>
                  <a:cubicBezTo>
                    <a:pt x="13273" y="148"/>
                    <a:pt x="13125" y="0"/>
                    <a:pt x="12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41"/>
            <p:cNvSpPr/>
            <p:nvPr/>
          </p:nvSpPr>
          <p:spPr>
            <a:xfrm>
              <a:off x="2762325" y="1833400"/>
              <a:ext cx="229250" cy="15725"/>
            </a:xfrm>
            <a:custGeom>
              <a:rect b="b" l="l" r="r" t="t"/>
              <a:pathLst>
                <a:path extrusionOk="0" h="629" w="9170">
                  <a:moveTo>
                    <a:pt x="297" y="0"/>
                  </a:moveTo>
                  <a:cubicBezTo>
                    <a:pt x="149" y="0"/>
                    <a:pt x="1" y="148"/>
                    <a:pt x="1" y="333"/>
                  </a:cubicBezTo>
                  <a:cubicBezTo>
                    <a:pt x="1" y="481"/>
                    <a:pt x="149" y="629"/>
                    <a:pt x="297" y="629"/>
                  </a:cubicBezTo>
                  <a:lnTo>
                    <a:pt x="8837" y="629"/>
                  </a:lnTo>
                  <a:cubicBezTo>
                    <a:pt x="9022" y="629"/>
                    <a:pt x="9170" y="481"/>
                    <a:pt x="9170" y="333"/>
                  </a:cubicBezTo>
                  <a:cubicBezTo>
                    <a:pt x="9170" y="148"/>
                    <a:pt x="9022" y="0"/>
                    <a:pt x="88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41"/>
            <p:cNvSpPr/>
            <p:nvPr/>
          </p:nvSpPr>
          <p:spPr>
            <a:xfrm>
              <a:off x="3726350" y="2067250"/>
              <a:ext cx="73025" cy="73025"/>
            </a:xfrm>
            <a:custGeom>
              <a:rect b="b" l="l" r="r" t="t"/>
              <a:pathLst>
                <a:path extrusionOk="0" h="2921" w="2921">
                  <a:moveTo>
                    <a:pt x="1479" y="0"/>
                  </a:moveTo>
                  <a:cubicBezTo>
                    <a:pt x="666" y="0"/>
                    <a:pt x="0" y="629"/>
                    <a:pt x="0" y="1442"/>
                  </a:cubicBezTo>
                  <a:cubicBezTo>
                    <a:pt x="0" y="2255"/>
                    <a:pt x="666" y="2921"/>
                    <a:pt x="1479" y="2921"/>
                  </a:cubicBezTo>
                  <a:cubicBezTo>
                    <a:pt x="2292" y="2921"/>
                    <a:pt x="2921" y="2255"/>
                    <a:pt x="2921" y="1442"/>
                  </a:cubicBezTo>
                  <a:cubicBezTo>
                    <a:pt x="2921" y="629"/>
                    <a:pt x="2292" y="0"/>
                    <a:pt x="14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41"/>
            <p:cNvSpPr/>
            <p:nvPr/>
          </p:nvSpPr>
          <p:spPr>
            <a:xfrm>
              <a:off x="3718950" y="2058925"/>
              <a:ext cx="88750" cy="88750"/>
            </a:xfrm>
            <a:custGeom>
              <a:rect b="b" l="l" r="r" t="t"/>
              <a:pathLst>
                <a:path extrusionOk="0" h="3550" w="3550">
                  <a:moveTo>
                    <a:pt x="1775" y="629"/>
                  </a:moveTo>
                  <a:cubicBezTo>
                    <a:pt x="2403" y="629"/>
                    <a:pt x="2921" y="1146"/>
                    <a:pt x="2921" y="1775"/>
                  </a:cubicBezTo>
                  <a:cubicBezTo>
                    <a:pt x="2921" y="2403"/>
                    <a:pt x="2403" y="2921"/>
                    <a:pt x="1775" y="2921"/>
                  </a:cubicBezTo>
                  <a:cubicBezTo>
                    <a:pt x="1146" y="2921"/>
                    <a:pt x="629" y="2403"/>
                    <a:pt x="629" y="1775"/>
                  </a:cubicBezTo>
                  <a:cubicBezTo>
                    <a:pt x="629" y="1146"/>
                    <a:pt x="1146" y="629"/>
                    <a:pt x="1775" y="629"/>
                  </a:cubicBezTo>
                  <a:close/>
                  <a:moveTo>
                    <a:pt x="1775" y="0"/>
                  </a:moveTo>
                  <a:cubicBezTo>
                    <a:pt x="814" y="0"/>
                    <a:pt x="0" y="814"/>
                    <a:pt x="0" y="1775"/>
                  </a:cubicBezTo>
                  <a:cubicBezTo>
                    <a:pt x="0" y="2736"/>
                    <a:pt x="814" y="3549"/>
                    <a:pt x="1775" y="3549"/>
                  </a:cubicBezTo>
                  <a:cubicBezTo>
                    <a:pt x="2736" y="3549"/>
                    <a:pt x="3550" y="2736"/>
                    <a:pt x="3550" y="1775"/>
                  </a:cubicBezTo>
                  <a:cubicBezTo>
                    <a:pt x="3550" y="814"/>
                    <a:pt x="2736" y="0"/>
                    <a:pt x="17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41"/>
            <p:cNvSpPr/>
            <p:nvPr/>
          </p:nvSpPr>
          <p:spPr>
            <a:xfrm>
              <a:off x="2028475" y="3650500"/>
              <a:ext cx="3505750" cy="189500"/>
            </a:xfrm>
            <a:custGeom>
              <a:rect b="b" l="l" r="r" t="t"/>
              <a:pathLst>
                <a:path extrusionOk="0" h="7580" w="140230">
                  <a:moveTo>
                    <a:pt x="0" y="1"/>
                  </a:moveTo>
                  <a:lnTo>
                    <a:pt x="0" y="7580"/>
                  </a:lnTo>
                  <a:lnTo>
                    <a:pt x="140230" y="7580"/>
                  </a:lnTo>
                  <a:lnTo>
                    <a:pt x="14023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41"/>
            <p:cNvSpPr/>
            <p:nvPr/>
          </p:nvSpPr>
          <p:spPr>
            <a:xfrm>
              <a:off x="2021075" y="3643125"/>
              <a:ext cx="3521475" cy="204275"/>
            </a:xfrm>
            <a:custGeom>
              <a:rect b="b" l="l" r="r" t="t"/>
              <a:pathLst>
                <a:path extrusionOk="0" h="8171" w="140859">
                  <a:moveTo>
                    <a:pt x="140230" y="629"/>
                  </a:moveTo>
                  <a:lnTo>
                    <a:pt x="140230" y="7542"/>
                  </a:lnTo>
                  <a:lnTo>
                    <a:pt x="592" y="7542"/>
                  </a:lnTo>
                  <a:lnTo>
                    <a:pt x="592" y="629"/>
                  </a:lnTo>
                  <a:close/>
                  <a:moveTo>
                    <a:pt x="296" y="0"/>
                  </a:moveTo>
                  <a:cubicBezTo>
                    <a:pt x="222" y="0"/>
                    <a:pt x="148" y="37"/>
                    <a:pt x="74" y="74"/>
                  </a:cubicBezTo>
                  <a:cubicBezTo>
                    <a:pt x="37" y="148"/>
                    <a:pt x="0" y="222"/>
                    <a:pt x="0" y="296"/>
                  </a:cubicBezTo>
                  <a:lnTo>
                    <a:pt x="0" y="7875"/>
                  </a:lnTo>
                  <a:cubicBezTo>
                    <a:pt x="0" y="7949"/>
                    <a:pt x="37" y="8023"/>
                    <a:pt x="74" y="8097"/>
                  </a:cubicBezTo>
                  <a:cubicBezTo>
                    <a:pt x="148" y="8134"/>
                    <a:pt x="222" y="8171"/>
                    <a:pt x="296" y="8171"/>
                  </a:cubicBezTo>
                  <a:lnTo>
                    <a:pt x="140526" y="8171"/>
                  </a:lnTo>
                  <a:cubicBezTo>
                    <a:pt x="140637" y="8171"/>
                    <a:pt x="140711" y="8134"/>
                    <a:pt x="140747" y="8097"/>
                  </a:cubicBezTo>
                  <a:cubicBezTo>
                    <a:pt x="140821" y="8023"/>
                    <a:pt x="140858" y="7949"/>
                    <a:pt x="140858" y="7875"/>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41"/>
            <p:cNvSpPr/>
            <p:nvPr/>
          </p:nvSpPr>
          <p:spPr>
            <a:xfrm>
              <a:off x="1668925" y="2418450"/>
              <a:ext cx="4230400" cy="734825"/>
            </a:xfrm>
            <a:custGeom>
              <a:rect b="b" l="l" r="r" t="t"/>
              <a:pathLst>
                <a:path extrusionOk="0" h="29393" w="169216">
                  <a:moveTo>
                    <a:pt x="52647" y="1"/>
                  </a:moveTo>
                  <a:lnTo>
                    <a:pt x="1" y="15085"/>
                  </a:lnTo>
                  <a:lnTo>
                    <a:pt x="6027" y="29393"/>
                  </a:lnTo>
                  <a:lnTo>
                    <a:pt x="163189" y="29393"/>
                  </a:lnTo>
                  <a:lnTo>
                    <a:pt x="169215" y="15085"/>
                  </a:lnTo>
                  <a:lnTo>
                    <a:pt x="1165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41"/>
            <p:cNvSpPr/>
            <p:nvPr/>
          </p:nvSpPr>
          <p:spPr>
            <a:xfrm>
              <a:off x="1661525" y="2410150"/>
              <a:ext cx="4246100" cy="750525"/>
            </a:xfrm>
            <a:custGeom>
              <a:rect b="b" l="l" r="r" t="t"/>
              <a:pathLst>
                <a:path extrusionOk="0" h="30021" w="169844">
                  <a:moveTo>
                    <a:pt x="116791" y="629"/>
                  </a:moveTo>
                  <a:lnTo>
                    <a:pt x="169104" y="15639"/>
                  </a:lnTo>
                  <a:lnTo>
                    <a:pt x="163300" y="29429"/>
                  </a:lnTo>
                  <a:lnTo>
                    <a:pt x="6545" y="29429"/>
                  </a:lnTo>
                  <a:lnTo>
                    <a:pt x="740" y="15639"/>
                  </a:lnTo>
                  <a:lnTo>
                    <a:pt x="53017" y="629"/>
                  </a:lnTo>
                  <a:close/>
                  <a:moveTo>
                    <a:pt x="52943" y="0"/>
                  </a:moveTo>
                  <a:lnTo>
                    <a:pt x="52869" y="37"/>
                  </a:lnTo>
                  <a:lnTo>
                    <a:pt x="223" y="15121"/>
                  </a:lnTo>
                  <a:cubicBezTo>
                    <a:pt x="149" y="15158"/>
                    <a:pt x="75" y="15232"/>
                    <a:pt x="38" y="15306"/>
                  </a:cubicBezTo>
                  <a:cubicBezTo>
                    <a:pt x="1" y="15380"/>
                    <a:pt x="1" y="15454"/>
                    <a:pt x="38" y="15565"/>
                  </a:cubicBezTo>
                  <a:lnTo>
                    <a:pt x="6064" y="29836"/>
                  </a:lnTo>
                  <a:cubicBezTo>
                    <a:pt x="6101" y="29946"/>
                    <a:pt x="6212" y="30020"/>
                    <a:pt x="6323" y="30020"/>
                  </a:cubicBezTo>
                  <a:lnTo>
                    <a:pt x="163485" y="30020"/>
                  </a:lnTo>
                  <a:cubicBezTo>
                    <a:pt x="163633" y="30020"/>
                    <a:pt x="163744" y="29946"/>
                    <a:pt x="163781" y="29836"/>
                  </a:cubicBezTo>
                  <a:lnTo>
                    <a:pt x="169807" y="15565"/>
                  </a:lnTo>
                  <a:cubicBezTo>
                    <a:pt x="169844" y="15454"/>
                    <a:pt x="169844" y="15380"/>
                    <a:pt x="169807" y="15306"/>
                  </a:cubicBezTo>
                  <a:cubicBezTo>
                    <a:pt x="169770" y="15232"/>
                    <a:pt x="169696" y="15158"/>
                    <a:pt x="169622" y="15121"/>
                  </a:cubicBezTo>
                  <a:lnTo>
                    <a:pt x="116976" y="37"/>
                  </a:lnTo>
                  <a:lnTo>
                    <a:pt x="1168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41"/>
            <p:cNvSpPr/>
            <p:nvPr/>
          </p:nvSpPr>
          <p:spPr>
            <a:xfrm>
              <a:off x="2122750" y="2690200"/>
              <a:ext cx="409475" cy="244950"/>
            </a:xfrm>
            <a:custGeom>
              <a:rect b="b" l="l" r="r" t="t"/>
              <a:pathLst>
                <a:path extrusionOk="0" h="9798" w="16379">
                  <a:moveTo>
                    <a:pt x="9391" y="0"/>
                  </a:moveTo>
                  <a:lnTo>
                    <a:pt x="0" y="2366"/>
                  </a:lnTo>
                  <a:lnTo>
                    <a:pt x="6248" y="9798"/>
                  </a:lnTo>
                  <a:lnTo>
                    <a:pt x="16378" y="8910"/>
                  </a:lnTo>
                  <a:lnTo>
                    <a:pt x="93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41"/>
            <p:cNvSpPr/>
            <p:nvPr/>
          </p:nvSpPr>
          <p:spPr>
            <a:xfrm>
              <a:off x="2396325" y="2621800"/>
              <a:ext cx="409475" cy="244950"/>
            </a:xfrm>
            <a:custGeom>
              <a:rect b="b" l="l" r="r" t="t"/>
              <a:pathLst>
                <a:path extrusionOk="0" h="9798" w="16379">
                  <a:moveTo>
                    <a:pt x="9391" y="0"/>
                  </a:moveTo>
                  <a:lnTo>
                    <a:pt x="0" y="2367"/>
                  </a:lnTo>
                  <a:lnTo>
                    <a:pt x="6249" y="9798"/>
                  </a:lnTo>
                  <a:lnTo>
                    <a:pt x="16378" y="8910"/>
                  </a:lnTo>
                  <a:lnTo>
                    <a:pt x="93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41"/>
            <p:cNvSpPr/>
            <p:nvPr/>
          </p:nvSpPr>
          <p:spPr>
            <a:xfrm>
              <a:off x="5047125" y="2690200"/>
              <a:ext cx="409475" cy="244950"/>
            </a:xfrm>
            <a:custGeom>
              <a:rect b="b" l="l" r="r" t="t"/>
              <a:pathLst>
                <a:path extrusionOk="0" h="9798" w="16379">
                  <a:moveTo>
                    <a:pt x="6988" y="0"/>
                  </a:moveTo>
                  <a:lnTo>
                    <a:pt x="0" y="8910"/>
                  </a:lnTo>
                  <a:lnTo>
                    <a:pt x="10130" y="9798"/>
                  </a:lnTo>
                  <a:lnTo>
                    <a:pt x="16378" y="2366"/>
                  </a:lnTo>
                  <a:lnTo>
                    <a:pt x="69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41"/>
            <p:cNvSpPr/>
            <p:nvPr/>
          </p:nvSpPr>
          <p:spPr>
            <a:xfrm>
              <a:off x="4772600" y="2621800"/>
              <a:ext cx="410400" cy="244950"/>
            </a:xfrm>
            <a:custGeom>
              <a:rect b="b" l="l" r="r" t="t"/>
              <a:pathLst>
                <a:path extrusionOk="0" h="9798" w="16416">
                  <a:moveTo>
                    <a:pt x="7025" y="0"/>
                  </a:moveTo>
                  <a:lnTo>
                    <a:pt x="1" y="8910"/>
                  </a:lnTo>
                  <a:lnTo>
                    <a:pt x="10131" y="9798"/>
                  </a:lnTo>
                  <a:lnTo>
                    <a:pt x="16416" y="2367"/>
                  </a:lnTo>
                  <a:lnTo>
                    <a:pt x="70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41"/>
            <p:cNvSpPr/>
            <p:nvPr/>
          </p:nvSpPr>
          <p:spPr>
            <a:xfrm>
              <a:off x="1668925" y="2795550"/>
              <a:ext cx="863300" cy="854975"/>
            </a:xfrm>
            <a:custGeom>
              <a:rect b="b" l="l" r="r" t="t"/>
              <a:pathLst>
                <a:path extrusionOk="0" h="34199" w="34532">
                  <a:moveTo>
                    <a:pt x="1" y="1"/>
                  </a:moveTo>
                  <a:lnTo>
                    <a:pt x="14604" y="34199"/>
                  </a:lnTo>
                  <a:lnTo>
                    <a:pt x="31537" y="34199"/>
                  </a:lnTo>
                  <a:lnTo>
                    <a:pt x="34531" y="4696"/>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41"/>
            <p:cNvSpPr/>
            <p:nvPr/>
          </p:nvSpPr>
          <p:spPr>
            <a:xfrm>
              <a:off x="1661525" y="2788175"/>
              <a:ext cx="879000" cy="870675"/>
            </a:xfrm>
            <a:custGeom>
              <a:rect b="b" l="l" r="r" t="t"/>
              <a:pathLst>
                <a:path extrusionOk="0" h="34827" w="35160">
                  <a:moveTo>
                    <a:pt x="814" y="703"/>
                  </a:moveTo>
                  <a:lnTo>
                    <a:pt x="34494" y="5250"/>
                  </a:lnTo>
                  <a:lnTo>
                    <a:pt x="31526" y="34198"/>
                  </a:lnTo>
                  <a:lnTo>
                    <a:pt x="15122" y="34198"/>
                  </a:lnTo>
                  <a:lnTo>
                    <a:pt x="814" y="703"/>
                  </a:lnTo>
                  <a:close/>
                  <a:moveTo>
                    <a:pt x="334" y="0"/>
                  </a:moveTo>
                  <a:cubicBezTo>
                    <a:pt x="260" y="0"/>
                    <a:pt x="149" y="37"/>
                    <a:pt x="75" y="111"/>
                  </a:cubicBezTo>
                  <a:cubicBezTo>
                    <a:pt x="1" y="222"/>
                    <a:pt x="1" y="333"/>
                    <a:pt x="38" y="444"/>
                  </a:cubicBezTo>
                  <a:lnTo>
                    <a:pt x="14641" y="34605"/>
                  </a:lnTo>
                  <a:cubicBezTo>
                    <a:pt x="14678" y="34753"/>
                    <a:pt x="14789" y="34827"/>
                    <a:pt x="14900" y="34827"/>
                  </a:cubicBezTo>
                  <a:lnTo>
                    <a:pt x="31833" y="34827"/>
                  </a:lnTo>
                  <a:cubicBezTo>
                    <a:pt x="31980" y="34827"/>
                    <a:pt x="32091" y="34679"/>
                    <a:pt x="32128" y="34531"/>
                  </a:cubicBezTo>
                  <a:lnTo>
                    <a:pt x="35123" y="5028"/>
                  </a:lnTo>
                  <a:cubicBezTo>
                    <a:pt x="35160" y="4843"/>
                    <a:pt x="35049" y="4695"/>
                    <a:pt x="34864" y="4695"/>
                  </a:cubicBezTo>
                  <a:lnTo>
                    <a:pt x="3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41"/>
            <p:cNvSpPr/>
            <p:nvPr/>
          </p:nvSpPr>
          <p:spPr>
            <a:xfrm>
              <a:off x="564425" y="2517350"/>
              <a:ext cx="635925" cy="2438250"/>
            </a:xfrm>
            <a:custGeom>
              <a:rect b="b" l="l" r="r" t="t"/>
              <a:pathLst>
                <a:path extrusionOk="0" h="97530" w="25437">
                  <a:moveTo>
                    <a:pt x="1" y="1"/>
                  </a:moveTo>
                  <a:lnTo>
                    <a:pt x="1" y="97049"/>
                  </a:lnTo>
                  <a:lnTo>
                    <a:pt x="24438" y="97530"/>
                  </a:lnTo>
                  <a:lnTo>
                    <a:pt x="25437" y="97530"/>
                  </a:lnTo>
                  <a:lnTo>
                    <a:pt x="25437" y="61853"/>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41"/>
            <p:cNvSpPr/>
            <p:nvPr/>
          </p:nvSpPr>
          <p:spPr>
            <a:xfrm>
              <a:off x="557050" y="2509725"/>
              <a:ext cx="651625" cy="2453275"/>
            </a:xfrm>
            <a:custGeom>
              <a:rect b="b" l="l" r="r" t="t"/>
              <a:pathLst>
                <a:path extrusionOk="0" h="98131" w="26065">
                  <a:moveTo>
                    <a:pt x="629" y="1859"/>
                  </a:moveTo>
                  <a:lnTo>
                    <a:pt x="25436" y="62232"/>
                  </a:lnTo>
                  <a:lnTo>
                    <a:pt x="25436" y="97502"/>
                  </a:lnTo>
                  <a:lnTo>
                    <a:pt x="24733" y="97502"/>
                  </a:lnTo>
                  <a:lnTo>
                    <a:pt x="629" y="97021"/>
                  </a:lnTo>
                  <a:lnTo>
                    <a:pt x="629" y="1859"/>
                  </a:lnTo>
                  <a:close/>
                  <a:moveTo>
                    <a:pt x="334" y="1"/>
                  </a:moveTo>
                  <a:cubicBezTo>
                    <a:pt x="310" y="1"/>
                    <a:pt x="284" y="4"/>
                    <a:pt x="259" y="10"/>
                  </a:cubicBezTo>
                  <a:cubicBezTo>
                    <a:pt x="111" y="47"/>
                    <a:pt x="0" y="158"/>
                    <a:pt x="0" y="306"/>
                  </a:cubicBezTo>
                  <a:lnTo>
                    <a:pt x="0" y="97354"/>
                  </a:lnTo>
                  <a:cubicBezTo>
                    <a:pt x="0" y="97502"/>
                    <a:pt x="148" y="97650"/>
                    <a:pt x="296" y="97650"/>
                  </a:cubicBezTo>
                  <a:lnTo>
                    <a:pt x="24733" y="98130"/>
                  </a:lnTo>
                  <a:lnTo>
                    <a:pt x="25732" y="98130"/>
                  </a:lnTo>
                  <a:cubicBezTo>
                    <a:pt x="25842" y="98130"/>
                    <a:pt x="25916" y="98093"/>
                    <a:pt x="25953" y="98056"/>
                  </a:cubicBezTo>
                  <a:cubicBezTo>
                    <a:pt x="26027" y="97982"/>
                    <a:pt x="26064" y="97908"/>
                    <a:pt x="26064" y="97835"/>
                  </a:cubicBezTo>
                  <a:lnTo>
                    <a:pt x="26064" y="62158"/>
                  </a:lnTo>
                  <a:lnTo>
                    <a:pt x="26027" y="62047"/>
                  </a:lnTo>
                  <a:lnTo>
                    <a:pt x="592" y="195"/>
                  </a:lnTo>
                  <a:cubicBezTo>
                    <a:pt x="561" y="72"/>
                    <a:pt x="454" y="1"/>
                    <a:pt x="3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41"/>
            <p:cNvSpPr/>
            <p:nvPr/>
          </p:nvSpPr>
          <p:spPr>
            <a:xfrm>
              <a:off x="6378975" y="2517350"/>
              <a:ext cx="635925" cy="2438250"/>
            </a:xfrm>
            <a:custGeom>
              <a:rect b="b" l="l" r="r" t="t"/>
              <a:pathLst>
                <a:path extrusionOk="0" h="97530" w="25437">
                  <a:moveTo>
                    <a:pt x="25437" y="1"/>
                  </a:moveTo>
                  <a:lnTo>
                    <a:pt x="1" y="61853"/>
                  </a:lnTo>
                  <a:lnTo>
                    <a:pt x="1" y="97530"/>
                  </a:lnTo>
                  <a:lnTo>
                    <a:pt x="1036" y="97530"/>
                  </a:lnTo>
                  <a:lnTo>
                    <a:pt x="25437" y="97049"/>
                  </a:lnTo>
                  <a:lnTo>
                    <a:pt x="254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41"/>
            <p:cNvSpPr/>
            <p:nvPr/>
          </p:nvSpPr>
          <p:spPr>
            <a:xfrm>
              <a:off x="6371600" y="2509725"/>
              <a:ext cx="650700" cy="2453275"/>
            </a:xfrm>
            <a:custGeom>
              <a:rect b="b" l="l" r="r" t="t"/>
              <a:pathLst>
                <a:path extrusionOk="0" h="98131" w="26028">
                  <a:moveTo>
                    <a:pt x="25436" y="1859"/>
                  </a:moveTo>
                  <a:lnTo>
                    <a:pt x="25436" y="97021"/>
                  </a:lnTo>
                  <a:lnTo>
                    <a:pt x="1331" y="97502"/>
                  </a:lnTo>
                  <a:lnTo>
                    <a:pt x="592" y="97502"/>
                  </a:lnTo>
                  <a:lnTo>
                    <a:pt x="592" y="62232"/>
                  </a:lnTo>
                  <a:lnTo>
                    <a:pt x="25436" y="1859"/>
                  </a:lnTo>
                  <a:close/>
                  <a:moveTo>
                    <a:pt x="25730" y="1"/>
                  </a:moveTo>
                  <a:cubicBezTo>
                    <a:pt x="25609" y="1"/>
                    <a:pt x="25497" y="72"/>
                    <a:pt x="25436" y="195"/>
                  </a:cubicBezTo>
                  <a:lnTo>
                    <a:pt x="0" y="62047"/>
                  </a:lnTo>
                  <a:lnTo>
                    <a:pt x="0" y="62158"/>
                  </a:lnTo>
                  <a:lnTo>
                    <a:pt x="0" y="97835"/>
                  </a:lnTo>
                  <a:cubicBezTo>
                    <a:pt x="0" y="97908"/>
                    <a:pt x="37" y="97982"/>
                    <a:pt x="74" y="98056"/>
                  </a:cubicBezTo>
                  <a:cubicBezTo>
                    <a:pt x="148" y="98093"/>
                    <a:pt x="222" y="98130"/>
                    <a:pt x="296" y="98130"/>
                  </a:cubicBezTo>
                  <a:lnTo>
                    <a:pt x="1331" y="98130"/>
                  </a:lnTo>
                  <a:lnTo>
                    <a:pt x="25732" y="97650"/>
                  </a:lnTo>
                  <a:cubicBezTo>
                    <a:pt x="25916" y="97650"/>
                    <a:pt x="26027" y="97502"/>
                    <a:pt x="26027" y="97354"/>
                  </a:cubicBezTo>
                  <a:lnTo>
                    <a:pt x="26027" y="306"/>
                  </a:lnTo>
                  <a:cubicBezTo>
                    <a:pt x="26027" y="158"/>
                    <a:pt x="25953" y="47"/>
                    <a:pt x="25805" y="10"/>
                  </a:cubicBezTo>
                  <a:cubicBezTo>
                    <a:pt x="25780" y="4"/>
                    <a:pt x="25755" y="1"/>
                    <a:pt x="25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41"/>
            <p:cNvSpPr/>
            <p:nvPr/>
          </p:nvSpPr>
          <p:spPr>
            <a:xfrm>
              <a:off x="564425" y="2517350"/>
              <a:ext cx="1469625" cy="1546325"/>
            </a:xfrm>
            <a:custGeom>
              <a:rect b="b" l="l" r="r" t="t"/>
              <a:pathLst>
                <a:path extrusionOk="0" h="61853" w="58785">
                  <a:moveTo>
                    <a:pt x="1" y="1"/>
                  </a:moveTo>
                  <a:lnTo>
                    <a:pt x="25363" y="61853"/>
                  </a:lnTo>
                  <a:lnTo>
                    <a:pt x="58784" y="45327"/>
                  </a:lnTo>
                  <a:lnTo>
                    <a:pt x="44181" y="11129"/>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41"/>
            <p:cNvSpPr/>
            <p:nvPr/>
          </p:nvSpPr>
          <p:spPr>
            <a:xfrm>
              <a:off x="556125" y="2509600"/>
              <a:ext cx="1487150" cy="1562075"/>
            </a:xfrm>
            <a:custGeom>
              <a:rect b="b" l="l" r="r" t="t"/>
              <a:pathLst>
                <a:path extrusionOk="0" h="62483" w="59486">
                  <a:moveTo>
                    <a:pt x="850" y="754"/>
                  </a:moveTo>
                  <a:lnTo>
                    <a:pt x="44291" y="11698"/>
                  </a:lnTo>
                  <a:lnTo>
                    <a:pt x="58752" y="45503"/>
                  </a:lnTo>
                  <a:lnTo>
                    <a:pt x="58752" y="45503"/>
                  </a:lnTo>
                  <a:lnTo>
                    <a:pt x="25879" y="61756"/>
                  </a:lnTo>
                  <a:lnTo>
                    <a:pt x="850" y="754"/>
                  </a:lnTo>
                  <a:close/>
                  <a:moveTo>
                    <a:pt x="318" y="1"/>
                  </a:moveTo>
                  <a:cubicBezTo>
                    <a:pt x="239" y="1"/>
                    <a:pt x="165" y="35"/>
                    <a:pt x="111" y="89"/>
                  </a:cubicBezTo>
                  <a:cubicBezTo>
                    <a:pt x="37" y="200"/>
                    <a:pt x="0" y="311"/>
                    <a:pt x="74" y="422"/>
                  </a:cubicBezTo>
                  <a:lnTo>
                    <a:pt x="25399" y="62274"/>
                  </a:lnTo>
                  <a:cubicBezTo>
                    <a:pt x="25436" y="62348"/>
                    <a:pt x="25510" y="62422"/>
                    <a:pt x="25584" y="62459"/>
                  </a:cubicBezTo>
                  <a:cubicBezTo>
                    <a:pt x="25614" y="62474"/>
                    <a:pt x="25651" y="62483"/>
                    <a:pt x="25689" y="62483"/>
                  </a:cubicBezTo>
                  <a:cubicBezTo>
                    <a:pt x="25743" y="62483"/>
                    <a:pt x="25799" y="62465"/>
                    <a:pt x="25842" y="62422"/>
                  </a:cubicBezTo>
                  <a:lnTo>
                    <a:pt x="59264" y="45933"/>
                  </a:lnTo>
                  <a:cubicBezTo>
                    <a:pt x="59412" y="45859"/>
                    <a:pt x="59486" y="45674"/>
                    <a:pt x="59412" y="45526"/>
                  </a:cubicBezTo>
                  <a:lnTo>
                    <a:pt x="44808" y="11328"/>
                  </a:lnTo>
                  <a:cubicBezTo>
                    <a:pt x="44771" y="11254"/>
                    <a:pt x="44697" y="11180"/>
                    <a:pt x="44587" y="11143"/>
                  </a:cubicBezTo>
                  <a:lnTo>
                    <a:pt x="407" y="15"/>
                  </a:lnTo>
                  <a:cubicBezTo>
                    <a:pt x="377" y="5"/>
                    <a:pt x="347" y="1"/>
                    <a:pt x="3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41"/>
            <p:cNvSpPr/>
            <p:nvPr/>
          </p:nvSpPr>
          <p:spPr>
            <a:xfrm>
              <a:off x="5038800" y="2795550"/>
              <a:ext cx="861425" cy="854975"/>
            </a:xfrm>
            <a:custGeom>
              <a:rect b="b" l="l" r="r" t="t"/>
              <a:pathLst>
                <a:path extrusionOk="0" h="34199" w="34457">
                  <a:moveTo>
                    <a:pt x="34457" y="1"/>
                  </a:moveTo>
                  <a:lnTo>
                    <a:pt x="0" y="4696"/>
                  </a:lnTo>
                  <a:lnTo>
                    <a:pt x="2958" y="34199"/>
                  </a:lnTo>
                  <a:lnTo>
                    <a:pt x="19854" y="34199"/>
                  </a:lnTo>
                  <a:lnTo>
                    <a:pt x="3445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41"/>
            <p:cNvSpPr/>
            <p:nvPr/>
          </p:nvSpPr>
          <p:spPr>
            <a:xfrm>
              <a:off x="5030475" y="2788175"/>
              <a:ext cx="878075" cy="870675"/>
            </a:xfrm>
            <a:custGeom>
              <a:rect b="b" l="l" r="r" t="t"/>
              <a:pathLst>
                <a:path extrusionOk="0" h="34827" w="35123">
                  <a:moveTo>
                    <a:pt x="34272" y="703"/>
                  </a:moveTo>
                  <a:lnTo>
                    <a:pt x="19965" y="34198"/>
                  </a:lnTo>
                  <a:lnTo>
                    <a:pt x="3561" y="34198"/>
                  </a:lnTo>
                  <a:lnTo>
                    <a:pt x="666" y="5250"/>
                  </a:lnTo>
                  <a:lnTo>
                    <a:pt x="34272" y="703"/>
                  </a:lnTo>
                  <a:close/>
                  <a:moveTo>
                    <a:pt x="34753" y="0"/>
                  </a:moveTo>
                  <a:lnTo>
                    <a:pt x="296" y="4695"/>
                  </a:lnTo>
                  <a:cubicBezTo>
                    <a:pt x="149" y="4732"/>
                    <a:pt x="1" y="4880"/>
                    <a:pt x="38" y="5028"/>
                  </a:cubicBezTo>
                  <a:lnTo>
                    <a:pt x="2958" y="34531"/>
                  </a:lnTo>
                  <a:cubicBezTo>
                    <a:pt x="2995" y="34679"/>
                    <a:pt x="3106" y="34827"/>
                    <a:pt x="3291" y="34827"/>
                  </a:cubicBezTo>
                  <a:lnTo>
                    <a:pt x="20187" y="34827"/>
                  </a:lnTo>
                  <a:cubicBezTo>
                    <a:pt x="20298" y="34827"/>
                    <a:pt x="20408" y="34753"/>
                    <a:pt x="20445" y="34605"/>
                  </a:cubicBezTo>
                  <a:lnTo>
                    <a:pt x="35049" y="444"/>
                  </a:lnTo>
                  <a:cubicBezTo>
                    <a:pt x="35123" y="333"/>
                    <a:pt x="35086" y="222"/>
                    <a:pt x="35012" y="111"/>
                  </a:cubicBezTo>
                  <a:cubicBezTo>
                    <a:pt x="34938" y="37"/>
                    <a:pt x="34864" y="0"/>
                    <a:pt x="347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41"/>
            <p:cNvSpPr/>
            <p:nvPr/>
          </p:nvSpPr>
          <p:spPr>
            <a:xfrm>
              <a:off x="5583200" y="3053425"/>
              <a:ext cx="129400" cy="107250"/>
            </a:xfrm>
            <a:custGeom>
              <a:rect b="b" l="l" r="r" t="t"/>
              <a:pathLst>
                <a:path extrusionOk="0" h="4290" w="5176">
                  <a:moveTo>
                    <a:pt x="5176" y="1"/>
                  </a:moveTo>
                  <a:lnTo>
                    <a:pt x="1442" y="371"/>
                  </a:lnTo>
                  <a:lnTo>
                    <a:pt x="0" y="4289"/>
                  </a:lnTo>
                  <a:lnTo>
                    <a:pt x="3623" y="3957"/>
                  </a:lnTo>
                  <a:lnTo>
                    <a:pt x="51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41"/>
            <p:cNvSpPr/>
            <p:nvPr/>
          </p:nvSpPr>
          <p:spPr>
            <a:xfrm>
              <a:off x="5375225" y="3075625"/>
              <a:ext cx="122950" cy="102600"/>
            </a:xfrm>
            <a:custGeom>
              <a:rect b="b" l="l" r="r" t="t"/>
              <a:pathLst>
                <a:path extrusionOk="0" h="4104" w="4918">
                  <a:moveTo>
                    <a:pt x="4918" y="0"/>
                  </a:moveTo>
                  <a:lnTo>
                    <a:pt x="1406" y="333"/>
                  </a:lnTo>
                  <a:lnTo>
                    <a:pt x="1" y="4104"/>
                  </a:lnTo>
                  <a:lnTo>
                    <a:pt x="3513" y="3808"/>
                  </a:lnTo>
                  <a:lnTo>
                    <a:pt x="49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41"/>
            <p:cNvSpPr/>
            <p:nvPr/>
          </p:nvSpPr>
          <p:spPr>
            <a:xfrm>
              <a:off x="5415900" y="2996125"/>
              <a:ext cx="111850" cy="73050"/>
            </a:xfrm>
            <a:custGeom>
              <a:rect b="b" l="l" r="r" t="t"/>
              <a:pathLst>
                <a:path extrusionOk="0" h="2922" w="4474">
                  <a:moveTo>
                    <a:pt x="4474" y="1"/>
                  </a:moveTo>
                  <a:lnTo>
                    <a:pt x="962" y="407"/>
                  </a:lnTo>
                  <a:lnTo>
                    <a:pt x="0" y="2921"/>
                  </a:lnTo>
                  <a:lnTo>
                    <a:pt x="3513" y="2552"/>
                  </a:lnTo>
                  <a:lnTo>
                    <a:pt x="44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41"/>
            <p:cNvSpPr/>
            <p:nvPr/>
          </p:nvSpPr>
          <p:spPr>
            <a:xfrm>
              <a:off x="5520350" y="2983200"/>
              <a:ext cx="112775" cy="74875"/>
            </a:xfrm>
            <a:custGeom>
              <a:rect b="b" l="l" r="r" t="t"/>
              <a:pathLst>
                <a:path extrusionOk="0" h="2995" w="4511">
                  <a:moveTo>
                    <a:pt x="4511" y="0"/>
                  </a:moveTo>
                  <a:lnTo>
                    <a:pt x="961" y="444"/>
                  </a:lnTo>
                  <a:lnTo>
                    <a:pt x="0" y="2995"/>
                  </a:lnTo>
                  <a:lnTo>
                    <a:pt x="0" y="2995"/>
                  </a:lnTo>
                  <a:lnTo>
                    <a:pt x="3512" y="2662"/>
                  </a:lnTo>
                  <a:lnTo>
                    <a:pt x="45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41"/>
            <p:cNvSpPr/>
            <p:nvPr/>
          </p:nvSpPr>
          <p:spPr>
            <a:xfrm>
              <a:off x="5276325" y="3085775"/>
              <a:ext cx="118350" cy="101700"/>
            </a:xfrm>
            <a:custGeom>
              <a:rect b="b" l="l" r="r" t="t"/>
              <a:pathLst>
                <a:path extrusionOk="0" h="4068" w="4734">
                  <a:moveTo>
                    <a:pt x="4733" y="1"/>
                  </a:moveTo>
                  <a:lnTo>
                    <a:pt x="1517" y="334"/>
                  </a:lnTo>
                  <a:lnTo>
                    <a:pt x="1" y="4068"/>
                  </a:lnTo>
                  <a:lnTo>
                    <a:pt x="3291" y="3772"/>
                  </a:lnTo>
                  <a:lnTo>
                    <a:pt x="47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41"/>
            <p:cNvSpPr/>
            <p:nvPr/>
          </p:nvSpPr>
          <p:spPr>
            <a:xfrm>
              <a:off x="5535125" y="3168050"/>
              <a:ext cx="132200" cy="119250"/>
            </a:xfrm>
            <a:custGeom>
              <a:rect b="b" l="l" r="r" t="t"/>
              <a:pathLst>
                <a:path extrusionOk="0" h="4770" w="5288">
                  <a:moveTo>
                    <a:pt x="5287" y="0"/>
                  </a:moveTo>
                  <a:lnTo>
                    <a:pt x="1664" y="296"/>
                  </a:lnTo>
                  <a:lnTo>
                    <a:pt x="1" y="4769"/>
                  </a:lnTo>
                  <a:lnTo>
                    <a:pt x="3476" y="4585"/>
                  </a:lnTo>
                  <a:lnTo>
                    <a:pt x="52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41"/>
            <p:cNvSpPr/>
            <p:nvPr/>
          </p:nvSpPr>
          <p:spPr>
            <a:xfrm>
              <a:off x="5295750" y="3308525"/>
              <a:ext cx="115550" cy="81375"/>
            </a:xfrm>
            <a:custGeom>
              <a:rect b="b" l="l" r="r" t="t"/>
              <a:pathLst>
                <a:path extrusionOk="0" h="3255" w="4622">
                  <a:moveTo>
                    <a:pt x="4622" y="1"/>
                  </a:moveTo>
                  <a:lnTo>
                    <a:pt x="1146" y="223"/>
                  </a:lnTo>
                  <a:lnTo>
                    <a:pt x="0" y="3254"/>
                  </a:lnTo>
                  <a:lnTo>
                    <a:pt x="3402" y="3254"/>
                  </a:lnTo>
                  <a:lnTo>
                    <a:pt x="46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41"/>
            <p:cNvSpPr/>
            <p:nvPr/>
          </p:nvSpPr>
          <p:spPr>
            <a:xfrm>
              <a:off x="5478750" y="3064525"/>
              <a:ext cx="123875" cy="104475"/>
            </a:xfrm>
            <a:custGeom>
              <a:rect b="b" l="l" r="r" t="t"/>
              <a:pathLst>
                <a:path extrusionOk="0" h="4179" w="4955">
                  <a:moveTo>
                    <a:pt x="4954" y="0"/>
                  </a:moveTo>
                  <a:lnTo>
                    <a:pt x="1442" y="370"/>
                  </a:lnTo>
                  <a:lnTo>
                    <a:pt x="0" y="4178"/>
                  </a:lnTo>
                  <a:lnTo>
                    <a:pt x="3513" y="3882"/>
                  </a:lnTo>
                  <a:lnTo>
                    <a:pt x="49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41"/>
            <p:cNvSpPr/>
            <p:nvPr/>
          </p:nvSpPr>
          <p:spPr>
            <a:xfrm>
              <a:off x="5624775" y="2969325"/>
              <a:ext cx="121100" cy="78575"/>
            </a:xfrm>
            <a:custGeom>
              <a:rect b="b" l="l" r="r" t="t"/>
              <a:pathLst>
                <a:path extrusionOk="0" h="3143" w="4844">
                  <a:moveTo>
                    <a:pt x="4844" y="0"/>
                  </a:moveTo>
                  <a:lnTo>
                    <a:pt x="999" y="481"/>
                  </a:lnTo>
                  <a:lnTo>
                    <a:pt x="1" y="3143"/>
                  </a:lnTo>
                  <a:lnTo>
                    <a:pt x="3772" y="2773"/>
                  </a:lnTo>
                  <a:lnTo>
                    <a:pt x="48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41"/>
            <p:cNvSpPr/>
            <p:nvPr/>
          </p:nvSpPr>
          <p:spPr>
            <a:xfrm>
              <a:off x="5193150" y="3315000"/>
              <a:ext cx="115550" cy="74900"/>
            </a:xfrm>
            <a:custGeom>
              <a:rect b="b" l="l" r="r" t="t"/>
              <a:pathLst>
                <a:path extrusionOk="0" h="2996" w="4622">
                  <a:moveTo>
                    <a:pt x="4622" y="1"/>
                  </a:moveTo>
                  <a:lnTo>
                    <a:pt x="1147" y="185"/>
                  </a:lnTo>
                  <a:lnTo>
                    <a:pt x="0" y="2995"/>
                  </a:lnTo>
                  <a:lnTo>
                    <a:pt x="3476" y="2995"/>
                  </a:lnTo>
                  <a:lnTo>
                    <a:pt x="46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41"/>
            <p:cNvSpPr/>
            <p:nvPr/>
          </p:nvSpPr>
          <p:spPr>
            <a:xfrm>
              <a:off x="5320700" y="3009075"/>
              <a:ext cx="102625" cy="69325"/>
            </a:xfrm>
            <a:custGeom>
              <a:rect b="b" l="l" r="r" t="t"/>
              <a:pathLst>
                <a:path extrusionOk="0" h="2773" w="4105">
                  <a:moveTo>
                    <a:pt x="4104" y="0"/>
                  </a:moveTo>
                  <a:lnTo>
                    <a:pt x="962" y="370"/>
                  </a:lnTo>
                  <a:lnTo>
                    <a:pt x="0" y="2773"/>
                  </a:lnTo>
                  <a:lnTo>
                    <a:pt x="0" y="2773"/>
                  </a:lnTo>
                  <a:lnTo>
                    <a:pt x="3180" y="2477"/>
                  </a:lnTo>
                  <a:lnTo>
                    <a:pt x="41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41"/>
            <p:cNvSpPr/>
            <p:nvPr/>
          </p:nvSpPr>
          <p:spPr>
            <a:xfrm>
              <a:off x="5497225" y="3297450"/>
              <a:ext cx="119275" cy="92450"/>
            </a:xfrm>
            <a:custGeom>
              <a:rect b="b" l="l" r="r" t="t"/>
              <a:pathLst>
                <a:path extrusionOk="0" h="3698" w="4771">
                  <a:moveTo>
                    <a:pt x="4770" y="0"/>
                  </a:moveTo>
                  <a:lnTo>
                    <a:pt x="1295" y="185"/>
                  </a:lnTo>
                  <a:lnTo>
                    <a:pt x="1" y="3697"/>
                  </a:lnTo>
                  <a:lnTo>
                    <a:pt x="3291" y="3697"/>
                  </a:lnTo>
                  <a:lnTo>
                    <a:pt x="477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41"/>
            <p:cNvSpPr/>
            <p:nvPr/>
          </p:nvSpPr>
          <p:spPr>
            <a:xfrm>
              <a:off x="5432525" y="3177275"/>
              <a:ext cx="128500" cy="115575"/>
            </a:xfrm>
            <a:custGeom>
              <a:rect b="b" l="l" r="r" t="t"/>
              <a:pathLst>
                <a:path extrusionOk="0" h="4623" w="5140">
                  <a:moveTo>
                    <a:pt x="5140" y="1"/>
                  </a:moveTo>
                  <a:lnTo>
                    <a:pt x="1628" y="297"/>
                  </a:lnTo>
                  <a:lnTo>
                    <a:pt x="1" y="4622"/>
                  </a:lnTo>
                  <a:lnTo>
                    <a:pt x="3476" y="4437"/>
                  </a:lnTo>
                  <a:lnTo>
                    <a:pt x="51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41"/>
            <p:cNvSpPr/>
            <p:nvPr/>
          </p:nvSpPr>
          <p:spPr>
            <a:xfrm>
              <a:off x="5329950" y="3185600"/>
              <a:ext cx="126650" cy="112800"/>
            </a:xfrm>
            <a:custGeom>
              <a:rect b="b" l="l" r="r" t="t"/>
              <a:pathLst>
                <a:path extrusionOk="0" h="4512" w="5066">
                  <a:moveTo>
                    <a:pt x="5065" y="1"/>
                  </a:moveTo>
                  <a:lnTo>
                    <a:pt x="1590" y="333"/>
                  </a:lnTo>
                  <a:lnTo>
                    <a:pt x="0" y="4511"/>
                  </a:lnTo>
                  <a:lnTo>
                    <a:pt x="3475" y="4326"/>
                  </a:lnTo>
                  <a:lnTo>
                    <a:pt x="50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41"/>
            <p:cNvSpPr/>
            <p:nvPr/>
          </p:nvSpPr>
          <p:spPr>
            <a:xfrm>
              <a:off x="5228275" y="3194850"/>
              <a:ext cx="124800" cy="110000"/>
            </a:xfrm>
            <a:custGeom>
              <a:rect b="b" l="l" r="r" t="t"/>
              <a:pathLst>
                <a:path extrusionOk="0" h="4400" w="4992">
                  <a:moveTo>
                    <a:pt x="4991" y="0"/>
                  </a:moveTo>
                  <a:lnTo>
                    <a:pt x="1664" y="296"/>
                  </a:lnTo>
                  <a:lnTo>
                    <a:pt x="0" y="4400"/>
                  </a:lnTo>
                  <a:lnTo>
                    <a:pt x="3439" y="4178"/>
                  </a:lnTo>
                  <a:lnTo>
                    <a:pt x="49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41"/>
            <p:cNvSpPr/>
            <p:nvPr/>
          </p:nvSpPr>
          <p:spPr>
            <a:xfrm>
              <a:off x="5396500" y="3302975"/>
              <a:ext cx="117400" cy="86925"/>
            </a:xfrm>
            <a:custGeom>
              <a:rect b="b" l="l" r="r" t="t"/>
              <a:pathLst>
                <a:path extrusionOk="0" h="3477" w="4696">
                  <a:moveTo>
                    <a:pt x="4695" y="1"/>
                  </a:moveTo>
                  <a:lnTo>
                    <a:pt x="1220" y="186"/>
                  </a:lnTo>
                  <a:lnTo>
                    <a:pt x="0" y="3476"/>
                  </a:lnTo>
                  <a:lnTo>
                    <a:pt x="3401" y="3476"/>
                  </a:lnTo>
                  <a:lnTo>
                    <a:pt x="46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41"/>
            <p:cNvSpPr/>
            <p:nvPr/>
          </p:nvSpPr>
          <p:spPr>
            <a:xfrm>
              <a:off x="5535125" y="2517350"/>
              <a:ext cx="1469600" cy="1546325"/>
            </a:xfrm>
            <a:custGeom>
              <a:rect b="b" l="l" r="r" t="t"/>
              <a:pathLst>
                <a:path extrusionOk="0" h="61853" w="58784">
                  <a:moveTo>
                    <a:pt x="58784" y="1"/>
                  </a:moveTo>
                  <a:lnTo>
                    <a:pt x="14604" y="11129"/>
                  </a:lnTo>
                  <a:lnTo>
                    <a:pt x="1" y="45327"/>
                  </a:lnTo>
                  <a:lnTo>
                    <a:pt x="33422" y="61853"/>
                  </a:lnTo>
                  <a:lnTo>
                    <a:pt x="5878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41"/>
            <p:cNvSpPr/>
            <p:nvPr/>
          </p:nvSpPr>
          <p:spPr>
            <a:xfrm>
              <a:off x="5525875" y="2509600"/>
              <a:ext cx="1487175" cy="1562075"/>
            </a:xfrm>
            <a:custGeom>
              <a:rect b="b" l="l" r="r" t="t"/>
              <a:pathLst>
                <a:path extrusionOk="0" h="62483" w="59487">
                  <a:moveTo>
                    <a:pt x="58636" y="754"/>
                  </a:moveTo>
                  <a:lnTo>
                    <a:pt x="33644" y="61756"/>
                  </a:lnTo>
                  <a:lnTo>
                    <a:pt x="734" y="45503"/>
                  </a:lnTo>
                  <a:lnTo>
                    <a:pt x="734" y="45503"/>
                  </a:lnTo>
                  <a:lnTo>
                    <a:pt x="15196" y="11698"/>
                  </a:lnTo>
                  <a:lnTo>
                    <a:pt x="58636" y="754"/>
                  </a:lnTo>
                  <a:close/>
                  <a:moveTo>
                    <a:pt x="59168" y="1"/>
                  </a:moveTo>
                  <a:cubicBezTo>
                    <a:pt x="59139" y="1"/>
                    <a:pt x="59110" y="5"/>
                    <a:pt x="59080" y="15"/>
                  </a:cubicBezTo>
                  <a:lnTo>
                    <a:pt x="14900" y="11143"/>
                  </a:lnTo>
                  <a:cubicBezTo>
                    <a:pt x="14789" y="11180"/>
                    <a:pt x="14715" y="11254"/>
                    <a:pt x="14678" y="11328"/>
                  </a:cubicBezTo>
                  <a:lnTo>
                    <a:pt x="75" y="45526"/>
                  </a:lnTo>
                  <a:cubicBezTo>
                    <a:pt x="1" y="45674"/>
                    <a:pt x="75" y="45859"/>
                    <a:pt x="223" y="45933"/>
                  </a:cubicBezTo>
                  <a:lnTo>
                    <a:pt x="33644" y="62422"/>
                  </a:lnTo>
                  <a:cubicBezTo>
                    <a:pt x="33687" y="62465"/>
                    <a:pt x="33743" y="62483"/>
                    <a:pt x="33797" y="62483"/>
                  </a:cubicBezTo>
                  <a:cubicBezTo>
                    <a:pt x="33835" y="62483"/>
                    <a:pt x="33872" y="62474"/>
                    <a:pt x="33903" y="62459"/>
                  </a:cubicBezTo>
                  <a:cubicBezTo>
                    <a:pt x="33977" y="62422"/>
                    <a:pt x="34051" y="62348"/>
                    <a:pt x="34088" y="62274"/>
                  </a:cubicBezTo>
                  <a:lnTo>
                    <a:pt x="59413" y="422"/>
                  </a:lnTo>
                  <a:cubicBezTo>
                    <a:pt x="59487" y="311"/>
                    <a:pt x="59450" y="200"/>
                    <a:pt x="59376" y="89"/>
                  </a:cubicBezTo>
                  <a:cubicBezTo>
                    <a:pt x="59322" y="35"/>
                    <a:pt x="59248" y="1"/>
                    <a:pt x="591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41"/>
            <p:cNvSpPr/>
            <p:nvPr/>
          </p:nvSpPr>
          <p:spPr>
            <a:xfrm>
              <a:off x="2453625" y="2391650"/>
              <a:ext cx="2670225" cy="1257025"/>
            </a:xfrm>
            <a:custGeom>
              <a:rect b="b" l="l" r="r" t="t"/>
              <a:pathLst>
                <a:path extrusionOk="0" h="50281" w="106809">
                  <a:moveTo>
                    <a:pt x="8652" y="1"/>
                  </a:moveTo>
                  <a:cubicBezTo>
                    <a:pt x="6766" y="1"/>
                    <a:pt x="5214" y="1406"/>
                    <a:pt x="4992" y="3291"/>
                  </a:cubicBezTo>
                  <a:lnTo>
                    <a:pt x="1" y="50281"/>
                  </a:lnTo>
                  <a:lnTo>
                    <a:pt x="106809" y="50281"/>
                  </a:lnTo>
                  <a:lnTo>
                    <a:pt x="101818" y="3291"/>
                  </a:lnTo>
                  <a:cubicBezTo>
                    <a:pt x="101633" y="1406"/>
                    <a:pt x="100043" y="1"/>
                    <a:pt x="981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41"/>
            <p:cNvSpPr/>
            <p:nvPr/>
          </p:nvSpPr>
          <p:spPr>
            <a:xfrm>
              <a:off x="2446225" y="2384250"/>
              <a:ext cx="2685950" cy="1272750"/>
            </a:xfrm>
            <a:custGeom>
              <a:rect b="b" l="l" r="r" t="t"/>
              <a:pathLst>
                <a:path extrusionOk="0" h="50910" w="107438">
                  <a:moveTo>
                    <a:pt x="98454" y="593"/>
                  </a:moveTo>
                  <a:cubicBezTo>
                    <a:pt x="100191" y="593"/>
                    <a:pt x="101633" y="1923"/>
                    <a:pt x="101818" y="3624"/>
                  </a:cubicBezTo>
                  <a:lnTo>
                    <a:pt x="106774" y="50281"/>
                  </a:lnTo>
                  <a:lnTo>
                    <a:pt x="666" y="50281"/>
                  </a:lnTo>
                  <a:lnTo>
                    <a:pt x="5620" y="3624"/>
                  </a:lnTo>
                  <a:cubicBezTo>
                    <a:pt x="5805" y="1923"/>
                    <a:pt x="7247" y="593"/>
                    <a:pt x="8948" y="593"/>
                  </a:cubicBezTo>
                  <a:close/>
                  <a:moveTo>
                    <a:pt x="8948" y="1"/>
                  </a:moveTo>
                  <a:cubicBezTo>
                    <a:pt x="6914" y="1"/>
                    <a:pt x="5214" y="1517"/>
                    <a:pt x="4992" y="3550"/>
                  </a:cubicBezTo>
                  <a:lnTo>
                    <a:pt x="1" y="50540"/>
                  </a:lnTo>
                  <a:cubicBezTo>
                    <a:pt x="1" y="50651"/>
                    <a:pt x="38" y="50725"/>
                    <a:pt x="75" y="50799"/>
                  </a:cubicBezTo>
                  <a:cubicBezTo>
                    <a:pt x="149" y="50873"/>
                    <a:pt x="223" y="50910"/>
                    <a:pt x="297" y="50910"/>
                  </a:cubicBezTo>
                  <a:lnTo>
                    <a:pt x="107105" y="50910"/>
                  </a:lnTo>
                  <a:cubicBezTo>
                    <a:pt x="107216" y="50910"/>
                    <a:pt x="107290" y="50873"/>
                    <a:pt x="107327" y="50799"/>
                  </a:cubicBezTo>
                  <a:cubicBezTo>
                    <a:pt x="107400" y="50725"/>
                    <a:pt x="107437" y="50651"/>
                    <a:pt x="107437" y="50540"/>
                  </a:cubicBezTo>
                  <a:lnTo>
                    <a:pt x="102446" y="3550"/>
                  </a:lnTo>
                  <a:cubicBezTo>
                    <a:pt x="102225" y="1517"/>
                    <a:pt x="100487" y="1"/>
                    <a:pt x="984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41"/>
            <p:cNvSpPr/>
            <p:nvPr/>
          </p:nvSpPr>
          <p:spPr>
            <a:xfrm>
              <a:off x="2453625" y="2391650"/>
              <a:ext cx="1203425" cy="1257025"/>
            </a:xfrm>
            <a:custGeom>
              <a:rect b="b" l="l" r="r" t="t"/>
              <a:pathLst>
                <a:path extrusionOk="0" h="50281" w="48137">
                  <a:moveTo>
                    <a:pt x="8319" y="1"/>
                  </a:moveTo>
                  <a:cubicBezTo>
                    <a:pt x="7654" y="75"/>
                    <a:pt x="7062" y="297"/>
                    <a:pt x="6544" y="666"/>
                  </a:cubicBezTo>
                  <a:lnTo>
                    <a:pt x="6397" y="777"/>
                  </a:lnTo>
                  <a:cubicBezTo>
                    <a:pt x="6249" y="888"/>
                    <a:pt x="6101" y="1036"/>
                    <a:pt x="5953" y="1184"/>
                  </a:cubicBezTo>
                  <a:cubicBezTo>
                    <a:pt x="5657" y="1517"/>
                    <a:pt x="5435" y="1886"/>
                    <a:pt x="5250" y="2293"/>
                  </a:cubicBezTo>
                  <a:cubicBezTo>
                    <a:pt x="5140" y="2626"/>
                    <a:pt x="5029" y="2958"/>
                    <a:pt x="4992" y="3291"/>
                  </a:cubicBezTo>
                  <a:lnTo>
                    <a:pt x="1" y="50281"/>
                  </a:lnTo>
                  <a:lnTo>
                    <a:pt x="19004" y="50281"/>
                  </a:lnTo>
                  <a:lnTo>
                    <a:pt x="20113" y="36971"/>
                  </a:lnTo>
                  <a:cubicBezTo>
                    <a:pt x="20445" y="32942"/>
                    <a:pt x="23403" y="29651"/>
                    <a:pt x="27359" y="28875"/>
                  </a:cubicBezTo>
                  <a:cubicBezTo>
                    <a:pt x="39522" y="26583"/>
                    <a:pt x="48136" y="15676"/>
                    <a:pt x="47508" y="3328"/>
                  </a:cubicBezTo>
                  <a:lnTo>
                    <a:pt x="474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41"/>
            <p:cNvSpPr/>
            <p:nvPr/>
          </p:nvSpPr>
          <p:spPr>
            <a:xfrm>
              <a:off x="2446225" y="2384250"/>
              <a:ext cx="1203425" cy="1272750"/>
            </a:xfrm>
            <a:custGeom>
              <a:rect b="b" l="l" r="r" t="t"/>
              <a:pathLst>
                <a:path extrusionOk="0" h="50910" w="48137">
                  <a:moveTo>
                    <a:pt x="47434" y="593"/>
                  </a:moveTo>
                  <a:lnTo>
                    <a:pt x="47508" y="3624"/>
                  </a:lnTo>
                  <a:cubicBezTo>
                    <a:pt x="47545" y="4031"/>
                    <a:pt x="47545" y="4437"/>
                    <a:pt x="47545" y="4844"/>
                  </a:cubicBezTo>
                  <a:cubicBezTo>
                    <a:pt x="47545" y="16527"/>
                    <a:pt x="39227" y="26694"/>
                    <a:pt x="27618" y="28875"/>
                  </a:cubicBezTo>
                  <a:cubicBezTo>
                    <a:pt x="23514" y="29652"/>
                    <a:pt x="20446" y="33090"/>
                    <a:pt x="20076" y="37231"/>
                  </a:cubicBezTo>
                  <a:lnTo>
                    <a:pt x="19041" y="50281"/>
                  </a:lnTo>
                  <a:lnTo>
                    <a:pt x="666" y="50281"/>
                  </a:lnTo>
                  <a:lnTo>
                    <a:pt x="5620" y="3624"/>
                  </a:lnTo>
                  <a:cubicBezTo>
                    <a:pt x="5657" y="3291"/>
                    <a:pt x="5731" y="2996"/>
                    <a:pt x="5842" y="2700"/>
                  </a:cubicBezTo>
                  <a:cubicBezTo>
                    <a:pt x="5990" y="2330"/>
                    <a:pt x="6212" y="1997"/>
                    <a:pt x="6471" y="1702"/>
                  </a:cubicBezTo>
                  <a:lnTo>
                    <a:pt x="6508" y="1665"/>
                  </a:lnTo>
                  <a:cubicBezTo>
                    <a:pt x="6609" y="1563"/>
                    <a:pt x="6742" y="1462"/>
                    <a:pt x="6877" y="1332"/>
                  </a:cubicBezTo>
                  <a:lnTo>
                    <a:pt x="6877" y="1332"/>
                  </a:lnTo>
                  <a:lnTo>
                    <a:pt x="6877" y="1332"/>
                  </a:lnTo>
                  <a:lnTo>
                    <a:pt x="7025" y="1221"/>
                  </a:lnTo>
                  <a:cubicBezTo>
                    <a:pt x="7506" y="888"/>
                    <a:pt x="8060" y="666"/>
                    <a:pt x="8652" y="630"/>
                  </a:cubicBezTo>
                  <a:cubicBezTo>
                    <a:pt x="8763" y="593"/>
                    <a:pt x="8874" y="593"/>
                    <a:pt x="8948" y="593"/>
                  </a:cubicBezTo>
                  <a:close/>
                  <a:moveTo>
                    <a:pt x="8578" y="1"/>
                  </a:moveTo>
                  <a:cubicBezTo>
                    <a:pt x="7876" y="75"/>
                    <a:pt x="7210" y="334"/>
                    <a:pt x="6656" y="703"/>
                  </a:cubicBezTo>
                  <a:lnTo>
                    <a:pt x="6656" y="740"/>
                  </a:lnTo>
                  <a:lnTo>
                    <a:pt x="6545" y="814"/>
                  </a:lnTo>
                  <a:lnTo>
                    <a:pt x="6508" y="814"/>
                  </a:lnTo>
                  <a:cubicBezTo>
                    <a:pt x="6360" y="962"/>
                    <a:pt x="6175" y="1110"/>
                    <a:pt x="6027" y="1258"/>
                  </a:cubicBezTo>
                  <a:cubicBezTo>
                    <a:pt x="5694" y="1628"/>
                    <a:pt x="5436" y="2034"/>
                    <a:pt x="5251" y="2478"/>
                  </a:cubicBezTo>
                  <a:cubicBezTo>
                    <a:pt x="5140" y="2811"/>
                    <a:pt x="5029" y="3180"/>
                    <a:pt x="4992" y="3550"/>
                  </a:cubicBezTo>
                  <a:lnTo>
                    <a:pt x="1" y="50540"/>
                  </a:lnTo>
                  <a:cubicBezTo>
                    <a:pt x="1" y="50651"/>
                    <a:pt x="38" y="50725"/>
                    <a:pt x="75" y="50799"/>
                  </a:cubicBezTo>
                  <a:cubicBezTo>
                    <a:pt x="149" y="50873"/>
                    <a:pt x="223" y="50910"/>
                    <a:pt x="297" y="50910"/>
                  </a:cubicBezTo>
                  <a:lnTo>
                    <a:pt x="19300" y="50910"/>
                  </a:lnTo>
                  <a:cubicBezTo>
                    <a:pt x="19484" y="50910"/>
                    <a:pt x="19595" y="50762"/>
                    <a:pt x="19632" y="50614"/>
                  </a:cubicBezTo>
                  <a:lnTo>
                    <a:pt x="20704" y="37304"/>
                  </a:lnTo>
                  <a:cubicBezTo>
                    <a:pt x="21037" y="33386"/>
                    <a:pt x="23884" y="30206"/>
                    <a:pt x="27729" y="29467"/>
                  </a:cubicBezTo>
                  <a:cubicBezTo>
                    <a:pt x="39633" y="27211"/>
                    <a:pt x="48137" y="16823"/>
                    <a:pt x="48137" y="4844"/>
                  </a:cubicBezTo>
                  <a:cubicBezTo>
                    <a:pt x="48137" y="4437"/>
                    <a:pt x="48137" y="3994"/>
                    <a:pt x="48137" y="3587"/>
                  </a:cubicBezTo>
                  <a:lnTo>
                    <a:pt x="48026" y="297"/>
                  </a:lnTo>
                  <a:cubicBezTo>
                    <a:pt x="48026" y="112"/>
                    <a:pt x="47878" y="1"/>
                    <a:pt x="47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41"/>
            <p:cNvSpPr/>
            <p:nvPr/>
          </p:nvSpPr>
          <p:spPr>
            <a:xfrm>
              <a:off x="4618250" y="2603325"/>
              <a:ext cx="289325" cy="265275"/>
            </a:xfrm>
            <a:custGeom>
              <a:rect b="b" l="l" r="r" t="t"/>
              <a:pathLst>
                <a:path extrusionOk="0" h="10611" w="11573">
                  <a:moveTo>
                    <a:pt x="5768" y="0"/>
                  </a:moveTo>
                  <a:cubicBezTo>
                    <a:pt x="2589" y="0"/>
                    <a:pt x="1" y="2366"/>
                    <a:pt x="1" y="5287"/>
                  </a:cubicBezTo>
                  <a:cubicBezTo>
                    <a:pt x="1" y="8208"/>
                    <a:pt x="2589" y="10611"/>
                    <a:pt x="5768" y="10611"/>
                  </a:cubicBezTo>
                  <a:cubicBezTo>
                    <a:pt x="8985" y="10611"/>
                    <a:pt x="11573" y="8208"/>
                    <a:pt x="11573" y="5287"/>
                  </a:cubicBezTo>
                  <a:cubicBezTo>
                    <a:pt x="11573" y="2366"/>
                    <a:pt x="8985" y="0"/>
                    <a:pt x="57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41"/>
            <p:cNvSpPr/>
            <p:nvPr/>
          </p:nvSpPr>
          <p:spPr>
            <a:xfrm>
              <a:off x="4609950" y="2595000"/>
              <a:ext cx="305025" cy="281000"/>
            </a:xfrm>
            <a:custGeom>
              <a:rect b="b" l="l" r="r" t="t"/>
              <a:pathLst>
                <a:path extrusionOk="0" h="11240" w="12201">
                  <a:moveTo>
                    <a:pt x="6100" y="629"/>
                  </a:moveTo>
                  <a:cubicBezTo>
                    <a:pt x="7616" y="629"/>
                    <a:pt x="9021" y="1183"/>
                    <a:pt x="9982" y="2108"/>
                  </a:cubicBezTo>
                  <a:cubicBezTo>
                    <a:pt x="10980" y="2995"/>
                    <a:pt x="11609" y="4252"/>
                    <a:pt x="11609" y="5620"/>
                  </a:cubicBezTo>
                  <a:cubicBezTo>
                    <a:pt x="11609" y="6988"/>
                    <a:pt x="10980" y="8245"/>
                    <a:pt x="9982" y="9169"/>
                  </a:cubicBezTo>
                  <a:cubicBezTo>
                    <a:pt x="9021" y="10056"/>
                    <a:pt x="7616" y="10611"/>
                    <a:pt x="6100" y="10611"/>
                  </a:cubicBezTo>
                  <a:cubicBezTo>
                    <a:pt x="4584" y="10611"/>
                    <a:pt x="3216" y="10056"/>
                    <a:pt x="2218" y="9169"/>
                  </a:cubicBezTo>
                  <a:cubicBezTo>
                    <a:pt x="1220" y="8245"/>
                    <a:pt x="629" y="6988"/>
                    <a:pt x="629" y="5620"/>
                  </a:cubicBezTo>
                  <a:cubicBezTo>
                    <a:pt x="629" y="4252"/>
                    <a:pt x="1220" y="2995"/>
                    <a:pt x="2218" y="2108"/>
                  </a:cubicBezTo>
                  <a:cubicBezTo>
                    <a:pt x="3216" y="1183"/>
                    <a:pt x="4584" y="629"/>
                    <a:pt x="6100" y="629"/>
                  </a:cubicBezTo>
                  <a:close/>
                  <a:moveTo>
                    <a:pt x="6100" y="0"/>
                  </a:moveTo>
                  <a:cubicBezTo>
                    <a:pt x="4437" y="0"/>
                    <a:pt x="2921" y="629"/>
                    <a:pt x="1812" y="1627"/>
                  </a:cubicBezTo>
                  <a:cubicBezTo>
                    <a:pt x="702" y="2662"/>
                    <a:pt x="0" y="4067"/>
                    <a:pt x="0" y="5620"/>
                  </a:cubicBezTo>
                  <a:cubicBezTo>
                    <a:pt x="0" y="7173"/>
                    <a:pt x="702" y="8578"/>
                    <a:pt x="1812" y="9613"/>
                  </a:cubicBezTo>
                  <a:cubicBezTo>
                    <a:pt x="2921" y="10611"/>
                    <a:pt x="4437" y="11239"/>
                    <a:pt x="6100" y="11239"/>
                  </a:cubicBezTo>
                  <a:cubicBezTo>
                    <a:pt x="7801" y="11239"/>
                    <a:pt x="9317" y="10611"/>
                    <a:pt x="10426" y="9613"/>
                  </a:cubicBezTo>
                  <a:cubicBezTo>
                    <a:pt x="11535" y="8578"/>
                    <a:pt x="12200" y="7173"/>
                    <a:pt x="12200" y="5620"/>
                  </a:cubicBezTo>
                  <a:cubicBezTo>
                    <a:pt x="12200" y="4067"/>
                    <a:pt x="11535" y="2662"/>
                    <a:pt x="10426" y="1627"/>
                  </a:cubicBezTo>
                  <a:cubicBezTo>
                    <a:pt x="9317" y="629"/>
                    <a:pt x="7801" y="0"/>
                    <a:pt x="61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41"/>
            <p:cNvSpPr/>
            <p:nvPr/>
          </p:nvSpPr>
          <p:spPr>
            <a:xfrm>
              <a:off x="4638600" y="2621800"/>
              <a:ext cx="248650" cy="227400"/>
            </a:xfrm>
            <a:custGeom>
              <a:rect b="b" l="l" r="r" t="t"/>
              <a:pathLst>
                <a:path extrusionOk="0" h="9096" w="9946">
                  <a:moveTo>
                    <a:pt x="4954" y="0"/>
                  </a:moveTo>
                  <a:cubicBezTo>
                    <a:pt x="2218" y="0"/>
                    <a:pt x="0" y="2034"/>
                    <a:pt x="0" y="4548"/>
                  </a:cubicBezTo>
                  <a:cubicBezTo>
                    <a:pt x="0" y="7062"/>
                    <a:pt x="2218" y="9095"/>
                    <a:pt x="4954" y="9095"/>
                  </a:cubicBezTo>
                  <a:cubicBezTo>
                    <a:pt x="7690" y="9095"/>
                    <a:pt x="9945" y="7062"/>
                    <a:pt x="9945" y="4548"/>
                  </a:cubicBezTo>
                  <a:cubicBezTo>
                    <a:pt x="9945" y="2034"/>
                    <a:pt x="7690" y="0"/>
                    <a:pt x="49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41"/>
            <p:cNvSpPr/>
            <p:nvPr/>
          </p:nvSpPr>
          <p:spPr>
            <a:xfrm>
              <a:off x="4631200" y="2614400"/>
              <a:ext cx="263425" cy="243100"/>
            </a:xfrm>
            <a:custGeom>
              <a:rect b="b" l="l" r="r" t="t"/>
              <a:pathLst>
                <a:path extrusionOk="0" h="9724" w="10537">
                  <a:moveTo>
                    <a:pt x="5250" y="592"/>
                  </a:moveTo>
                  <a:cubicBezTo>
                    <a:pt x="6544" y="592"/>
                    <a:pt x="7727" y="1073"/>
                    <a:pt x="8578" y="1849"/>
                  </a:cubicBezTo>
                  <a:cubicBezTo>
                    <a:pt x="9391" y="2626"/>
                    <a:pt x="9908" y="3698"/>
                    <a:pt x="9908" y="4844"/>
                  </a:cubicBezTo>
                  <a:cubicBezTo>
                    <a:pt x="9908" y="6027"/>
                    <a:pt x="9391" y="7062"/>
                    <a:pt x="8578" y="7838"/>
                  </a:cubicBezTo>
                  <a:cubicBezTo>
                    <a:pt x="7727" y="8615"/>
                    <a:pt x="6544" y="9096"/>
                    <a:pt x="5250" y="9096"/>
                  </a:cubicBezTo>
                  <a:cubicBezTo>
                    <a:pt x="3956" y="9096"/>
                    <a:pt x="2810" y="8615"/>
                    <a:pt x="1960" y="7838"/>
                  </a:cubicBezTo>
                  <a:cubicBezTo>
                    <a:pt x="1109" y="7062"/>
                    <a:pt x="592" y="6027"/>
                    <a:pt x="592" y="4844"/>
                  </a:cubicBezTo>
                  <a:cubicBezTo>
                    <a:pt x="592" y="3698"/>
                    <a:pt x="1109" y="2626"/>
                    <a:pt x="1960" y="1849"/>
                  </a:cubicBezTo>
                  <a:cubicBezTo>
                    <a:pt x="2810" y="1073"/>
                    <a:pt x="3956" y="592"/>
                    <a:pt x="5250" y="592"/>
                  </a:cubicBezTo>
                  <a:close/>
                  <a:moveTo>
                    <a:pt x="5250" y="1"/>
                  </a:moveTo>
                  <a:cubicBezTo>
                    <a:pt x="3808" y="1"/>
                    <a:pt x="2514" y="518"/>
                    <a:pt x="1553" y="1406"/>
                  </a:cubicBezTo>
                  <a:cubicBezTo>
                    <a:pt x="592" y="2293"/>
                    <a:pt x="0" y="3513"/>
                    <a:pt x="0" y="4844"/>
                  </a:cubicBezTo>
                  <a:cubicBezTo>
                    <a:pt x="0" y="6212"/>
                    <a:pt x="592" y="7432"/>
                    <a:pt x="1553" y="8282"/>
                  </a:cubicBezTo>
                  <a:cubicBezTo>
                    <a:pt x="2514" y="9169"/>
                    <a:pt x="3808" y="9724"/>
                    <a:pt x="5250" y="9724"/>
                  </a:cubicBezTo>
                  <a:cubicBezTo>
                    <a:pt x="6692" y="9724"/>
                    <a:pt x="8023" y="9169"/>
                    <a:pt x="8984" y="8282"/>
                  </a:cubicBezTo>
                  <a:cubicBezTo>
                    <a:pt x="9945" y="7432"/>
                    <a:pt x="10537" y="6212"/>
                    <a:pt x="10537" y="4844"/>
                  </a:cubicBezTo>
                  <a:cubicBezTo>
                    <a:pt x="10537" y="3513"/>
                    <a:pt x="9945" y="2293"/>
                    <a:pt x="8984" y="1406"/>
                  </a:cubicBezTo>
                  <a:cubicBezTo>
                    <a:pt x="8023" y="518"/>
                    <a:pt x="6692" y="1"/>
                    <a:pt x="52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41"/>
            <p:cNvSpPr/>
            <p:nvPr/>
          </p:nvSpPr>
          <p:spPr>
            <a:xfrm>
              <a:off x="913800" y="2888150"/>
              <a:ext cx="246800" cy="260350"/>
            </a:xfrm>
            <a:custGeom>
              <a:rect b="b" l="l" r="r" t="t"/>
              <a:pathLst>
                <a:path extrusionOk="0" h="10414" w="9872">
                  <a:moveTo>
                    <a:pt x="4270" y="0"/>
                  </a:moveTo>
                  <a:cubicBezTo>
                    <a:pt x="3903" y="0"/>
                    <a:pt x="3536" y="58"/>
                    <a:pt x="3180" y="179"/>
                  </a:cubicBezTo>
                  <a:cubicBezTo>
                    <a:pt x="999" y="955"/>
                    <a:pt x="1" y="3802"/>
                    <a:pt x="962" y="6575"/>
                  </a:cubicBezTo>
                  <a:cubicBezTo>
                    <a:pt x="1766" y="8895"/>
                    <a:pt x="3684" y="10413"/>
                    <a:pt x="5567" y="10413"/>
                  </a:cubicBezTo>
                  <a:cubicBezTo>
                    <a:pt x="5934" y="10413"/>
                    <a:pt x="6300" y="10356"/>
                    <a:pt x="6655" y="10235"/>
                  </a:cubicBezTo>
                  <a:cubicBezTo>
                    <a:pt x="8874" y="9459"/>
                    <a:pt x="9872" y="6575"/>
                    <a:pt x="8911" y="3802"/>
                  </a:cubicBezTo>
                  <a:cubicBezTo>
                    <a:pt x="8075" y="1513"/>
                    <a:pt x="6153" y="0"/>
                    <a:pt x="42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41"/>
            <p:cNvSpPr/>
            <p:nvPr/>
          </p:nvSpPr>
          <p:spPr>
            <a:xfrm>
              <a:off x="920275" y="2880600"/>
              <a:ext cx="232950" cy="275450"/>
            </a:xfrm>
            <a:custGeom>
              <a:rect b="b" l="l" r="r" t="t"/>
              <a:pathLst>
                <a:path extrusionOk="0" h="11018" w="9318">
                  <a:moveTo>
                    <a:pt x="4096" y="628"/>
                  </a:moveTo>
                  <a:cubicBezTo>
                    <a:pt x="5813" y="628"/>
                    <a:pt x="7589" y="2061"/>
                    <a:pt x="8356" y="4215"/>
                  </a:cubicBezTo>
                  <a:cubicBezTo>
                    <a:pt x="8578" y="4917"/>
                    <a:pt x="8689" y="5583"/>
                    <a:pt x="8689" y="6248"/>
                  </a:cubicBezTo>
                  <a:cubicBezTo>
                    <a:pt x="8689" y="7210"/>
                    <a:pt x="8467" y="8060"/>
                    <a:pt x="8060" y="8762"/>
                  </a:cubicBezTo>
                  <a:cubicBezTo>
                    <a:pt x="7653" y="9465"/>
                    <a:pt x="7062" y="9982"/>
                    <a:pt x="6322" y="10241"/>
                  </a:cubicBezTo>
                  <a:cubicBezTo>
                    <a:pt x="5990" y="10352"/>
                    <a:pt x="5620" y="10389"/>
                    <a:pt x="5287" y="10389"/>
                  </a:cubicBezTo>
                  <a:cubicBezTo>
                    <a:pt x="5266" y="10390"/>
                    <a:pt x="5245" y="10390"/>
                    <a:pt x="5223" y="10390"/>
                  </a:cubicBezTo>
                  <a:cubicBezTo>
                    <a:pt x="3540" y="10390"/>
                    <a:pt x="1729" y="8957"/>
                    <a:pt x="999" y="6803"/>
                  </a:cubicBezTo>
                  <a:cubicBezTo>
                    <a:pt x="740" y="6100"/>
                    <a:pt x="629" y="5398"/>
                    <a:pt x="629" y="4769"/>
                  </a:cubicBezTo>
                  <a:cubicBezTo>
                    <a:pt x="629" y="3808"/>
                    <a:pt x="851" y="2958"/>
                    <a:pt x="1257" y="2255"/>
                  </a:cubicBezTo>
                  <a:cubicBezTo>
                    <a:pt x="1701" y="1553"/>
                    <a:pt x="2293" y="1035"/>
                    <a:pt x="3032" y="777"/>
                  </a:cubicBezTo>
                  <a:cubicBezTo>
                    <a:pt x="3365" y="666"/>
                    <a:pt x="3698" y="629"/>
                    <a:pt x="4030" y="629"/>
                  </a:cubicBezTo>
                  <a:cubicBezTo>
                    <a:pt x="4052" y="628"/>
                    <a:pt x="4074" y="628"/>
                    <a:pt x="4096" y="628"/>
                  </a:cubicBezTo>
                  <a:close/>
                  <a:moveTo>
                    <a:pt x="4030" y="0"/>
                  </a:moveTo>
                  <a:cubicBezTo>
                    <a:pt x="3624" y="0"/>
                    <a:pt x="3217" y="74"/>
                    <a:pt x="2810" y="185"/>
                  </a:cubicBezTo>
                  <a:cubicBezTo>
                    <a:pt x="1923" y="518"/>
                    <a:pt x="1220" y="1146"/>
                    <a:pt x="740" y="1923"/>
                  </a:cubicBezTo>
                  <a:cubicBezTo>
                    <a:pt x="259" y="2736"/>
                    <a:pt x="0" y="3734"/>
                    <a:pt x="0" y="4769"/>
                  </a:cubicBezTo>
                  <a:cubicBezTo>
                    <a:pt x="0" y="5472"/>
                    <a:pt x="148" y="6248"/>
                    <a:pt x="407" y="6988"/>
                  </a:cubicBezTo>
                  <a:cubicBezTo>
                    <a:pt x="1257" y="9391"/>
                    <a:pt x="3254" y="11018"/>
                    <a:pt x="5287" y="11018"/>
                  </a:cubicBezTo>
                  <a:cubicBezTo>
                    <a:pt x="5694" y="11018"/>
                    <a:pt x="6101" y="10944"/>
                    <a:pt x="6507" y="10796"/>
                  </a:cubicBezTo>
                  <a:cubicBezTo>
                    <a:pt x="7395" y="10500"/>
                    <a:pt x="8097" y="9871"/>
                    <a:pt x="8578" y="9058"/>
                  </a:cubicBezTo>
                  <a:cubicBezTo>
                    <a:pt x="9058" y="8282"/>
                    <a:pt x="9317" y="7284"/>
                    <a:pt x="9317" y="6248"/>
                  </a:cubicBezTo>
                  <a:cubicBezTo>
                    <a:pt x="9317" y="5546"/>
                    <a:pt x="9169" y="4769"/>
                    <a:pt x="8910" y="4030"/>
                  </a:cubicBezTo>
                  <a:cubicBezTo>
                    <a:pt x="8097" y="1627"/>
                    <a:pt x="6101" y="0"/>
                    <a:pt x="4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41"/>
            <p:cNvSpPr/>
            <p:nvPr/>
          </p:nvSpPr>
          <p:spPr>
            <a:xfrm>
              <a:off x="931375" y="2906950"/>
              <a:ext cx="211675" cy="222725"/>
            </a:xfrm>
            <a:custGeom>
              <a:rect b="b" l="l" r="r" t="t"/>
              <a:pathLst>
                <a:path extrusionOk="0" h="8909" w="8467">
                  <a:moveTo>
                    <a:pt x="3692" y="1"/>
                  </a:moveTo>
                  <a:cubicBezTo>
                    <a:pt x="3369" y="1"/>
                    <a:pt x="3047" y="54"/>
                    <a:pt x="2736" y="166"/>
                  </a:cubicBezTo>
                  <a:cubicBezTo>
                    <a:pt x="850" y="795"/>
                    <a:pt x="0" y="3272"/>
                    <a:pt x="813" y="5638"/>
                  </a:cubicBezTo>
                  <a:cubicBezTo>
                    <a:pt x="1490" y="7606"/>
                    <a:pt x="3138" y="8909"/>
                    <a:pt x="4759" y="8909"/>
                  </a:cubicBezTo>
                  <a:cubicBezTo>
                    <a:pt x="5086" y="8909"/>
                    <a:pt x="5413" y="8856"/>
                    <a:pt x="5731" y="8744"/>
                  </a:cubicBezTo>
                  <a:cubicBezTo>
                    <a:pt x="7616" y="8078"/>
                    <a:pt x="8466" y="5638"/>
                    <a:pt x="7616" y="3272"/>
                  </a:cubicBezTo>
                  <a:cubicBezTo>
                    <a:pt x="6940" y="1304"/>
                    <a:pt x="5291" y="1"/>
                    <a:pt x="36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41"/>
            <p:cNvSpPr/>
            <p:nvPr/>
          </p:nvSpPr>
          <p:spPr>
            <a:xfrm>
              <a:off x="935975" y="2899075"/>
              <a:ext cx="201525" cy="238500"/>
            </a:xfrm>
            <a:custGeom>
              <a:rect b="b" l="l" r="r" t="t"/>
              <a:pathLst>
                <a:path extrusionOk="0" h="9540" w="8061">
                  <a:moveTo>
                    <a:pt x="3577" y="628"/>
                  </a:moveTo>
                  <a:cubicBezTo>
                    <a:pt x="5001" y="628"/>
                    <a:pt x="6517" y="1840"/>
                    <a:pt x="7136" y="3698"/>
                  </a:cubicBezTo>
                  <a:cubicBezTo>
                    <a:pt x="7358" y="4252"/>
                    <a:pt x="7432" y="4844"/>
                    <a:pt x="7432" y="5398"/>
                  </a:cubicBezTo>
                  <a:cubicBezTo>
                    <a:pt x="7432" y="6212"/>
                    <a:pt x="7247" y="6951"/>
                    <a:pt x="6914" y="7543"/>
                  </a:cubicBezTo>
                  <a:cubicBezTo>
                    <a:pt x="6545" y="8134"/>
                    <a:pt x="6064" y="8541"/>
                    <a:pt x="5436" y="8763"/>
                  </a:cubicBezTo>
                  <a:cubicBezTo>
                    <a:pt x="5140" y="8874"/>
                    <a:pt x="4881" y="8911"/>
                    <a:pt x="4585" y="8911"/>
                  </a:cubicBezTo>
                  <a:cubicBezTo>
                    <a:pt x="3143" y="8911"/>
                    <a:pt x="1591" y="7728"/>
                    <a:pt x="925" y="5842"/>
                  </a:cubicBezTo>
                  <a:cubicBezTo>
                    <a:pt x="703" y="5287"/>
                    <a:pt x="629" y="4696"/>
                    <a:pt x="629" y="4141"/>
                  </a:cubicBezTo>
                  <a:cubicBezTo>
                    <a:pt x="629" y="3328"/>
                    <a:pt x="814" y="2589"/>
                    <a:pt x="1184" y="1997"/>
                  </a:cubicBezTo>
                  <a:cubicBezTo>
                    <a:pt x="1517" y="1406"/>
                    <a:pt x="2034" y="962"/>
                    <a:pt x="2626" y="777"/>
                  </a:cubicBezTo>
                  <a:cubicBezTo>
                    <a:pt x="2922" y="666"/>
                    <a:pt x="3217" y="629"/>
                    <a:pt x="3513" y="629"/>
                  </a:cubicBezTo>
                  <a:cubicBezTo>
                    <a:pt x="3534" y="629"/>
                    <a:pt x="3556" y="628"/>
                    <a:pt x="3577" y="628"/>
                  </a:cubicBezTo>
                  <a:close/>
                  <a:moveTo>
                    <a:pt x="3513" y="1"/>
                  </a:moveTo>
                  <a:cubicBezTo>
                    <a:pt x="3143" y="1"/>
                    <a:pt x="2774" y="75"/>
                    <a:pt x="2441" y="186"/>
                  </a:cubicBezTo>
                  <a:cubicBezTo>
                    <a:pt x="1665" y="444"/>
                    <a:pt x="1036" y="999"/>
                    <a:pt x="629" y="1701"/>
                  </a:cubicBezTo>
                  <a:cubicBezTo>
                    <a:pt x="223" y="2367"/>
                    <a:pt x="1" y="3217"/>
                    <a:pt x="1" y="4141"/>
                  </a:cubicBezTo>
                  <a:cubicBezTo>
                    <a:pt x="1" y="4770"/>
                    <a:pt x="112" y="5398"/>
                    <a:pt x="334" y="6064"/>
                  </a:cubicBezTo>
                  <a:cubicBezTo>
                    <a:pt x="1073" y="8134"/>
                    <a:pt x="2774" y="9539"/>
                    <a:pt x="4585" y="9539"/>
                  </a:cubicBezTo>
                  <a:cubicBezTo>
                    <a:pt x="4918" y="9539"/>
                    <a:pt x="5288" y="9465"/>
                    <a:pt x="5620" y="9354"/>
                  </a:cubicBezTo>
                  <a:cubicBezTo>
                    <a:pt x="6397" y="9095"/>
                    <a:pt x="7025" y="8541"/>
                    <a:pt x="7432" y="7838"/>
                  </a:cubicBezTo>
                  <a:cubicBezTo>
                    <a:pt x="7839" y="7136"/>
                    <a:pt x="8061" y="6323"/>
                    <a:pt x="8061" y="5398"/>
                  </a:cubicBezTo>
                  <a:cubicBezTo>
                    <a:pt x="8061" y="4770"/>
                    <a:pt x="7950" y="4141"/>
                    <a:pt x="7728" y="3476"/>
                  </a:cubicBezTo>
                  <a:cubicBezTo>
                    <a:pt x="6988" y="1406"/>
                    <a:pt x="5288" y="1"/>
                    <a:pt x="35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41"/>
            <p:cNvSpPr/>
            <p:nvPr/>
          </p:nvSpPr>
          <p:spPr>
            <a:xfrm>
              <a:off x="1254850" y="2924675"/>
              <a:ext cx="196900" cy="207625"/>
            </a:xfrm>
            <a:custGeom>
              <a:rect b="b" l="l" r="r" t="t"/>
              <a:pathLst>
                <a:path extrusionOk="0" h="8305" w="7876">
                  <a:moveTo>
                    <a:pt x="3465" y="1"/>
                  </a:moveTo>
                  <a:cubicBezTo>
                    <a:pt x="3156" y="1"/>
                    <a:pt x="2849" y="52"/>
                    <a:pt x="2552" y="160"/>
                  </a:cubicBezTo>
                  <a:cubicBezTo>
                    <a:pt x="814" y="751"/>
                    <a:pt x="1" y="3043"/>
                    <a:pt x="777" y="5262"/>
                  </a:cubicBezTo>
                  <a:cubicBezTo>
                    <a:pt x="1421" y="7101"/>
                    <a:pt x="2928" y="8304"/>
                    <a:pt x="4436" y="8304"/>
                  </a:cubicBezTo>
                  <a:cubicBezTo>
                    <a:pt x="4747" y="8304"/>
                    <a:pt x="5058" y="8253"/>
                    <a:pt x="5362" y="8145"/>
                  </a:cubicBezTo>
                  <a:cubicBezTo>
                    <a:pt x="7099" y="7554"/>
                    <a:pt x="7876" y="5262"/>
                    <a:pt x="7136" y="3043"/>
                  </a:cubicBezTo>
                  <a:cubicBezTo>
                    <a:pt x="6493" y="1205"/>
                    <a:pt x="4960" y="1"/>
                    <a:pt x="3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41"/>
            <p:cNvSpPr/>
            <p:nvPr/>
          </p:nvSpPr>
          <p:spPr>
            <a:xfrm>
              <a:off x="1259475" y="2916650"/>
              <a:ext cx="188575" cy="223700"/>
            </a:xfrm>
            <a:custGeom>
              <a:rect b="b" l="l" r="r" t="t"/>
              <a:pathLst>
                <a:path extrusionOk="0" h="8948" w="7543">
                  <a:moveTo>
                    <a:pt x="3254" y="629"/>
                  </a:moveTo>
                  <a:cubicBezTo>
                    <a:pt x="4585" y="629"/>
                    <a:pt x="6027" y="1738"/>
                    <a:pt x="6655" y="3475"/>
                  </a:cubicBezTo>
                  <a:cubicBezTo>
                    <a:pt x="6840" y="3993"/>
                    <a:pt x="6914" y="4548"/>
                    <a:pt x="6914" y="5065"/>
                  </a:cubicBezTo>
                  <a:cubicBezTo>
                    <a:pt x="6914" y="5805"/>
                    <a:pt x="6729" y="6507"/>
                    <a:pt x="6434" y="7025"/>
                  </a:cubicBezTo>
                  <a:cubicBezTo>
                    <a:pt x="6101" y="7579"/>
                    <a:pt x="5620" y="7986"/>
                    <a:pt x="5066" y="8171"/>
                  </a:cubicBezTo>
                  <a:cubicBezTo>
                    <a:pt x="4807" y="8282"/>
                    <a:pt x="4548" y="8319"/>
                    <a:pt x="4252" y="8319"/>
                  </a:cubicBezTo>
                  <a:cubicBezTo>
                    <a:pt x="2921" y="8319"/>
                    <a:pt x="1479" y="7209"/>
                    <a:pt x="888" y="5472"/>
                  </a:cubicBezTo>
                  <a:cubicBezTo>
                    <a:pt x="703" y="4917"/>
                    <a:pt x="592" y="4400"/>
                    <a:pt x="592" y="3882"/>
                  </a:cubicBezTo>
                  <a:cubicBezTo>
                    <a:pt x="592" y="3143"/>
                    <a:pt x="777" y="2440"/>
                    <a:pt x="1110" y="1886"/>
                  </a:cubicBezTo>
                  <a:cubicBezTo>
                    <a:pt x="1443" y="1368"/>
                    <a:pt x="1886" y="961"/>
                    <a:pt x="2478" y="740"/>
                  </a:cubicBezTo>
                  <a:cubicBezTo>
                    <a:pt x="2736" y="666"/>
                    <a:pt x="2995" y="629"/>
                    <a:pt x="3254" y="629"/>
                  </a:cubicBezTo>
                  <a:close/>
                  <a:moveTo>
                    <a:pt x="3254" y="0"/>
                  </a:moveTo>
                  <a:cubicBezTo>
                    <a:pt x="2921" y="0"/>
                    <a:pt x="2589" y="74"/>
                    <a:pt x="2256" y="185"/>
                  </a:cubicBezTo>
                  <a:cubicBezTo>
                    <a:pt x="1553" y="407"/>
                    <a:pt x="962" y="924"/>
                    <a:pt x="592" y="1590"/>
                  </a:cubicBezTo>
                  <a:cubicBezTo>
                    <a:pt x="186" y="2255"/>
                    <a:pt x="1" y="3032"/>
                    <a:pt x="1" y="3882"/>
                  </a:cubicBezTo>
                  <a:cubicBezTo>
                    <a:pt x="1" y="4474"/>
                    <a:pt x="75" y="5065"/>
                    <a:pt x="296" y="5694"/>
                  </a:cubicBezTo>
                  <a:cubicBezTo>
                    <a:pt x="962" y="7616"/>
                    <a:pt x="2589" y="8910"/>
                    <a:pt x="4252" y="8947"/>
                  </a:cubicBezTo>
                  <a:cubicBezTo>
                    <a:pt x="4585" y="8947"/>
                    <a:pt x="4918" y="8873"/>
                    <a:pt x="5250" y="8762"/>
                  </a:cubicBezTo>
                  <a:cubicBezTo>
                    <a:pt x="5990" y="8503"/>
                    <a:pt x="6544" y="7986"/>
                    <a:pt x="6951" y="7357"/>
                  </a:cubicBezTo>
                  <a:cubicBezTo>
                    <a:pt x="7321" y="6692"/>
                    <a:pt x="7543" y="5915"/>
                    <a:pt x="7543" y="5065"/>
                  </a:cubicBezTo>
                  <a:cubicBezTo>
                    <a:pt x="7543" y="4474"/>
                    <a:pt x="7432" y="3882"/>
                    <a:pt x="7210" y="3254"/>
                  </a:cubicBezTo>
                  <a:cubicBezTo>
                    <a:pt x="6544" y="1331"/>
                    <a:pt x="4918" y="0"/>
                    <a:pt x="32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41"/>
            <p:cNvSpPr/>
            <p:nvPr/>
          </p:nvSpPr>
          <p:spPr>
            <a:xfrm>
              <a:off x="1268725" y="2939350"/>
              <a:ext cx="169150" cy="178300"/>
            </a:xfrm>
            <a:custGeom>
              <a:rect b="b" l="l" r="r" t="t"/>
              <a:pathLst>
                <a:path extrusionOk="0" h="7132" w="6766">
                  <a:moveTo>
                    <a:pt x="2950" y="0"/>
                  </a:moveTo>
                  <a:cubicBezTo>
                    <a:pt x="2692" y="0"/>
                    <a:pt x="2434" y="41"/>
                    <a:pt x="2182" y="127"/>
                  </a:cubicBezTo>
                  <a:cubicBezTo>
                    <a:pt x="703" y="645"/>
                    <a:pt x="0" y="2604"/>
                    <a:pt x="666" y="4527"/>
                  </a:cubicBezTo>
                  <a:cubicBezTo>
                    <a:pt x="1221" y="6099"/>
                    <a:pt x="2546" y="7131"/>
                    <a:pt x="3829" y="7131"/>
                  </a:cubicBezTo>
                  <a:cubicBezTo>
                    <a:pt x="4085" y="7131"/>
                    <a:pt x="4339" y="7090"/>
                    <a:pt x="4585" y="7004"/>
                  </a:cubicBezTo>
                  <a:cubicBezTo>
                    <a:pt x="6101" y="6486"/>
                    <a:pt x="6766" y="4490"/>
                    <a:pt x="6101" y="2604"/>
                  </a:cubicBezTo>
                  <a:cubicBezTo>
                    <a:pt x="5546" y="1032"/>
                    <a:pt x="4246" y="0"/>
                    <a:pt x="29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41"/>
            <p:cNvSpPr/>
            <p:nvPr/>
          </p:nvSpPr>
          <p:spPr>
            <a:xfrm>
              <a:off x="1271500" y="2931425"/>
              <a:ext cx="163625" cy="194125"/>
            </a:xfrm>
            <a:custGeom>
              <a:rect b="b" l="l" r="r" t="t"/>
              <a:pathLst>
                <a:path extrusionOk="0" h="7765" w="6545">
                  <a:moveTo>
                    <a:pt x="2847" y="629"/>
                  </a:moveTo>
                  <a:cubicBezTo>
                    <a:pt x="3956" y="629"/>
                    <a:pt x="5176" y="1553"/>
                    <a:pt x="5694" y="3032"/>
                  </a:cubicBezTo>
                  <a:cubicBezTo>
                    <a:pt x="5879" y="3476"/>
                    <a:pt x="5953" y="3957"/>
                    <a:pt x="5953" y="4400"/>
                  </a:cubicBezTo>
                  <a:cubicBezTo>
                    <a:pt x="5953" y="5029"/>
                    <a:pt x="5805" y="5583"/>
                    <a:pt x="5509" y="6064"/>
                  </a:cubicBezTo>
                  <a:cubicBezTo>
                    <a:pt x="5250" y="6508"/>
                    <a:pt x="4843" y="6840"/>
                    <a:pt x="4363" y="7025"/>
                  </a:cubicBezTo>
                  <a:cubicBezTo>
                    <a:pt x="4141" y="7099"/>
                    <a:pt x="3919" y="7136"/>
                    <a:pt x="3697" y="7136"/>
                  </a:cubicBezTo>
                  <a:cubicBezTo>
                    <a:pt x="2588" y="7136"/>
                    <a:pt x="1368" y="6212"/>
                    <a:pt x="851" y="4733"/>
                  </a:cubicBezTo>
                  <a:cubicBezTo>
                    <a:pt x="703" y="4252"/>
                    <a:pt x="629" y="3809"/>
                    <a:pt x="629" y="3365"/>
                  </a:cubicBezTo>
                  <a:cubicBezTo>
                    <a:pt x="629" y="2736"/>
                    <a:pt x="777" y="2145"/>
                    <a:pt x="1035" y="1701"/>
                  </a:cubicBezTo>
                  <a:cubicBezTo>
                    <a:pt x="1331" y="1258"/>
                    <a:pt x="1701" y="888"/>
                    <a:pt x="2182" y="740"/>
                  </a:cubicBezTo>
                  <a:cubicBezTo>
                    <a:pt x="2403" y="666"/>
                    <a:pt x="2625" y="629"/>
                    <a:pt x="2847" y="629"/>
                  </a:cubicBezTo>
                  <a:close/>
                  <a:moveTo>
                    <a:pt x="2847" y="1"/>
                  </a:moveTo>
                  <a:cubicBezTo>
                    <a:pt x="2551" y="1"/>
                    <a:pt x="2255" y="38"/>
                    <a:pt x="1997" y="149"/>
                  </a:cubicBezTo>
                  <a:cubicBezTo>
                    <a:pt x="1368" y="370"/>
                    <a:pt x="851" y="814"/>
                    <a:pt x="518" y="1369"/>
                  </a:cubicBezTo>
                  <a:cubicBezTo>
                    <a:pt x="185" y="1960"/>
                    <a:pt x="0" y="2626"/>
                    <a:pt x="0" y="3365"/>
                  </a:cubicBezTo>
                  <a:cubicBezTo>
                    <a:pt x="0" y="3883"/>
                    <a:pt x="74" y="4400"/>
                    <a:pt x="259" y="4918"/>
                  </a:cubicBezTo>
                  <a:cubicBezTo>
                    <a:pt x="851" y="6618"/>
                    <a:pt x="2255" y="7728"/>
                    <a:pt x="3697" y="7765"/>
                  </a:cubicBezTo>
                  <a:cubicBezTo>
                    <a:pt x="3993" y="7765"/>
                    <a:pt x="4289" y="7691"/>
                    <a:pt x="4585" y="7617"/>
                  </a:cubicBezTo>
                  <a:cubicBezTo>
                    <a:pt x="5213" y="7395"/>
                    <a:pt x="5694" y="6951"/>
                    <a:pt x="6063" y="6360"/>
                  </a:cubicBezTo>
                  <a:cubicBezTo>
                    <a:pt x="6396" y="5805"/>
                    <a:pt x="6544" y="5103"/>
                    <a:pt x="6544" y="4400"/>
                  </a:cubicBezTo>
                  <a:cubicBezTo>
                    <a:pt x="6544" y="3883"/>
                    <a:pt x="6470" y="3365"/>
                    <a:pt x="6285" y="2810"/>
                  </a:cubicBezTo>
                  <a:cubicBezTo>
                    <a:pt x="5694" y="1147"/>
                    <a:pt x="4326" y="1"/>
                    <a:pt x="28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41"/>
            <p:cNvSpPr/>
            <p:nvPr/>
          </p:nvSpPr>
          <p:spPr>
            <a:xfrm>
              <a:off x="1540450" y="2960750"/>
              <a:ext cx="151600" cy="159500"/>
            </a:xfrm>
            <a:custGeom>
              <a:rect b="b" l="l" r="r" t="t"/>
              <a:pathLst>
                <a:path extrusionOk="0" h="6380" w="6064">
                  <a:moveTo>
                    <a:pt x="2656" y="1"/>
                  </a:moveTo>
                  <a:cubicBezTo>
                    <a:pt x="2420" y="1"/>
                    <a:pt x="2187" y="40"/>
                    <a:pt x="1960" y="122"/>
                  </a:cubicBezTo>
                  <a:cubicBezTo>
                    <a:pt x="629" y="565"/>
                    <a:pt x="1" y="2340"/>
                    <a:pt x="592" y="4041"/>
                  </a:cubicBezTo>
                  <a:cubicBezTo>
                    <a:pt x="1083" y="5452"/>
                    <a:pt x="2262" y="6379"/>
                    <a:pt x="3409" y="6379"/>
                  </a:cubicBezTo>
                  <a:cubicBezTo>
                    <a:pt x="3644" y="6379"/>
                    <a:pt x="3878" y="6341"/>
                    <a:pt x="4104" y="6259"/>
                  </a:cubicBezTo>
                  <a:cubicBezTo>
                    <a:pt x="5435" y="5778"/>
                    <a:pt x="6064" y="4041"/>
                    <a:pt x="5472" y="2340"/>
                  </a:cubicBezTo>
                  <a:cubicBezTo>
                    <a:pt x="4981" y="928"/>
                    <a:pt x="3803" y="1"/>
                    <a:pt x="26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41"/>
            <p:cNvSpPr/>
            <p:nvPr/>
          </p:nvSpPr>
          <p:spPr>
            <a:xfrm>
              <a:off x="1542300" y="2952675"/>
              <a:ext cx="147900" cy="174725"/>
            </a:xfrm>
            <a:custGeom>
              <a:rect b="b" l="l" r="r" t="t"/>
              <a:pathLst>
                <a:path extrusionOk="0" h="6989" w="5916">
                  <a:moveTo>
                    <a:pt x="2589" y="629"/>
                  </a:moveTo>
                  <a:cubicBezTo>
                    <a:pt x="3550" y="629"/>
                    <a:pt x="4659" y="1443"/>
                    <a:pt x="5103" y="2774"/>
                  </a:cubicBezTo>
                  <a:cubicBezTo>
                    <a:pt x="5250" y="3180"/>
                    <a:pt x="5324" y="3587"/>
                    <a:pt x="5324" y="3957"/>
                  </a:cubicBezTo>
                  <a:cubicBezTo>
                    <a:pt x="5324" y="4511"/>
                    <a:pt x="5177" y="5029"/>
                    <a:pt x="4918" y="5436"/>
                  </a:cubicBezTo>
                  <a:cubicBezTo>
                    <a:pt x="4696" y="5842"/>
                    <a:pt x="4363" y="6138"/>
                    <a:pt x="3920" y="6286"/>
                  </a:cubicBezTo>
                  <a:cubicBezTo>
                    <a:pt x="3735" y="6360"/>
                    <a:pt x="3550" y="6397"/>
                    <a:pt x="3328" y="6397"/>
                  </a:cubicBezTo>
                  <a:cubicBezTo>
                    <a:pt x="2367" y="6397"/>
                    <a:pt x="1258" y="5547"/>
                    <a:pt x="814" y="4253"/>
                  </a:cubicBezTo>
                  <a:cubicBezTo>
                    <a:pt x="666" y="3846"/>
                    <a:pt x="592" y="3439"/>
                    <a:pt x="592" y="3033"/>
                  </a:cubicBezTo>
                  <a:cubicBezTo>
                    <a:pt x="592" y="2478"/>
                    <a:pt x="740" y="1960"/>
                    <a:pt x="999" y="1554"/>
                  </a:cubicBezTo>
                  <a:cubicBezTo>
                    <a:pt x="1221" y="1184"/>
                    <a:pt x="1553" y="888"/>
                    <a:pt x="1997" y="740"/>
                  </a:cubicBezTo>
                  <a:cubicBezTo>
                    <a:pt x="2182" y="666"/>
                    <a:pt x="2367" y="629"/>
                    <a:pt x="2589" y="629"/>
                  </a:cubicBezTo>
                  <a:close/>
                  <a:moveTo>
                    <a:pt x="2589" y="1"/>
                  </a:moveTo>
                  <a:cubicBezTo>
                    <a:pt x="2330" y="1"/>
                    <a:pt x="2034" y="38"/>
                    <a:pt x="1775" y="149"/>
                  </a:cubicBezTo>
                  <a:cubicBezTo>
                    <a:pt x="1221" y="334"/>
                    <a:pt x="777" y="740"/>
                    <a:pt x="444" y="1258"/>
                  </a:cubicBezTo>
                  <a:cubicBezTo>
                    <a:pt x="149" y="1776"/>
                    <a:pt x="1" y="2404"/>
                    <a:pt x="1" y="3033"/>
                  </a:cubicBezTo>
                  <a:cubicBezTo>
                    <a:pt x="1" y="3513"/>
                    <a:pt x="75" y="3994"/>
                    <a:pt x="222" y="4437"/>
                  </a:cubicBezTo>
                  <a:cubicBezTo>
                    <a:pt x="777" y="5953"/>
                    <a:pt x="2034" y="6988"/>
                    <a:pt x="3328" y="6988"/>
                  </a:cubicBezTo>
                  <a:cubicBezTo>
                    <a:pt x="3624" y="6988"/>
                    <a:pt x="3883" y="6951"/>
                    <a:pt x="4141" y="6878"/>
                  </a:cubicBezTo>
                  <a:cubicBezTo>
                    <a:pt x="4696" y="6656"/>
                    <a:pt x="5177" y="6249"/>
                    <a:pt x="5472" y="5768"/>
                  </a:cubicBezTo>
                  <a:cubicBezTo>
                    <a:pt x="5768" y="5251"/>
                    <a:pt x="5916" y="4622"/>
                    <a:pt x="5916" y="3957"/>
                  </a:cubicBezTo>
                  <a:cubicBezTo>
                    <a:pt x="5916" y="3513"/>
                    <a:pt x="5842" y="3033"/>
                    <a:pt x="5694" y="2552"/>
                  </a:cubicBezTo>
                  <a:cubicBezTo>
                    <a:pt x="5140" y="1036"/>
                    <a:pt x="3883" y="1"/>
                    <a:pt x="25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41"/>
            <p:cNvSpPr/>
            <p:nvPr/>
          </p:nvSpPr>
          <p:spPr>
            <a:xfrm>
              <a:off x="1551550" y="2972325"/>
              <a:ext cx="129425" cy="136350"/>
            </a:xfrm>
            <a:custGeom>
              <a:rect b="b" l="l" r="r" t="t"/>
              <a:pathLst>
                <a:path extrusionOk="0" h="5454" w="5177">
                  <a:moveTo>
                    <a:pt x="2260" y="1"/>
                  </a:moveTo>
                  <a:cubicBezTo>
                    <a:pt x="2059" y="1"/>
                    <a:pt x="1858" y="33"/>
                    <a:pt x="1664" y="102"/>
                  </a:cubicBezTo>
                  <a:cubicBezTo>
                    <a:pt x="518" y="472"/>
                    <a:pt x="0" y="1988"/>
                    <a:pt x="518" y="3430"/>
                  </a:cubicBezTo>
                  <a:cubicBezTo>
                    <a:pt x="917" y="4659"/>
                    <a:pt x="1930" y="5454"/>
                    <a:pt x="2918" y="5454"/>
                  </a:cubicBezTo>
                  <a:cubicBezTo>
                    <a:pt x="3119" y="5454"/>
                    <a:pt x="3319" y="5421"/>
                    <a:pt x="3513" y="5352"/>
                  </a:cubicBezTo>
                  <a:cubicBezTo>
                    <a:pt x="4659" y="4945"/>
                    <a:pt x="5176" y="3430"/>
                    <a:pt x="4659" y="1988"/>
                  </a:cubicBezTo>
                  <a:cubicBezTo>
                    <a:pt x="4259" y="790"/>
                    <a:pt x="3248" y="1"/>
                    <a:pt x="22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41"/>
            <p:cNvSpPr/>
            <p:nvPr/>
          </p:nvSpPr>
          <p:spPr>
            <a:xfrm>
              <a:off x="1551550" y="2963775"/>
              <a:ext cx="129425" cy="152525"/>
            </a:xfrm>
            <a:custGeom>
              <a:rect b="b" l="l" r="r" t="t"/>
              <a:pathLst>
                <a:path extrusionOk="0" h="6101" w="5177">
                  <a:moveTo>
                    <a:pt x="2256" y="629"/>
                  </a:moveTo>
                  <a:cubicBezTo>
                    <a:pt x="3069" y="629"/>
                    <a:pt x="3993" y="1332"/>
                    <a:pt x="4400" y="2441"/>
                  </a:cubicBezTo>
                  <a:cubicBezTo>
                    <a:pt x="4511" y="2773"/>
                    <a:pt x="4548" y="3143"/>
                    <a:pt x="4548" y="3439"/>
                  </a:cubicBezTo>
                  <a:cubicBezTo>
                    <a:pt x="4548" y="3920"/>
                    <a:pt x="4437" y="4363"/>
                    <a:pt x="4252" y="4696"/>
                  </a:cubicBezTo>
                  <a:cubicBezTo>
                    <a:pt x="4030" y="5029"/>
                    <a:pt x="3771" y="5287"/>
                    <a:pt x="3402" y="5398"/>
                  </a:cubicBezTo>
                  <a:cubicBezTo>
                    <a:pt x="3254" y="5472"/>
                    <a:pt x="3069" y="5472"/>
                    <a:pt x="2921" y="5472"/>
                  </a:cubicBezTo>
                  <a:cubicBezTo>
                    <a:pt x="2901" y="5473"/>
                    <a:pt x="2880" y="5474"/>
                    <a:pt x="2859" y="5474"/>
                  </a:cubicBezTo>
                  <a:cubicBezTo>
                    <a:pt x="2062" y="5474"/>
                    <a:pt x="1174" y="4779"/>
                    <a:pt x="814" y="3698"/>
                  </a:cubicBezTo>
                  <a:cubicBezTo>
                    <a:pt x="666" y="3328"/>
                    <a:pt x="629" y="2995"/>
                    <a:pt x="629" y="2663"/>
                  </a:cubicBezTo>
                  <a:cubicBezTo>
                    <a:pt x="629" y="2182"/>
                    <a:pt x="740" y="1775"/>
                    <a:pt x="925" y="1442"/>
                  </a:cubicBezTo>
                  <a:cubicBezTo>
                    <a:pt x="1146" y="1073"/>
                    <a:pt x="1405" y="851"/>
                    <a:pt x="1775" y="703"/>
                  </a:cubicBezTo>
                  <a:cubicBezTo>
                    <a:pt x="1923" y="666"/>
                    <a:pt x="2108" y="629"/>
                    <a:pt x="2256" y="629"/>
                  </a:cubicBezTo>
                  <a:close/>
                  <a:moveTo>
                    <a:pt x="2256" y="1"/>
                  </a:moveTo>
                  <a:cubicBezTo>
                    <a:pt x="2034" y="1"/>
                    <a:pt x="1812" y="75"/>
                    <a:pt x="1590" y="149"/>
                  </a:cubicBezTo>
                  <a:cubicBezTo>
                    <a:pt x="1073" y="296"/>
                    <a:pt x="666" y="666"/>
                    <a:pt x="407" y="1110"/>
                  </a:cubicBezTo>
                  <a:cubicBezTo>
                    <a:pt x="148" y="1553"/>
                    <a:pt x="0" y="2108"/>
                    <a:pt x="0" y="2663"/>
                  </a:cubicBezTo>
                  <a:cubicBezTo>
                    <a:pt x="0" y="3069"/>
                    <a:pt x="74" y="3476"/>
                    <a:pt x="222" y="3883"/>
                  </a:cubicBezTo>
                  <a:cubicBezTo>
                    <a:pt x="666" y="5214"/>
                    <a:pt x="1775" y="6101"/>
                    <a:pt x="2921" y="6101"/>
                  </a:cubicBezTo>
                  <a:cubicBezTo>
                    <a:pt x="3143" y="6101"/>
                    <a:pt x="3402" y="6064"/>
                    <a:pt x="3623" y="5990"/>
                  </a:cubicBezTo>
                  <a:cubicBezTo>
                    <a:pt x="4104" y="5805"/>
                    <a:pt x="4511" y="5472"/>
                    <a:pt x="4770" y="4992"/>
                  </a:cubicBezTo>
                  <a:cubicBezTo>
                    <a:pt x="5028" y="4548"/>
                    <a:pt x="5176" y="4030"/>
                    <a:pt x="5176" y="3439"/>
                  </a:cubicBezTo>
                  <a:cubicBezTo>
                    <a:pt x="5176" y="3069"/>
                    <a:pt x="5102" y="2626"/>
                    <a:pt x="4954" y="2219"/>
                  </a:cubicBezTo>
                  <a:cubicBezTo>
                    <a:pt x="4511" y="925"/>
                    <a:pt x="3439" y="38"/>
                    <a:pt x="22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41"/>
            <p:cNvSpPr/>
            <p:nvPr/>
          </p:nvSpPr>
          <p:spPr>
            <a:xfrm>
              <a:off x="4390900" y="2603325"/>
              <a:ext cx="29600" cy="247725"/>
            </a:xfrm>
            <a:custGeom>
              <a:rect b="b" l="l" r="r" t="t"/>
              <a:pathLst>
                <a:path extrusionOk="0" h="9909" w="1184">
                  <a:moveTo>
                    <a:pt x="0" y="0"/>
                  </a:moveTo>
                  <a:lnTo>
                    <a:pt x="0" y="9908"/>
                  </a:lnTo>
                  <a:lnTo>
                    <a:pt x="1183" y="9908"/>
                  </a:lnTo>
                  <a:lnTo>
                    <a:pt x="118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41"/>
            <p:cNvSpPr/>
            <p:nvPr/>
          </p:nvSpPr>
          <p:spPr>
            <a:xfrm>
              <a:off x="4291075" y="2603325"/>
              <a:ext cx="28675" cy="247725"/>
            </a:xfrm>
            <a:custGeom>
              <a:rect b="b" l="l" r="r" t="t"/>
              <a:pathLst>
                <a:path extrusionOk="0" h="9909" w="1147">
                  <a:moveTo>
                    <a:pt x="0" y="0"/>
                  </a:moveTo>
                  <a:lnTo>
                    <a:pt x="0" y="9908"/>
                  </a:lnTo>
                  <a:lnTo>
                    <a:pt x="1146" y="9908"/>
                  </a:lnTo>
                  <a:lnTo>
                    <a:pt x="1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41"/>
            <p:cNvSpPr/>
            <p:nvPr/>
          </p:nvSpPr>
          <p:spPr>
            <a:xfrm>
              <a:off x="4190325" y="2603325"/>
              <a:ext cx="29600" cy="247725"/>
            </a:xfrm>
            <a:custGeom>
              <a:rect b="b" l="l" r="r" t="t"/>
              <a:pathLst>
                <a:path extrusionOk="0" h="9909" w="1184">
                  <a:moveTo>
                    <a:pt x="0" y="0"/>
                  </a:moveTo>
                  <a:lnTo>
                    <a:pt x="0" y="9908"/>
                  </a:lnTo>
                  <a:lnTo>
                    <a:pt x="1183" y="9908"/>
                  </a:lnTo>
                  <a:lnTo>
                    <a:pt x="118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41"/>
            <p:cNvSpPr/>
            <p:nvPr/>
          </p:nvSpPr>
          <p:spPr>
            <a:xfrm>
              <a:off x="4090500" y="2603325"/>
              <a:ext cx="28675" cy="247725"/>
            </a:xfrm>
            <a:custGeom>
              <a:rect b="b" l="l" r="r" t="t"/>
              <a:pathLst>
                <a:path extrusionOk="0" h="9909" w="1147">
                  <a:moveTo>
                    <a:pt x="1" y="0"/>
                  </a:moveTo>
                  <a:lnTo>
                    <a:pt x="1" y="9908"/>
                  </a:lnTo>
                  <a:lnTo>
                    <a:pt x="1147" y="9908"/>
                  </a:lnTo>
                  <a:lnTo>
                    <a:pt x="11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41"/>
            <p:cNvSpPr/>
            <p:nvPr/>
          </p:nvSpPr>
          <p:spPr>
            <a:xfrm>
              <a:off x="4561875" y="2950850"/>
              <a:ext cx="378050" cy="36050"/>
            </a:xfrm>
            <a:custGeom>
              <a:rect b="b" l="l" r="r" t="t"/>
              <a:pathLst>
                <a:path extrusionOk="0" h="1442" w="15122">
                  <a:moveTo>
                    <a:pt x="703" y="0"/>
                  </a:moveTo>
                  <a:cubicBezTo>
                    <a:pt x="333" y="0"/>
                    <a:pt x="1" y="333"/>
                    <a:pt x="1" y="739"/>
                  </a:cubicBezTo>
                  <a:cubicBezTo>
                    <a:pt x="1" y="1109"/>
                    <a:pt x="333" y="1442"/>
                    <a:pt x="703" y="1442"/>
                  </a:cubicBezTo>
                  <a:lnTo>
                    <a:pt x="14419" y="1442"/>
                  </a:lnTo>
                  <a:cubicBezTo>
                    <a:pt x="14789" y="1442"/>
                    <a:pt x="15122" y="1109"/>
                    <a:pt x="15122" y="739"/>
                  </a:cubicBezTo>
                  <a:cubicBezTo>
                    <a:pt x="15122" y="333"/>
                    <a:pt x="14789" y="0"/>
                    <a:pt x="14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41"/>
            <p:cNvSpPr/>
            <p:nvPr/>
          </p:nvSpPr>
          <p:spPr>
            <a:xfrm>
              <a:off x="4561875" y="3063600"/>
              <a:ext cx="378050" cy="35150"/>
            </a:xfrm>
            <a:custGeom>
              <a:rect b="b" l="l" r="r" t="t"/>
              <a:pathLst>
                <a:path extrusionOk="0" h="1406" w="15122">
                  <a:moveTo>
                    <a:pt x="703" y="0"/>
                  </a:moveTo>
                  <a:cubicBezTo>
                    <a:pt x="333" y="0"/>
                    <a:pt x="1" y="296"/>
                    <a:pt x="1" y="703"/>
                  </a:cubicBezTo>
                  <a:cubicBezTo>
                    <a:pt x="1" y="1073"/>
                    <a:pt x="333" y="1405"/>
                    <a:pt x="703" y="1405"/>
                  </a:cubicBezTo>
                  <a:lnTo>
                    <a:pt x="14419" y="1405"/>
                  </a:lnTo>
                  <a:cubicBezTo>
                    <a:pt x="14789" y="1405"/>
                    <a:pt x="15122" y="1073"/>
                    <a:pt x="15122" y="703"/>
                  </a:cubicBezTo>
                  <a:cubicBezTo>
                    <a:pt x="15122" y="296"/>
                    <a:pt x="14789" y="0"/>
                    <a:pt x="14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41"/>
            <p:cNvSpPr/>
            <p:nvPr/>
          </p:nvSpPr>
          <p:spPr>
            <a:xfrm>
              <a:off x="2656050" y="3012775"/>
              <a:ext cx="159925" cy="146050"/>
            </a:xfrm>
            <a:custGeom>
              <a:rect b="b" l="l" r="r" t="t"/>
              <a:pathLst>
                <a:path extrusionOk="0" h="5842" w="6397">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41"/>
            <p:cNvSpPr/>
            <p:nvPr/>
          </p:nvSpPr>
          <p:spPr>
            <a:xfrm>
              <a:off x="2648650" y="3005375"/>
              <a:ext cx="174700" cy="161775"/>
            </a:xfrm>
            <a:custGeom>
              <a:rect b="b" l="l" r="r" t="t"/>
              <a:pathLst>
                <a:path extrusionOk="0" h="6471" w="6988">
                  <a:moveTo>
                    <a:pt x="3513" y="629"/>
                  </a:moveTo>
                  <a:cubicBezTo>
                    <a:pt x="4289" y="629"/>
                    <a:pt x="5028" y="925"/>
                    <a:pt x="5546" y="1368"/>
                  </a:cubicBezTo>
                  <a:cubicBezTo>
                    <a:pt x="6064" y="1849"/>
                    <a:pt x="6359" y="2514"/>
                    <a:pt x="6359" y="3217"/>
                  </a:cubicBezTo>
                  <a:cubicBezTo>
                    <a:pt x="6359" y="3919"/>
                    <a:pt x="6064" y="4585"/>
                    <a:pt x="5546" y="5065"/>
                  </a:cubicBezTo>
                  <a:cubicBezTo>
                    <a:pt x="5028" y="5546"/>
                    <a:pt x="4289" y="5842"/>
                    <a:pt x="3513" y="5842"/>
                  </a:cubicBezTo>
                  <a:cubicBezTo>
                    <a:pt x="2699" y="5842"/>
                    <a:pt x="1960" y="5546"/>
                    <a:pt x="1442" y="5065"/>
                  </a:cubicBezTo>
                  <a:cubicBezTo>
                    <a:pt x="925" y="4585"/>
                    <a:pt x="629" y="3919"/>
                    <a:pt x="629" y="3217"/>
                  </a:cubicBezTo>
                  <a:cubicBezTo>
                    <a:pt x="629" y="2514"/>
                    <a:pt x="925" y="1849"/>
                    <a:pt x="1442" y="1368"/>
                  </a:cubicBezTo>
                  <a:cubicBezTo>
                    <a:pt x="1960" y="925"/>
                    <a:pt x="2699" y="629"/>
                    <a:pt x="3513" y="629"/>
                  </a:cubicBezTo>
                  <a:close/>
                  <a:moveTo>
                    <a:pt x="3513" y="0"/>
                  </a:moveTo>
                  <a:cubicBezTo>
                    <a:pt x="2551" y="0"/>
                    <a:pt x="1664" y="333"/>
                    <a:pt x="1036" y="925"/>
                  </a:cubicBezTo>
                  <a:cubicBezTo>
                    <a:pt x="407" y="1516"/>
                    <a:pt x="0" y="2329"/>
                    <a:pt x="0" y="3217"/>
                  </a:cubicBezTo>
                  <a:cubicBezTo>
                    <a:pt x="0" y="4104"/>
                    <a:pt x="407" y="4917"/>
                    <a:pt x="1036" y="5509"/>
                  </a:cubicBezTo>
                  <a:cubicBezTo>
                    <a:pt x="1664" y="6100"/>
                    <a:pt x="2551" y="6470"/>
                    <a:pt x="3513" y="6470"/>
                  </a:cubicBezTo>
                  <a:cubicBezTo>
                    <a:pt x="4437" y="6470"/>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41"/>
            <p:cNvSpPr/>
            <p:nvPr/>
          </p:nvSpPr>
          <p:spPr>
            <a:xfrm>
              <a:off x="2644950" y="3225350"/>
              <a:ext cx="159000" cy="146050"/>
            </a:xfrm>
            <a:custGeom>
              <a:rect b="b" l="l" r="r" t="t"/>
              <a:pathLst>
                <a:path extrusionOk="0" h="5842" w="6360">
                  <a:moveTo>
                    <a:pt x="3180" y="0"/>
                  </a:moveTo>
                  <a:cubicBezTo>
                    <a:pt x="1405" y="0"/>
                    <a:pt x="1" y="1294"/>
                    <a:pt x="1" y="2921"/>
                  </a:cubicBezTo>
                  <a:cubicBezTo>
                    <a:pt x="1" y="4548"/>
                    <a:pt x="1405" y="5842"/>
                    <a:pt x="3180" y="5842"/>
                  </a:cubicBezTo>
                  <a:cubicBezTo>
                    <a:pt x="4918" y="5842"/>
                    <a:pt x="6360" y="4548"/>
                    <a:pt x="6360" y="2921"/>
                  </a:cubicBezTo>
                  <a:cubicBezTo>
                    <a:pt x="6360" y="1294"/>
                    <a:pt x="4918" y="0"/>
                    <a:pt x="31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41"/>
            <p:cNvSpPr/>
            <p:nvPr/>
          </p:nvSpPr>
          <p:spPr>
            <a:xfrm>
              <a:off x="2636625" y="3217950"/>
              <a:ext cx="174725" cy="160850"/>
            </a:xfrm>
            <a:custGeom>
              <a:rect b="b" l="l" r="r" t="t"/>
              <a:pathLst>
                <a:path extrusionOk="0" h="6434" w="6989">
                  <a:moveTo>
                    <a:pt x="3513" y="592"/>
                  </a:moveTo>
                  <a:cubicBezTo>
                    <a:pt x="4289" y="592"/>
                    <a:pt x="5029" y="888"/>
                    <a:pt x="5546" y="1368"/>
                  </a:cubicBezTo>
                  <a:cubicBezTo>
                    <a:pt x="6064" y="1849"/>
                    <a:pt x="6397" y="2515"/>
                    <a:pt x="6397" y="3217"/>
                  </a:cubicBezTo>
                  <a:cubicBezTo>
                    <a:pt x="6397" y="3919"/>
                    <a:pt x="6064" y="4585"/>
                    <a:pt x="5546" y="5066"/>
                  </a:cubicBezTo>
                  <a:cubicBezTo>
                    <a:pt x="5029" y="5546"/>
                    <a:pt x="4289" y="5842"/>
                    <a:pt x="3513" y="5842"/>
                  </a:cubicBezTo>
                  <a:cubicBezTo>
                    <a:pt x="2700" y="5842"/>
                    <a:pt x="1960" y="5546"/>
                    <a:pt x="1443" y="5066"/>
                  </a:cubicBezTo>
                  <a:cubicBezTo>
                    <a:pt x="925" y="4585"/>
                    <a:pt x="629" y="3919"/>
                    <a:pt x="629" y="3217"/>
                  </a:cubicBezTo>
                  <a:cubicBezTo>
                    <a:pt x="629" y="2515"/>
                    <a:pt x="925" y="1849"/>
                    <a:pt x="1443" y="1368"/>
                  </a:cubicBezTo>
                  <a:cubicBezTo>
                    <a:pt x="1960" y="888"/>
                    <a:pt x="2700" y="592"/>
                    <a:pt x="3513" y="592"/>
                  </a:cubicBezTo>
                  <a:close/>
                  <a:moveTo>
                    <a:pt x="3513" y="1"/>
                  </a:moveTo>
                  <a:cubicBezTo>
                    <a:pt x="2552" y="1"/>
                    <a:pt x="1665" y="333"/>
                    <a:pt x="1036" y="925"/>
                  </a:cubicBezTo>
                  <a:cubicBezTo>
                    <a:pt x="408" y="1516"/>
                    <a:pt x="1" y="2330"/>
                    <a:pt x="1" y="3217"/>
                  </a:cubicBezTo>
                  <a:cubicBezTo>
                    <a:pt x="1" y="4104"/>
                    <a:pt x="408" y="4918"/>
                    <a:pt x="1036" y="5509"/>
                  </a:cubicBezTo>
                  <a:cubicBezTo>
                    <a:pt x="1665" y="6101"/>
                    <a:pt x="2552" y="6433"/>
                    <a:pt x="3513" y="6433"/>
                  </a:cubicBezTo>
                  <a:cubicBezTo>
                    <a:pt x="4474" y="6433"/>
                    <a:pt x="5325" y="6101"/>
                    <a:pt x="5953" y="5509"/>
                  </a:cubicBezTo>
                  <a:cubicBezTo>
                    <a:pt x="6582" y="4918"/>
                    <a:pt x="6988" y="4104"/>
                    <a:pt x="6988" y="3217"/>
                  </a:cubicBezTo>
                  <a:cubicBezTo>
                    <a:pt x="6988" y="2330"/>
                    <a:pt x="6582" y="1516"/>
                    <a:pt x="5953" y="925"/>
                  </a:cubicBezTo>
                  <a:cubicBezTo>
                    <a:pt x="5325" y="333"/>
                    <a:pt x="4474" y="1"/>
                    <a:pt x="35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41"/>
            <p:cNvSpPr/>
            <p:nvPr/>
          </p:nvSpPr>
          <p:spPr>
            <a:xfrm>
              <a:off x="2618150" y="3425000"/>
              <a:ext cx="159925" cy="146050"/>
            </a:xfrm>
            <a:custGeom>
              <a:rect b="b" l="l" r="r" t="t"/>
              <a:pathLst>
                <a:path extrusionOk="0" h="5842" w="6397">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41"/>
            <p:cNvSpPr/>
            <p:nvPr/>
          </p:nvSpPr>
          <p:spPr>
            <a:xfrm>
              <a:off x="2610750" y="3417600"/>
              <a:ext cx="174725" cy="160850"/>
            </a:xfrm>
            <a:custGeom>
              <a:rect b="b" l="l" r="r" t="t"/>
              <a:pathLst>
                <a:path extrusionOk="0" h="6434" w="6989">
                  <a:moveTo>
                    <a:pt x="3513" y="592"/>
                  </a:moveTo>
                  <a:cubicBezTo>
                    <a:pt x="4289" y="592"/>
                    <a:pt x="5029" y="925"/>
                    <a:pt x="5546" y="1368"/>
                  </a:cubicBezTo>
                  <a:cubicBezTo>
                    <a:pt x="6064" y="1849"/>
                    <a:pt x="6360" y="2514"/>
                    <a:pt x="6360" y="3217"/>
                  </a:cubicBezTo>
                  <a:cubicBezTo>
                    <a:pt x="6360" y="3919"/>
                    <a:pt x="6064" y="4585"/>
                    <a:pt x="5546" y="5065"/>
                  </a:cubicBezTo>
                  <a:cubicBezTo>
                    <a:pt x="5029" y="5546"/>
                    <a:pt x="4289" y="5842"/>
                    <a:pt x="3513" y="5842"/>
                  </a:cubicBezTo>
                  <a:cubicBezTo>
                    <a:pt x="2700" y="5842"/>
                    <a:pt x="1960" y="5546"/>
                    <a:pt x="1443" y="5065"/>
                  </a:cubicBezTo>
                  <a:cubicBezTo>
                    <a:pt x="925" y="4585"/>
                    <a:pt x="629" y="3919"/>
                    <a:pt x="629" y="3217"/>
                  </a:cubicBezTo>
                  <a:cubicBezTo>
                    <a:pt x="629" y="2514"/>
                    <a:pt x="925" y="1849"/>
                    <a:pt x="1443" y="1368"/>
                  </a:cubicBezTo>
                  <a:cubicBezTo>
                    <a:pt x="1960" y="925"/>
                    <a:pt x="2700" y="592"/>
                    <a:pt x="3513" y="592"/>
                  </a:cubicBezTo>
                  <a:close/>
                  <a:moveTo>
                    <a:pt x="3513" y="0"/>
                  </a:moveTo>
                  <a:cubicBezTo>
                    <a:pt x="2552" y="0"/>
                    <a:pt x="1664" y="333"/>
                    <a:pt x="1036" y="925"/>
                  </a:cubicBezTo>
                  <a:cubicBezTo>
                    <a:pt x="407" y="1516"/>
                    <a:pt x="1" y="2329"/>
                    <a:pt x="1" y="3217"/>
                  </a:cubicBezTo>
                  <a:cubicBezTo>
                    <a:pt x="1" y="4104"/>
                    <a:pt x="407" y="4917"/>
                    <a:pt x="1036" y="5509"/>
                  </a:cubicBezTo>
                  <a:cubicBezTo>
                    <a:pt x="1664" y="6100"/>
                    <a:pt x="2552" y="6433"/>
                    <a:pt x="3513" y="6433"/>
                  </a:cubicBezTo>
                  <a:cubicBezTo>
                    <a:pt x="4437" y="6433"/>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41"/>
            <p:cNvSpPr/>
            <p:nvPr/>
          </p:nvSpPr>
          <p:spPr>
            <a:xfrm>
              <a:off x="5515725" y="3650500"/>
              <a:ext cx="855875" cy="1305100"/>
            </a:xfrm>
            <a:custGeom>
              <a:rect b="b" l="l" r="r" t="t"/>
              <a:pathLst>
                <a:path extrusionOk="0" h="52204" w="34235">
                  <a:moveTo>
                    <a:pt x="777" y="1"/>
                  </a:moveTo>
                  <a:lnTo>
                    <a:pt x="0" y="25769"/>
                  </a:lnTo>
                  <a:lnTo>
                    <a:pt x="34235" y="52204"/>
                  </a:lnTo>
                  <a:lnTo>
                    <a:pt x="34235" y="52204"/>
                  </a:lnTo>
                  <a:lnTo>
                    <a:pt x="34198" y="16527"/>
                  </a:lnTo>
                  <a:lnTo>
                    <a:pt x="7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41"/>
            <p:cNvSpPr/>
            <p:nvPr/>
          </p:nvSpPr>
          <p:spPr>
            <a:xfrm>
              <a:off x="5508325" y="3642975"/>
              <a:ext cx="871600" cy="1320100"/>
            </a:xfrm>
            <a:custGeom>
              <a:rect b="b" l="l" r="r" t="t"/>
              <a:pathLst>
                <a:path extrusionOk="0" h="52804" w="34864">
                  <a:moveTo>
                    <a:pt x="1368" y="782"/>
                  </a:moveTo>
                  <a:lnTo>
                    <a:pt x="34198" y="17014"/>
                  </a:lnTo>
                  <a:lnTo>
                    <a:pt x="34235" y="51876"/>
                  </a:lnTo>
                  <a:lnTo>
                    <a:pt x="34235" y="51876"/>
                  </a:lnTo>
                  <a:lnTo>
                    <a:pt x="629" y="25923"/>
                  </a:lnTo>
                  <a:lnTo>
                    <a:pt x="1368" y="782"/>
                  </a:lnTo>
                  <a:close/>
                  <a:moveTo>
                    <a:pt x="1073" y="0"/>
                  </a:moveTo>
                  <a:cubicBezTo>
                    <a:pt x="1016" y="0"/>
                    <a:pt x="952" y="22"/>
                    <a:pt x="888" y="43"/>
                  </a:cubicBezTo>
                  <a:cubicBezTo>
                    <a:pt x="814" y="80"/>
                    <a:pt x="777" y="191"/>
                    <a:pt x="740" y="302"/>
                  </a:cubicBezTo>
                  <a:lnTo>
                    <a:pt x="0" y="26070"/>
                  </a:lnTo>
                  <a:cubicBezTo>
                    <a:pt x="0" y="26144"/>
                    <a:pt x="37" y="26255"/>
                    <a:pt x="111" y="26292"/>
                  </a:cubicBezTo>
                  <a:lnTo>
                    <a:pt x="34346" y="52726"/>
                  </a:lnTo>
                  <a:cubicBezTo>
                    <a:pt x="34415" y="52772"/>
                    <a:pt x="34483" y="52804"/>
                    <a:pt x="34552" y="52804"/>
                  </a:cubicBezTo>
                  <a:cubicBezTo>
                    <a:pt x="34594" y="52804"/>
                    <a:pt x="34637" y="52792"/>
                    <a:pt x="34679" y="52763"/>
                  </a:cubicBezTo>
                  <a:cubicBezTo>
                    <a:pt x="34790" y="52726"/>
                    <a:pt x="34864" y="52615"/>
                    <a:pt x="34864" y="52505"/>
                  </a:cubicBezTo>
                  <a:lnTo>
                    <a:pt x="34790" y="16828"/>
                  </a:lnTo>
                  <a:cubicBezTo>
                    <a:pt x="34790" y="16717"/>
                    <a:pt x="34716" y="16606"/>
                    <a:pt x="34642" y="16569"/>
                  </a:cubicBezTo>
                  <a:lnTo>
                    <a:pt x="1184" y="43"/>
                  </a:lnTo>
                  <a:cubicBezTo>
                    <a:pt x="1152" y="12"/>
                    <a:pt x="1114" y="0"/>
                    <a:pt x="1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41"/>
            <p:cNvSpPr/>
            <p:nvPr/>
          </p:nvSpPr>
          <p:spPr>
            <a:xfrm>
              <a:off x="1200325" y="3650500"/>
              <a:ext cx="854975" cy="1305100"/>
            </a:xfrm>
            <a:custGeom>
              <a:rect b="b" l="l" r="r" t="t"/>
              <a:pathLst>
                <a:path extrusionOk="0" h="52204" w="34199">
                  <a:moveTo>
                    <a:pt x="33459" y="1"/>
                  </a:moveTo>
                  <a:lnTo>
                    <a:pt x="1" y="16527"/>
                  </a:lnTo>
                  <a:lnTo>
                    <a:pt x="1" y="52204"/>
                  </a:lnTo>
                  <a:lnTo>
                    <a:pt x="34198" y="25769"/>
                  </a:lnTo>
                  <a:lnTo>
                    <a:pt x="334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41"/>
            <p:cNvSpPr/>
            <p:nvPr/>
          </p:nvSpPr>
          <p:spPr>
            <a:xfrm>
              <a:off x="1192925" y="3642975"/>
              <a:ext cx="869775" cy="1320100"/>
            </a:xfrm>
            <a:custGeom>
              <a:rect b="b" l="l" r="r" t="t"/>
              <a:pathLst>
                <a:path extrusionOk="0" h="52804" w="34791">
                  <a:moveTo>
                    <a:pt x="33459" y="782"/>
                  </a:moveTo>
                  <a:lnTo>
                    <a:pt x="34162" y="25923"/>
                  </a:lnTo>
                  <a:lnTo>
                    <a:pt x="629" y="51876"/>
                  </a:lnTo>
                  <a:lnTo>
                    <a:pt x="629" y="16995"/>
                  </a:lnTo>
                  <a:lnTo>
                    <a:pt x="629" y="16995"/>
                  </a:lnTo>
                  <a:lnTo>
                    <a:pt x="33459" y="782"/>
                  </a:lnTo>
                  <a:close/>
                  <a:moveTo>
                    <a:pt x="33718" y="0"/>
                  </a:moveTo>
                  <a:cubicBezTo>
                    <a:pt x="33676" y="0"/>
                    <a:pt x="33638" y="12"/>
                    <a:pt x="33607" y="43"/>
                  </a:cubicBezTo>
                  <a:lnTo>
                    <a:pt x="186" y="16569"/>
                  </a:lnTo>
                  <a:cubicBezTo>
                    <a:pt x="75" y="16606"/>
                    <a:pt x="1" y="16717"/>
                    <a:pt x="1" y="16828"/>
                  </a:cubicBezTo>
                  <a:lnTo>
                    <a:pt x="1" y="52505"/>
                  </a:lnTo>
                  <a:cubicBezTo>
                    <a:pt x="1" y="52615"/>
                    <a:pt x="75" y="52726"/>
                    <a:pt x="186" y="52763"/>
                  </a:cubicBezTo>
                  <a:cubicBezTo>
                    <a:pt x="228" y="52792"/>
                    <a:pt x="270" y="52804"/>
                    <a:pt x="313" y="52804"/>
                  </a:cubicBezTo>
                  <a:cubicBezTo>
                    <a:pt x="381" y="52804"/>
                    <a:pt x="450" y="52772"/>
                    <a:pt x="518" y="52726"/>
                  </a:cubicBezTo>
                  <a:lnTo>
                    <a:pt x="34679" y="26292"/>
                  </a:lnTo>
                  <a:cubicBezTo>
                    <a:pt x="34753" y="26255"/>
                    <a:pt x="34790" y="26144"/>
                    <a:pt x="34790" y="26070"/>
                  </a:cubicBezTo>
                  <a:lnTo>
                    <a:pt x="34051" y="302"/>
                  </a:lnTo>
                  <a:cubicBezTo>
                    <a:pt x="34051" y="191"/>
                    <a:pt x="33977" y="80"/>
                    <a:pt x="33903" y="43"/>
                  </a:cubicBezTo>
                  <a:cubicBezTo>
                    <a:pt x="33839" y="22"/>
                    <a:pt x="33775" y="0"/>
                    <a:pt x="337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41"/>
            <p:cNvSpPr/>
            <p:nvPr/>
          </p:nvSpPr>
          <p:spPr>
            <a:xfrm>
              <a:off x="2685625" y="2486850"/>
              <a:ext cx="543475" cy="497275"/>
            </a:xfrm>
            <a:custGeom>
              <a:rect b="b" l="l" r="r" t="t"/>
              <a:pathLst>
                <a:path extrusionOk="0" h="19891" w="21739">
                  <a:moveTo>
                    <a:pt x="10870" y="1"/>
                  </a:moveTo>
                  <a:cubicBezTo>
                    <a:pt x="4880" y="1"/>
                    <a:pt x="0" y="4437"/>
                    <a:pt x="0" y="9946"/>
                  </a:cubicBezTo>
                  <a:cubicBezTo>
                    <a:pt x="0" y="15455"/>
                    <a:pt x="4880" y="19891"/>
                    <a:pt x="10870" y="19891"/>
                  </a:cubicBezTo>
                  <a:cubicBezTo>
                    <a:pt x="16859" y="19891"/>
                    <a:pt x="21739" y="15455"/>
                    <a:pt x="21739" y="9946"/>
                  </a:cubicBezTo>
                  <a:cubicBezTo>
                    <a:pt x="21739" y="4437"/>
                    <a:pt x="16859" y="1"/>
                    <a:pt x="10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41"/>
            <p:cNvSpPr/>
            <p:nvPr/>
          </p:nvSpPr>
          <p:spPr>
            <a:xfrm>
              <a:off x="2678225" y="2479450"/>
              <a:ext cx="558275" cy="513000"/>
            </a:xfrm>
            <a:custGeom>
              <a:rect b="b" l="l" r="r" t="t"/>
              <a:pathLst>
                <a:path extrusionOk="0" h="20520" w="22331">
                  <a:moveTo>
                    <a:pt x="11166" y="593"/>
                  </a:moveTo>
                  <a:cubicBezTo>
                    <a:pt x="14086" y="593"/>
                    <a:pt x="16711" y="1702"/>
                    <a:pt x="18634" y="3439"/>
                  </a:cubicBezTo>
                  <a:cubicBezTo>
                    <a:pt x="20519" y="5177"/>
                    <a:pt x="21702" y="7580"/>
                    <a:pt x="21702" y="10242"/>
                  </a:cubicBezTo>
                  <a:cubicBezTo>
                    <a:pt x="21702" y="12904"/>
                    <a:pt x="20519" y="15307"/>
                    <a:pt x="18634" y="17044"/>
                  </a:cubicBezTo>
                  <a:cubicBezTo>
                    <a:pt x="16711" y="18819"/>
                    <a:pt x="14086" y="19891"/>
                    <a:pt x="11166" y="19891"/>
                  </a:cubicBezTo>
                  <a:cubicBezTo>
                    <a:pt x="8245" y="19891"/>
                    <a:pt x="5583" y="18819"/>
                    <a:pt x="3698" y="17044"/>
                  </a:cubicBezTo>
                  <a:cubicBezTo>
                    <a:pt x="1775" y="15307"/>
                    <a:pt x="629" y="12904"/>
                    <a:pt x="629" y="10242"/>
                  </a:cubicBezTo>
                  <a:cubicBezTo>
                    <a:pt x="629" y="7580"/>
                    <a:pt x="1775" y="5177"/>
                    <a:pt x="3698" y="3439"/>
                  </a:cubicBezTo>
                  <a:cubicBezTo>
                    <a:pt x="5583" y="1702"/>
                    <a:pt x="8245" y="593"/>
                    <a:pt x="11166" y="593"/>
                  </a:cubicBezTo>
                  <a:close/>
                  <a:moveTo>
                    <a:pt x="11166" y="1"/>
                  </a:moveTo>
                  <a:cubicBezTo>
                    <a:pt x="8097" y="1"/>
                    <a:pt x="5287" y="1147"/>
                    <a:pt x="3291" y="2996"/>
                  </a:cubicBezTo>
                  <a:cubicBezTo>
                    <a:pt x="1258" y="4844"/>
                    <a:pt x="1" y="7395"/>
                    <a:pt x="1" y="10242"/>
                  </a:cubicBezTo>
                  <a:cubicBezTo>
                    <a:pt x="1" y="13089"/>
                    <a:pt x="1258" y="15677"/>
                    <a:pt x="3291" y="17525"/>
                  </a:cubicBezTo>
                  <a:cubicBezTo>
                    <a:pt x="5287" y="19374"/>
                    <a:pt x="8097" y="20520"/>
                    <a:pt x="11166" y="20520"/>
                  </a:cubicBezTo>
                  <a:cubicBezTo>
                    <a:pt x="14234" y="20520"/>
                    <a:pt x="17007" y="19374"/>
                    <a:pt x="19040" y="17525"/>
                  </a:cubicBezTo>
                  <a:cubicBezTo>
                    <a:pt x="21074" y="15677"/>
                    <a:pt x="22331" y="13089"/>
                    <a:pt x="22331" y="10242"/>
                  </a:cubicBezTo>
                  <a:cubicBezTo>
                    <a:pt x="22331" y="7395"/>
                    <a:pt x="21074" y="4844"/>
                    <a:pt x="19040" y="2996"/>
                  </a:cubicBezTo>
                  <a:cubicBezTo>
                    <a:pt x="17007" y="1147"/>
                    <a:pt x="14234" y="1"/>
                    <a:pt x="111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41"/>
            <p:cNvSpPr/>
            <p:nvPr/>
          </p:nvSpPr>
          <p:spPr>
            <a:xfrm>
              <a:off x="2722600" y="2520125"/>
              <a:ext cx="469550" cy="430750"/>
            </a:xfrm>
            <a:custGeom>
              <a:rect b="b" l="l" r="r" t="t"/>
              <a:pathLst>
                <a:path extrusionOk="0" h="17230" w="18782">
                  <a:moveTo>
                    <a:pt x="9391" y="1"/>
                  </a:moveTo>
                  <a:cubicBezTo>
                    <a:pt x="4215" y="1"/>
                    <a:pt x="0" y="3846"/>
                    <a:pt x="0" y="8615"/>
                  </a:cubicBezTo>
                  <a:cubicBezTo>
                    <a:pt x="0" y="13384"/>
                    <a:pt x="4215" y="17229"/>
                    <a:pt x="9391" y="17229"/>
                  </a:cubicBezTo>
                  <a:cubicBezTo>
                    <a:pt x="14567" y="17229"/>
                    <a:pt x="18781" y="13384"/>
                    <a:pt x="18781" y="8615"/>
                  </a:cubicBezTo>
                  <a:cubicBezTo>
                    <a:pt x="18781" y="3846"/>
                    <a:pt x="14567" y="1"/>
                    <a:pt x="93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41"/>
            <p:cNvSpPr/>
            <p:nvPr/>
          </p:nvSpPr>
          <p:spPr>
            <a:xfrm>
              <a:off x="2714275" y="2512725"/>
              <a:ext cx="485250" cy="445525"/>
            </a:xfrm>
            <a:custGeom>
              <a:rect b="b" l="l" r="r" t="t"/>
              <a:pathLst>
                <a:path extrusionOk="0" h="17821" w="19410">
                  <a:moveTo>
                    <a:pt x="9724" y="592"/>
                  </a:moveTo>
                  <a:cubicBezTo>
                    <a:pt x="12238" y="592"/>
                    <a:pt x="14530" y="1554"/>
                    <a:pt x="16157" y="3069"/>
                  </a:cubicBezTo>
                  <a:cubicBezTo>
                    <a:pt x="17783" y="4548"/>
                    <a:pt x="18818" y="6619"/>
                    <a:pt x="18818" y="8911"/>
                  </a:cubicBezTo>
                  <a:cubicBezTo>
                    <a:pt x="18818" y="11203"/>
                    <a:pt x="17783" y="13273"/>
                    <a:pt x="16157" y="14789"/>
                  </a:cubicBezTo>
                  <a:cubicBezTo>
                    <a:pt x="14530" y="16305"/>
                    <a:pt x="12238" y="17229"/>
                    <a:pt x="9724" y="17229"/>
                  </a:cubicBezTo>
                  <a:cubicBezTo>
                    <a:pt x="7210" y="17229"/>
                    <a:pt x="4917" y="16305"/>
                    <a:pt x="3291" y="14789"/>
                  </a:cubicBezTo>
                  <a:cubicBezTo>
                    <a:pt x="1627" y="13273"/>
                    <a:pt x="629" y="11203"/>
                    <a:pt x="629" y="8911"/>
                  </a:cubicBezTo>
                  <a:cubicBezTo>
                    <a:pt x="629" y="6619"/>
                    <a:pt x="1627" y="4548"/>
                    <a:pt x="3291" y="3069"/>
                  </a:cubicBezTo>
                  <a:cubicBezTo>
                    <a:pt x="4917" y="1554"/>
                    <a:pt x="7210" y="592"/>
                    <a:pt x="9724" y="592"/>
                  </a:cubicBezTo>
                  <a:close/>
                  <a:moveTo>
                    <a:pt x="9724" y="1"/>
                  </a:moveTo>
                  <a:cubicBezTo>
                    <a:pt x="7062" y="1"/>
                    <a:pt x="4622" y="999"/>
                    <a:pt x="2884" y="2589"/>
                  </a:cubicBezTo>
                  <a:cubicBezTo>
                    <a:pt x="1109" y="4216"/>
                    <a:pt x="0" y="6434"/>
                    <a:pt x="0" y="8911"/>
                  </a:cubicBezTo>
                  <a:cubicBezTo>
                    <a:pt x="0" y="11388"/>
                    <a:pt x="1109" y="13606"/>
                    <a:pt x="2884" y="15233"/>
                  </a:cubicBezTo>
                  <a:cubicBezTo>
                    <a:pt x="4622" y="16860"/>
                    <a:pt x="7062" y="17821"/>
                    <a:pt x="9724" y="17821"/>
                  </a:cubicBezTo>
                  <a:cubicBezTo>
                    <a:pt x="12386" y="17821"/>
                    <a:pt x="14826" y="16860"/>
                    <a:pt x="16563" y="15233"/>
                  </a:cubicBezTo>
                  <a:cubicBezTo>
                    <a:pt x="18338" y="13606"/>
                    <a:pt x="19410" y="11388"/>
                    <a:pt x="19410" y="8911"/>
                  </a:cubicBezTo>
                  <a:cubicBezTo>
                    <a:pt x="19410" y="6434"/>
                    <a:pt x="18338" y="4216"/>
                    <a:pt x="16563" y="2589"/>
                  </a:cubicBezTo>
                  <a:cubicBezTo>
                    <a:pt x="14826" y="999"/>
                    <a:pt x="12386" y="1"/>
                    <a:pt x="97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41"/>
            <p:cNvSpPr/>
            <p:nvPr/>
          </p:nvSpPr>
          <p:spPr>
            <a:xfrm>
              <a:off x="2772500" y="2565425"/>
              <a:ext cx="369725" cy="340150"/>
            </a:xfrm>
            <a:custGeom>
              <a:rect b="b" l="l" r="r" t="t"/>
              <a:pathLst>
                <a:path extrusionOk="0" h="13606" w="14789">
                  <a:moveTo>
                    <a:pt x="7395" y="629"/>
                  </a:moveTo>
                  <a:cubicBezTo>
                    <a:pt x="9280" y="629"/>
                    <a:pt x="10981" y="1331"/>
                    <a:pt x="12201" y="2440"/>
                  </a:cubicBezTo>
                  <a:cubicBezTo>
                    <a:pt x="13421" y="3586"/>
                    <a:pt x="14160" y="5102"/>
                    <a:pt x="14160" y="6803"/>
                  </a:cubicBezTo>
                  <a:cubicBezTo>
                    <a:pt x="14160" y="8504"/>
                    <a:pt x="13421" y="10056"/>
                    <a:pt x="12201" y="11165"/>
                  </a:cubicBezTo>
                  <a:cubicBezTo>
                    <a:pt x="10981" y="12275"/>
                    <a:pt x="9280" y="12977"/>
                    <a:pt x="7395" y="12977"/>
                  </a:cubicBezTo>
                  <a:cubicBezTo>
                    <a:pt x="5509" y="12977"/>
                    <a:pt x="3808" y="12275"/>
                    <a:pt x="2588" y="11165"/>
                  </a:cubicBezTo>
                  <a:cubicBezTo>
                    <a:pt x="1368" y="10056"/>
                    <a:pt x="629" y="8504"/>
                    <a:pt x="629" y="6803"/>
                  </a:cubicBezTo>
                  <a:cubicBezTo>
                    <a:pt x="629" y="5102"/>
                    <a:pt x="1368" y="3586"/>
                    <a:pt x="2588" y="2440"/>
                  </a:cubicBezTo>
                  <a:cubicBezTo>
                    <a:pt x="3808" y="1331"/>
                    <a:pt x="5509" y="629"/>
                    <a:pt x="7395" y="629"/>
                  </a:cubicBezTo>
                  <a:close/>
                  <a:moveTo>
                    <a:pt x="7395" y="0"/>
                  </a:moveTo>
                  <a:cubicBezTo>
                    <a:pt x="5361" y="0"/>
                    <a:pt x="3513" y="777"/>
                    <a:pt x="2182" y="1997"/>
                  </a:cubicBezTo>
                  <a:cubicBezTo>
                    <a:pt x="851" y="3217"/>
                    <a:pt x="1" y="4917"/>
                    <a:pt x="1" y="6803"/>
                  </a:cubicBezTo>
                  <a:cubicBezTo>
                    <a:pt x="1" y="8688"/>
                    <a:pt x="851" y="10389"/>
                    <a:pt x="2182" y="11609"/>
                  </a:cubicBezTo>
                  <a:cubicBezTo>
                    <a:pt x="3513" y="12866"/>
                    <a:pt x="5361" y="13605"/>
                    <a:pt x="7395" y="13605"/>
                  </a:cubicBezTo>
                  <a:cubicBezTo>
                    <a:pt x="9428" y="13605"/>
                    <a:pt x="11277" y="12866"/>
                    <a:pt x="12607" y="11609"/>
                  </a:cubicBezTo>
                  <a:cubicBezTo>
                    <a:pt x="13938" y="10389"/>
                    <a:pt x="14789" y="8688"/>
                    <a:pt x="14789" y="6803"/>
                  </a:cubicBezTo>
                  <a:cubicBezTo>
                    <a:pt x="14789" y="4917"/>
                    <a:pt x="13938" y="3217"/>
                    <a:pt x="12607" y="1997"/>
                  </a:cubicBezTo>
                  <a:cubicBezTo>
                    <a:pt x="11277" y="777"/>
                    <a:pt x="9428" y="0"/>
                    <a:pt x="73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41"/>
            <p:cNvSpPr/>
            <p:nvPr/>
          </p:nvSpPr>
          <p:spPr>
            <a:xfrm>
              <a:off x="2850150" y="2636600"/>
              <a:ext cx="214450" cy="197800"/>
            </a:xfrm>
            <a:custGeom>
              <a:rect b="b" l="l" r="r" t="t"/>
              <a:pathLst>
                <a:path extrusionOk="0" h="7912" w="8578">
                  <a:moveTo>
                    <a:pt x="4289" y="629"/>
                  </a:moveTo>
                  <a:cubicBezTo>
                    <a:pt x="5324" y="629"/>
                    <a:pt x="6248" y="998"/>
                    <a:pt x="6914" y="1590"/>
                  </a:cubicBezTo>
                  <a:cubicBezTo>
                    <a:pt x="7579" y="2218"/>
                    <a:pt x="7949" y="3032"/>
                    <a:pt x="7949" y="3956"/>
                  </a:cubicBezTo>
                  <a:cubicBezTo>
                    <a:pt x="7949" y="4880"/>
                    <a:pt x="7579" y="5693"/>
                    <a:pt x="6914" y="6322"/>
                  </a:cubicBezTo>
                  <a:cubicBezTo>
                    <a:pt x="6248" y="6914"/>
                    <a:pt x="5324" y="7320"/>
                    <a:pt x="4289" y="7320"/>
                  </a:cubicBezTo>
                  <a:cubicBezTo>
                    <a:pt x="3253" y="7320"/>
                    <a:pt x="2329" y="6914"/>
                    <a:pt x="1664" y="6322"/>
                  </a:cubicBezTo>
                  <a:cubicBezTo>
                    <a:pt x="998" y="5693"/>
                    <a:pt x="592" y="4880"/>
                    <a:pt x="592" y="3956"/>
                  </a:cubicBezTo>
                  <a:cubicBezTo>
                    <a:pt x="592" y="3032"/>
                    <a:pt x="998" y="2218"/>
                    <a:pt x="1664" y="1590"/>
                  </a:cubicBezTo>
                  <a:cubicBezTo>
                    <a:pt x="2329" y="998"/>
                    <a:pt x="3253" y="629"/>
                    <a:pt x="4289" y="629"/>
                  </a:cubicBezTo>
                  <a:close/>
                  <a:moveTo>
                    <a:pt x="4289" y="0"/>
                  </a:moveTo>
                  <a:cubicBezTo>
                    <a:pt x="3106" y="0"/>
                    <a:pt x="2033" y="444"/>
                    <a:pt x="1257" y="1146"/>
                  </a:cubicBezTo>
                  <a:cubicBezTo>
                    <a:pt x="481" y="1849"/>
                    <a:pt x="0" y="2847"/>
                    <a:pt x="0" y="3956"/>
                  </a:cubicBezTo>
                  <a:cubicBezTo>
                    <a:pt x="0" y="5065"/>
                    <a:pt x="481" y="6063"/>
                    <a:pt x="1257" y="6766"/>
                  </a:cubicBezTo>
                  <a:cubicBezTo>
                    <a:pt x="2033" y="7505"/>
                    <a:pt x="3106" y="7912"/>
                    <a:pt x="4289" y="7912"/>
                  </a:cubicBezTo>
                  <a:cubicBezTo>
                    <a:pt x="5472" y="7912"/>
                    <a:pt x="6544" y="7505"/>
                    <a:pt x="7320" y="6766"/>
                  </a:cubicBezTo>
                  <a:cubicBezTo>
                    <a:pt x="8097" y="6063"/>
                    <a:pt x="8577" y="5065"/>
                    <a:pt x="8577" y="3956"/>
                  </a:cubicBezTo>
                  <a:cubicBezTo>
                    <a:pt x="8577" y="2847"/>
                    <a:pt x="8097" y="1849"/>
                    <a:pt x="7320" y="1146"/>
                  </a:cubicBezTo>
                  <a:cubicBezTo>
                    <a:pt x="6544" y="444"/>
                    <a:pt x="5472" y="0"/>
                    <a:pt x="42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41"/>
            <p:cNvSpPr/>
            <p:nvPr/>
          </p:nvSpPr>
          <p:spPr>
            <a:xfrm>
              <a:off x="2957350" y="2520125"/>
              <a:ext cx="25" cy="430750"/>
            </a:xfrm>
            <a:custGeom>
              <a:rect b="b" l="l" r="r" t="t"/>
              <a:pathLst>
                <a:path extrusionOk="0" h="17230" w="1">
                  <a:moveTo>
                    <a:pt x="1" y="1"/>
                  </a:moveTo>
                  <a:lnTo>
                    <a:pt x="1" y="17229"/>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41"/>
            <p:cNvSpPr/>
            <p:nvPr/>
          </p:nvSpPr>
          <p:spPr>
            <a:xfrm>
              <a:off x="2949950" y="2512725"/>
              <a:ext cx="14825" cy="445525"/>
            </a:xfrm>
            <a:custGeom>
              <a:rect b="b" l="l" r="r" t="t"/>
              <a:pathLst>
                <a:path extrusionOk="0" h="17821" w="593">
                  <a:moveTo>
                    <a:pt x="297" y="1"/>
                  </a:moveTo>
                  <a:cubicBezTo>
                    <a:pt x="112" y="1"/>
                    <a:pt x="1" y="149"/>
                    <a:pt x="1" y="297"/>
                  </a:cubicBezTo>
                  <a:lnTo>
                    <a:pt x="1" y="17525"/>
                  </a:lnTo>
                  <a:cubicBezTo>
                    <a:pt x="1" y="17710"/>
                    <a:pt x="112" y="17821"/>
                    <a:pt x="297" y="17821"/>
                  </a:cubicBezTo>
                  <a:cubicBezTo>
                    <a:pt x="445" y="17821"/>
                    <a:pt x="592" y="17710"/>
                    <a:pt x="592" y="17525"/>
                  </a:cubicBezTo>
                  <a:lnTo>
                    <a:pt x="592" y="297"/>
                  </a:lnTo>
                  <a:cubicBezTo>
                    <a:pt x="592" y="149"/>
                    <a:pt x="445" y="1"/>
                    <a:pt x="2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41"/>
            <p:cNvSpPr/>
            <p:nvPr/>
          </p:nvSpPr>
          <p:spPr>
            <a:xfrm>
              <a:off x="2722600" y="2735475"/>
              <a:ext cx="469550" cy="25"/>
            </a:xfrm>
            <a:custGeom>
              <a:rect b="b" l="l" r="r" t="t"/>
              <a:pathLst>
                <a:path extrusionOk="0" h="1" w="18782">
                  <a:moveTo>
                    <a:pt x="0" y="1"/>
                  </a:moveTo>
                  <a:lnTo>
                    <a:pt x="18781"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41"/>
            <p:cNvSpPr/>
            <p:nvPr/>
          </p:nvSpPr>
          <p:spPr>
            <a:xfrm>
              <a:off x="2714275" y="2728100"/>
              <a:ext cx="485250" cy="14800"/>
            </a:xfrm>
            <a:custGeom>
              <a:rect b="b" l="l" r="r" t="t"/>
              <a:pathLst>
                <a:path extrusionOk="0" h="592" w="19410">
                  <a:moveTo>
                    <a:pt x="333" y="0"/>
                  </a:moveTo>
                  <a:cubicBezTo>
                    <a:pt x="148" y="0"/>
                    <a:pt x="0" y="148"/>
                    <a:pt x="0" y="296"/>
                  </a:cubicBezTo>
                  <a:cubicBezTo>
                    <a:pt x="0" y="481"/>
                    <a:pt x="148" y="592"/>
                    <a:pt x="333" y="592"/>
                  </a:cubicBezTo>
                  <a:lnTo>
                    <a:pt x="19114" y="592"/>
                  </a:lnTo>
                  <a:cubicBezTo>
                    <a:pt x="19299" y="592"/>
                    <a:pt x="19410" y="481"/>
                    <a:pt x="19410" y="296"/>
                  </a:cubicBezTo>
                  <a:cubicBezTo>
                    <a:pt x="19410" y="148"/>
                    <a:pt x="19299" y="0"/>
                    <a:pt x="1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41"/>
            <p:cNvSpPr/>
            <p:nvPr/>
          </p:nvSpPr>
          <p:spPr>
            <a:xfrm>
              <a:off x="1932350" y="3051575"/>
              <a:ext cx="224625" cy="411425"/>
            </a:xfrm>
            <a:custGeom>
              <a:rect b="b" l="l" r="r" t="t"/>
              <a:pathLst>
                <a:path extrusionOk="0" h="16457" w="8985">
                  <a:moveTo>
                    <a:pt x="1183" y="1"/>
                  </a:moveTo>
                  <a:cubicBezTo>
                    <a:pt x="481" y="1"/>
                    <a:pt x="0" y="740"/>
                    <a:pt x="296" y="1369"/>
                  </a:cubicBezTo>
                  <a:lnTo>
                    <a:pt x="6729" y="15861"/>
                  </a:lnTo>
                  <a:cubicBezTo>
                    <a:pt x="6866" y="16239"/>
                    <a:pt x="7226" y="16457"/>
                    <a:pt x="7632" y="16457"/>
                  </a:cubicBezTo>
                  <a:cubicBezTo>
                    <a:pt x="7663" y="16457"/>
                    <a:pt x="7695" y="16455"/>
                    <a:pt x="7727" y="16453"/>
                  </a:cubicBezTo>
                  <a:lnTo>
                    <a:pt x="7949" y="16416"/>
                  </a:lnTo>
                  <a:cubicBezTo>
                    <a:pt x="8614" y="16342"/>
                    <a:pt x="8984" y="15639"/>
                    <a:pt x="8725" y="15048"/>
                  </a:cubicBezTo>
                  <a:lnTo>
                    <a:pt x="2071" y="592"/>
                  </a:lnTo>
                  <a:cubicBezTo>
                    <a:pt x="1923" y="223"/>
                    <a:pt x="1590" y="1"/>
                    <a:pt x="1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41"/>
            <p:cNvSpPr/>
            <p:nvPr/>
          </p:nvSpPr>
          <p:spPr>
            <a:xfrm>
              <a:off x="1929575" y="3044200"/>
              <a:ext cx="230175" cy="426100"/>
            </a:xfrm>
            <a:custGeom>
              <a:rect b="b" l="l" r="r" t="t"/>
              <a:pathLst>
                <a:path extrusionOk="0" h="17044" w="9207">
                  <a:moveTo>
                    <a:pt x="1294" y="629"/>
                  </a:moveTo>
                  <a:cubicBezTo>
                    <a:pt x="1553" y="629"/>
                    <a:pt x="1812" y="776"/>
                    <a:pt x="1923" y="998"/>
                  </a:cubicBezTo>
                  <a:lnTo>
                    <a:pt x="8541" y="15454"/>
                  </a:lnTo>
                  <a:cubicBezTo>
                    <a:pt x="8578" y="15565"/>
                    <a:pt x="8614" y="15639"/>
                    <a:pt x="8614" y="15750"/>
                  </a:cubicBezTo>
                  <a:cubicBezTo>
                    <a:pt x="8614" y="16082"/>
                    <a:pt x="8356" y="16378"/>
                    <a:pt x="8023" y="16415"/>
                  </a:cubicBezTo>
                  <a:lnTo>
                    <a:pt x="7801" y="16452"/>
                  </a:lnTo>
                  <a:lnTo>
                    <a:pt x="7727" y="16452"/>
                  </a:lnTo>
                  <a:cubicBezTo>
                    <a:pt x="7468" y="16452"/>
                    <a:pt x="7210" y="16304"/>
                    <a:pt x="7099" y="16045"/>
                  </a:cubicBezTo>
                  <a:lnTo>
                    <a:pt x="703" y="1553"/>
                  </a:lnTo>
                  <a:cubicBezTo>
                    <a:pt x="666" y="1442"/>
                    <a:pt x="629" y="1368"/>
                    <a:pt x="629" y="1294"/>
                  </a:cubicBezTo>
                  <a:cubicBezTo>
                    <a:pt x="629" y="1109"/>
                    <a:pt x="703" y="924"/>
                    <a:pt x="814" y="813"/>
                  </a:cubicBezTo>
                  <a:cubicBezTo>
                    <a:pt x="962" y="703"/>
                    <a:pt x="1109" y="629"/>
                    <a:pt x="1294" y="629"/>
                  </a:cubicBezTo>
                  <a:close/>
                  <a:moveTo>
                    <a:pt x="1294" y="0"/>
                  </a:moveTo>
                  <a:cubicBezTo>
                    <a:pt x="925" y="0"/>
                    <a:pt x="592" y="148"/>
                    <a:pt x="370" y="370"/>
                  </a:cubicBezTo>
                  <a:cubicBezTo>
                    <a:pt x="148" y="629"/>
                    <a:pt x="0" y="924"/>
                    <a:pt x="0" y="1294"/>
                  </a:cubicBezTo>
                  <a:cubicBezTo>
                    <a:pt x="0" y="1442"/>
                    <a:pt x="37" y="1627"/>
                    <a:pt x="111" y="1812"/>
                  </a:cubicBezTo>
                  <a:lnTo>
                    <a:pt x="6544" y="16304"/>
                  </a:lnTo>
                  <a:cubicBezTo>
                    <a:pt x="6766" y="16748"/>
                    <a:pt x="7210" y="17044"/>
                    <a:pt x="7727" y="17044"/>
                  </a:cubicBezTo>
                  <a:lnTo>
                    <a:pt x="7875" y="17044"/>
                  </a:lnTo>
                  <a:lnTo>
                    <a:pt x="8097" y="17007"/>
                  </a:lnTo>
                  <a:cubicBezTo>
                    <a:pt x="8762" y="16933"/>
                    <a:pt x="9206" y="16378"/>
                    <a:pt x="9206" y="15750"/>
                  </a:cubicBezTo>
                  <a:cubicBezTo>
                    <a:pt x="9206" y="15565"/>
                    <a:pt x="9169" y="15380"/>
                    <a:pt x="9095" y="15195"/>
                  </a:cubicBezTo>
                  <a:lnTo>
                    <a:pt x="2477" y="740"/>
                  </a:lnTo>
                  <a:cubicBezTo>
                    <a:pt x="2256" y="296"/>
                    <a:pt x="1812" y="0"/>
                    <a:pt x="12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41"/>
            <p:cNvSpPr/>
            <p:nvPr/>
          </p:nvSpPr>
          <p:spPr>
            <a:xfrm>
              <a:off x="1860250" y="3071925"/>
              <a:ext cx="241250" cy="60100"/>
            </a:xfrm>
            <a:custGeom>
              <a:rect b="b" l="l" r="r" t="t"/>
              <a:pathLst>
                <a:path extrusionOk="0" h="2404" w="9650">
                  <a:moveTo>
                    <a:pt x="8467" y="0"/>
                  </a:moveTo>
                  <a:lnTo>
                    <a:pt x="1184" y="74"/>
                  </a:lnTo>
                  <a:cubicBezTo>
                    <a:pt x="555" y="74"/>
                    <a:pt x="1" y="592"/>
                    <a:pt x="1" y="1257"/>
                  </a:cubicBezTo>
                  <a:cubicBezTo>
                    <a:pt x="1" y="1886"/>
                    <a:pt x="555" y="2403"/>
                    <a:pt x="1184" y="2403"/>
                  </a:cubicBezTo>
                  <a:lnTo>
                    <a:pt x="8504" y="2366"/>
                  </a:lnTo>
                  <a:lnTo>
                    <a:pt x="8541" y="2366"/>
                  </a:lnTo>
                  <a:cubicBezTo>
                    <a:pt x="9169" y="2329"/>
                    <a:pt x="9650" y="1812"/>
                    <a:pt x="9650" y="1183"/>
                  </a:cubicBezTo>
                  <a:cubicBezTo>
                    <a:pt x="9650" y="518"/>
                    <a:pt x="9132" y="0"/>
                    <a:pt x="84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41"/>
            <p:cNvSpPr/>
            <p:nvPr/>
          </p:nvSpPr>
          <p:spPr>
            <a:xfrm>
              <a:off x="1852850" y="3064525"/>
              <a:ext cx="256050" cy="74900"/>
            </a:xfrm>
            <a:custGeom>
              <a:rect b="b" l="l" r="r" t="t"/>
              <a:pathLst>
                <a:path extrusionOk="0" h="2996" w="10242">
                  <a:moveTo>
                    <a:pt x="8763" y="629"/>
                  </a:moveTo>
                  <a:cubicBezTo>
                    <a:pt x="9243" y="629"/>
                    <a:pt x="9650" y="999"/>
                    <a:pt x="9650" y="1479"/>
                  </a:cubicBezTo>
                  <a:cubicBezTo>
                    <a:pt x="9650" y="1960"/>
                    <a:pt x="9280" y="2330"/>
                    <a:pt x="8837" y="2330"/>
                  </a:cubicBezTo>
                  <a:lnTo>
                    <a:pt x="8763" y="2367"/>
                  </a:lnTo>
                  <a:lnTo>
                    <a:pt x="1480" y="2404"/>
                  </a:lnTo>
                  <a:cubicBezTo>
                    <a:pt x="999" y="2404"/>
                    <a:pt x="629" y="1997"/>
                    <a:pt x="629" y="1516"/>
                  </a:cubicBezTo>
                  <a:cubicBezTo>
                    <a:pt x="629" y="1294"/>
                    <a:pt x="703" y="1073"/>
                    <a:pt x="888" y="925"/>
                  </a:cubicBezTo>
                  <a:cubicBezTo>
                    <a:pt x="1036" y="777"/>
                    <a:pt x="1258" y="666"/>
                    <a:pt x="1480" y="666"/>
                  </a:cubicBezTo>
                  <a:lnTo>
                    <a:pt x="8763" y="629"/>
                  </a:lnTo>
                  <a:close/>
                  <a:moveTo>
                    <a:pt x="8763" y="0"/>
                  </a:moveTo>
                  <a:lnTo>
                    <a:pt x="1480" y="37"/>
                  </a:lnTo>
                  <a:cubicBezTo>
                    <a:pt x="666" y="37"/>
                    <a:pt x="1" y="703"/>
                    <a:pt x="1" y="1516"/>
                  </a:cubicBezTo>
                  <a:lnTo>
                    <a:pt x="1" y="1553"/>
                  </a:lnTo>
                  <a:cubicBezTo>
                    <a:pt x="1" y="2367"/>
                    <a:pt x="666" y="2995"/>
                    <a:pt x="1480" y="2995"/>
                  </a:cubicBezTo>
                  <a:lnTo>
                    <a:pt x="8800" y="2958"/>
                  </a:lnTo>
                  <a:lnTo>
                    <a:pt x="8837" y="2958"/>
                  </a:lnTo>
                  <a:cubicBezTo>
                    <a:pt x="9650" y="2921"/>
                    <a:pt x="10242" y="2293"/>
                    <a:pt x="10242" y="1479"/>
                  </a:cubicBezTo>
                  <a:cubicBezTo>
                    <a:pt x="10242" y="666"/>
                    <a:pt x="9576" y="0"/>
                    <a:pt x="87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41"/>
            <p:cNvSpPr/>
            <p:nvPr/>
          </p:nvSpPr>
          <p:spPr>
            <a:xfrm>
              <a:off x="2226250" y="3045125"/>
              <a:ext cx="224625" cy="411425"/>
            </a:xfrm>
            <a:custGeom>
              <a:rect b="b" l="l" r="r" t="t"/>
              <a:pathLst>
                <a:path extrusionOk="0" h="16457" w="8985">
                  <a:moveTo>
                    <a:pt x="1184" y="0"/>
                  </a:moveTo>
                  <a:cubicBezTo>
                    <a:pt x="482" y="0"/>
                    <a:pt x="1" y="739"/>
                    <a:pt x="297" y="1368"/>
                  </a:cubicBezTo>
                  <a:lnTo>
                    <a:pt x="6730" y="15860"/>
                  </a:lnTo>
                  <a:cubicBezTo>
                    <a:pt x="6867" y="16238"/>
                    <a:pt x="7227" y="16456"/>
                    <a:pt x="7632" y="16456"/>
                  </a:cubicBezTo>
                  <a:cubicBezTo>
                    <a:pt x="7664" y="16456"/>
                    <a:pt x="7696" y="16455"/>
                    <a:pt x="7728" y="16452"/>
                  </a:cubicBezTo>
                  <a:lnTo>
                    <a:pt x="7950" y="16415"/>
                  </a:lnTo>
                  <a:cubicBezTo>
                    <a:pt x="8615" y="16341"/>
                    <a:pt x="8985" y="15639"/>
                    <a:pt x="8726" y="15047"/>
                  </a:cubicBezTo>
                  <a:lnTo>
                    <a:pt x="2071" y="592"/>
                  </a:lnTo>
                  <a:cubicBezTo>
                    <a:pt x="1923" y="222"/>
                    <a:pt x="1591" y="0"/>
                    <a:pt x="11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41"/>
            <p:cNvSpPr/>
            <p:nvPr/>
          </p:nvSpPr>
          <p:spPr>
            <a:xfrm>
              <a:off x="2224400" y="3037725"/>
              <a:ext cx="230175" cy="426100"/>
            </a:xfrm>
            <a:custGeom>
              <a:rect b="b" l="l" r="r" t="t"/>
              <a:pathLst>
                <a:path extrusionOk="0" h="17044" w="9207">
                  <a:moveTo>
                    <a:pt x="1258" y="629"/>
                  </a:moveTo>
                  <a:cubicBezTo>
                    <a:pt x="1517" y="629"/>
                    <a:pt x="1776" y="777"/>
                    <a:pt x="1886" y="999"/>
                  </a:cubicBezTo>
                  <a:lnTo>
                    <a:pt x="8504" y="15491"/>
                  </a:lnTo>
                  <a:cubicBezTo>
                    <a:pt x="8541" y="15565"/>
                    <a:pt x="8578" y="15676"/>
                    <a:pt x="8578" y="15750"/>
                  </a:cubicBezTo>
                  <a:cubicBezTo>
                    <a:pt x="8578" y="16083"/>
                    <a:pt x="8319" y="16378"/>
                    <a:pt x="7987" y="16415"/>
                  </a:cubicBezTo>
                  <a:lnTo>
                    <a:pt x="7765" y="16452"/>
                  </a:lnTo>
                  <a:lnTo>
                    <a:pt x="7691" y="16452"/>
                  </a:lnTo>
                  <a:cubicBezTo>
                    <a:pt x="7432" y="16452"/>
                    <a:pt x="7173" y="16304"/>
                    <a:pt x="7062" y="16046"/>
                  </a:cubicBezTo>
                  <a:lnTo>
                    <a:pt x="666" y="1553"/>
                  </a:lnTo>
                  <a:cubicBezTo>
                    <a:pt x="629" y="1442"/>
                    <a:pt x="592" y="1368"/>
                    <a:pt x="592" y="1294"/>
                  </a:cubicBezTo>
                  <a:cubicBezTo>
                    <a:pt x="592" y="1109"/>
                    <a:pt x="666" y="925"/>
                    <a:pt x="777" y="814"/>
                  </a:cubicBezTo>
                  <a:cubicBezTo>
                    <a:pt x="925" y="703"/>
                    <a:pt x="1073" y="629"/>
                    <a:pt x="1258" y="629"/>
                  </a:cubicBezTo>
                  <a:close/>
                  <a:moveTo>
                    <a:pt x="1258" y="0"/>
                  </a:moveTo>
                  <a:cubicBezTo>
                    <a:pt x="888" y="0"/>
                    <a:pt x="592" y="148"/>
                    <a:pt x="334" y="370"/>
                  </a:cubicBezTo>
                  <a:cubicBezTo>
                    <a:pt x="112" y="629"/>
                    <a:pt x="1" y="925"/>
                    <a:pt x="1" y="1294"/>
                  </a:cubicBezTo>
                  <a:cubicBezTo>
                    <a:pt x="1" y="1442"/>
                    <a:pt x="1" y="1627"/>
                    <a:pt x="112" y="1812"/>
                  </a:cubicBezTo>
                  <a:lnTo>
                    <a:pt x="6508" y="16304"/>
                  </a:lnTo>
                  <a:cubicBezTo>
                    <a:pt x="6730" y="16748"/>
                    <a:pt x="7173" y="17044"/>
                    <a:pt x="7691" y="17044"/>
                  </a:cubicBezTo>
                  <a:lnTo>
                    <a:pt x="8061" y="17044"/>
                  </a:lnTo>
                  <a:cubicBezTo>
                    <a:pt x="8726" y="16933"/>
                    <a:pt x="9207" y="16378"/>
                    <a:pt x="9207" y="15750"/>
                  </a:cubicBezTo>
                  <a:cubicBezTo>
                    <a:pt x="9207" y="15565"/>
                    <a:pt x="9170" y="15380"/>
                    <a:pt x="9059" y="15232"/>
                  </a:cubicBezTo>
                  <a:lnTo>
                    <a:pt x="2441" y="740"/>
                  </a:lnTo>
                  <a:cubicBezTo>
                    <a:pt x="2219" y="296"/>
                    <a:pt x="1776" y="0"/>
                    <a:pt x="12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41"/>
            <p:cNvSpPr/>
            <p:nvPr/>
          </p:nvSpPr>
          <p:spPr>
            <a:xfrm>
              <a:off x="2154175" y="3065450"/>
              <a:ext cx="241250" cy="60100"/>
            </a:xfrm>
            <a:custGeom>
              <a:rect b="b" l="l" r="r" t="t"/>
              <a:pathLst>
                <a:path extrusionOk="0" h="2404" w="9650">
                  <a:moveTo>
                    <a:pt x="8466" y="0"/>
                  </a:moveTo>
                  <a:lnTo>
                    <a:pt x="1183" y="74"/>
                  </a:lnTo>
                  <a:cubicBezTo>
                    <a:pt x="555" y="74"/>
                    <a:pt x="0" y="592"/>
                    <a:pt x="0" y="1257"/>
                  </a:cubicBezTo>
                  <a:cubicBezTo>
                    <a:pt x="37" y="1886"/>
                    <a:pt x="555" y="2404"/>
                    <a:pt x="1183" y="2404"/>
                  </a:cubicBezTo>
                  <a:lnTo>
                    <a:pt x="8503" y="2367"/>
                  </a:lnTo>
                  <a:lnTo>
                    <a:pt x="8540" y="2367"/>
                  </a:lnTo>
                  <a:cubicBezTo>
                    <a:pt x="9169" y="2330"/>
                    <a:pt x="9650" y="1812"/>
                    <a:pt x="9650" y="1183"/>
                  </a:cubicBezTo>
                  <a:cubicBezTo>
                    <a:pt x="9650" y="518"/>
                    <a:pt x="9132" y="0"/>
                    <a:pt x="84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41"/>
            <p:cNvSpPr/>
            <p:nvPr/>
          </p:nvSpPr>
          <p:spPr>
            <a:xfrm>
              <a:off x="2146775" y="3058050"/>
              <a:ext cx="256050" cy="75825"/>
            </a:xfrm>
            <a:custGeom>
              <a:rect b="b" l="l" r="r" t="t"/>
              <a:pathLst>
                <a:path extrusionOk="0" h="3033" w="10242">
                  <a:moveTo>
                    <a:pt x="8762" y="629"/>
                  </a:moveTo>
                  <a:cubicBezTo>
                    <a:pt x="9243" y="629"/>
                    <a:pt x="9650" y="999"/>
                    <a:pt x="9650" y="1479"/>
                  </a:cubicBezTo>
                  <a:cubicBezTo>
                    <a:pt x="9650" y="1960"/>
                    <a:pt x="9280" y="2330"/>
                    <a:pt x="8836" y="2367"/>
                  </a:cubicBezTo>
                  <a:lnTo>
                    <a:pt x="8762" y="2367"/>
                  </a:lnTo>
                  <a:lnTo>
                    <a:pt x="1479" y="2404"/>
                  </a:lnTo>
                  <a:cubicBezTo>
                    <a:pt x="999" y="2404"/>
                    <a:pt x="629" y="1997"/>
                    <a:pt x="629" y="1553"/>
                  </a:cubicBezTo>
                  <a:lnTo>
                    <a:pt x="629" y="1516"/>
                  </a:lnTo>
                  <a:cubicBezTo>
                    <a:pt x="629" y="1295"/>
                    <a:pt x="703" y="1073"/>
                    <a:pt x="888" y="925"/>
                  </a:cubicBezTo>
                  <a:cubicBezTo>
                    <a:pt x="1036" y="777"/>
                    <a:pt x="1257" y="666"/>
                    <a:pt x="1479" y="666"/>
                  </a:cubicBezTo>
                  <a:lnTo>
                    <a:pt x="8762" y="629"/>
                  </a:lnTo>
                  <a:close/>
                  <a:moveTo>
                    <a:pt x="8762" y="1"/>
                  </a:moveTo>
                  <a:lnTo>
                    <a:pt x="1479" y="38"/>
                  </a:lnTo>
                  <a:cubicBezTo>
                    <a:pt x="666" y="38"/>
                    <a:pt x="0" y="703"/>
                    <a:pt x="0" y="1516"/>
                  </a:cubicBezTo>
                  <a:lnTo>
                    <a:pt x="0" y="1553"/>
                  </a:lnTo>
                  <a:cubicBezTo>
                    <a:pt x="0" y="2367"/>
                    <a:pt x="666" y="3032"/>
                    <a:pt x="1479" y="3032"/>
                  </a:cubicBezTo>
                  <a:lnTo>
                    <a:pt x="8799" y="2958"/>
                  </a:lnTo>
                  <a:lnTo>
                    <a:pt x="8836" y="2958"/>
                  </a:lnTo>
                  <a:cubicBezTo>
                    <a:pt x="9650" y="2921"/>
                    <a:pt x="10241" y="2293"/>
                    <a:pt x="10241" y="1479"/>
                  </a:cubicBezTo>
                  <a:cubicBezTo>
                    <a:pt x="10241" y="666"/>
                    <a:pt x="9576" y="1"/>
                    <a:pt x="87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41"/>
            <p:cNvSpPr/>
            <p:nvPr/>
          </p:nvSpPr>
          <p:spPr>
            <a:xfrm>
              <a:off x="6411325" y="2750350"/>
              <a:ext cx="307800" cy="342775"/>
            </a:xfrm>
            <a:custGeom>
              <a:rect b="b" l="l" r="r" t="t"/>
              <a:pathLst>
                <a:path extrusionOk="0" h="13711" w="12312">
                  <a:moveTo>
                    <a:pt x="7907" y="0"/>
                  </a:moveTo>
                  <a:cubicBezTo>
                    <a:pt x="5765" y="0"/>
                    <a:pt x="3291" y="1801"/>
                    <a:pt x="1849" y="4656"/>
                  </a:cubicBezTo>
                  <a:cubicBezTo>
                    <a:pt x="1" y="8242"/>
                    <a:pt x="481" y="12124"/>
                    <a:pt x="2884" y="13344"/>
                  </a:cubicBezTo>
                  <a:cubicBezTo>
                    <a:pt x="3367" y="13593"/>
                    <a:pt x="3894" y="13711"/>
                    <a:pt x="4443" y="13711"/>
                  </a:cubicBezTo>
                  <a:cubicBezTo>
                    <a:pt x="6585" y="13711"/>
                    <a:pt x="9058" y="11910"/>
                    <a:pt x="10500" y="9055"/>
                  </a:cubicBezTo>
                  <a:cubicBezTo>
                    <a:pt x="12312" y="5469"/>
                    <a:pt x="11868" y="1587"/>
                    <a:pt x="9465" y="367"/>
                  </a:cubicBezTo>
                  <a:cubicBezTo>
                    <a:pt x="8983" y="118"/>
                    <a:pt x="8456" y="0"/>
                    <a:pt x="79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41"/>
            <p:cNvSpPr/>
            <p:nvPr/>
          </p:nvSpPr>
          <p:spPr>
            <a:xfrm>
              <a:off x="6421500" y="2742875"/>
              <a:ext cx="288400" cy="358650"/>
            </a:xfrm>
            <a:custGeom>
              <a:rect b="b" l="l" r="r" t="t"/>
              <a:pathLst>
                <a:path extrusionOk="0" h="14346" w="11536">
                  <a:moveTo>
                    <a:pt x="7505" y="592"/>
                  </a:moveTo>
                  <a:cubicBezTo>
                    <a:pt x="8023" y="592"/>
                    <a:pt x="8467" y="703"/>
                    <a:pt x="8910" y="925"/>
                  </a:cubicBezTo>
                  <a:cubicBezTo>
                    <a:pt x="9576" y="1258"/>
                    <a:pt x="10056" y="1775"/>
                    <a:pt x="10389" y="2478"/>
                  </a:cubicBezTo>
                  <a:cubicBezTo>
                    <a:pt x="10722" y="3180"/>
                    <a:pt x="10907" y="4030"/>
                    <a:pt x="10907" y="4992"/>
                  </a:cubicBezTo>
                  <a:cubicBezTo>
                    <a:pt x="10907" y="6286"/>
                    <a:pt x="10537" y="7764"/>
                    <a:pt x="9835" y="9206"/>
                  </a:cubicBezTo>
                  <a:cubicBezTo>
                    <a:pt x="8393" y="12016"/>
                    <a:pt x="5990" y="13717"/>
                    <a:pt x="4030" y="13717"/>
                  </a:cubicBezTo>
                  <a:cubicBezTo>
                    <a:pt x="3513" y="13717"/>
                    <a:pt x="3032" y="13606"/>
                    <a:pt x="2588" y="13384"/>
                  </a:cubicBezTo>
                  <a:cubicBezTo>
                    <a:pt x="1960" y="13051"/>
                    <a:pt x="1479" y="12534"/>
                    <a:pt x="1147" y="11831"/>
                  </a:cubicBezTo>
                  <a:cubicBezTo>
                    <a:pt x="814" y="11129"/>
                    <a:pt x="629" y="10278"/>
                    <a:pt x="629" y="9354"/>
                  </a:cubicBezTo>
                  <a:cubicBezTo>
                    <a:pt x="629" y="8023"/>
                    <a:pt x="962" y="6544"/>
                    <a:pt x="1701" y="5103"/>
                  </a:cubicBezTo>
                  <a:cubicBezTo>
                    <a:pt x="3106" y="2293"/>
                    <a:pt x="5509" y="592"/>
                    <a:pt x="7505" y="592"/>
                  </a:cubicBezTo>
                  <a:close/>
                  <a:moveTo>
                    <a:pt x="7505" y="1"/>
                  </a:moveTo>
                  <a:cubicBezTo>
                    <a:pt x="5176" y="1"/>
                    <a:pt x="2662" y="1886"/>
                    <a:pt x="1147" y="4807"/>
                  </a:cubicBezTo>
                  <a:cubicBezTo>
                    <a:pt x="370" y="6323"/>
                    <a:pt x="0" y="7912"/>
                    <a:pt x="0" y="9354"/>
                  </a:cubicBezTo>
                  <a:cubicBezTo>
                    <a:pt x="0" y="10352"/>
                    <a:pt x="185" y="11314"/>
                    <a:pt x="592" y="12090"/>
                  </a:cubicBezTo>
                  <a:cubicBezTo>
                    <a:pt x="962" y="12903"/>
                    <a:pt x="1553" y="13532"/>
                    <a:pt x="2330" y="13939"/>
                  </a:cubicBezTo>
                  <a:cubicBezTo>
                    <a:pt x="2847" y="14197"/>
                    <a:pt x="3439" y="14345"/>
                    <a:pt x="4030" y="14345"/>
                  </a:cubicBezTo>
                  <a:cubicBezTo>
                    <a:pt x="6359" y="14308"/>
                    <a:pt x="8873" y="12423"/>
                    <a:pt x="10352" y="9502"/>
                  </a:cubicBezTo>
                  <a:cubicBezTo>
                    <a:pt x="11129" y="7986"/>
                    <a:pt x="11535" y="6397"/>
                    <a:pt x="11535" y="4992"/>
                  </a:cubicBezTo>
                  <a:cubicBezTo>
                    <a:pt x="11535" y="3957"/>
                    <a:pt x="11313" y="2995"/>
                    <a:pt x="10944" y="2219"/>
                  </a:cubicBezTo>
                  <a:cubicBezTo>
                    <a:pt x="10574" y="1406"/>
                    <a:pt x="9982" y="777"/>
                    <a:pt x="9206" y="370"/>
                  </a:cubicBezTo>
                  <a:cubicBezTo>
                    <a:pt x="8689" y="112"/>
                    <a:pt x="8097" y="1"/>
                    <a:pt x="75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41"/>
            <p:cNvSpPr/>
            <p:nvPr/>
          </p:nvSpPr>
          <p:spPr>
            <a:xfrm>
              <a:off x="6367900" y="2718725"/>
              <a:ext cx="380800" cy="356000"/>
            </a:xfrm>
            <a:custGeom>
              <a:rect b="b" l="l" r="r" t="t"/>
              <a:pathLst>
                <a:path extrusionOk="0" h="14240" w="15232">
                  <a:moveTo>
                    <a:pt x="13049" y="0"/>
                  </a:moveTo>
                  <a:cubicBezTo>
                    <a:pt x="12563" y="0"/>
                    <a:pt x="12075" y="185"/>
                    <a:pt x="11683" y="560"/>
                  </a:cubicBezTo>
                  <a:lnTo>
                    <a:pt x="850" y="10838"/>
                  </a:lnTo>
                  <a:cubicBezTo>
                    <a:pt x="37" y="11577"/>
                    <a:pt x="0" y="12834"/>
                    <a:pt x="777" y="13611"/>
                  </a:cubicBezTo>
                  <a:cubicBezTo>
                    <a:pt x="1146" y="14017"/>
                    <a:pt x="1664" y="14239"/>
                    <a:pt x="2181" y="14239"/>
                  </a:cubicBezTo>
                  <a:cubicBezTo>
                    <a:pt x="2662" y="14239"/>
                    <a:pt x="3180" y="14054"/>
                    <a:pt x="3549" y="13685"/>
                  </a:cubicBezTo>
                  <a:lnTo>
                    <a:pt x="14419" y="3407"/>
                  </a:lnTo>
                  <a:cubicBezTo>
                    <a:pt x="15195" y="2667"/>
                    <a:pt x="15232" y="1410"/>
                    <a:pt x="14493" y="634"/>
                  </a:cubicBezTo>
                  <a:cubicBezTo>
                    <a:pt x="14091" y="213"/>
                    <a:pt x="13570" y="0"/>
                    <a:pt x="130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41"/>
            <p:cNvSpPr/>
            <p:nvPr/>
          </p:nvSpPr>
          <p:spPr>
            <a:xfrm>
              <a:off x="6007425" y="2810625"/>
              <a:ext cx="244025" cy="272225"/>
            </a:xfrm>
            <a:custGeom>
              <a:rect b="b" l="l" r="r" t="t"/>
              <a:pathLst>
                <a:path extrusionOk="0" h="10889" w="9761">
                  <a:moveTo>
                    <a:pt x="6283" y="0"/>
                  </a:moveTo>
                  <a:cubicBezTo>
                    <a:pt x="4573" y="0"/>
                    <a:pt x="2595" y="1449"/>
                    <a:pt x="1442" y="3724"/>
                  </a:cubicBezTo>
                  <a:cubicBezTo>
                    <a:pt x="1" y="6533"/>
                    <a:pt x="370" y="9639"/>
                    <a:pt x="2256" y="10600"/>
                  </a:cubicBezTo>
                  <a:cubicBezTo>
                    <a:pt x="2647" y="10796"/>
                    <a:pt x="3071" y="10889"/>
                    <a:pt x="3510" y="10889"/>
                  </a:cubicBezTo>
                  <a:cubicBezTo>
                    <a:pt x="5225" y="10889"/>
                    <a:pt x="7171" y="9466"/>
                    <a:pt x="8319" y="7199"/>
                  </a:cubicBezTo>
                  <a:cubicBezTo>
                    <a:pt x="9761" y="4352"/>
                    <a:pt x="9391" y="1247"/>
                    <a:pt x="7506" y="285"/>
                  </a:cubicBezTo>
                  <a:cubicBezTo>
                    <a:pt x="7127" y="92"/>
                    <a:pt x="6713" y="0"/>
                    <a:pt x="62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41"/>
            <p:cNvSpPr/>
            <p:nvPr/>
          </p:nvSpPr>
          <p:spPr>
            <a:xfrm>
              <a:off x="6013900" y="2802950"/>
              <a:ext cx="231100" cy="287475"/>
            </a:xfrm>
            <a:custGeom>
              <a:rect b="b" l="l" r="r" t="t"/>
              <a:pathLst>
                <a:path extrusionOk="0" h="11499" w="9244">
                  <a:moveTo>
                    <a:pt x="5990" y="629"/>
                  </a:moveTo>
                  <a:cubicBezTo>
                    <a:pt x="6396" y="629"/>
                    <a:pt x="6766" y="703"/>
                    <a:pt x="7099" y="888"/>
                  </a:cubicBezTo>
                  <a:cubicBezTo>
                    <a:pt x="7579" y="1147"/>
                    <a:pt x="7986" y="1554"/>
                    <a:pt x="8245" y="2071"/>
                  </a:cubicBezTo>
                  <a:cubicBezTo>
                    <a:pt x="8504" y="2626"/>
                    <a:pt x="8652" y="3291"/>
                    <a:pt x="8652" y="4031"/>
                  </a:cubicBezTo>
                  <a:cubicBezTo>
                    <a:pt x="8652" y="5066"/>
                    <a:pt x="8356" y="6249"/>
                    <a:pt x="7801" y="7358"/>
                  </a:cubicBezTo>
                  <a:cubicBezTo>
                    <a:pt x="6692" y="9539"/>
                    <a:pt x="4770" y="10907"/>
                    <a:pt x="3254" y="10907"/>
                  </a:cubicBezTo>
                  <a:cubicBezTo>
                    <a:pt x="2847" y="10870"/>
                    <a:pt x="2477" y="10796"/>
                    <a:pt x="2145" y="10648"/>
                  </a:cubicBezTo>
                  <a:cubicBezTo>
                    <a:pt x="1664" y="10390"/>
                    <a:pt x="1294" y="9983"/>
                    <a:pt x="1036" y="9428"/>
                  </a:cubicBezTo>
                  <a:cubicBezTo>
                    <a:pt x="740" y="8911"/>
                    <a:pt x="629" y="8245"/>
                    <a:pt x="629" y="7506"/>
                  </a:cubicBezTo>
                  <a:cubicBezTo>
                    <a:pt x="629" y="6471"/>
                    <a:pt x="888" y="5288"/>
                    <a:pt x="1479" y="4141"/>
                  </a:cubicBezTo>
                  <a:cubicBezTo>
                    <a:pt x="2034" y="3069"/>
                    <a:pt x="2773" y="2182"/>
                    <a:pt x="3587" y="1554"/>
                  </a:cubicBezTo>
                  <a:cubicBezTo>
                    <a:pt x="4363" y="962"/>
                    <a:pt x="5250" y="629"/>
                    <a:pt x="5990" y="629"/>
                  </a:cubicBezTo>
                  <a:close/>
                  <a:moveTo>
                    <a:pt x="5990" y="1"/>
                  </a:moveTo>
                  <a:cubicBezTo>
                    <a:pt x="4141" y="38"/>
                    <a:pt x="2108" y="1517"/>
                    <a:pt x="925" y="3883"/>
                  </a:cubicBezTo>
                  <a:cubicBezTo>
                    <a:pt x="296" y="5103"/>
                    <a:pt x="0" y="6360"/>
                    <a:pt x="0" y="7506"/>
                  </a:cubicBezTo>
                  <a:cubicBezTo>
                    <a:pt x="0" y="8319"/>
                    <a:pt x="148" y="9059"/>
                    <a:pt x="481" y="9687"/>
                  </a:cubicBezTo>
                  <a:cubicBezTo>
                    <a:pt x="777" y="10353"/>
                    <a:pt x="1257" y="10870"/>
                    <a:pt x="1886" y="11166"/>
                  </a:cubicBezTo>
                  <a:cubicBezTo>
                    <a:pt x="2293" y="11388"/>
                    <a:pt x="2773" y="11499"/>
                    <a:pt x="3254" y="11499"/>
                  </a:cubicBezTo>
                  <a:cubicBezTo>
                    <a:pt x="5139" y="11499"/>
                    <a:pt x="7136" y="9983"/>
                    <a:pt x="8319" y="7654"/>
                  </a:cubicBezTo>
                  <a:cubicBezTo>
                    <a:pt x="8947" y="6434"/>
                    <a:pt x="9243" y="5177"/>
                    <a:pt x="9243" y="4031"/>
                  </a:cubicBezTo>
                  <a:cubicBezTo>
                    <a:pt x="9243" y="3217"/>
                    <a:pt x="9095" y="2441"/>
                    <a:pt x="8799" y="1812"/>
                  </a:cubicBezTo>
                  <a:cubicBezTo>
                    <a:pt x="8467" y="1184"/>
                    <a:pt x="8023" y="666"/>
                    <a:pt x="7395" y="333"/>
                  </a:cubicBezTo>
                  <a:cubicBezTo>
                    <a:pt x="6951" y="112"/>
                    <a:pt x="6470" y="1"/>
                    <a:pt x="59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41"/>
            <p:cNvSpPr/>
            <p:nvPr/>
          </p:nvSpPr>
          <p:spPr>
            <a:xfrm>
              <a:off x="5994500" y="2772900"/>
              <a:ext cx="258800" cy="320975"/>
            </a:xfrm>
            <a:custGeom>
              <a:rect b="b" l="l" r="r" t="t"/>
              <a:pathLst>
                <a:path extrusionOk="0" h="12839" w="10352">
                  <a:moveTo>
                    <a:pt x="8574" y="1"/>
                  </a:moveTo>
                  <a:cubicBezTo>
                    <a:pt x="8085" y="1"/>
                    <a:pt x="7601" y="232"/>
                    <a:pt x="7283" y="685"/>
                  </a:cubicBezTo>
                  <a:lnTo>
                    <a:pt x="481" y="10371"/>
                  </a:lnTo>
                  <a:cubicBezTo>
                    <a:pt x="0" y="11074"/>
                    <a:pt x="185" y="12072"/>
                    <a:pt x="887" y="12553"/>
                  </a:cubicBezTo>
                  <a:cubicBezTo>
                    <a:pt x="1167" y="12749"/>
                    <a:pt x="1490" y="12839"/>
                    <a:pt x="1806" y="12839"/>
                  </a:cubicBezTo>
                  <a:cubicBezTo>
                    <a:pt x="1908" y="12839"/>
                    <a:pt x="2009" y="12829"/>
                    <a:pt x="2107" y="12812"/>
                  </a:cubicBezTo>
                  <a:cubicBezTo>
                    <a:pt x="2477" y="12738"/>
                    <a:pt x="2810" y="12516"/>
                    <a:pt x="3069" y="12183"/>
                  </a:cubicBezTo>
                  <a:lnTo>
                    <a:pt x="9871" y="2460"/>
                  </a:lnTo>
                  <a:cubicBezTo>
                    <a:pt x="10352" y="1757"/>
                    <a:pt x="10167" y="796"/>
                    <a:pt x="9464" y="278"/>
                  </a:cubicBezTo>
                  <a:cubicBezTo>
                    <a:pt x="9193" y="93"/>
                    <a:pt x="8882" y="1"/>
                    <a:pt x="85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41"/>
            <p:cNvSpPr/>
            <p:nvPr/>
          </p:nvSpPr>
          <p:spPr>
            <a:xfrm>
              <a:off x="5838275" y="3220725"/>
              <a:ext cx="467725" cy="561975"/>
            </a:xfrm>
            <a:custGeom>
              <a:rect b="b" l="l" r="r" t="t"/>
              <a:pathLst>
                <a:path extrusionOk="0" h="22479" w="18709">
                  <a:moveTo>
                    <a:pt x="8467" y="0"/>
                  </a:moveTo>
                  <a:lnTo>
                    <a:pt x="1" y="18523"/>
                  </a:lnTo>
                  <a:lnTo>
                    <a:pt x="8948" y="22479"/>
                  </a:lnTo>
                  <a:lnTo>
                    <a:pt x="18708" y="555"/>
                  </a:lnTo>
                  <a:lnTo>
                    <a:pt x="84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41"/>
            <p:cNvSpPr/>
            <p:nvPr/>
          </p:nvSpPr>
          <p:spPr>
            <a:xfrm>
              <a:off x="5829975" y="3213325"/>
              <a:ext cx="484325" cy="577500"/>
            </a:xfrm>
            <a:custGeom>
              <a:rect b="b" l="l" r="r" t="t"/>
              <a:pathLst>
                <a:path extrusionOk="0" h="23100" w="19373">
                  <a:moveTo>
                    <a:pt x="9006" y="639"/>
                  </a:moveTo>
                  <a:lnTo>
                    <a:pt x="18596" y="1110"/>
                  </a:lnTo>
                  <a:lnTo>
                    <a:pt x="9132" y="22368"/>
                  </a:lnTo>
                  <a:lnTo>
                    <a:pt x="740" y="18671"/>
                  </a:lnTo>
                  <a:lnTo>
                    <a:pt x="9006" y="639"/>
                  </a:lnTo>
                  <a:close/>
                  <a:moveTo>
                    <a:pt x="8836" y="1"/>
                  </a:moveTo>
                  <a:cubicBezTo>
                    <a:pt x="8688" y="1"/>
                    <a:pt x="8577" y="75"/>
                    <a:pt x="8540" y="186"/>
                  </a:cubicBezTo>
                  <a:lnTo>
                    <a:pt x="37" y="18708"/>
                  </a:lnTo>
                  <a:cubicBezTo>
                    <a:pt x="0" y="18782"/>
                    <a:pt x="0" y="18856"/>
                    <a:pt x="37" y="18930"/>
                  </a:cubicBezTo>
                  <a:cubicBezTo>
                    <a:pt x="74" y="19004"/>
                    <a:pt x="111" y="19078"/>
                    <a:pt x="222" y="19115"/>
                  </a:cubicBezTo>
                  <a:lnTo>
                    <a:pt x="9169" y="23070"/>
                  </a:lnTo>
                  <a:cubicBezTo>
                    <a:pt x="9209" y="23090"/>
                    <a:pt x="9251" y="23099"/>
                    <a:pt x="9293" y="23099"/>
                  </a:cubicBezTo>
                  <a:cubicBezTo>
                    <a:pt x="9408" y="23099"/>
                    <a:pt x="9521" y="23031"/>
                    <a:pt x="9576" y="22923"/>
                  </a:cubicBezTo>
                  <a:lnTo>
                    <a:pt x="19336" y="962"/>
                  </a:lnTo>
                  <a:cubicBezTo>
                    <a:pt x="19373" y="851"/>
                    <a:pt x="19373" y="777"/>
                    <a:pt x="19336" y="666"/>
                  </a:cubicBezTo>
                  <a:cubicBezTo>
                    <a:pt x="19262" y="592"/>
                    <a:pt x="19188" y="518"/>
                    <a:pt x="19077" y="518"/>
                  </a:cubicBezTo>
                  <a:lnTo>
                    <a:pt x="88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41"/>
            <p:cNvSpPr/>
            <p:nvPr/>
          </p:nvSpPr>
          <p:spPr>
            <a:xfrm>
              <a:off x="6088775" y="3235525"/>
              <a:ext cx="500975" cy="665475"/>
            </a:xfrm>
            <a:custGeom>
              <a:rect b="b" l="l" r="r" t="t"/>
              <a:pathLst>
                <a:path extrusionOk="0" h="26619" w="20039">
                  <a:moveTo>
                    <a:pt x="9945" y="0"/>
                  </a:moveTo>
                  <a:lnTo>
                    <a:pt x="0" y="22367"/>
                  </a:lnTo>
                  <a:lnTo>
                    <a:pt x="9575" y="26619"/>
                  </a:lnTo>
                  <a:lnTo>
                    <a:pt x="20038" y="518"/>
                  </a:lnTo>
                  <a:lnTo>
                    <a:pt x="994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41"/>
            <p:cNvSpPr/>
            <p:nvPr/>
          </p:nvSpPr>
          <p:spPr>
            <a:xfrm>
              <a:off x="6081375" y="3228125"/>
              <a:ext cx="516675" cy="680050"/>
            </a:xfrm>
            <a:custGeom>
              <a:rect b="b" l="l" r="r" t="t"/>
              <a:pathLst>
                <a:path extrusionOk="0" h="27202" w="20667">
                  <a:moveTo>
                    <a:pt x="10450" y="639"/>
                  </a:moveTo>
                  <a:lnTo>
                    <a:pt x="19890" y="1109"/>
                  </a:lnTo>
                  <a:lnTo>
                    <a:pt x="9687" y="26471"/>
                  </a:lnTo>
                  <a:lnTo>
                    <a:pt x="740" y="22515"/>
                  </a:lnTo>
                  <a:lnTo>
                    <a:pt x="10450" y="639"/>
                  </a:lnTo>
                  <a:close/>
                  <a:moveTo>
                    <a:pt x="10278" y="0"/>
                  </a:moveTo>
                  <a:cubicBezTo>
                    <a:pt x="10130" y="0"/>
                    <a:pt x="10019" y="74"/>
                    <a:pt x="9982" y="185"/>
                  </a:cubicBezTo>
                  <a:lnTo>
                    <a:pt x="37" y="22552"/>
                  </a:lnTo>
                  <a:cubicBezTo>
                    <a:pt x="0" y="22626"/>
                    <a:pt x="0" y="22700"/>
                    <a:pt x="37" y="22774"/>
                  </a:cubicBezTo>
                  <a:cubicBezTo>
                    <a:pt x="74" y="22848"/>
                    <a:pt x="111" y="22922"/>
                    <a:pt x="185" y="22959"/>
                  </a:cubicBezTo>
                  <a:lnTo>
                    <a:pt x="9724" y="27174"/>
                  </a:lnTo>
                  <a:cubicBezTo>
                    <a:pt x="9779" y="27192"/>
                    <a:pt x="9825" y="27201"/>
                    <a:pt x="9867" y="27201"/>
                  </a:cubicBezTo>
                  <a:cubicBezTo>
                    <a:pt x="9908" y="27201"/>
                    <a:pt x="9945" y="27192"/>
                    <a:pt x="9982" y="27174"/>
                  </a:cubicBezTo>
                  <a:cubicBezTo>
                    <a:pt x="10056" y="27137"/>
                    <a:pt x="10130" y="27100"/>
                    <a:pt x="10167" y="27026"/>
                  </a:cubicBezTo>
                  <a:lnTo>
                    <a:pt x="20630" y="925"/>
                  </a:lnTo>
                  <a:cubicBezTo>
                    <a:pt x="20667" y="851"/>
                    <a:pt x="20667" y="740"/>
                    <a:pt x="20593" y="666"/>
                  </a:cubicBezTo>
                  <a:cubicBezTo>
                    <a:pt x="20556" y="592"/>
                    <a:pt x="20445" y="518"/>
                    <a:pt x="20371" y="518"/>
                  </a:cubicBezTo>
                  <a:lnTo>
                    <a:pt x="102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41"/>
            <p:cNvSpPr/>
            <p:nvPr/>
          </p:nvSpPr>
          <p:spPr>
            <a:xfrm>
              <a:off x="5663600" y="3210550"/>
              <a:ext cx="354950" cy="461250"/>
            </a:xfrm>
            <a:custGeom>
              <a:rect b="b" l="l" r="r" t="t"/>
              <a:pathLst>
                <a:path extrusionOk="0" h="18450" w="14198">
                  <a:moveTo>
                    <a:pt x="7136" y="1"/>
                  </a:moveTo>
                  <a:lnTo>
                    <a:pt x="1" y="15824"/>
                  </a:lnTo>
                  <a:lnTo>
                    <a:pt x="5916" y="18449"/>
                  </a:lnTo>
                  <a:lnTo>
                    <a:pt x="14197" y="371"/>
                  </a:lnTo>
                  <a:lnTo>
                    <a:pt x="71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41"/>
            <p:cNvSpPr/>
            <p:nvPr/>
          </p:nvSpPr>
          <p:spPr>
            <a:xfrm>
              <a:off x="5655275" y="3202250"/>
              <a:ext cx="371575" cy="477650"/>
            </a:xfrm>
            <a:custGeom>
              <a:rect b="b" l="l" r="r" t="t"/>
              <a:pathLst>
                <a:path extrusionOk="0" h="19106" w="14863">
                  <a:moveTo>
                    <a:pt x="7691" y="629"/>
                  </a:moveTo>
                  <a:lnTo>
                    <a:pt x="14079" y="974"/>
                  </a:lnTo>
                  <a:lnTo>
                    <a:pt x="14079" y="974"/>
                  </a:lnTo>
                  <a:lnTo>
                    <a:pt x="6101" y="18375"/>
                  </a:lnTo>
                  <a:lnTo>
                    <a:pt x="740" y="16008"/>
                  </a:lnTo>
                  <a:lnTo>
                    <a:pt x="7691" y="629"/>
                  </a:lnTo>
                  <a:close/>
                  <a:moveTo>
                    <a:pt x="7506" y="0"/>
                  </a:moveTo>
                  <a:cubicBezTo>
                    <a:pt x="7358" y="0"/>
                    <a:pt x="7247" y="74"/>
                    <a:pt x="7210" y="185"/>
                  </a:cubicBezTo>
                  <a:lnTo>
                    <a:pt x="38" y="16045"/>
                  </a:lnTo>
                  <a:cubicBezTo>
                    <a:pt x="1" y="16119"/>
                    <a:pt x="1" y="16193"/>
                    <a:pt x="38" y="16267"/>
                  </a:cubicBezTo>
                  <a:cubicBezTo>
                    <a:pt x="75" y="16378"/>
                    <a:pt x="112" y="16415"/>
                    <a:pt x="186" y="16452"/>
                  </a:cubicBezTo>
                  <a:lnTo>
                    <a:pt x="6101" y="19077"/>
                  </a:lnTo>
                  <a:cubicBezTo>
                    <a:pt x="6150" y="19097"/>
                    <a:pt x="6200" y="19106"/>
                    <a:pt x="6247" y="19106"/>
                  </a:cubicBezTo>
                  <a:cubicBezTo>
                    <a:pt x="6374" y="19106"/>
                    <a:pt x="6481" y="19037"/>
                    <a:pt x="6508" y="18929"/>
                  </a:cubicBezTo>
                  <a:lnTo>
                    <a:pt x="14826" y="813"/>
                  </a:lnTo>
                  <a:cubicBezTo>
                    <a:pt x="14863" y="739"/>
                    <a:pt x="14863" y="629"/>
                    <a:pt x="14789" y="518"/>
                  </a:cubicBezTo>
                  <a:cubicBezTo>
                    <a:pt x="14752" y="444"/>
                    <a:pt x="14641" y="370"/>
                    <a:pt x="14567" y="370"/>
                  </a:cubicBezTo>
                  <a:lnTo>
                    <a:pt x="75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41"/>
            <p:cNvSpPr/>
            <p:nvPr/>
          </p:nvSpPr>
          <p:spPr>
            <a:xfrm>
              <a:off x="1289975" y="3512800"/>
              <a:ext cx="232025" cy="192275"/>
            </a:xfrm>
            <a:custGeom>
              <a:rect b="b" l="l" r="r" t="t"/>
              <a:pathLst>
                <a:path extrusionOk="0" h="7691" w="9281">
                  <a:moveTo>
                    <a:pt x="7136" y="0"/>
                  </a:moveTo>
                  <a:lnTo>
                    <a:pt x="1" y="1775"/>
                  </a:lnTo>
                  <a:lnTo>
                    <a:pt x="2441" y="7690"/>
                  </a:lnTo>
                  <a:lnTo>
                    <a:pt x="9280" y="5065"/>
                  </a:lnTo>
                  <a:lnTo>
                    <a:pt x="71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41"/>
            <p:cNvSpPr/>
            <p:nvPr/>
          </p:nvSpPr>
          <p:spPr>
            <a:xfrm>
              <a:off x="1281650" y="3505175"/>
              <a:ext cx="247750" cy="207525"/>
            </a:xfrm>
            <a:custGeom>
              <a:rect b="b" l="l" r="r" t="t"/>
              <a:pathLst>
                <a:path extrusionOk="0" h="8301" w="9910">
                  <a:moveTo>
                    <a:pt x="7284" y="675"/>
                  </a:moveTo>
                  <a:lnTo>
                    <a:pt x="9195" y="5192"/>
                  </a:lnTo>
                  <a:lnTo>
                    <a:pt x="9195" y="5192"/>
                  </a:lnTo>
                  <a:lnTo>
                    <a:pt x="2959" y="7588"/>
                  </a:lnTo>
                  <a:lnTo>
                    <a:pt x="740" y="2265"/>
                  </a:lnTo>
                  <a:lnTo>
                    <a:pt x="7284" y="675"/>
                  </a:lnTo>
                  <a:close/>
                  <a:moveTo>
                    <a:pt x="7471" y="0"/>
                  </a:moveTo>
                  <a:cubicBezTo>
                    <a:pt x="7446" y="0"/>
                    <a:pt x="7420" y="3"/>
                    <a:pt x="7395" y="9"/>
                  </a:cubicBezTo>
                  <a:lnTo>
                    <a:pt x="260" y="1784"/>
                  </a:lnTo>
                  <a:cubicBezTo>
                    <a:pt x="186" y="1784"/>
                    <a:pt x="112" y="1858"/>
                    <a:pt x="38" y="1932"/>
                  </a:cubicBezTo>
                  <a:cubicBezTo>
                    <a:pt x="1" y="2006"/>
                    <a:pt x="1" y="2117"/>
                    <a:pt x="38" y="2191"/>
                  </a:cubicBezTo>
                  <a:lnTo>
                    <a:pt x="2478" y="8106"/>
                  </a:lnTo>
                  <a:cubicBezTo>
                    <a:pt x="2539" y="8229"/>
                    <a:pt x="2677" y="8300"/>
                    <a:pt x="2806" y="8300"/>
                  </a:cubicBezTo>
                  <a:cubicBezTo>
                    <a:pt x="2833" y="8300"/>
                    <a:pt x="2859" y="8297"/>
                    <a:pt x="2885" y="8291"/>
                  </a:cubicBezTo>
                  <a:lnTo>
                    <a:pt x="9724" y="5666"/>
                  </a:lnTo>
                  <a:cubicBezTo>
                    <a:pt x="9798" y="5629"/>
                    <a:pt x="9835" y="5555"/>
                    <a:pt x="9872" y="5481"/>
                  </a:cubicBezTo>
                  <a:cubicBezTo>
                    <a:pt x="9909" y="5407"/>
                    <a:pt x="9909" y="5333"/>
                    <a:pt x="9872" y="5259"/>
                  </a:cubicBezTo>
                  <a:lnTo>
                    <a:pt x="7765" y="194"/>
                  </a:lnTo>
                  <a:cubicBezTo>
                    <a:pt x="7704" y="72"/>
                    <a:pt x="7592" y="0"/>
                    <a:pt x="74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41"/>
            <p:cNvSpPr/>
            <p:nvPr/>
          </p:nvSpPr>
          <p:spPr>
            <a:xfrm>
              <a:off x="1197550" y="3311300"/>
              <a:ext cx="243100" cy="176575"/>
            </a:xfrm>
            <a:custGeom>
              <a:rect b="b" l="l" r="r" t="t"/>
              <a:pathLst>
                <a:path extrusionOk="0" h="7063" w="9724">
                  <a:moveTo>
                    <a:pt x="7469" y="1"/>
                  </a:moveTo>
                  <a:lnTo>
                    <a:pt x="1" y="888"/>
                  </a:lnTo>
                  <a:lnTo>
                    <a:pt x="2552" y="7062"/>
                  </a:lnTo>
                  <a:lnTo>
                    <a:pt x="9724" y="5398"/>
                  </a:lnTo>
                  <a:lnTo>
                    <a:pt x="74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41"/>
            <p:cNvSpPr/>
            <p:nvPr/>
          </p:nvSpPr>
          <p:spPr>
            <a:xfrm>
              <a:off x="1190150" y="3302975"/>
              <a:ext cx="258825" cy="192475"/>
            </a:xfrm>
            <a:custGeom>
              <a:rect b="b" l="l" r="r" t="t"/>
              <a:pathLst>
                <a:path extrusionOk="0" h="7699" w="10353">
                  <a:moveTo>
                    <a:pt x="7543" y="666"/>
                  </a:moveTo>
                  <a:lnTo>
                    <a:pt x="9613" y="5510"/>
                  </a:lnTo>
                  <a:lnTo>
                    <a:pt x="3041" y="7002"/>
                  </a:lnTo>
                  <a:lnTo>
                    <a:pt x="3041" y="7002"/>
                  </a:lnTo>
                  <a:lnTo>
                    <a:pt x="740" y="1480"/>
                  </a:lnTo>
                  <a:lnTo>
                    <a:pt x="7543" y="666"/>
                  </a:lnTo>
                  <a:close/>
                  <a:moveTo>
                    <a:pt x="7728" y="1"/>
                  </a:moveTo>
                  <a:lnTo>
                    <a:pt x="260" y="925"/>
                  </a:lnTo>
                  <a:cubicBezTo>
                    <a:pt x="186" y="925"/>
                    <a:pt x="75" y="999"/>
                    <a:pt x="38" y="1073"/>
                  </a:cubicBezTo>
                  <a:cubicBezTo>
                    <a:pt x="1" y="1147"/>
                    <a:pt x="1" y="1258"/>
                    <a:pt x="38" y="1332"/>
                  </a:cubicBezTo>
                  <a:lnTo>
                    <a:pt x="2552" y="7506"/>
                  </a:lnTo>
                  <a:cubicBezTo>
                    <a:pt x="2616" y="7602"/>
                    <a:pt x="2735" y="7698"/>
                    <a:pt x="2862" y="7698"/>
                  </a:cubicBezTo>
                  <a:cubicBezTo>
                    <a:pt x="2882" y="7698"/>
                    <a:pt x="2902" y="7696"/>
                    <a:pt x="2922" y="7691"/>
                  </a:cubicBezTo>
                  <a:lnTo>
                    <a:pt x="10094" y="6027"/>
                  </a:lnTo>
                  <a:cubicBezTo>
                    <a:pt x="10168" y="6027"/>
                    <a:pt x="10242" y="5953"/>
                    <a:pt x="10316" y="5879"/>
                  </a:cubicBezTo>
                  <a:cubicBezTo>
                    <a:pt x="10353" y="5805"/>
                    <a:pt x="10353" y="5694"/>
                    <a:pt x="10316" y="5620"/>
                  </a:cubicBezTo>
                  <a:lnTo>
                    <a:pt x="8023" y="186"/>
                  </a:lnTo>
                  <a:cubicBezTo>
                    <a:pt x="7987" y="75"/>
                    <a:pt x="7839" y="1"/>
                    <a:pt x="77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41"/>
            <p:cNvSpPr/>
            <p:nvPr/>
          </p:nvSpPr>
          <p:spPr>
            <a:xfrm>
              <a:off x="1413825" y="3288200"/>
              <a:ext cx="203375" cy="151600"/>
            </a:xfrm>
            <a:custGeom>
              <a:rect b="b" l="l" r="r" t="t"/>
              <a:pathLst>
                <a:path extrusionOk="0" h="6064" w="8135">
                  <a:moveTo>
                    <a:pt x="6323" y="0"/>
                  </a:moveTo>
                  <a:lnTo>
                    <a:pt x="1" y="777"/>
                  </a:lnTo>
                  <a:lnTo>
                    <a:pt x="2256" y="6064"/>
                  </a:lnTo>
                  <a:lnTo>
                    <a:pt x="8134" y="4733"/>
                  </a:lnTo>
                  <a:lnTo>
                    <a:pt x="63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41"/>
            <p:cNvSpPr/>
            <p:nvPr/>
          </p:nvSpPr>
          <p:spPr>
            <a:xfrm>
              <a:off x="1406425" y="3280575"/>
              <a:ext cx="219100" cy="166850"/>
            </a:xfrm>
            <a:custGeom>
              <a:rect b="b" l="l" r="r" t="t"/>
              <a:pathLst>
                <a:path extrusionOk="0" h="6674" w="8764">
                  <a:moveTo>
                    <a:pt x="6397" y="638"/>
                  </a:moveTo>
                  <a:lnTo>
                    <a:pt x="8024" y="4816"/>
                  </a:lnTo>
                  <a:lnTo>
                    <a:pt x="2711" y="6020"/>
                  </a:lnTo>
                  <a:lnTo>
                    <a:pt x="2711" y="6020"/>
                  </a:lnTo>
                  <a:lnTo>
                    <a:pt x="740" y="1341"/>
                  </a:lnTo>
                  <a:lnTo>
                    <a:pt x="6397" y="638"/>
                  </a:lnTo>
                  <a:close/>
                  <a:moveTo>
                    <a:pt x="6641" y="0"/>
                  </a:moveTo>
                  <a:cubicBezTo>
                    <a:pt x="6621" y="0"/>
                    <a:pt x="6601" y="3"/>
                    <a:pt x="6582" y="10"/>
                  </a:cubicBezTo>
                  <a:lnTo>
                    <a:pt x="260" y="749"/>
                  </a:lnTo>
                  <a:cubicBezTo>
                    <a:pt x="186" y="786"/>
                    <a:pt x="75" y="823"/>
                    <a:pt x="38" y="897"/>
                  </a:cubicBezTo>
                  <a:cubicBezTo>
                    <a:pt x="1" y="1008"/>
                    <a:pt x="1" y="1082"/>
                    <a:pt x="38" y="1193"/>
                  </a:cubicBezTo>
                  <a:lnTo>
                    <a:pt x="2256" y="6479"/>
                  </a:lnTo>
                  <a:cubicBezTo>
                    <a:pt x="2287" y="6602"/>
                    <a:pt x="2394" y="6674"/>
                    <a:pt x="2513" y="6674"/>
                  </a:cubicBezTo>
                  <a:cubicBezTo>
                    <a:pt x="2538" y="6674"/>
                    <a:pt x="2564" y="6671"/>
                    <a:pt x="2589" y="6664"/>
                  </a:cubicBezTo>
                  <a:lnTo>
                    <a:pt x="8504" y="5333"/>
                  </a:lnTo>
                  <a:cubicBezTo>
                    <a:pt x="8615" y="5296"/>
                    <a:pt x="8689" y="5259"/>
                    <a:pt x="8726" y="5149"/>
                  </a:cubicBezTo>
                  <a:cubicBezTo>
                    <a:pt x="8763" y="5075"/>
                    <a:pt x="8763" y="5001"/>
                    <a:pt x="8726" y="4927"/>
                  </a:cubicBezTo>
                  <a:lnTo>
                    <a:pt x="6878" y="194"/>
                  </a:lnTo>
                  <a:cubicBezTo>
                    <a:pt x="6847" y="72"/>
                    <a:pt x="6740" y="0"/>
                    <a:pt x="66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41"/>
            <p:cNvSpPr/>
            <p:nvPr/>
          </p:nvSpPr>
          <p:spPr>
            <a:xfrm>
              <a:off x="1601450" y="3269700"/>
              <a:ext cx="162700" cy="129425"/>
            </a:xfrm>
            <a:custGeom>
              <a:rect b="b" l="l" r="r" t="t"/>
              <a:pathLst>
                <a:path extrusionOk="0" h="5177" w="6508">
                  <a:moveTo>
                    <a:pt x="4844" y="1"/>
                  </a:moveTo>
                  <a:lnTo>
                    <a:pt x="1" y="592"/>
                  </a:lnTo>
                  <a:lnTo>
                    <a:pt x="1812" y="5177"/>
                  </a:lnTo>
                  <a:lnTo>
                    <a:pt x="6508" y="4105"/>
                  </a:lnTo>
                  <a:lnTo>
                    <a:pt x="48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41"/>
            <p:cNvSpPr/>
            <p:nvPr/>
          </p:nvSpPr>
          <p:spPr>
            <a:xfrm>
              <a:off x="1593150" y="3262075"/>
              <a:ext cx="179325" cy="145375"/>
            </a:xfrm>
            <a:custGeom>
              <a:rect b="b" l="l" r="r" t="t"/>
              <a:pathLst>
                <a:path extrusionOk="0" h="5815" w="7173">
                  <a:moveTo>
                    <a:pt x="4969" y="632"/>
                  </a:moveTo>
                  <a:lnTo>
                    <a:pt x="6433" y="4188"/>
                  </a:lnTo>
                  <a:lnTo>
                    <a:pt x="2329" y="5149"/>
                  </a:lnTo>
                  <a:lnTo>
                    <a:pt x="776" y="1156"/>
                  </a:lnTo>
                  <a:lnTo>
                    <a:pt x="4969" y="632"/>
                  </a:lnTo>
                  <a:close/>
                  <a:moveTo>
                    <a:pt x="5199" y="1"/>
                  </a:moveTo>
                  <a:cubicBezTo>
                    <a:pt x="5178" y="1"/>
                    <a:pt x="5158" y="4"/>
                    <a:pt x="5139" y="10"/>
                  </a:cubicBezTo>
                  <a:lnTo>
                    <a:pt x="296" y="602"/>
                  </a:lnTo>
                  <a:cubicBezTo>
                    <a:pt x="222" y="602"/>
                    <a:pt x="111" y="639"/>
                    <a:pt x="74" y="750"/>
                  </a:cubicBezTo>
                  <a:cubicBezTo>
                    <a:pt x="37" y="824"/>
                    <a:pt x="0" y="897"/>
                    <a:pt x="37" y="1008"/>
                  </a:cubicBezTo>
                  <a:lnTo>
                    <a:pt x="1849" y="5593"/>
                  </a:lnTo>
                  <a:cubicBezTo>
                    <a:pt x="1886" y="5741"/>
                    <a:pt x="2033" y="5815"/>
                    <a:pt x="2218" y="5815"/>
                  </a:cubicBezTo>
                  <a:lnTo>
                    <a:pt x="6914" y="4742"/>
                  </a:lnTo>
                  <a:cubicBezTo>
                    <a:pt x="6987" y="4705"/>
                    <a:pt x="7061" y="4632"/>
                    <a:pt x="7135" y="4558"/>
                  </a:cubicBezTo>
                  <a:cubicBezTo>
                    <a:pt x="7172" y="4484"/>
                    <a:pt x="7172" y="4373"/>
                    <a:pt x="7135" y="4299"/>
                  </a:cubicBezTo>
                  <a:lnTo>
                    <a:pt x="5435" y="195"/>
                  </a:lnTo>
                  <a:cubicBezTo>
                    <a:pt x="5404" y="73"/>
                    <a:pt x="5297" y="1"/>
                    <a:pt x="51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41"/>
            <p:cNvSpPr/>
            <p:nvPr/>
          </p:nvSpPr>
          <p:spPr>
            <a:xfrm>
              <a:off x="1497950" y="3470275"/>
              <a:ext cx="185800" cy="158075"/>
            </a:xfrm>
            <a:custGeom>
              <a:rect b="b" l="l" r="r" t="t"/>
              <a:pathLst>
                <a:path extrusionOk="0" h="6323" w="7432">
                  <a:moveTo>
                    <a:pt x="5767" y="1"/>
                  </a:moveTo>
                  <a:lnTo>
                    <a:pt x="0" y="1405"/>
                  </a:lnTo>
                  <a:lnTo>
                    <a:pt x="2033" y="6323"/>
                  </a:lnTo>
                  <a:lnTo>
                    <a:pt x="7431" y="4252"/>
                  </a:lnTo>
                  <a:lnTo>
                    <a:pt x="57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41"/>
            <p:cNvSpPr/>
            <p:nvPr/>
          </p:nvSpPr>
          <p:spPr>
            <a:xfrm>
              <a:off x="1489625" y="3462650"/>
              <a:ext cx="202425" cy="173825"/>
            </a:xfrm>
            <a:custGeom>
              <a:rect b="b" l="l" r="r" t="t"/>
              <a:pathLst>
                <a:path extrusionOk="0" h="6953" w="8097">
                  <a:moveTo>
                    <a:pt x="5935" y="660"/>
                  </a:moveTo>
                  <a:lnTo>
                    <a:pt x="7357" y="4372"/>
                  </a:lnTo>
                  <a:lnTo>
                    <a:pt x="2551" y="6258"/>
                  </a:lnTo>
                  <a:lnTo>
                    <a:pt x="740" y="1932"/>
                  </a:lnTo>
                  <a:lnTo>
                    <a:pt x="5935" y="660"/>
                  </a:lnTo>
                  <a:close/>
                  <a:moveTo>
                    <a:pt x="6105" y="0"/>
                  </a:moveTo>
                  <a:cubicBezTo>
                    <a:pt x="6078" y="0"/>
                    <a:pt x="6052" y="3"/>
                    <a:pt x="6027" y="10"/>
                  </a:cubicBezTo>
                  <a:lnTo>
                    <a:pt x="259" y="1415"/>
                  </a:lnTo>
                  <a:cubicBezTo>
                    <a:pt x="148" y="1452"/>
                    <a:pt x="74" y="1489"/>
                    <a:pt x="37" y="1600"/>
                  </a:cubicBezTo>
                  <a:cubicBezTo>
                    <a:pt x="0" y="1674"/>
                    <a:pt x="0" y="1747"/>
                    <a:pt x="37" y="1858"/>
                  </a:cubicBezTo>
                  <a:lnTo>
                    <a:pt x="2108" y="6775"/>
                  </a:lnTo>
                  <a:cubicBezTo>
                    <a:pt x="2135" y="6884"/>
                    <a:pt x="2241" y="6952"/>
                    <a:pt x="2354" y="6952"/>
                  </a:cubicBezTo>
                  <a:cubicBezTo>
                    <a:pt x="2395" y="6952"/>
                    <a:pt x="2438" y="6943"/>
                    <a:pt x="2477" y="6923"/>
                  </a:cubicBezTo>
                  <a:lnTo>
                    <a:pt x="7875" y="4853"/>
                  </a:lnTo>
                  <a:cubicBezTo>
                    <a:pt x="7949" y="4816"/>
                    <a:pt x="8023" y="4779"/>
                    <a:pt x="8060" y="4705"/>
                  </a:cubicBezTo>
                  <a:cubicBezTo>
                    <a:pt x="8097" y="4631"/>
                    <a:pt x="8097" y="4520"/>
                    <a:pt x="8060" y="4446"/>
                  </a:cubicBezTo>
                  <a:lnTo>
                    <a:pt x="6396" y="195"/>
                  </a:lnTo>
                  <a:cubicBezTo>
                    <a:pt x="6366" y="72"/>
                    <a:pt x="6233" y="0"/>
                    <a:pt x="6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41"/>
            <p:cNvSpPr/>
            <p:nvPr/>
          </p:nvSpPr>
          <p:spPr>
            <a:xfrm>
              <a:off x="1004375" y="3337175"/>
              <a:ext cx="228325" cy="193200"/>
            </a:xfrm>
            <a:custGeom>
              <a:rect b="b" l="l" r="r" t="t"/>
              <a:pathLst>
                <a:path extrusionOk="0" h="7728" w="9133">
                  <a:moveTo>
                    <a:pt x="6545" y="1"/>
                  </a:moveTo>
                  <a:lnTo>
                    <a:pt x="1" y="814"/>
                  </a:lnTo>
                  <a:lnTo>
                    <a:pt x="2811" y="7728"/>
                  </a:lnTo>
                  <a:lnTo>
                    <a:pt x="9133" y="6286"/>
                  </a:lnTo>
                  <a:lnTo>
                    <a:pt x="654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41"/>
            <p:cNvSpPr/>
            <p:nvPr/>
          </p:nvSpPr>
          <p:spPr>
            <a:xfrm>
              <a:off x="996075" y="3329800"/>
              <a:ext cx="244025" cy="208150"/>
            </a:xfrm>
            <a:custGeom>
              <a:rect b="b" l="l" r="r" t="t"/>
              <a:pathLst>
                <a:path extrusionOk="0" h="8326" w="9761">
                  <a:moveTo>
                    <a:pt x="6683" y="656"/>
                  </a:moveTo>
                  <a:lnTo>
                    <a:pt x="9021" y="6359"/>
                  </a:lnTo>
                  <a:lnTo>
                    <a:pt x="3327" y="7653"/>
                  </a:lnTo>
                  <a:lnTo>
                    <a:pt x="776" y="1368"/>
                  </a:lnTo>
                  <a:lnTo>
                    <a:pt x="6683" y="656"/>
                  </a:lnTo>
                  <a:close/>
                  <a:moveTo>
                    <a:pt x="6840" y="0"/>
                  </a:moveTo>
                  <a:lnTo>
                    <a:pt x="296" y="813"/>
                  </a:lnTo>
                  <a:cubicBezTo>
                    <a:pt x="222" y="813"/>
                    <a:pt x="111" y="850"/>
                    <a:pt x="74" y="961"/>
                  </a:cubicBezTo>
                  <a:cubicBezTo>
                    <a:pt x="37" y="1035"/>
                    <a:pt x="0" y="1146"/>
                    <a:pt x="37" y="1220"/>
                  </a:cubicBezTo>
                  <a:lnTo>
                    <a:pt x="2847" y="8134"/>
                  </a:lnTo>
                  <a:cubicBezTo>
                    <a:pt x="2911" y="8230"/>
                    <a:pt x="3030" y="8326"/>
                    <a:pt x="3157" y="8326"/>
                  </a:cubicBezTo>
                  <a:cubicBezTo>
                    <a:pt x="3177" y="8326"/>
                    <a:pt x="3197" y="8323"/>
                    <a:pt x="3216" y="8318"/>
                  </a:cubicBezTo>
                  <a:lnTo>
                    <a:pt x="9501" y="6877"/>
                  </a:lnTo>
                  <a:cubicBezTo>
                    <a:pt x="9612" y="6840"/>
                    <a:pt x="9686" y="6803"/>
                    <a:pt x="9723" y="6692"/>
                  </a:cubicBezTo>
                  <a:cubicBezTo>
                    <a:pt x="9760" y="6618"/>
                    <a:pt x="9760" y="6544"/>
                    <a:pt x="9723" y="6433"/>
                  </a:cubicBezTo>
                  <a:lnTo>
                    <a:pt x="7135" y="185"/>
                  </a:lnTo>
                  <a:cubicBezTo>
                    <a:pt x="7098" y="74"/>
                    <a:pt x="6951" y="0"/>
                    <a:pt x="6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41"/>
            <p:cNvSpPr/>
            <p:nvPr/>
          </p:nvSpPr>
          <p:spPr>
            <a:xfrm>
              <a:off x="1752100" y="3259550"/>
              <a:ext cx="92475" cy="106300"/>
            </a:xfrm>
            <a:custGeom>
              <a:rect b="b" l="l" r="r" t="t"/>
              <a:pathLst>
                <a:path extrusionOk="0" h="4252" w="3699">
                  <a:moveTo>
                    <a:pt x="2108" y="0"/>
                  </a:moveTo>
                  <a:lnTo>
                    <a:pt x="1" y="259"/>
                  </a:lnTo>
                  <a:lnTo>
                    <a:pt x="1628" y="4252"/>
                  </a:lnTo>
                  <a:lnTo>
                    <a:pt x="3698" y="3808"/>
                  </a:lnTo>
                  <a:lnTo>
                    <a:pt x="21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41"/>
            <p:cNvSpPr/>
            <p:nvPr/>
          </p:nvSpPr>
          <p:spPr>
            <a:xfrm>
              <a:off x="1743800" y="3251925"/>
              <a:ext cx="109075" cy="121575"/>
            </a:xfrm>
            <a:custGeom>
              <a:rect b="b" l="l" r="r" t="t"/>
              <a:pathLst>
                <a:path extrusionOk="0" h="4863" w="4363">
                  <a:moveTo>
                    <a:pt x="2218" y="638"/>
                  </a:moveTo>
                  <a:lnTo>
                    <a:pt x="3623" y="3891"/>
                  </a:lnTo>
                  <a:lnTo>
                    <a:pt x="2159" y="4210"/>
                  </a:lnTo>
                  <a:lnTo>
                    <a:pt x="2159" y="4210"/>
                  </a:lnTo>
                  <a:lnTo>
                    <a:pt x="777" y="823"/>
                  </a:lnTo>
                  <a:lnTo>
                    <a:pt x="2218" y="638"/>
                  </a:lnTo>
                  <a:close/>
                  <a:moveTo>
                    <a:pt x="2463" y="0"/>
                  </a:moveTo>
                  <a:cubicBezTo>
                    <a:pt x="2442" y="0"/>
                    <a:pt x="2422" y="3"/>
                    <a:pt x="2403" y="9"/>
                  </a:cubicBezTo>
                  <a:lnTo>
                    <a:pt x="296" y="268"/>
                  </a:lnTo>
                  <a:cubicBezTo>
                    <a:pt x="222" y="268"/>
                    <a:pt x="111" y="305"/>
                    <a:pt x="74" y="416"/>
                  </a:cubicBezTo>
                  <a:cubicBezTo>
                    <a:pt x="37" y="490"/>
                    <a:pt x="0" y="601"/>
                    <a:pt x="37" y="675"/>
                  </a:cubicBezTo>
                  <a:lnTo>
                    <a:pt x="1701" y="4668"/>
                  </a:lnTo>
                  <a:cubicBezTo>
                    <a:pt x="1732" y="4790"/>
                    <a:pt x="1838" y="4862"/>
                    <a:pt x="1958" y="4862"/>
                  </a:cubicBezTo>
                  <a:cubicBezTo>
                    <a:pt x="1983" y="4862"/>
                    <a:pt x="2008" y="4859"/>
                    <a:pt x="2034" y="4853"/>
                  </a:cubicBezTo>
                  <a:lnTo>
                    <a:pt x="4104" y="4409"/>
                  </a:lnTo>
                  <a:cubicBezTo>
                    <a:pt x="4215" y="4372"/>
                    <a:pt x="4289" y="4335"/>
                    <a:pt x="4326" y="4224"/>
                  </a:cubicBezTo>
                  <a:cubicBezTo>
                    <a:pt x="4363" y="4150"/>
                    <a:pt x="4363" y="4076"/>
                    <a:pt x="4326" y="3965"/>
                  </a:cubicBezTo>
                  <a:lnTo>
                    <a:pt x="2699" y="194"/>
                  </a:lnTo>
                  <a:cubicBezTo>
                    <a:pt x="2668" y="72"/>
                    <a:pt x="2562" y="0"/>
                    <a:pt x="2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41"/>
            <p:cNvSpPr/>
            <p:nvPr/>
          </p:nvSpPr>
          <p:spPr>
            <a:xfrm>
              <a:off x="1087575" y="3563625"/>
              <a:ext cx="235700" cy="215375"/>
            </a:xfrm>
            <a:custGeom>
              <a:rect b="b" l="l" r="r" t="t"/>
              <a:pathLst>
                <a:path extrusionOk="0" h="8615" w="9428">
                  <a:moveTo>
                    <a:pt x="6951" y="1"/>
                  </a:moveTo>
                  <a:lnTo>
                    <a:pt x="0" y="1701"/>
                  </a:lnTo>
                  <a:lnTo>
                    <a:pt x="2810" y="8615"/>
                  </a:lnTo>
                  <a:lnTo>
                    <a:pt x="9428" y="6064"/>
                  </a:lnTo>
                  <a:lnTo>
                    <a:pt x="69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41"/>
            <p:cNvSpPr/>
            <p:nvPr/>
          </p:nvSpPr>
          <p:spPr>
            <a:xfrm>
              <a:off x="1079250" y="3556000"/>
              <a:ext cx="252350" cy="231100"/>
            </a:xfrm>
            <a:custGeom>
              <a:rect b="b" l="l" r="r" t="t"/>
              <a:pathLst>
                <a:path extrusionOk="0" h="9244" w="10094">
                  <a:moveTo>
                    <a:pt x="7091" y="667"/>
                  </a:moveTo>
                  <a:lnTo>
                    <a:pt x="9354" y="6184"/>
                  </a:lnTo>
                  <a:lnTo>
                    <a:pt x="3328" y="8513"/>
                  </a:lnTo>
                  <a:lnTo>
                    <a:pt x="740" y="2228"/>
                  </a:lnTo>
                  <a:lnTo>
                    <a:pt x="7091" y="667"/>
                  </a:lnTo>
                  <a:close/>
                  <a:moveTo>
                    <a:pt x="7285" y="0"/>
                  </a:moveTo>
                  <a:cubicBezTo>
                    <a:pt x="7260" y="0"/>
                    <a:pt x="7235" y="4"/>
                    <a:pt x="7210" y="10"/>
                  </a:cubicBezTo>
                  <a:lnTo>
                    <a:pt x="259" y="1711"/>
                  </a:lnTo>
                  <a:cubicBezTo>
                    <a:pt x="185" y="1747"/>
                    <a:pt x="111" y="1821"/>
                    <a:pt x="74" y="1895"/>
                  </a:cubicBezTo>
                  <a:cubicBezTo>
                    <a:pt x="37" y="1969"/>
                    <a:pt x="0" y="2043"/>
                    <a:pt x="37" y="2154"/>
                  </a:cubicBezTo>
                  <a:lnTo>
                    <a:pt x="2847" y="9031"/>
                  </a:lnTo>
                  <a:cubicBezTo>
                    <a:pt x="2902" y="9168"/>
                    <a:pt x="3018" y="9244"/>
                    <a:pt x="3134" y="9244"/>
                  </a:cubicBezTo>
                  <a:cubicBezTo>
                    <a:pt x="3175" y="9244"/>
                    <a:pt x="3216" y="9235"/>
                    <a:pt x="3254" y="9216"/>
                  </a:cubicBezTo>
                  <a:lnTo>
                    <a:pt x="9872" y="6665"/>
                  </a:lnTo>
                  <a:cubicBezTo>
                    <a:pt x="9945" y="6628"/>
                    <a:pt x="10019" y="6591"/>
                    <a:pt x="10056" y="6480"/>
                  </a:cubicBezTo>
                  <a:cubicBezTo>
                    <a:pt x="10093" y="6406"/>
                    <a:pt x="10093" y="6332"/>
                    <a:pt x="10056" y="6258"/>
                  </a:cubicBezTo>
                  <a:lnTo>
                    <a:pt x="7542" y="195"/>
                  </a:lnTo>
                  <a:cubicBezTo>
                    <a:pt x="7512" y="72"/>
                    <a:pt x="7405" y="0"/>
                    <a:pt x="7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41"/>
            <p:cNvSpPr/>
            <p:nvPr/>
          </p:nvSpPr>
          <p:spPr>
            <a:xfrm>
              <a:off x="1670775" y="3434225"/>
              <a:ext cx="154375" cy="132200"/>
            </a:xfrm>
            <a:custGeom>
              <a:rect b="b" l="l" r="r" t="t"/>
              <a:pathLst>
                <a:path extrusionOk="0" h="5288" w="6175">
                  <a:moveTo>
                    <a:pt x="4733" y="1"/>
                  </a:moveTo>
                  <a:lnTo>
                    <a:pt x="1" y="1147"/>
                  </a:lnTo>
                  <a:lnTo>
                    <a:pt x="1627" y="5288"/>
                  </a:lnTo>
                  <a:lnTo>
                    <a:pt x="6175" y="3513"/>
                  </a:lnTo>
                  <a:lnTo>
                    <a:pt x="47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41"/>
            <p:cNvSpPr/>
            <p:nvPr/>
          </p:nvSpPr>
          <p:spPr>
            <a:xfrm>
              <a:off x="1663375" y="3426600"/>
              <a:ext cx="170100" cy="147450"/>
            </a:xfrm>
            <a:custGeom>
              <a:rect b="b" l="l" r="r" t="t"/>
              <a:pathLst>
                <a:path extrusionOk="0" h="5898" w="6804">
                  <a:moveTo>
                    <a:pt x="4867" y="660"/>
                  </a:moveTo>
                  <a:lnTo>
                    <a:pt x="6064" y="3670"/>
                  </a:lnTo>
                  <a:lnTo>
                    <a:pt x="2108" y="5186"/>
                  </a:lnTo>
                  <a:lnTo>
                    <a:pt x="740" y="1674"/>
                  </a:lnTo>
                  <a:lnTo>
                    <a:pt x="4867" y="660"/>
                  </a:lnTo>
                  <a:close/>
                  <a:moveTo>
                    <a:pt x="5031" y="1"/>
                  </a:moveTo>
                  <a:cubicBezTo>
                    <a:pt x="5006" y="1"/>
                    <a:pt x="4980" y="4"/>
                    <a:pt x="4955" y="10"/>
                  </a:cubicBezTo>
                  <a:lnTo>
                    <a:pt x="223" y="1156"/>
                  </a:lnTo>
                  <a:cubicBezTo>
                    <a:pt x="149" y="1193"/>
                    <a:pt x="75" y="1230"/>
                    <a:pt x="38" y="1304"/>
                  </a:cubicBezTo>
                  <a:cubicBezTo>
                    <a:pt x="1" y="1415"/>
                    <a:pt x="1" y="1489"/>
                    <a:pt x="38" y="1563"/>
                  </a:cubicBezTo>
                  <a:lnTo>
                    <a:pt x="1628" y="5703"/>
                  </a:lnTo>
                  <a:cubicBezTo>
                    <a:pt x="1689" y="5826"/>
                    <a:pt x="1826" y="5898"/>
                    <a:pt x="1956" y="5898"/>
                  </a:cubicBezTo>
                  <a:cubicBezTo>
                    <a:pt x="1982" y="5898"/>
                    <a:pt x="2009" y="5895"/>
                    <a:pt x="2034" y="5888"/>
                  </a:cubicBezTo>
                  <a:lnTo>
                    <a:pt x="6582" y="4114"/>
                  </a:lnTo>
                  <a:cubicBezTo>
                    <a:pt x="6656" y="4077"/>
                    <a:pt x="6729" y="4040"/>
                    <a:pt x="6766" y="3966"/>
                  </a:cubicBezTo>
                  <a:cubicBezTo>
                    <a:pt x="6803" y="3892"/>
                    <a:pt x="6803" y="3781"/>
                    <a:pt x="6766" y="3707"/>
                  </a:cubicBezTo>
                  <a:lnTo>
                    <a:pt x="5325" y="195"/>
                  </a:lnTo>
                  <a:cubicBezTo>
                    <a:pt x="5263" y="72"/>
                    <a:pt x="5151" y="1"/>
                    <a:pt x="5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41"/>
            <p:cNvSpPr/>
            <p:nvPr/>
          </p:nvSpPr>
          <p:spPr>
            <a:xfrm>
              <a:off x="1817725" y="3414825"/>
              <a:ext cx="87850" cy="97075"/>
            </a:xfrm>
            <a:custGeom>
              <a:rect b="b" l="l" r="r" t="t"/>
              <a:pathLst>
                <a:path extrusionOk="0" h="3883" w="3514">
                  <a:moveTo>
                    <a:pt x="1997" y="0"/>
                  </a:moveTo>
                  <a:lnTo>
                    <a:pt x="1" y="481"/>
                  </a:lnTo>
                  <a:lnTo>
                    <a:pt x="1406" y="3882"/>
                  </a:lnTo>
                  <a:lnTo>
                    <a:pt x="3513" y="3069"/>
                  </a:lnTo>
                  <a:lnTo>
                    <a:pt x="199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41"/>
            <p:cNvSpPr/>
            <p:nvPr/>
          </p:nvSpPr>
          <p:spPr>
            <a:xfrm>
              <a:off x="1810350" y="3407175"/>
              <a:ext cx="103525" cy="112350"/>
            </a:xfrm>
            <a:custGeom>
              <a:rect b="b" l="l" r="r" t="t"/>
              <a:pathLst>
                <a:path extrusionOk="0" h="4494" w="4141">
                  <a:moveTo>
                    <a:pt x="2107" y="676"/>
                  </a:moveTo>
                  <a:lnTo>
                    <a:pt x="3401" y="3227"/>
                  </a:lnTo>
                  <a:lnTo>
                    <a:pt x="1878" y="3787"/>
                  </a:lnTo>
                  <a:lnTo>
                    <a:pt x="1878" y="3787"/>
                  </a:lnTo>
                  <a:lnTo>
                    <a:pt x="740" y="1009"/>
                  </a:lnTo>
                  <a:lnTo>
                    <a:pt x="2107" y="676"/>
                  </a:lnTo>
                  <a:close/>
                  <a:moveTo>
                    <a:pt x="2280" y="1"/>
                  </a:moveTo>
                  <a:cubicBezTo>
                    <a:pt x="2259" y="1"/>
                    <a:pt x="2238" y="4"/>
                    <a:pt x="2218" y="11"/>
                  </a:cubicBezTo>
                  <a:lnTo>
                    <a:pt x="222" y="491"/>
                  </a:lnTo>
                  <a:cubicBezTo>
                    <a:pt x="148" y="528"/>
                    <a:pt x="74" y="565"/>
                    <a:pt x="37" y="639"/>
                  </a:cubicBezTo>
                  <a:cubicBezTo>
                    <a:pt x="0" y="713"/>
                    <a:pt x="0" y="824"/>
                    <a:pt x="37" y="898"/>
                  </a:cubicBezTo>
                  <a:lnTo>
                    <a:pt x="1405" y="4299"/>
                  </a:lnTo>
                  <a:cubicBezTo>
                    <a:pt x="1466" y="4422"/>
                    <a:pt x="1604" y="4493"/>
                    <a:pt x="1733" y="4493"/>
                  </a:cubicBezTo>
                  <a:cubicBezTo>
                    <a:pt x="1760" y="4493"/>
                    <a:pt x="1786" y="4490"/>
                    <a:pt x="1812" y="4484"/>
                  </a:cubicBezTo>
                  <a:lnTo>
                    <a:pt x="3919" y="3671"/>
                  </a:lnTo>
                  <a:cubicBezTo>
                    <a:pt x="3993" y="3634"/>
                    <a:pt x="4067" y="3560"/>
                    <a:pt x="4104" y="3486"/>
                  </a:cubicBezTo>
                  <a:cubicBezTo>
                    <a:pt x="4141" y="3412"/>
                    <a:pt x="4141" y="3301"/>
                    <a:pt x="4104" y="3227"/>
                  </a:cubicBezTo>
                  <a:lnTo>
                    <a:pt x="2551" y="158"/>
                  </a:lnTo>
                  <a:cubicBezTo>
                    <a:pt x="2490" y="67"/>
                    <a:pt x="2379" y="1"/>
                    <a:pt x="22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41"/>
            <p:cNvSpPr/>
            <p:nvPr/>
          </p:nvSpPr>
          <p:spPr>
            <a:xfrm>
              <a:off x="6467700" y="3108900"/>
              <a:ext cx="396550" cy="1791250"/>
            </a:xfrm>
            <a:custGeom>
              <a:rect b="b" l="l" r="r" t="t"/>
              <a:pathLst>
                <a:path extrusionOk="0" h="71650" w="15862">
                  <a:moveTo>
                    <a:pt x="15529" y="0"/>
                  </a:moveTo>
                  <a:cubicBezTo>
                    <a:pt x="15381" y="0"/>
                    <a:pt x="15233" y="148"/>
                    <a:pt x="15233" y="296"/>
                  </a:cubicBezTo>
                  <a:lnTo>
                    <a:pt x="15233" y="55456"/>
                  </a:lnTo>
                  <a:lnTo>
                    <a:pt x="297" y="55456"/>
                  </a:lnTo>
                  <a:cubicBezTo>
                    <a:pt x="223" y="55456"/>
                    <a:pt x="149" y="55493"/>
                    <a:pt x="112" y="55530"/>
                  </a:cubicBezTo>
                  <a:cubicBezTo>
                    <a:pt x="38" y="55604"/>
                    <a:pt x="1" y="55678"/>
                    <a:pt x="1" y="55752"/>
                  </a:cubicBezTo>
                  <a:lnTo>
                    <a:pt x="1" y="71354"/>
                  </a:lnTo>
                  <a:cubicBezTo>
                    <a:pt x="1" y="71538"/>
                    <a:pt x="149" y="71649"/>
                    <a:pt x="297" y="71649"/>
                  </a:cubicBezTo>
                  <a:cubicBezTo>
                    <a:pt x="482" y="71649"/>
                    <a:pt x="629" y="71538"/>
                    <a:pt x="629" y="71354"/>
                  </a:cubicBezTo>
                  <a:lnTo>
                    <a:pt x="629" y="56085"/>
                  </a:lnTo>
                  <a:lnTo>
                    <a:pt x="15529" y="56085"/>
                  </a:lnTo>
                  <a:cubicBezTo>
                    <a:pt x="15603" y="56085"/>
                    <a:pt x="15713" y="56048"/>
                    <a:pt x="15750" y="55974"/>
                  </a:cubicBezTo>
                  <a:cubicBezTo>
                    <a:pt x="15824" y="55937"/>
                    <a:pt x="15861" y="55863"/>
                    <a:pt x="15861" y="55752"/>
                  </a:cubicBezTo>
                  <a:lnTo>
                    <a:pt x="15861" y="296"/>
                  </a:lnTo>
                  <a:cubicBezTo>
                    <a:pt x="15861" y="148"/>
                    <a:pt x="15713" y="0"/>
                    <a:pt x="155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41"/>
            <p:cNvSpPr/>
            <p:nvPr/>
          </p:nvSpPr>
          <p:spPr>
            <a:xfrm>
              <a:off x="6694150" y="3425900"/>
              <a:ext cx="170100" cy="713575"/>
            </a:xfrm>
            <a:custGeom>
              <a:rect b="b" l="l" r="r" t="t"/>
              <a:pathLst>
                <a:path extrusionOk="0" h="28543" w="6804">
                  <a:moveTo>
                    <a:pt x="333" y="1"/>
                  </a:moveTo>
                  <a:cubicBezTo>
                    <a:pt x="149" y="1"/>
                    <a:pt x="1" y="149"/>
                    <a:pt x="1" y="297"/>
                  </a:cubicBezTo>
                  <a:lnTo>
                    <a:pt x="1" y="28210"/>
                  </a:lnTo>
                  <a:cubicBezTo>
                    <a:pt x="1" y="28321"/>
                    <a:pt x="38" y="28395"/>
                    <a:pt x="112" y="28431"/>
                  </a:cubicBezTo>
                  <a:cubicBezTo>
                    <a:pt x="149" y="28505"/>
                    <a:pt x="223" y="28542"/>
                    <a:pt x="333" y="28542"/>
                  </a:cubicBezTo>
                  <a:lnTo>
                    <a:pt x="6471" y="28542"/>
                  </a:lnTo>
                  <a:cubicBezTo>
                    <a:pt x="6655" y="28542"/>
                    <a:pt x="6803" y="28395"/>
                    <a:pt x="6803" y="28210"/>
                  </a:cubicBezTo>
                  <a:cubicBezTo>
                    <a:pt x="6803" y="28062"/>
                    <a:pt x="6655" y="27914"/>
                    <a:pt x="6471" y="27914"/>
                  </a:cubicBezTo>
                  <a:lnTo>
                    <a:pt x="629" y="27914"/>
                  </a:lnTo>
                  <a:lnTo>
                    <a:pt x="629" y="297"/>
                  </a:lnTo>
                  <a:cubicBezTo>
                    <a:pt x="629" y="149"/>
                    <a:pt x="481" y="1"/>
                    <a:pt x="3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41"/>
            <p:cNvSpPr/>
            <p:nvPr/>
          </p:nvSpPr>
          <p:spPr>
            <a:xfrm>
              <a:off x="5578575" y="4023925"/>
              <a:ext cx="478775" cy="632200"/>
            </a:xfrm>
            <a:custGeom>
              <a:rect b="b" l="l" r="r" t="t"/>
              <a:pathLst>
                <a:path extrusionOk="0" h="25288" w="19151">
                  <a:moveTo>
                    <a:pt x="362" y="0"/>
                  </a:moveTo>
                  <a:cubicBezTo>
                    <a:pt x="255" y="0"/>
                    <a:pt x="148" y="49"/>
                    <a:pt x="74" y="148"/>
                  </a:cubicBezTo>
                  <a:cubicBezTo>
                    <a:pt x="0" y="296"/>
                    <a:pt x="37" y="481"/>
                    <a:pt x="185" y="592"/>
                  </a:cubicBezTo>
                  <a:lnTo>
                    <a:pt x="18523" y="11720"/>
                  </a:lnTo>
                  <a:lnTo>
                    <a:pt x="18523" y="24955"/>
                  </a:lnTo>
                  <a:cubicBezTo>
                    <a:pt x="18523" y="25140"/>
                    <a:pt x="18670" y="25288"/>
                    <a:pt x="18855" y="25288"/>
                  </a:cubicBezTo>
                  <a:cubicBezTo>
                    <a:pt x="19003" y="25288"/>
                    <a:pt x="19151" y="25140"/>
                    <a:pt x="19151" y="24955"/>
                  </a:cubicBezTo>
                  <a:lnTo>
                    <a:pt x="19151" y="11535"/>
                  </a:lnTo>
                  <a:cubicBezTo>
                    <a:pt x="19151" y="11461"/>
                    <a:pt x="19077" y="11350"/>
                    <a:pt x="19003" y="11276"/>
                  </a:cubicBezTo>
                  <a:lnTo>
                    <a:pt x="518" y="37"/>
                  </a:lnTo>
                  <a:cubicBezTo>
                    <a:pt x="469" y="12"/>
                    <a:pt x="415" y="0"/>
                    <a:pt x="3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41"/>
            <p:cNvSpPr/>
            <p:nvPr/>
          </p:nvSpPr>
          <p:spPr>
            <a:xfrm>
              <a:off x="5824425" y="4187500"/>
              <a:ext cx="15725" cy="314275"/>
            </a:xfrm>
            <a:custGeom>
              <a:rect b="b" l="l" r="r" t="t"/>
              <a:pathLst>
                <a:path extrusionOk="0" h="12571" w="629">
                  <a:moveTo>
                    <a:pt x="296" y="1"/>
                  </a:moveTo>
                  <a:cubicBezTo>
                    <a:pt x="148" y="1"/>
                    <a:pt x="0" y="112"/>
                    <a:pt x="0" y="297"/>
                  </a:cubicBezTo>
                  <a:lnTo>
                    <a:pt x="0" y="12275"/>
                  </a:lnTo>
                  <a:cubicBezTo>
                    <a:pt x="0" y="12423"/>
                    <a:pt x="148" y="12571"/>
                    <a:pt x="296" y="12571"/>
                  </a:cubicBezTo>
                  <a:cubicBezTo>
                    <a:pt x="481" y="12571"/>
                    <a:pt x="629" y="12423"/>
                    <a:pt x="629" y="12275"/>
                  </a:cubicBezTo>
                  <a:lnTo>
                    <a:pt x="629" y="297"/>
                  </a:lnTo>
                  <a:cubicBezTo>
                    <a:pt x="629" y="112"/>
                    <a:pt x="481" y="1"/>
                    <a:pt x="2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41"/>
            <p:cNvSpPr/>
            <p:nvPr/>
          </p:nvSpPr>
          <p:spPr>
            <a:xfrm>
              <a:off x="5823500" y="3806475"/>
              <a:ext cx="396525" cy="794825"/>
            </a:xfrm>
            <a:custGeom>
              <a:rect b="b" l="l" r="r" t="t"/>
              <a:pathLst>
                <a:path extrusionOk="0" h="31793" w="15861">
                  <a:moveTo>
                    <a:pt x="335" y="1"/>
                  </a:moveTo>
                  <a:cubicBezTo>
                    <a:pt x="310" y="1"/>
                    <a:pt x="284" y="4"/>
                    <a:pt x="259" y="10"/>
                  </a:cubicBezTo>
                  <a:cubicBezTo>
                    <a:pt x="74" y="84"/>
                    <a:pt x="0" y="232"/>
                    <a:pt x="37" y="417"/>
                  </a:cubicBezTo>
                  <a:lnTo>
                    <a:pt x="1849" y="6221"/>
                  </a:lnTo>
                  <a:cubicBezTo>
                    <a:pt x="1886" y="6258"/>
                    <a:pt x="1923" y="6332"/>
                    <a:pt x="1997" y="6369"/>
                  </a:cubicBezTo>
                  <a:lnTo>
                    <a:pt x="15269" y="14613"/>
                  </a:lnTo>
                  <a:lnTo>
                    <a:pt x="15269" y="30844"/>
                  </a:lnTo>
                  <a:lnTo>
                    <a:pt x="9243" y="26185"/>
                  </a:lnTo>
                  <a:cubicBezTo>
                    <a:pt x="9174" y="26134"/>
                    <a:pt x="9098" y="26106"/>
                    <a:pt x="9024" y="26106"/>
                  </a:cubicBezTo>
                  <a:cubicBezTo>
                    <a:pt x="8940" y="26106"/>
                    <a:pt x="8859" y="26143"/>
                    <a:pt x="8799" y="26222"/>
                  </a:cubicBezTo>
                  <a:cubicBezTo>
                    <a:pt x="8689" y="26370"/>
                    <a:pt x="8726" y="26555"/>
                    <a:pt x="8836" y="26666"/>
                  </a:cubicBezTo>
                  <a:lnTo>
                    <a:pt x="15380" y="31731"/>
                  </a:lnTo>
                  <a:cubicBezTo>
                    <a:pt x="15424" y="31774"/>
                    <a:pt x="15492" y="31792"/>
                    <a:pt x="15564" y="31792"/>
                  </a:cubicBezTo>
                  <a:cubicBezTo>
                    <a:pt x="15615" y="31792"/>
                    <a:pt x="15667" y="31783"/>
                    <a:pt x="15713" y="31768"/>
                  </a:cubicBezTo>
                  <a:cubicBezTo>
                    <a:pt x="15824" y="31731"/>
                    <a:pt x="15861" y="31620"/>
                    <a:pt x="15861" y="31472"/>
                  </a:cubicBezTo>
                  <a:lnTo>
                    <a:pt x="15861" y="14465"/>
                  </a:lnTo>
                  <a:cubicBezTo>
                    <a:pt x="15861" y="14355"/>
                    <a:pt x="15824" y="14244"/>
                    <a:pt x="15713" y="14207"/>
                  </a:cubicBezTo>
                  <a:lnTo>
                    <a:pt x="2404" y="5925"/>
                  </a:lnTo>
                  <a:lnTo>
                    <a:pt x="629" y="232"/>
                  </a:lnTo>
                  <a:cubicBezTo>
                    <a:pt x="598" y="78"/>
                    <a:pt x="465" y="1"/>
                    <a:pt x="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41"/>
            <p:cNvSpPr/>
            <p:nvPr/>
          </p:nvSpPr>
          <p:spPr>
            <a:xfrm>
              <a:off x="694750" y="2954525"/>
              <a:ext cx="15750" cy="1954850"/>
            </a:xfrm>
            <a:custGeom>
              <a:rect b="b" l="l" r="r" t="t"/>
              <a:pathLst>
                <a:path extrusionOk="0" h="78194" w="630">
                  <a:moveTo>
                    <a:pt x="333" y="1"/>
                  </a:moveTo>
                  <a:cubicBezTo>
                    <a:pt x="149" y="1"/>
                    <a:pt x="1" y="149"/>
                    <a:pt x="1" y="334"/>
                  </a:cubicBezTo>
                  <a:lnTo>
                    <a:pt x="1" y="77898"/>
                  </a:lnTo>
                  <a:cubicBezTo>
                    <a:pt x="1" y="78046"/>
                    <a:pt x="149" y="78194"/>
                    <a:pt x="333" y="78194"/>
                  </a:cubicBezTo>
                  <a:cubicBezTo>
                    <a:pt x="481" y="78194"/>
                    <a:pt x="629" y="78046"/>
                    <a:pt x="629" y="77898"/>
                  </a:cubicBezTo>
                  <a:lnTo>
                    <a:pt x="629" y="334"/>
                  </a:lnTo>
                  <a:cubicBezTo>
                    <a:pt x="629" y="149"/>
                    <a:pt x="481" y="1"/>
                    <a:pt x="3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41"/>
            <p:cNvSpPr/>
            <p:nvPr/>
          </p:nvSpPr>
          <p:spPr>
            <a:xfrm>
              <a:off x="758525" y="3878800"/>
              <a:ext cx="223700" cy="15750"/>
            </a:xfrm>
            <a:custGeom>
              <a:rect b="b" l="l" r="r" t="t"/>
              <a:pathLst>
                <a:path extrusionOk="0" h="630" w="8948">
                  <a:moveTo>
                    <a:pt x="296" y="1"/>
                  </a:moveTo>
                  <a:cubicBezTo>
                    <a:pt x="148" y="1"/>
                    <a:pt x="1" y="149"/>
                    <a:pt x="1" y="333"/>
                  </a:cubicBezTo>
                  <a:cubicBezTo>
                    <a:pt x="1" y="481"/>
                    <a:pt x="148" y="629"/>
                    <a:pt x="296" y="629"/>
                  </a:cubicBezTo>
                  <a:lnTo>
                    <a:pt x="8652" y="629"/>
                  </a:lnTo>
                  <a:cubicBezTo>
                    <a:pt x="8800" y="629"/>
                    <a:pt x="8947" y="481"/>
                    <a:pt x="8947" y="333"/>
                  </a:cubicBezTo>
                  <a:cubicBezTo>
                    <a:pt x="8947" y="149"/>
                    <a:pt x="8800" y="1"/>
                    <a:pt x="86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41"/>
            <p:cNvSpPr/>
            <p:nvPr/>
          </p:nvSpPr>
          <p:spPr>
            <a:xfrm>
              <a:off x="966475" y="3697650"/>
              <a:ext cx="170100" cy="1175700"/>
            </a:xfrm>
            <a:custGeom>
              <a:rect b="b" l="l" r="r" t="t"/>
              <a:pathLst>
                <a:path extrusionOk="0" h="47028" w="6804">
                  <a:moveTo>
                    <a:pt x="334" y="0"/>
                  </a:moveTo>
                  <a:cubicBezTo>
                    <a:pt x="149" y="0"/>
                    <a:pt x="1" y="148"/>
                    <a:pt x="1" y="333"/>
                  </a:cubicBezTo>
                  <a:lnTo>
                    <a:pt x="1" y="46731"/>
                  </a:lnTo>
                  <a:cubicBezTo>
                    <a:pt x="1" y="46805"/>
                    <a:pt x="38" y="46879"/>
                    <a:pt x="112" y="46916"/>
                  </a:cubicBezTo>
                  <a:cubicBezTo>
                    <a:pt x="149" y="46990"/>
                    <a:pt x="260" y="47027"/>
                    <a:pt x="334" y="47027"/>
                  </a:cubicBezTo>
                  <a:lnTo>
                    <a:pt x="6471" y="47027"/>
                  </a:lnTo>
                  <a:cubicBezTo>
                    <a:pt x="6656" y="47027"/>
                    <a:pt x="6804" y="46879"/>
                    <a:pt x="6804" y="46731"/>
                  </a:cubicBezTo>
                  <a:cubicBezTo>
                    <a:pt x="6804" y="46547"/>
                    <a:pt x="6656" y="46399"/>
                    <a:pt x="6471" y="46399"/>
                  </a:cubicBezTo>
                  <a:lnTo>
                    <a:pt x="629" y="46399"/>
                  </a:lnTo>
                  <a:lnTo>
                    <a:pt x="629" y="333"/>
                  </a:lnTo>
                  <a:cubicBezTo>
                    <a:pt x="629" y="148"/>
                    <a:pt x="482" y="0"/>
                    <a:pt x="3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41"/>
            <p:cNvSpPr/>
            <p:nvPr/>
          </p:nvSpPr>
          <p:spPr>
            <a:xfrm>
              <a:off x="794575" y="4078450"/>
              <a:ext cx="187650" cy="332750"/>
            </a:xfrm>
            <a:custGeom>
              <a:rect b="b" l="l" r="r" t="t"/>
              <a:pathLst>
                <a:path extrusionOk="0" h="13310" w="7506">
                  <a:moveTo>
                    <a:pt x="296" y="0"/>
                  </a:moveTo>
                  <a:cubicBezTo>
                    <a:pt x="222" y="0"/>
                    <a:pt x="148" y="37"/>
                    <a:pt x="111" y="74"/>
                  </a:cubicBezTo>
                  <a:cubicBezTo>
                    <a:pt x="37" y="148"/>
                    <a:pt x="0" y="222"/>
                    <a:pt x="0" y="296"/>
                  </a:cubicBezTo>
                  <a:lnTo>
                    <a:pt x="0" y="13014"/>
                  </a:lnTo>
                  <a:cubicBezTo>
                    <a:pt x="0" y="13088"/>
                    <a:pt x="37" y="13162"/>
                    <a:pt x="111" y="13199"/>
                  </a:cubicBezTo>
                  <a:cubicBezTo>
                    <a:pt x="148" y="13273"/>
                    <a:pt x="222" y="13310"/>
                    <a:pt x="296" y="13310"/>
                  </a:cubicBezTo>
                  <a:lnTo>
                    <a:pt x="6840" y="13310"/>
                  </a:lnTo>
                  <a:cubicBezTo>
                    <a:pt x="7025" y="13310"/>
                    <a:pt x="7136" y="13162"/>
                    <a:pt x="7136" y="13014"/>
                  </a:cubicBezTo>
                  <a:cubicBezTo>
                    <a:pt x="7136" y="12829"/>
                    <a:pt x="7025" y="12681"/>
                    <a:pt x="6840" y="12681"/>
                  </a:cubicBezTo>
                  <a:lnTo>
                    <a:pt x="629" y="12681"/>
                  </a:lnTo>
                  <a:lnTo>
                    <a:pt x="629" y="629"/>
                  </a:lnTo>
                  <a:lnTo>
                    <a:pt x="7210" y="629"/>
                  </a:lnTo>
                  <a:cubicBezTo>
                    <a:pt x="7358" y="629"/>
                    <a:pt x="7505" y="481"/>
                    <a:pt x="7505" y="296"/>
                  </a:cubicBezTo>
                  <a:cubicBezTo>
                    <a:pt x="7505" y="148"/>
                    <a:pt x="7358" y="0"/>
                    <a:pt x="72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41"/>
            <p:cNvSpPr/>
            <p:nvPr/>
          </p:nvSpPr>
          <p:spPr>
            <a:xfrm>
              <a:off x="1193850" y="4105250"/>
              <a:ext cx="14825" cy="813375"/>
            </a:xfrm>
            <a:custGeom>
              <a:rect b="b" l="l" r="r" t="t"/>
              <a:pathLst>
                <a:path extrusionOk="0" h="32535" w="593">
                  <a:moveTo>
                    <a:pt x="297" y="0"/>
                  </a:moveTo>
                  <a:cubicBezTo>
                    <a:pt x="112" y="0"/>
                    <a:pt x="1" y="148"/>
                    <a:pt x="1" y="333"/>
                  </a:cubicBezTo>
                  <a:lnTo>
                    <a:pt x="1" y="32239"/>
                  </a:lnTo>
                  <a:cubicBezTo>
                    <a:pt x="1" y="32387"/>
                    <a:pt x="112" y="32535"/>
                    <a:pt x="297" y="32535"/>
                  </a:cubicBezTo>
                  <a:cubicBezTo>
                    <a:pt x="444" y="32535"/>
                    <a:pt x="592" y="32387"/>
                    <a:pt x="592" y="32239"/>
                  </a:cubicBezTo>
                  <a:lnTo>
                    <a:pt x="592" y="333"/>
                  </a:lnTo>
                  <a:cubicBezTo>
                    <a:pt x="592" y="148"/>
                    <a:pt x="444" y="0"/>
                    <a:pt x="29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41"/>
            <p:cNvSpPr/>
            <p:nvPr/>
          </p:nvSpPr>
          <p:spPr>
            <a:xfrm>
              <a:off x="6377125" y="4105250"/>
              <a:ext cx="15750" cy="857750"/>
            </a:xfrm>
            <a:custGeom>
              <a:rect b="b" l="l" r="r" t="t"/>
              <a:pathLst>
                <a:path extrusionOk="0" h="34310" w="630">
                  <a:moveTo>
                    <a:pt x="297" y="0"/>
                  </a:moveTo>
                  <a:cubicBezTo>
                    <a:pt x="149" y="0"/>
                    <a:pt x="1" y="148"/>
                    <a:pt x="1" y="333"/>
                  </a:cubicBezTo>
                  <a:lnTo>
                    <a:pt x="1" y="34014"/>
                  </a:lnTo>
                  <a:cubicBezTo>
                    <a:pt x="1" y="34161"/>
                    <a:pt x="149" y="34309"/>
                    <a:pt x="297" y="34309"/>
                  </a:cubicBezTo>
                  <a:cubicBezTo>
                    <a:pt x="481" y="34309"/>
                    <a:pt x="629" y="34161"/>
                    <a:pt x="629" y="34014"/>
                  </a:cubicBezTo>
                  <a:lnTo>
                    <a:pt x="629" y="333"/>
                  </a:lnTo>
                  <a:cubicBezTo>
                    <a:pt x="629" y="148"/>
                    <a:pt x="481" y="0"/>
                    <a:pt x="29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41"/>
            <p:cNvSpPr/>
            <p:nvPr/>
          </p:nvSpPr>
          <p:spPr>
            <a:xfrm>
              <a:off x="1301075" y="3906075"/>
              <a:ext cx="715400" cy="278475"/>
            </a:xfrm>
            <a:custGeom>
              <a:rect b="b" l="l" r="r" t="t"/>
              <a:pathLst>
                <a:path extrusionOk="0" h="11139" w="28616">
                  <a:moveTo>
                    <a:pt x="19941" y="0"/>
                  </a:moveTo>
                  <a:cubicBezTo>
                    <a:pt x="19891" y="0"/>
                    <a:pt x="19835" y="19"/>
                    <a:pt x="19780" y="56"/>
                  </a:cubicBezTo>
                  <a:lnTo>
                    <a:pt x="222" y="10555"/>
                  </a:lnTo>
                  <a:cubicBezTo>
                    <a:pt x="74" y="10629"/>
                    <a:pt x="0" y="10814"/>
                    <a:pt x="74" y="10962"/>
                  </a:cubicBezTo>
                  <a:cubicBezTo>
                    <a:pt x="128" y="11070"/>
                    <a:pt x="242" y="11139"/>
                    <a:pt x="357" y="11139"/>
                  </a:cubicBezTo>
                  <a:cubicBezTo>
                    <a:pt x="399" y="11139"/>
                    <a:pt x="441" y="11130"/>
                    <a:pt x="481" y="11110"/>
                  </a:cubicBezTo>
                  <a:lnTo>
                    <a:pt x="19632" y="832"/>
                  </a:lnTo>
                  <a:lnTo>
                    <a:pt x="19632" y="9372"/>
                  </a:lnTo>
                  <a:cubicBezTo>
                    <a:pt x="19632" y="9483"/>
                    <a:pt x="19669" y="9594"/>
                    <a:pt x="19780" y="9668"/>
                  </a:cubicBezTo>
                  <a:cubicBezTo>
                    <a:pt x="19826" y="9683"/>
                    <a:pt x="19878" y="9692"/>
                    <a:pt x="19929" y="9692"/>
                  </a:cubicBezTo>
                  <a:cubicBezTo>
                    <a:pt x="20000" y="9692"/>
                    <a:pt x="20069" y="9674"/>
                    <a:pt x="20112" y="9631"/>
                  </a:cubicBezTo>
                  <a:lnTo>
                    <a:pt x="28468" y="3087"/>
                  </a:lnTo>
                  <a:cubicBezTo>
                    <a:pt x="28579" y="2976"/>
                    <a:pt x="28616" y="2792"/>
                    <a:pt x="28505" y="2681"/>
                  </a:cubicBezTo>
                  <a:cubicBezTo>
                    <a:pt x="28437" y="2591"/>
                    <a:pt x="28343" y="2542"/>
                    <a:pt x="28246" y="2542"/>
                  </a:cubicBezTo>
                  <a:cubicBezTo>
                    <a:pt x="28183" y="2542"/>
                    <a:pt x="28119" y="2563"/>
                    <a:pt x="28061" y="2607"/>
                  </a:cubicBezTo>
                  <a:lnTo>
                    <a:pt x="20223" y="8744"/>
                  </a:lnTo>
                  <a:lnTo>
                    <a:pt x="20223" y="315"/>
                  </a:lnTo>
                  <a:cubicBezTo>
                    <a:pt x="20223" y="204"/>
                    <a:pt x="20186" y="93"/>
                    <a:pt x="20075" y="56"/>
                  </a:cubicBezTo>
                  <a:cubicBezTo>
                    <a:pt x="20038" y="19"/>
                    <a:pt x="19992" y="0"/>
                    <a:pt x="199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41"/>
            <p:cNvSpPr/>
            <p:nvPr/>
          </p:nvSpPr>
          <p:spPr>
            <a:xfrm>
              <a:off x="1355600" y="3997100"/>
              <a:ext cx="297650" cy="595025"/>
            </a:xfrm>
            <a:custGeom>
              <a:rect b="b" l="l" r="r" t="t"/>
              <a:pathLst>
                <a:path extrusionOk="0" h="23801" w="11906">
                  <a:moveTo>
                    <a:pt x="11572" y="1"/>
                  </a:moveTo>
                  <a:cubicBezTo>
                    <a:pt x="11425" y="1"/>
                    <a:pt x="11277" y="149"/>
                    <a:pt x="11277" y="297"/>
                  </a:cubicBezTo>
                  <a:lnTo>
                    <a:pt x="11277" y="15381"/>
                  </a:lnTo>
                  <a:lnTo>
                    <a:pt x="185" y="23255"/>
                  </a:lnTo>
                  <a:cubicBezTo>
                    <a:pt x="38" y="23329"/>
                    <a:pt x="1" y="23551"/>
                    <a:pt x="112" y="23662"/>
                  </a:cubicBezTo>
                  <a:cubicBezTo>
                    <a:pt x="156" y="23752"/>
                    <a:pt x="242" y="23801"/>
                    <a:pt x="335" y="23801"/>
                  </a:cubicBezTo>
                  <a:cubicBezTo>
                    <a:pt x="396" y="23801"/>
                    <a:pt x="460" y="23780"/>
                    <a:pt x="518" y="23736"/>
                  </a:cubicBezTo>
                  <a:lnTo>
                    <a:pt x="11757" y="15787"/>
                  </a:lnTo>
                  <a:cubicBezTo>
                    <a:pt x="11831" y="15713"/>
                    <a:pt x="11905" y="15640"/>
                    <a:pt x="11905" y="15529"/>
                  </a:cubicBezTo>
                  <a:lnTo>
                    <a:pt x="11905" y="297"/>
                  </a:lnTo>
                  <a:cubicBezTo>
                    <a:pt x="11905" y="149"/>
                    <a:pt x="11757" y="1"/>
                    <a:pt x="115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41"/>
            <p:cNvSpPr/>
            <p:nvPr/>
          </p:nvSpPr>
          <p:spPr>
            <a:xfrm>
              <a:off x="1882425" y="4069200"/>
              <a:ext cx="14825" cy="206150"/>
            </a:xfrm>
            <a:custGeom>
              <a:rect b="b" l="l" r="r" t="t"/>
              <a:pathLst>
                <a:path extrusionOk="0" h="8246" w="593">
                  <a:moveTo>
                    <a:pt x="297" y="1"/>
                  </a:moveTo>
                  <a:cubicBezTo>
                    <a:pt x="112" y="1"/>
                    <a:pt x="1" y="148"/>
                    <a:pt x="1" y="333"/>
                  </a:cubicBezTo>
                  <a:lnTo>
                    <a:pt x="1" y="7912"/>
                  </a:lnTo>
                  <a:cubicBezTo>
                    <a:pt x="1" y="8097"/>
                    <a:pt x="112" y="8245"/>
                    <a:pt x="297" y="8245"/>
                  </a:cubicBezTo>
                  <a:cubicBezTo>
                    <a:pt x="481" y="8245"/>
                    <a:pt x="592" y="8097"/>
                    <a:pt x="592" y="7912"/>
                  </a:cubicBezTo>
                  <a:lnTo>
                    <a:pt x="592" y="333"/>
                  </a:lnTo>
                  <a:cubicBezTo>
                    <a:pt x="592" y="148"/>
                    <a:pt x="481" y="1"/>
                    <a:pt x="2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41"/>
            <p:cNvSpPr/>
            <p:nvPr/>
          </p:nvSpPr>
          <p:spPr>
            <a:xfrm>
              <a:off x="3261425" y="5005475"/>
              <a:ext cx="265300" cy="191150"/>
            </a:xfrm>
            <a:custGeom>
              <a:rect b="b" l="l" r="r" t="t"/>
              <a:pathLst>
                <a:path extrusionOk="0" h="7646" w="10612">
                  <a:moveTo>
                    <a:pt x="5879" y="1"/>
                  </a:moveTo>
                  <a:lnTo>
                    <a:pt x="851" y="6397"/>
                  </a:lnTo>
                  <a:cubicBezTo>
                    <a:pt x="851" y="6397"/>
                    <a:pt x="1" y="7395"/>
                    <a:pt x="1517" y="7580"/>
                  </a:cubicBezTo>
                  <a:cubicBezTo>
                    <a:pt x="2022" y="7629"/>
                    <a:pt x="3201" y="7646"/>
                    <a:pt x="4548" y="7646"/>
                  </a:cubicBezTo>
                  <a:cubicBezTo>
                    <a:pt x="7243" y="7646"/>
                    <a:pt x="10612" y="7580"/>
                    <a:pt x="10612" y="7580"/>
                  </a:cubicBezTo>
                  <a:lnTo>
                    <a:pt x="10612" y="999"/>
                  </a:lnTo>
                  <a:lnTo>
                    <a:pt x="587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41"/>
            <p:cNvSpPr/>
            <p:nvPr/>
          </p:nvSpPr>
          <p:spPr>
            <a:xfrm>
              <a:off x="3268825" y="4997850"/>
              <a:ext cx="265300" cy="206375"/>
            </a:xfrm>
            <a:custGeom>
              <a:rect b="b" l="l" r="r" t="t"/>
              <a:pathLst>
                <a:path extrusionOk="0" h="8255" w="10612">
                  <a:moveTo>
                    <a:pt x="5724" y="640"/>
                  </a:moveTo>
                  <a:lnTo>
                    <a:pt x="9983" y="1563"/>
                  </a:lnTo>
                  <a:lnTo>
                    <a:pt x="9983" y="7566"/>
                  </a:lnTo>
                  <a:lnTo>
                    <a:pt x="9983" y="7566"/>
                  </a:lnTo>
                  <a:cubicBezTo>
                    <a:pt x="9629" y="7580"/>
                    <a:pt x="9021" y="7603"/>
                    <a:pt x="8282" y="7626"/>
                  </a:cubicBezTo>
                  <a:cubicBezTo>
                    <a:pt x="7099" y="7626"/>
                    <a:pt x="5583" y="7663"/>
                    <a:pt x="4252" y="7663"/>
                  </a:cubicBezTo>
                  <a:cubicBezTo>
                    <a:pt x="2921" y="7663"/>
                    <a:pt x="1738" y="7626"/>
                    <a:pt x="1258" y="7589"/>
                  </a:cubicBezTo>
                  <a:cubicBezTo>
                    <a:pt x="925" y="7552"/>
                    <a:pt x="777" y="7441"/>
                    <a:pt x="703" y="7404"/>
                  </a:cubicBezTo>
                  <a:cubicBezTo>
                    <a:pt x="629" y="7330"/>
                    <a:pt x="629" y="7330"/>
                    <a:pt x="629" y="7256"/>
                  </a:cubicBezTo>
                  <a:cubicBezTo>
                    <a:pt x="629" y="7219"/>
                    <a:pt x="666" y="7109"/>
                    <a:pt x="703" y="7035"/>
                  </a:cubicBezTo>
                  <a:lnTo>
                    <a:pt x="777" y="6924"/>
                  </a:lnTo>
                  <a:lnTo>
                    <a:pt x="777" y="6887"/>
                  </a:lnTo>
                  <a:lnTo>
                    <a:pt x="5724" y="640"/>
                  </a:lnTo>
                  <a:close/>
                  <a:moveTo>
                    <a:pt x="5596" y="0"/>
                  </a:moveTo>
                  <a:cubicBezTo>
                    <a:pt x="5507" y="0"/>
                    <a:pt x="5422" y="61"/>
                    <a:pt x="5361" y="121"/>
                  </a:cubicBezTo>
                  <a:lnTo>
                    <a:pt x="296" y="6517"/>
                  </a:lnTo>
                  <a:lnTo>
                    <a:pt x="308" y="6525"/>
                  </a:lnTo>
                  <a:lnTo>
                    <a:pt x="308" y="6525"/>
                  </a:lnTo>
                  <a:cubicBezTo>
                    <a:pt x="268" y="6548"/>
                    <a:pt x="208" y="6620"/>
                    <a:pt x="149" y="6739"/>
                  </a:cubicBezTo>
                  <a:cubicBezTo>
                    <a:pt x="112" y="6850"/>
                    <a:pt x="1" y="7035"/>
                    <a:pt x="1" y="7256"/>
                  </a:cubicBezTo>
                  <a:cubicBezTo>
                    <a:pt x="1" y="7478"/>
                    <a:pt x="112" y="7737"/>
                    <a:pt x="296" y="7885"/>
                  </a:cubicBezTo>
                  <a:cubicBezTo>
                    <a:pt x="518" y="8033"/>
                    <a:pt x="814" y="8144"/>
                    <a:pt x="1184" y="8181"/>
                  </a:cubicBezTo>
                  <a:cubicBezTo>
                    <a:pt x="1738" y="8255"/>
                    <a:pt x="2884" y="8255"/>
                    <a:pt x="4252" y="8255"/>
                  </a:cubicBezTo>
                  <a:cubicBezTo>
                    <a:pt x="6951" y="8255"/>
                    <a:pt x="10316" y="8181"/>
                    <a:pt x="10316" y="8181"/>
                  </a:cubicBezTo>
                  <a:cubicBezTo>
                    <a:pt x="10463" y="8181"/>
                    <a:pt x="10611" y="8033"/>
                    <a:pt x="10611" y="7885"/>
                  </a:cubicBezTo>
                  <a:lnTo>
                    <a:pt x="10611" y="1304"/>
                  </a:lnTo>
                  <a:cubicBezTo>
                    <a:pt x="10611" y="1193"/>
                    <a:pt x="10500" y="1045"/>
                    <a:pt x="10352" y="1008"/>
                  </a:cubicBezTo>
                  <a:lnTo>
                    <a:pt x="5657" y="10"/>
                  </a:lnTo>
                  <a:cubicBezTo>
                    <a:pt x="5637" y="3"/>
                    <a:pt x="5617" y="0"/>
                    <a:pt x="5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41"/>
            <p:cNvSpPr/>
            <p:nvPr/>
          </p:nvSpPr>
          <p:spPr>
            <a:xfrm>
              <a:off x="3389900" y="4063650"/>
              <a:ext cx="271775" cy="1028750"/>
            </a:xfrm>
            <a:custGeom>
              <a:rect b="b" l="l" r="r" t="t"/>
              <a:pathLst>
                <a:path extrusionOk="0" h="41150" w="10871">
                  <a:moveTo>
                    <a:pt x="297" y="1"/>
                  </a:moveTo>
                  <a:lnTo>
                    <a:pt x="1" y="39264"/>
                  </a:lnTo>
                  <a:cubicBezTo>
                    <a:pt x="1" y="40299"/>
                    <a:pt x="851" y="41149"/>
                    <a:pt x="1886" y="41149"/>
                  </a:cubicBezTo>
                  <a:lnTo>
                    <a:pt x="3365" y="41149"/>
                  </a:lnTo>
                  <a:cubicBezTo>
                    <a:pt x="4289" y="41149"/>
                    <a:pt x="5066" y="40484"/>
                    <a:pt x="5214" y="39559"/>
                  </a:cubicBezTo>
                  <a:lnTo>
                    <a:pt x="10870" y="3883"/>
                  </a:lnTo>
                  <a:lnTo>
                    <a:pt x="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41"/>
            <p:cNvSpPr/>
            <p:nvPr/>
          </p:nvSpPr>
          <p:spPr>
            <a:xfrm>
              <a:off x="3382525" y="4055650"/>
              <a:ext cx="287450" cy="1044125"/>
            </a:xfrm>
            <a:custGeom>
              <a:rect b="b" l="l" r="r" t="t"/>
              <a:pathLst>
                <a:path extrusionOk="0" h="41765" w="11498">
                  <a:moveTo>
                    <a:pt x="921" y="777"/>
                  </a:moveTo>
                  <a:lnTo>
                    <a:pt x="10832" y="4388"/>
                  </a:lnTo>
                  <a:lnTo>
                    <a:pt x="5213" y="39842"/>
                  </a:lnTo>
                  <a:cubicBezTo>
                    <a:pt x="5102" y="40619"/>
                    <a:pt x="4437" y="41173"/>
                    <a:pt x="3660" y="41173"/>
                  </a:cubicBezTo>
                  <a:lnTo>
                    <a:pt x="2181" y="41173"/>
                  </a:lnTo>
                  <a:cubicBezTo>
                    <a:pt x="1331" y="41173"/>
                    <a:pt x="629" y="40471"/>
                    <a:pt x="629" y="39584"/>
                  </a:cubicBezTo>
                  <a:lnTo>
                    <a:pt x="921" y="777"/>
                  </a:lnTo>
                  <a:close/>
                  <a:moveTo>
                    <a:pt x="597" y="1"/>
                  </a:moveTo>
                  <a:cubicBezTo>
                    <a:pt x="543" y="1"/>
                    <a:pt x="487" y="19"/>
                    <a:pt x="444" y="62"/>
                  </a:cubicBezTo>
                  <a:cubicBezTo>
                    <a:pt x="333" y="99"/>
                    <a:pt x="296" y="210"/>
                    <a:pt x="296" y="321"/>
                  </a:cubicBezTo>
                  <a:lnTo>
                    <a:pt x="0" y="39584"/>
                  </a:lnTo>
                  <a:cubicBezTo>
                    <a:pt x="0" y="40804"/>
                    <a:pt x="961" y="41765"/>
                    <a:pt x="2181" y="41765"/>
                  </a:cubicBezTo>
                  <a:lnTo>
                    <a:pt x="3660" y="41765"/>
                  </a:lnTo>
                  <a:cubicBezTo>
                    <a:pt x="4732" y="41765"/>
                    <a:pt x="5657" y="40989"/>
                    <a:pt x="5804" y="39953"/>
                  </a:cubicBezTo>
                  <a:lnTo>
                    <a:pt x="11461" y="4240"/>
                  </a:lnTo>
                  <a:cubicBezTo>
                    <a:pt x="11498" y="4092"/>
                    <a:pt x="11424" y="3944"/>
                    <a:pt x="11276" y="3907"/>
                  </a:cubicBezTo>
                  <a:lnTo>
                    <a:pt x="703" y="25"/>
                  </a:lnTo>
                  <a:cubicBezTo>
                    <a:pt x="672" y="10"/>
                    <a:pt x="635" y="1"/>
                    <a:pt x="5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41"/>
            <p:cNvSpPr/>
            <p:nvPr/>
          </p:nvSpPr>
          <p:spPr>
            <a:xfrm>
              <a:off x="3397300" y="3850150"/>
              <a:ext cx="427050" cy="427050"/>
            </a:xfrm>
            <a:custGeom>
              <a:rect b="b" l="l" r="r" t="t"/>
              <a:pathLst>
                <a:path extrusionOk="0" h="17082" w="17082">
                  <a:moveTo>
                    <a:pt x="8541" y="1"/>
                  </a:moveTo>
                  <a:cubicBezTo>
                    <a:pt x="3846" y="1"/>
                    <a:pt x="1" y="3809"/>
                    <a:pt x="1" y="8541"/>
                  </a:cubicBezTo>
                  <a:cubicBezTo>
                    <a:pt x="1" y="13236"/>
                    <a:pt x="3846" y="17081"/>
                    <a:pt x="8541" y="17081"/>
                  </a:cubicBezTo>
                  <a:cubicBezTo>
                    <a:pt x="13273" y="17081"/>
                    <a:pt x="17081" y="13236"/>
                    <a:pt x="17081" y="8541"/>
                  </a:cubicBezTo>
                  <a:cubicBezTo>
                    <a:pt x="17081" y="3809"/>
                    <a:pt x="13273" y="1"/>
                    <a:pt x="85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41"/>
            <p:cNvSpPr/>
            <p:nvPr/>
          </p:nvSpPr>
          <p:spPr>
            <a:xfrm>
              <a:off x="3389900" y="3841825"/>
              <a:ext cx="442750" cy="442750"/>
            </a:xfrm>
            <a:custGeom>
              <a:rect b="b" l="l" r="r" t="t"/>
              <a:pathLst>
                <a:path extrusionOk="0" h="17710" w="1771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2" y="17081"/>
                    <a:pt x="4511" y="16194"/>
                    <a:pt x="3032" y="14678"/>
                  </a:cubicBezTo>
                  <a:cubicBezTo>
                    <a:pt x="1554" y="13199"/>
                    <a:pt x="629" y="11129"/>
                    <a:pt x="629" y="8874"/>
                  </a:cubicBezTo>
                  <a:cubicBezTo>
                    <a:pt x="629" y="6582"/>
                    <a:pt x="1554" y="4548"/>
                    <a:pt x="3032" y="3032"/>
                  </a:cubicBezTo>
                  <a:cubicBezTo>
                    <a:pt x="4511" y="1554"/>
                    <a:pt x="6582" y="629"/>
                    <a:pt x="8837" y="629"/>
                  </a:cubicBezTo>
                  <a:close/>
                  <a:moveTo>
                    <a:pt x="8837" y="1"/>
                  </a:moveTo>
                  <a:cubicBezTo>
                    <a:pt x="3957" y="1"/>
                    <a:pt x="1" y="3994"/>
                    <a:pt x="1" y="8874"/>
                  </a:cubicBezTo>
                  <a:cubicBezTo>
                    <a:pt x="1" y="13754"/>
                    <a:pt x="3957"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41"/>
            <p:cNvSpPr/>
            <p:nvPr/>
          </p:nvSpPr>
          <p:spPr>
            <a:xfrm>
              <a:off x="4143175" y="5005475"/>
              <a:ext cx="265300" cy="191150"/>
            </a:xfrm>
            <a:custGeom>
              <a:rect b="b" l="l" r="r" t="t"/>
              <a:pathLst>
                <a:path extrusionOk="0" h="7646" w="10612">
                  <a:moveTo>
                    <a:pt x="4733" y="1"/>
                  </a:moveTo>
                  <a:lnTo>
                    <a:pt x="1" y="999"/>
                  </a:lnTo>
                  <a:lnTo>
                    <a:pt x="1" y="7580"/>
                  </a:lnTo>
                  <a:cubicBezTo>
                    <a:pt x="1" y="7580"/>
                    <a:pt x="3369" y="7646"/>
                    <a:pt x="6064" y="7646"/>
                  </a:cubicBezTo>
                  <a:cubicBezTo>
                    <a:pt x="7411" y="7646"/>
                    <a:pt x="8590" y="7629"/>
                    <a:pt x="9096" y="7580"/>
                  </a:cubicBezTo>
                  <a:cubicBezTo>
                    <a:pt x="10611" y="7395"/>
                    <a:pt x="9761" y="6397"/>
                    <a:pt x="9761" y="6397"/>
                  </a:cubicBezTo>
                  <a:lnTo>
                    <a:pt x="473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41"/>
            <p:cNvSpPr/>
            <p:nvPr/>
          </p:nvSpPr>
          <p:spPr>
            <a:xfrm>
              <a:off x="4135800" y="4997850"/>
              <a:ext cx="265275" cy="206375"/>
            </a:xfrm>
            <a:custGeom>
              <a:rect b="b" l="l" r="r" t="t"/>
              <a:pathLst>
                <a:path extrusionOk="0" h="8255" w="10611">
                  <a:moveTo>
                    <a:pt x="4887" y="640"/>
                  </a:moveTo>
                  <a:lnTo>
                    <a:pt x="9797" y="6887"/>
                  </a:lnTo>
                  <a:lnTo>
                    <a:pt x="9834" y="6887"/>
                  </a:lnTo>
                  <a:cubicBezTo>
                    <a:pt x="9834" y="6887"/>
                    <a:pt x="9871" y="6961"/>
                    <a:pt x="9908" y="7035"/>
                  </a:cubicBezTo>
                  <a:cubicBezTo>
                    <a:pt x="9945" y="7109"/>
                    <a:pt x="9982" y="7219"/>
                    <a:pt x="9982" y="7256"/>
                  </a:cubicBezTo>
                  <a:cubicBezTo>
                    <a:pt x="9982" y="7330"/>
                    <a:pt x="9982" y="7330"/>
                    <a:pt x="9908" y="7404"/>
                  </a:cubicBezTo>
                  <a:cubicBezTo>
                    <a:pt x="9834" y="7441"/>
                    <a:pt x="9686" y="7552"/>
                    <a:pt x="9354" y="7589"/>
                  </a:cubicBezTo>
                  <a:cubicBezTo>
                    <a:pt x="8873" y="7626"/>
                    <a:pt x="7690" y="7663"/>
                    <a:pt x="6359" y="7663"/>
                  </a:cubicBezTo>
                  <a:cubicBezTo>
                    <a:pt x="5028" y="7663"/>
                    <a:pt x="3512" y="7626"/>
                    <a:pt x="2329" y="7626"/>
                  </a:cubicBezTo>
                  <a:cubicBezTo>
                    <a:pt x="1564" y="7602"/>
                    <a:pt x="938" y="7578"/>
                    <a:pt x="592" y="7564"/>
                  </a:cubicBezTo>
                  <a:lnTo>
                    <a:pt x="592" y="7564"/>
                  </a:lnTo>
                  <a:lnTo>
                    <a:pt x="592" y="1563"/>
                  </a:lnTo>
                  <a:lnTo>
                    <a:pt x="4887" y="640"/>
                  </a:lnTo>
                  <a:close/>
                  <a:moveTo>
                    <a:pt x="5015" y="0"/>
                  </a:moveTo>
                  <a:cubicBezTo>
                    <a:pt x="4995" y="0"/>
                    <a:pt x="4975" y="3"/>
                    <a:pt x="4954" y="10"/>
                  </a:cubicBezTo>
                  <a:lnTo>
                    <a:pt x="222" y="1008"/>
                  </a:lnTo>
                  <a:cubicBezTo>
                    <a:pt x="111" y="1045"/>
                    <a:pt x="0" y="1193"/>
                    <a:pt x="0" y="1304"/>
                  </a:cubicBezTo>
                  <a:lnTo>
                    <a:pt x="0" y="7885"/>
                  </a:lnTo>
                  <a:cubicBezTo>
                    <a:pt x="0" y="8033"/>
                    <a:pt x="111" y="8181"/>
                    <a:pt x="296" y="8181"/>
                  </a:cubicBezTo>
                  <a:cubicBezTo>
                    <a:pt x="296" y="8181"/>
                    <a:pt x="3660" y="8255"/>
                    <a:pt x="6359" y="8255"/>
                  </a:cubicBezTo>
                  <a:cubicBezTo>
                    <a:pt x="7690" y="8255"/>
                    <a:pt x="8873" y="8255"/>
                    <a:pt x="9428" y="8181"/>
                  </a:cubicBezTo>
                  <a:cubicBezTo>
                    <a:pt x="9797" y="8144"/>
                    <a:pt x="10093" y="8033"/>
                    <a:pt x="10278" y="7885"/>
                  </a:cubicBezTo>
                  <a:cubicBezTo>
                    <a:pt x="10500" y="7737"/>
                    <a:pt x="10611" y="7478"/>
                    <a:pt x="10611" y="7256"/>
                  </a:cubicBezTo>
                  <a:cubicBezTo>
                    <a:pt x="10611" y="7035"/>
                    <a:pt x="10500" y="6850"/>
                    <a:pt x="10426" y="6739"/>
                  </a:cubicBezTo>
                  <a:cubicBezTo>
                    <a:pt x="10352" y="6591"/>
                    <a:pt x="10315" y="6517"/>
                    <a:pt x="10278" y="6517"/>
                  </a:cubicBezTo>
                  <a:lnTo>
                    <a:pt x="5250" y="121"/>
                  </a:lnTo>
                  <a:cubicBezTo>
                    <a:pt x="5190" y="61"/>
                    <a:pt x="5105" y="0"/>
                    <a:pt x="50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41"/>
            <p:cNvSpPr/>
            <p:nvPr/>
          </p:nvSpPr>
          <p:spPr>
            <a:xfrm>
              <a:off x="4008250" y="4063650"/>
              <a:ext cx="271750" cy="1028750"/>
            </a:xfrm>
            <a:custGeom>
              <a:rect b="b" l="l" r="r" t="t"/>
              <a:pathLst>
                <a:path extrusionOk="0" h="41150" w="10870">
                  <a:moveTo>
                    <a:pt x="10574" y="1"/>
                  </a:moveTo>
                  <a:lnTo>
                    <a:pt x="0" y="3883"/>
                  </a:lnTo>
                  <a:lnTo>
                    <a:pt x="5657" y="39559"/>
                  </a:lnTo>
                  <a:cubicBezTo>
                    <a:pt x="5805" y="40484"/>
                    <a:pt x="6581" y="41149"/>
                    <a:pt x="7505" y="41149"/>
                  </a:cubicBezTo>
                  <a:lnTo>
                    <a:pt x="8984" y="41149"/>
                  </a:lnTo>
                  <a:cubicBezTo>
                    <a:pt x="10019" y="41149"/>
                    <a:pt x="10870" y="40299"/>
                    <a:pt x="10870" y="39264"/>
                  </a:cubicBezTo>
                  <a:lnTo>
                    <a:pt x="105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41"/>
            <p:cNvSpPr/>
            <p:nvPr/>
          </p:nvSpPr>
          <p:spPr>
            <a:xfrm>
              <a:off x="3999925" y="4055650"/>
              <a:ext cx="287475" cy="1044125"/>
            </a:xfrm>
            <a:custGeom>
              <a:rect b="b" l="l" r="r" t="t"/>
              <a:pathLst>
                <a:path extrusionOk="0" h="41765" w="11499">
                  <a:moveTo>
                    <a:pt x="10577" y="764"/>
                  </a:moveTo>
                  <a:lnTo>
                    <a:pt x="10870" y="39584"/>
                  </a:lnTo>
                  <a:cubicBezTo>
                    <a:pt x="10870" y="40471"/>
                    <a:pt x="10167" y="41173"/>
                    <a:pt x="9317" y="41173"/>
                  </a:cubicBezTo>
                  <a:lnTo>
                    <a:pt x="7838" y="41173"/>
                  </a:lnTo>
                  <a:cubicBezTo>
                    <a:pt x="7062" y="41173"/>
                    <a:pt x="6396" y="40619"/>
                    <a:pt x="6285" y="39842"/>
                  </a:cubicBezTo>
                  <a:lnTo>
                    <a:pt x="666" y="4388"/>
                  </a:lnTo>
                  <a:lnTo>
                    <a:pt x="10577" y="764"/>
                  </a:lnTo>
                  <a:close/>
                  <a:moveTo>
                    <a:pt x="10902" y="1"/>
                  </a:moveTo>
                  <a:cubicBezTo>
                    <a:pt x="10863" y="1"/>
                    <a:pt x="10827" y="10"/>
                    <a:pt x="10796" y="25"/>
                  </a:cubicBezTo>
                  <a:lnTo>
                    <a:pt x="222" y="3907"/>
                  </a:lnTo>
                  <a:cubicBezTo>
                    <a:pt x="74" y="3944"/>
                    <a:pt x="0" y="4092"/>
                    <a:pt x="37" y="4240"/>
                  </a:cubicBezTo>
                  <a:lnTo>
                    <a:pt x="5657" y="39953"/>
                  </a:lnTo>
                  <a:cubicBezTo>
                    <a:pt x="5842" y="40989"/>
                    <a:pt x="6766" y="41765"/>
                    <a:pt x="7838" y="41765"/>
                  </a:cubicBezTo>
                  <a:lnTo>
                    <a:pt x="9317" y="41765"/>
                  </a:lnTo>
                  <a:cubicBezTo>
                    <a:pt x="10500" y="41765"/>
                    <a:pt x="11498" y="40804"/>
                    <a:pt x="11498" y="39584"/>
                  </a:cubicBezTo>
                  <a:lnTo>
                    <a:pt x="11203" y="321"/>
                  </a:lnTo>
                  <a:cubicBezTo>
                    <a:pt x="11203" y="210"/>
                    <a:pt x="11129" y="99"/>
                    <a:pt x="11055" y="62"/>
                  </a:cubicBezTo>
                  <a:cubicBezTo>
                    <a:pt x="11011" y="19"/>
                    <a:pt x="10955" y="1"/>
                    <a:pt x="10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41"/>
            <p:cNvSpPr/>
            <p:nvPr/>
          </p:nvSpPr>
          <p:spPr>
            <a:xfrm>
              <a:off x="3844650" y="3850150"/>
              <a:ext cx="427950" cy="427050"/>
            </a:xfrm>
            <a:custGeom>
              <a:rect b="b" l="l" r="r" t="t"/>
              <a:pathLst>
                <a:path extrusionOk="0" h="17082" w="17118">
                  <a:moveTo>
                    <a:pt x="8541" y="1"/>
                  </a:moveTo>
                  <a:cubicBezTo>
                    <a:pt x="3845" y="1"/>
                    <a:pt x="0" y="3809"/>
                    <a:pt x="0" y="8541"/>
                  </a:cubicBezTo>
                  <a:cubicBezTo>
                    <a:pt x="0" y="13236"/>
                    <a:pt x="3845" y="17081"/>
                    <a:pt x="8541" y="17081"/>
                  </a:cubicBezTo>
                  <a:cubicBezTo>
                    <a:pt x="13273" y="17081"/>
                    <a:pt x="17118" y="13236"/>
                    <a:pt x="17118" y="8541"/>
                  </a:cubicBezTo>
                  <a:cubicBezTo>
                    <a:pt x="17118" y="3809"/>
                    <a:pt x="13273" y="1"/>
                    <a:pt x="85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41"/>
            <p:cNvSpPr/>
            <p:nvPr/>
          </p:nvSpPr>
          <p:spPr>
            <a:xfrm>
              <a:off x="3837250" y="3841825"/>
              <a:ext cx="442750" cy="442750"/>
            </a:xfrm>
            <a:custGeom>
              <a:rect b="b" l="l" r="r" t="t"/>
              <a:pathLst>
                <a:path extrusionOk="0" h="17710" w="1771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1" y="17081"/>
                    <a:pt x="4511" y="16194"/>
                    <a:pt x="3032" y="14678"/>
                  </a:cubicBezTo>
                  <a:cubicBezTo>
                    <a:pt x="1553" y="13199"/>
                    <a:pt x="629" y="11129"/>
                    <a:pt x="629" y="8874"/>
                  </a:cubicBezTo>
                  <a:cubicBezTo>
                    <a:pt x="629" y="6582"/>
                    <a:pt x="1553" y="4548"/>
                    <a:pt x="3032" y="3032"/>
                  </a:cubicBezTo>
                  <a:cubicBezTo>
                    <a:pt x="4511" y="1554"/>
                    <a:pt x="6581" y="629"/>
                    <a:pt x="8837" y="629"/>
                  </a:cubicBezTo>
                  <a:close/>
                  <a:moveTo>
                    <a:pt x="8837" y="1"/>
                  </a:moveTo>
                  <a:cubicBezTo>
                    <a:pt x="3956" y="1"/>
                    <a:pt x="1" y="3994"/>
                    <a:pt x="1" y="8874"/>
                  </a:cubicBezTo>
                  <a:cubicBezTo>
                    <a:pt x="1" y="13754"/>
                    <a:pt x="3956"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41"/>
            <p:cNvSpPr/>
            <p:nvPr/>
          </p:nvSpPr>
          <p:spPr>
            <a:xfrm>
              <a:off x="3685675" y="2397200"/>
              <a:ext cx="332750" cy="450150"/>
            </a:xfrm>
            <a:custGeom>
              <a:rect b="b" l="l" r="r" t="t"/>
              <a:pathLst>
                <a:path extrusionOk="0" h="18006" w="13310">
                  <a:moveTo>
                    <a:pt x="6433" y="1"/>
                  </a:moveTo>
                  <a:cubicBezTo>
                    <a:pt x="5657" y="1"/>
                    <a:pt x="4881" y="112"/>
                    <a:pt x="4252" y="333"/>
                  </a:cubicBezTo>
                  <a:cubicBezTo>
                    <a:pt x="0" y="2034"/>
                    <a:pt x="1442" y="9280"/>
                    <a:pt x="2034" y="12755"/>
                  </a:cubicBezTo>
                  <a:cubicBezTo>
                    <a:pt x="2516" y="15718"/>
                    <a:pt x="5405" y="18006"/>
                    <a:pt x="8369" y="18006"/>
                  </a:cubicBezTo>
                  <a:cubicBezTo>
                    <a:pt x="8586" y="18006"/>
                    <a:pt x="8804" y="17994"/>
                    <a:pt x="9021" y="17968"/>
                  </a:cubicBezTo>
                  <a:cubicBezTo>
                    <a:pt x="13125" y="17525"/>
                    <a:pt x="13310" y="12534"/>
                    <a:pt x="13162" y="9391"/>
                  </a:cubicBezTo>
                  <a:cubicBezTo>
                    <a:pt x="12903" y="4770"/>
                    <a:pt x="12090" y="38"/>
                    <a:pt x="64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41"/>
            <p:cNvSpPr/>
            <p:nvPr/>
          </p:nvSpPr>
          <p:spPr>
            <a:xfrm>
              <a:off x="3710625" y="2388875"/>
              <a:ext cx="312425" cy="466800"/>
            </a:xfrm>
            <a:custGeom>
              <a:rect b="b" l="l" r="r" t="t"/>
              <a:pathLst>
                <a:path extrusionOk="0" h="18672" w="12497">
                  <a:moveTo>
                    <a:pt x="5435" y="629"/>
                  </a:moveTo>
                  <a:cubicBezTo>
                    <a:pt x="6803" y="629"/>
                    <a:pt x="7838" y="925"/>
                    <a:pt x="8689" y="1406"/>
                  </a:cubicBezTo>
                  <a:cubicBezTo>
                    <a:pt x="9909" y="2145"/>
                    <a:pt x="10648" y="3365"/>
                    <a:pt x="11092" y="4807"/>
                  </a:cubicBezTo>
                  <a:cubicBezTo>
                    <a:pt x="11572" y="6286"/>
                    <a:pt x="11757" y="8023"/>
                    <a:pt x="11831" y="9761"/>
                  </a:cubicBezTo>
                  <a:cubicBezTo>
                    <a:pt x="11868" y="10168"/>
                    <a:pt x="11868" y="10648"/>
                    <a:pt x="11868" y="11129"/>
                  </a:cubicBezTo>
                  <a:cubicBezTo>
                    <a:pt x="11868" y="12645"/>
                    <a:pt x="11720" y="14309"/>
                    <a:pt x="11129" y="15602"/>
                  </a:cubicBezTo>
                  <a:cubicBezTo>
                    <a:pt x="10870" y="16231"/>
                    <a:pt x="10463" y="16786"/>
                    <a:pt x="9983" y="17229"/>
                  </a:cubicBezTo>
                  <a:cubicBezTo>
                    <a:pt x="9465" y="17636"/>
                    <a:pt x="8837" y="17932"/>
                    <a:pt x="8023" y="18006"/>
                  </a:cubicBezTo>
                  <a:cubicBezTo>
                    <a:pt x="7801" y="18043"/>
                    <a:pt x="7617" y="18043"/>
                    <a:pt x="7395" y="18043"/>
                  </a:cubicBezTo>
                  <a:cubicBezTo>
                    <a:pt x="5990" y="18043"/>
                    <a:pt x="4585" y="17488"/>
                    <a:pt x="3476" y="16601"/>
                  </a:cubicBezTo>
                  <a:cubicBezTo>
                    <a:pt x="2367" y="15676"/>
                    <a:pt x="1553" y="14419"/>
                    <a:pt x="1332" y="13052"/>
                  </a:cubicBezTo>
                  <a:cubicBezTo>
                    <a:pt x="1073" y="11462"/>
                    <a:pt x="629" y="9059"/>
                    <a:pt x="629" y="6840"/>
                  </a:cubicBezTo>
                  <a:cubicBezTo>
                    <a:pt x="629" y="5509"/>
                    <a:pt x="777" y="4216"/>
                    <a:pt x="1221" y="3217"/>
                  </a:cubicBezTo>
                  <a:cubicBezTo>
                    <a:pt x="1627" y="2182"/>
                    <a:pt x="2293" y="1406"/>
                    <a:pt x="3365" y="962"/>
                  </a:cubicBezTo>
                  <a:cubicBezTo>
                    <a:pt x="3957" y="740"/>
                    <a:pt x="4659" y="629"/>
                    <a:pt x="5398" y="629"/>
                  </a:cubicBezTo>
                  <a:close/>
                  <a:moveTo>
                    <a:pt x="5398" y="1"/>
                  </a:moveTo>
                  <a:cubicBezTo>
                    <a:pt x="4585" y="1"/>
                    <a:pt x="3809" y="149"/>
                    <a:pt x="3143" y="408"/>
                  </a:cubicBezTo>
                  <a:cubicBezTo>
                    <a:pt x="1886" y="888"/>
                    <a:pt x="1110" y="1812"/>
                    <a:pt x="629" y="2959"/>
                  </a:cubicBezTo>
                  <a:cubicBezTo>
                    <a:pt x="149" y="4105"/>
                    <a:pt x="1" y="5473"/>
                    <a:pt x="1" y="6840"/>
                  </a:cubicBezTo>
                  <a:cubicBezTo>
                    <a:pt x="1" y="9133"/>
                    <a:pt x="481" y="11573"/>
                    <a:pt x="740" y="13162"/>
                  </a:cubicBezTo>
                  <a:cubicBezTo>
                    <a:pt x="999" y="14715"/>
                    <a:pt x="1886" y="16083"/>
                    <a:pt x="3069" y="17081"/>
                  </a:cubicBezTo>
                  <a:cubicBezTo>
                    <a:pt x="4289" y="18043"/>
                    <a:pt x="5842" y="18671"/>
                    <a:pt x="7395" y="18671"/>
                  </a:cubicBezTo>
                  <a:cubicBezTo>
                    <a:pt x="7617" y="18671"/>
                    <a:pt x="7838" y="18634"/>
                    <a:pt x="8060" y="18634"/>
                  </a:cubicBezTo>
                  <a:cubicBezTo>
                    <a:pt x="9021" y="18523"/>
                    <a:pt x="9761" y="18190"/>
                    <a:pt x="10352" y="17673"/>
                  </a:cubicBezTo>
                  <a:cubicBezTo>
                    <a:pt x="11277" y="16970"/>
                    <a:pt x="11794" y="15861"/>
                    <a:pt x="12090" y="14715"/>
                  </a:cubicBezTo>
                  <a:cubicBezTo>
                    <a:pt x="12423" y="13569"/>
                    <a:pt x="12497" y="12312"/>
                    <a:pt x="12497" y="11129"/>
                  </a:cubicBezTo>
                  <a:cubicBezTo>
                    <a:pt x="12497" y="10648"/>
                    <a:pt x="12497" y="10168"/>
                    <a:pt x="12460" y="9724"/>
                  </a:cubicBezTo>
                  <a:cubicBezTo>
                    <a:pt x="12312" y="7395"/>
                    <a:pt x="12053" y="4992"/>
                    <a:pt x="11092" y="3143"/>
                  </a:cubicBezTo>
                  <a:cubicBezTo>
                    <a:pt x="10611" y="2219"/>
                    <a:pt x="9909" y="1443"/>
                    <a:pt x="8985" y="888"/>
                  </a:cubicBezTo>
                  <a:cubicBezTo>
                    <a:pt x="8060" y="334"/>
                    <a:pt x="6877" y="38"/>
                    <a:pt x="54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41"/>
            <p:cNvSpPr/>
            <p:nvPr/>
          </p:nvSpPr>
          <p:spPr>
            <a:xfrm>
              <a:off x="3762400" y="2725350"/>
              <a:ext cx="136800" cy="153425"/>
            </a:xfrm>
            <a:custGeom>
              <a:rect b="b" l="l" r="r" t="t"/>
              <a:pathLst>
                <a:path extrusionOk="0" h="6137" w="5472">
                  <a:moveTo>
                    <a:pt x="1639" y="0"/>
                  </a:moveTo>
                  <a:cubicBezTo>
                    <a:pt x="994" y="0"/>
                    <a:pt x="403" y="187"/>
                    <a:pt x="0" y="702"/>
                  </a:cubicBezTo>
                  <a:lnTo>
                    <a:pt x="444" y="5730"/>
                  </a:lnTo>
                  <a:lnTo>
                    <a:pt x="5250" y="6136"/>
                  </a:lnTo>
                  <a:lnTo>
                    <a:pt x="5472" y="1330"/>
                  </a:lnTo>
                  <a:cubicBezTo>
                    <a:pt x="5472" y="1330"/>
                    <a:pt x="3360" y="0"/>
                    <a:pt x="16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41"/>
            <p:cNvSpPr/>
            <p:nvPr/>
          </p:nvSpPr>
          <p:spPr>
            <a:xfrm>
              <a:off x="3755000" y="2717000"/>
              <a:ext cx="151600" cy="169525"/>
            </a:xfrm>
            <a:custGeom>
              <a:rect b="b" l="l" r="r" t="t"/>
              <a:pathLst>
                <a:path extrusionOk="0" h="6781" w="6064">
                  <a:moveTo>
                    <a:pt x="1923" y="629"/>
                  </a:moveTo>
                  <a:cubicBezTo>
                    <a:pt x="2699" y="629"/>
                    <a:pt x="3660" y="925"/>
                    <a:pt x="4363" y="1257"/>
                  </a:cubicBezTo>
                  <a:cubicBezTo>
                    <a:pt x="4732" y="1442"/>
                    <a:pt x="5028" y="1590"/>
                    <a:pt x="5250" y="1701"/>
                  </a:cubicBezTo>
                  <a:cubicBezTo>
                    <a:pt x="5321" y="1749"/>
                    <a:pt x="5377" y="1781"/>
                    <a:pt x="5428" y="1807"/>
                  </a:cubicBezTo>
                  <a:lnTo>
                    <a:pt x="5428" y="1807"/>
                  </a:lnTo>
                  <a:lnTo>
                    <a:pt x="5250" y="6138"/>
                  </a:lnTo>
                  <a:lnTo>
                    <a:pt x="998" y="5768"/>
                  </a:lnTo>
                  <a:lnTo>
                    <a:pt x="638" y="1112"/>
                  </a:lnTo>
                  <a:lnTo>
                    <a:pt x="638" y="1112"/>
                  </a:lnTo>
                  <a:cubicBezTo>
                    <a:pt x="779" y="950"/>
                    <a:pt x="963" y="838"/>
                    <a:pt x="1146" y="777"/>
                  </a:cubicBezTo>
                  <a:cubicBezTo>
                    <a:pt x="1368" y="666"/>
                    <a:pt x="1664" y="629"/>
                    <a:pt x="1923" y="629"/>
                  </a:cubicBezTo>
                  <a:close/>
                  <a:moveTo>
                    <a:pt x="1923" y="0"/>
                  </a:moveTo>
                  <a:cubicBezTo>
                    <a:pt x="1590" y="0"/>
                    <a:pt x="1257" y="74"/>
                    <a:pt x="925" y="185"/>
                  </a:cubicBezTo>
                  <a:cubicBezTo>
                    <a:pt x="592" y="333"/>
                    <a:pt x="296" y="518"/>
                    <a:pt x="74" y="814"/>
                  </a:cubicBezTo>
                  <a:cubicBezTo>
                    <a:pt x="0" y="888"/>
                    <a:pt x="0" y="962"/>
                    <a:pt x="0" y="1036"/>
                  </a:cubicBezTo>
                  <a:lnTo>
                    <a:pt x="407" y="6064"/>
                  </a:lnTo>
                  <a:cubicBezTo>
                    <a:pt x="444" y="6212"/>
                    <a:pt x="555" y="6359"/>
                    <a:pt x="703" y="6359"/>
                  </a:cubicBezTo>
                  <a:lnTo>
                    <a:pt x="5509" y="6766"/>
                  </a:lnTo>
                  <a:cubicBezTo>
                    <a:pt x="5539" y="6776"/>
                    <a:pt x="5566" y="6781"/>
                    <a:pt x="5591" y="6781"/>
                  </a:cubicBezTo>
                  <a:cubicBezTo>
                    <a:pt x="5659" y="6781"/>
                    <a:pt x="5714" y="6746"/>
                    <a:pt x="5768" y="6692"/>
                  </a:cubicBezTo>
                  <a:cubicBezTo>
                    <a:pt x="5805" y="6655"/>
                    <a:pt x="5842" y="6581"/>
                    <a:pt x="5842" y="6470"/>
                  </a:cubicBezTo>
                  <a:lnTo>
                    <a:pt x="6063" y="1664"/>
                  </a:lnTo>
                  <a:cubicBezTo>
                    <a:pt x="6063" y="1553"/>
                    <a:pt x="6026" y="1442"/>
                    <a:pt x="5916" y="1405"/>
                  </a:cubicBezTo>
                  <a:cubicBezTo>
                    <a:pt x="5916" y="1368"/>
                    <a:pt x="5398" y="1036"/>
                    <a:pt x="4622" y="703"/>
                  </a:cubicBezTo>
                  <a:cubicBezTo>
                    <a:pt x="3845" y="370"/>
                    <a:pt x="2884" y="0"/>
                    <a:pt x="19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41"/>
            <p:cNvSpPr/>
            <p:nvPr/>
          </p:nvSpPr>
          <p:spPr>
            <a:xfrm>
              <a:off x="3642950" y="2338775"/>
              <a:ext cx="450350" cy="524625"/>
            </a:xfrm>
            <a:custGeom>
              <a:rect b="b" l="l" r="r" t="t"/>
              <a:pathLst>
                <a:path extrusionOk="0" h="20985" w="18014">
                  <a:moveTo>
                    <a:pt x="11262" y="9730"/>
                  </a:moveTo>
                  <a:cubicBezTo>
                    <a:pt x="11883" y="9730"/>
                    <a:pt x="12619" y="11617"/>
                    <a:pt x="12727" y="11913"/>
                  </a:cubicBezTo>
                  <a:cubicBezTo>
                    <a:pt x="12727" y="12911"/>
                    <a:pt x="12616" y="14538"/>
                    <a:pt x="12357" y="15092"/>
                  </a:cubicBezTo>
                  <a:cubicBezTo>
                    <a:pt x="12209" y="15351"/>
                    <a:pt x="11913" y="15647"/>
                    <a:pt x="11544" y="15906"/>
                  </a:cubicBezTo>
                  <a:cubicBezTo>
                    <a:pt x="12024" y="15277"/>
                    <a:pt x="12172" y="14760"/>
                    <a:pt x="11728" y="14686"/>
                  </a:cubicBezTo>
                  <a:cubicBezTo>
                    <a:pt x="10250" y="14464"/>
                    <a:pt x="10028" y="13429"/>
                    <a:pt x="10656" y="10693"/>
                  </a:cubicBezTo>
                  <a:cubicBezTo>
                    <a:pt x="10817" y="9991"/>
                    <a:pt x="11032" y="9730"/>
                    <a:pt x="11262" y="9730"/>
                  </a:cubicBezTo>
                  <a:close/>
                  <a:moveTo>
                    <a:pt x="6846" y="1"/>
                  </a:moveTo>
                  <a:cubicBezTo>
                    <a:pt x="3183" y="1"/>
                    <a:pt x="1" y="4529"/>
                    <a:pt x="1229" y="9658"/>
                  </a:cubicBezTo>
                  <a:cubicBezTo>
                    <a:pt x="1931" y="12652"/>
                    <a:pt x="3743" y="17348"/>
                    <a:pt x="7144" y="18272"/>
                  </a:cubicBezTo>
                  <a:cubicBezTo>
                    <a:pt x="7305" y="18314"/>
                    <a:pt x="7471" y="18333"/>
                    <a:pt x="7640" y="18333"/>
                  </a:cubicBezTo>
                  <a:cubicBezTo>
                    <a:pt x="8367" y="18333"/>
                    <a:pt x="9153" y="17975"/>
                    <a:pt x="9843" y="17496"/>
                  </a:cubicBezTo>
                  <a:lnTo>
                    <a:pt x="9843" y="17496"/>
                  </a:lnTo>
                  <a:cubicBezTo>
                    <a:pt x="9806" y="17606"/>
                    <a:pt x="9806" y="17717"/>
                    <a:pt x="9806" y="17828"/>
                  </a:cubicBezTo>
                  <a:cubicBezTo>
                    <a:pt x="10019" y="18643"/>
                    <a:pt x="9824" y="20985"/>
                    <a:pt x="11498" y="20985"/>
                  </a:cubicBezTo>
                  <a:cubicBezTo>
                    <a:pt x="11571" y="20985"/>
                    <a:pt x="11648" y="20980"/>
                    <a:pt x="11728" y="20971"/>
                  </a:cubicBezTo>
                  <a:cubicBezTo>
                    <a:pt x="13614" y="20749"/>
                    <a:pt x="14871" y="17422"/>
                    <a:pt x="14871" y="15943"/>
                  </a:cubicBezTo>
                  <a:cubicBezTo>
                    <a:pt x="14871" y="14464"/>
                    <a:pt x="13392" y="13614"/>
                    <a:pt x="13392" y="13614"/>
                  </a:cubicBezTo>
                  <a:lnTo>
                    <a:pt x="12985" y="7957"/>
                  </a:lnTo>
                  <a:cubicBezTo>
                    <a:pt x="12985" y="7957"/>
                    <a:pt x="14649" y="7957"/>
                    <a:pt x="16313" y="5887"/>
                  </a:cubicBezTo>
                  <a:cubicBezTo>
                    <a:pt x="18013" y="3779"/>
                    <a:pt x="11285" y="230"/>
                    <a:pt x="7107" y="8"/>
                  </a:cubicBezTo>
                  <a:cubicBezTo>
                    <a:pt x="7020" y="3"/>
                    <a:pt x="6933" y="1"/>
                    <a:pt x="68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41"/>
            <p:cNvSpPr/>
            <p:nvPr/>
          </p:nvSpPr>
          <p:spPr>
            <a:xfrm>
              <a:off x="3658875" y="2330650"/>
              <a:ext cx="406700" cy="540725"/>
            </a:xfrm>
            <a:custGeom>
              <a:rect b="b" l="l" r="r" t="t"/>
              <a:pathLst>
                <a:path extrusionOk="0" h="21629" w="16268">
                  <a:moveTo>
                    <a:pt x="10685" y="10389"/>
                  </a:moveTo>
                  <a:cubicBezTo>
                    <a:pt x="10796" y="10463"/>
                    <a:pt x="10907" y="10574"/>
                    <a:pt x="11018" y="10759"/>
                  </a:cubicBezTo>
                  <a:cubicBezTo>
                    <a:pt x="11376" y="11248"/>
                    <a:pt x="11677" y="11966"/>
                    <a:pt x="11794" y="12256"/>
                  </a:cubicBezTo>
                  <a:lnTo>
                    <a:pt x="11794" y="12256"/>
                  </a:lnTo>
                  <a:cubicBezTo>
                    <a:pt x="11793" y="12736"/>
                    <a:pt x="11756" y="13392"/>
                    <a:pt x="11683" y="13976"/>
                  </a:cubicBezTo>
                  <a:cubicBezTo>
                    <a:pt x="11646" y="14271"/>
                    <a:pt x="11609" y="14530"/>
                    <a:pt x="11572" y="14752"/>
                  </a:cubicBezTo>
                  <a:cubicBezTo>
                    <a:pt x="11562" y="14821"/>
                    <a:pt x="11550" y="14885"/>
                    <a:pt x="11536" y="14943"/>
                  </a:cubicBezTo>
                  <a:lnTo>
                    <a:pt x="11536" y="14943"/>
                  </a:lnTo>
                  <a:cubicBezTo>
                    <a:pt x="11524" y="14928"/>
                    <a:pt x="11512" y="14914"/>
                    <a:pt x="11498" y="14900"/>
                  </a:cubicBezTo>
                  <a:cubicBezTo>
                    <a:pt x="11424" y="14789"/>
                    <a:pt x="11276" y="14715"/>
                    <a:pt x="11128" y="14715"/>
                  </a:cubicBezTo>
                  <a:cubicBezTo>
                    <a:pt x="10685" y="14641"/>
                    <a:pt x="10426" y="14493"/>
                    <a:pt x="10278" y="14308"/>
                  </a:cubicBezTo>
                  <a:cubicBezTo>
                    <a:pt x="10093" y="14124"/>
                    <a:pt x="9982" y="13791"/>
                    <a:pt x="9982" y="13273"/>
                  </a:cubicBezTo>
                  <a:cubicBezTo>
                    <a:pt x="9982" y="12756"/>
                    <a:pt x="10093" y="12016"/>
                    <a:pt x="10315" y="11092"/>
                  </a:cubicBezTo>
                  <a:cubicBezTo>
                    <a:pt x="10389" y="10759"/>
                    <a:pt x="10500" y="10537"/>
                    <a:pt x="10574" y="10463"/>
                  </a:cubicBezTo>
                  <a:lnTo>
                    <a:pt x="10611" y="10389"/>
                  </a:lnTo>
                  <a:close/>
                  <a:moveTo>
                    <a:pt x="6433" y="629"/>
                  </a:moveTo>
                  <a:cubicBezTo>
                    <a:pt x="8245" y="740"/>
                    <a:pt x="10611" y="1480"/>
                    <a:pt x="12459" y="2478"/>
                  </a:cubicBezTo>
                  <a:cubicBezTo>
                    <a:pt x="13384" y="2958"/>
                    <a:pt x="14234" y="3513"/>
                    <a:pt x="14789" y="4031"/>
                  </a:cubicBezTo>
                  <a:cubicBezTo>
                    <a:pt x="15084" y="4289"/>
                    <a:pt x="15306" y="4585"/>
                    <a:pt x="15417" y="4807"/>
                  </a:cubicBezTo>
                  <a:cubicBezTo>
                    <a:pt x="15565" y="5066"/>
                    <a:pt x="15639" y="5288"/>
                    <a:pt x="15639" y="5472"/>
                  </a:cubicBezTo>
                  <a:cubicBezTo>
                    <a:pt x="15639" y="5657"/>
                    <a:pt x="15602" y="5842"/>
                    <a:pt x="15454" y="5990"/>
                  </a:cubicBezTo>
                  <a:cubicBezTo>
                    <a:pt x="14641" y="7025"/>
                    <a:pt x="13864" y="7506"/>
                    <a:pt x="13273" y="7765"/>
                  </a:cubicBezTo>
                  <a:cubicBezTo>
                    <a:pt x="12977" y="7875"/>
                    <a:pt x="12718" y="7912"/>
                    <a:pt x="12570" y="7949"/>
                  </a:cubicBezTo>
                  <a:cubicBezTo>
                    <a:pt x="12496" y="7986"/>
                    <a:pt x="12422" y="7986"/>
                    <a:pt x="12385" y="7986"/>
                  </a:cubicBezTo>
                  <a:lnTo>
                    <a:pt x="12348" y="7986"/>
                  </a:lnTo>
                  <a:cubicBezTo>
                    <a:pt x="12238" y="7986"/>
                    <a:pt x="12164" y="8023"/>
                    <a:pt x="12090" y="8097"/>
                  </a:cubicBezTo>
                  <a:cubicBezTo>
                    <a:pt x="12053" y="8134"/>
                    <a:pt x="12016" y="8245"/>
                    <a:pt x="12016" y="8319"/>
                  </a:cubicBezTo>
                  <a:lnTo>
                    <a:pt x="12294" y="11868"/>
                  </a:lnTo>
                  <a:lnTo>
                    <a:pt x="12294" y="11868"/>
                  </a:lnTo>
                  <a:cubicBezTo>
                    <a:pt x="12196" y="11621"/>
                    <a:pt x="12030" y="11256"/>
                    <a:pt x="11831" y="10907"/>
                  </a:cubicBezTo>
                  <a:cubicBezTo>
                    <a:pt x="11683" y="10648"/>
                    <a:pt x="11535" y="10389"/>
                    <a:pt x="11350" y="10168"/>
                  </a:cubicBezTo>
                  <a:cubicBezTo>
                    <a:pt x="11239" y="10057"/>
                    <a:pt x="11165" y="9946"/>
                    <a:pt x="11055" y="9872"/>
                  </a:cubicBezTo>
                  <a:cubicBezTo>
                    <a:pt x="10907" y="9798"/>
                    <a:pt x="10796" y="9761"/>
                    <a:pt x="10648" y="9761"/>
                  </a:cubicBezTo>
                  <a:cubicBezTo>
                    <a:pt x="10500" y="9761"/>
                    <a:pt x="10389" y="9798"/>
                    <a:pt x="10278" y="9872"/>
                  </a:cubicBezTo>
                  <a:cubicBezTo>
                    <a:pt x="10130" y="9946"/>
                    <a:pt x="10056" y="10094"/>
                    <a:pt x="9945" y="10279"/>
                  </a:cubicBezTo>
                  <a:cubicBezTo>
                    <a:pt x="9871" y="10463"/>
                    <a:pt x="9798" y="10685"/>
                    <a:pt x="9724" y="10944"/>
                  </a:cubicBezTo>
                  <a:cubicBezTo>
                    <a:pt x="9502" y="11905"/>
                    <a:pt x="9391" y="12645"/>
                    <a:pt x="9391" y="13273"/>
                  </a:cubicBezTo>
                  <a:cubicBezTo>
                    <a:pt x="9391" y="13865"/>
                    <a:pt x="9502" y="14345"/>
                    <a:pt x="9798" y="14678"/>
                  </a:cubicBezTo>
                  <a:cubicBezTo>
                    <a:pt x="10056" y="15048"/>
                    <a:pt x="10500" y="15233"/>
                    <a:pt x="11018" y="15307"/>
                  </a:cubicBezTo>
                  <a:lnTo>
                    <a:pt x="11055" y="15307"/>
                  </a:lnTo>
                  <a:cubicBezTo>
                    <a:pt x="11055" y="15344"/>
                    <a:pt x="11018" y="15454"/>
                    <a:pt x="10944" y="15602"/>
                  </a:cubicBezTo>
                  <a:cubicBezTo>
                    <a:pt x="10907" y="15713"/>
                    <a:pt x="10796" y="15898"/>
                    <a:pt x="10648" y="16046"/>
                  </a:cubicBezTo>
                  <a:cubicBezTo>
                    <a:pt x="10574" y="16194"/>
                    <a:pt x="10574" y="16379"/>
                    <a:pt x="10685" y="16453"/>
                  </a:cubicBezTo>
                  <a:cubicBezTo>
                    <a:pt x="10749" y="16517"/>
                    <a:pt x="10839" y="16557"/>
                    <a:pt x="10924" y="16557"/>
                  </a:cubicBezTo>
                  <a:cubicBezTo>
                    <a:pt x="10986" y="16557"/>
                    <a:pt x="11045" y="16536"/>
                    <a:pt x="11091" y="16490"/>
                  </a:cubicBezTo>
                  <a:cubicBezTo>
                    <a:pt x="11461" y="16194"/>
                    <a:pt x="11794" y="15898"/>
                    <a:pt x="11979" y="15565"/>
                  </a:cubicBezTo>
                  <a:cubicBezTo>
                    <a:pt x="12090" y="15381"/>
                    <a:pt x="12127" y="15159"/>
                    <a:pt x="12201" y="14900"/>
                  </a:cubicBezTo>
                  <a:cubicBezTo>
                    <a:pt x="12303" y="14362"/>
                    <a:pt x="12352" y="13665"/>
                    <a:pt x="12385" y="13029"/>
                  </a:cubicBezTo>
                  <a:lnTo>
                    <a:pt x="12385" y="13029"/>
                  </a:lnTo>
                  <a:lnTo>
                    <a:pt x="12459" y="13976"/>
                  </a:lnTo>
                  <a:cubicBezTo>
                    <a:pt x="12459" y="14087"/>
                    <a:pt x="12496" y="14160"/>
                    <a:pt x="12607" y="14234"/>
                  </a:cubicBezTo>
                  <a:cubicBezTo>
                    <a:pt x="12681" y="14271"/>
                    <a:pt x="13014" y="14493"/>
                    <a:pt x="13310" y="14826"/>
                  </a:cubicBezTo>
                  <a:cubicBezTo>
                    <a:pt x="13642" y="15196"/>
                    <a:pt x="13901" y="15676"/>
                    <a:pt x="13901" y="16268"/>
                  </a:cubicBezTo>
                  <a:cubicBezTo>
                    <a:pt x="13901" y="16933"/>
                    <a:pt x="13605" y="18116"/>
                    <a:pt x="13088" y="19115"/>
                  </a:cubicBezTo>
                  <a:cubicBezTo>
                    <a:pt x="12829" y="19595"/>
                    <a:pt x="12496" y="20076"/>
                    <a:pt x="12164" y="20409"/>
                  </a:cubicBezTo>
                  <a:cubicBezTo>
                    <a:pt x="11794" y="20741"/>
                    <a:pt x="11424" y="20963"/>
                    <a:pt x="11055" y="21000"/>
                  </a:cubicBezTo>
                  <a:lnTo>
                    <a:pt x="10870" y="21000"/>
                  </a:lnTo>
                  <a:cubicBezTo>
                    <a:pt x="10500" y="21000"/>
                    <a:pt x="10315" y="20889"/>
                    <a:pt x="10167" y="20704"/>
                  </a:cubicBezTo>
                  <a:cubicBezTo>
                    <a:pt x="9908" y="20446"/>
                    <a:pt x="9761" y="19965"/>
                    <a:pt x="9687" y="19447"/>
                  </a:cubicBezTo>
                  <a:cubicBezTo>
                    <a:pt x="9576" y="18930"/>
                    <a:pt x="9576" y="18449"/>
                    <a:pt x="9502" y="18079"/>
                  </a:cubicBezTo>
                  <a:lnTo>
                    <a:pt x="9465" y="18042"/>
                  </a:lnTo>
                  <a:lnTo>
                    <a:pt x="9502" y="17931"/>
                  </a:lnTo>
                  <a:cubicBezTo>
                    <a:pt x="9539" y="17821"/>
                    <a:pt x="9502" y="17673"/>
                    <a:pt x="9428" y="17599"/>
                  </a:cubicBezTo>
                  <a:cubicBezTo>
                    <a:pt x="9367" y="17538"/>
                    <a:pt x="9294" y="17510"/>
                    <a:pt x="9223" y="17510"/>
                  </a:cubicBezTo>
                  <a:cubicBezTo>
                    <a:pt x="9165" y="17510"/>
                    <a:pt x="9108" y="17529"/>
                    <a:pt x="9058" y="17562"/>
                  </a:cubicBezTo>
                  <a:cubicBezTo>
                    <a:pt x="8356" y="18042"/>
                    <a:pt x="7616" y="18338"/>
                    <a:pt x="7025" y="18338"/>
                  </a:cubicBezTo>
                  <a:cubicBezTo>
                    <a:pt x="6877" y="18338"/>
                    <a:pt x="6729" y="18338"/>
                    <a:pt x="6581" y="18301"/>
                  </a:cubicBezTo>
                  <a:cubicBezTo>
                    <a:pt x="4991" y="17858"/>
                    <a:pt x="3734" y="16527"/>
                    <a:pt x="2810" y="14900"/>
                  </a:cubicBezTo>
                  <a:cubicBezTo>
                    <a:pt x="1849" y="13273"/>
                    <a:pt x="1257" y="11388"/>
                    <a:pt x="888" y="9909"/>
                  </a:cubicBezTo>
                  <a:cubicBezTo>
                    <a:pt x="703" y="9169"/>
                    <a:pt x="629" y="8430"/>
                    <a:pt x="629" y="7728"/>
                  </a:cubicBezTo>
                  <a:cubicBezTo>
                    <a:pt x="629" y="5731"/>
                    <a:pt x="1294" y="3957"/>
                    <a:pt x="2329" y="2663"/>
                  </a:cubicBezTo>
                  <a:cubicBezTo>
                    <a:pt x="3365" y="1369"/>
                    <a:pt x="4770" y="629"/>
                    <a:pt x="6211" y="629"/>
                  </a:cubicBezTo>
                  <a:close/>
                  <a:moveTo>
                    <a:pt x="6211" y="1"/>
                  </a:moveTo>
                  <a:cubicBezTo>
                    <a:pt x="4548" y="1"/>
                    <a:pt x="2995" y="888"/>
                    <a:pt x="1849" y="2293"/>
                  </a:cubicBezTo>
                  <a:cubicBezTo>
                    <a:pt x="740" y="3661"/>
                    <a:pt x="0" y="5583"/>
                    <a:pt x="0" y="7728"/>
                  </a:cubicBezTo>
                  <a:cubicBezTo>
                    <a:pt x="0" y="8467"/>
                    <a:pt x="111" y="9243"/>
                    <a:pt x="296" y="10057"/>
                  </a:cubicBezTo>
                  <a:cubicBezTo>
                    <a:pt x="666" y="11573"/>
                    <a:pt x="1294" y="13532"/>
                    <a:pt x="2256" y="15233"/>
                  </a:cubicBezTo>
                  <a:cubicBezTo>
                    <a:pt x="3254" y="16933"/>
                    <a:pt x="4585" y="18412"/>
                    <a:pt x="6433" y="18893"/>
                  </a:cubicBezTo>
                  <a:cubicBezTo>
                    <a:pt x="6618" y="18930"/>
                    <a:pt x="6803" y="18967"/>
                    <a:pt x="7025" y="18967"/>
                  </a:cubicBezTo>
                  <a:cubicBezTo>
                    <a:pt x="7663" y="18967"/>
                    <a:pt x="8301" y="18716"/>
                    <a:pt x="8903" y="18377"/>
                  </a:cubicBezTo>
                  <a:lnTo>
                    <a:pt x="8903" y="18377"/>
                  </a:lnTo>
                  <a:cubicBezTo>
                    <a:pt x="8930" y="18537"/>
                    <a:pt x="8957" y="18760"/>
                    <a:pt x="8984" y="19004"/>
                  </a:cubicBezTo>
                  <a:cubicBezTo>
                    <a:pt x="9058" y="19521"/>
                    <a:pt x="9132" y="20150"/>
                    <a:pt x="9391" y="20667"/>
                  </a:cubicBezTo>
                  <a:cubicBezTo>
                    <a:pt x="9502" y="20926"/>
                    <a:pt x="9687" y="21148"/>
                    <a:pt x="9945" y="21333"/>
                  </a:cubicBezTo>
                  <a:cubicBezTo>
                    <a:pt x="10167" y="21518"/>
                    <a:pt x="10500" y="21629"/>
                    <a:pt x="10870" y="21629"/>
                  </a:cubicBezTo>
                  <a:cubicBezTo>
                    <a:pt x="10944" y="21629"/>
                    <a:pt x="11018" y="21629"/>
                    <a:pt x="11091" y="21592"/>
                  </a:cubicBezTo>
                  <a:cubicBezTo>
                    <a:pt x="11683" y="21555"/>
                    <a:pt x="12164" y="21259"/>
                    <a:pt x="12570" y="20852"/>
                  </a:cubicBezTo>
                  <a:cubicBezTo>
                    <a:pt x="13199" y="20261"/>
                    <a:pt x="13679" y="19410"/>
                    <a:pt x="14012" y="18560"/>
                  </a:cubicBezTo>
                  <a:cubicBezTo>
                    <a:pt x="14345" y="17710"/>
                    <a:pt x="14530" y="16859"/>
                    <a:pt x="14530" y="16268"/>
                  </a:cubicBezTo>
                  <a:cubicBezTo>
                    <a:pt x="14530" y="15417"/>
                    <a:pt x="14123" y="14789"/>
                    <a:pt x="13716" y="14345"/>
                  </a:cubicBezTo>
                  <a:cubicBezTo>
                    <a:pt x="13455" y="14084"/>
                    <a:pt x="13194" y="13899"/>
                    <a:pt x="13040" y="13790"/>
                  </a:cubicBezTo>
                  <a:lnTo>
                    <a:pt x="13040" y="13790"/>
                  </a:lnTo>
                  <a:lnTo>
                    <a:pt x="12666" y="8578"/>
                  </a:lnTo>
                  <a:lnTo>
                    <a:pt x="12666" y="8578"/>
                  </a:lnTo>
                  <a:cubicBezTo>
                    <a:pt x="13265" y="8469"/>
                    <a:pt x="14621" y="8046"/>
                    <a:pt x="15935" y="6397"/>
                  </a:cubicBezTo>
                  <a:cubicBezTo>
                    <a:pt x="16156" y="6101"/>
                    <a:pt x="16267" y="5805"/>
                    <a:pt x="16267" y="5472"/>
                  </a:cubicBezTo>
                  <a:cubicBezTo>
                    <a:pt x="16267" y="5140"/>
                    <a:pt x="16156" y="4807"/>
                    <a:pt x="15972" y="4511"/>
                  </a:cubicBezTo>
                  <a:cubicBezTo>
                    <a:pt x="15639" y="3957"/>
                    <a:pt x="15084" y="3439"/>
                    <a:pt x="14419" y="2921"/>
                  </a:cubicBezTo>
                  <a:cubicBezTo>
                    <a:pt x="12348" y="1443"/>
                    <a:pt x="9021" y="149"/>
                    <a:pt x="64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41"/>
            <p:cNvSpPr/>
            <p:nvPr/>
          </p:nvSpPr>
          <p:spPr>
            <a:xfrm>
              <a:off x="3633000" y="2838275"/>
              <a:ext cx="438125" cy="93175"/>
            </a:xfrm>
            <a:custGeom>
              <a:rect b="b" l="l" r="r" t="t"/>
              <a:pathLst>
                <a:path extrusionOk="0" h="3727" w="17525">
                  <a:moveTo>
                    <a:pt x="6167" y="0"/>
                  </a:moveTo>
                  <a:cubicBezTo>
                    <a:pt x="5883" y="0"/>
                    <a:pt x="5625" y="10"/>
                    <a:pt x="5398" y="30"/>
                  </a:cubicBezTo>
                  <a:cubicBezTo>
                    <a:pt x="2884" y="251"/>
                    <a:pt x="1738" y="1619"/>
                    <a:pt x="1738" y="1619"/>
                  </a:cubicBezTo>
                  <a:lnTo>
                    <a:pt x="0" y="3061"/>
                  </a:lnTo>
                  <a:lnTo>
                    <a:pt x="17524" y="3727"/>
                  </a:lnTo>
                  <a:cubicBezTo>
                    <a:pt x="17524" y="3727"/>
                    <a:pt x="17007" y="2728"/>
                    <a:pt x="15676" y="1804"/>
                  </a:cubicBezTo>
                  <a:cubicBezTo>
                    <a:pt x="14431" y="963"/>
                    <a:pt x="9025" y="0"/>
                    <a:pt x="61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41"/>
            <p:cNvSpPr/>
            <p:nvPr/>
          </p:nvSpPr>
          <p:spPr>
            <a:xfrm>
              <a:off x="3624675" y="2830675"/>
              <a:ext cx="454750" cy="108425"/>
            </a:xfrm>
            <a:custGeom>
              <a:rect b="b" l="l" r="r" t="t"/>
              <a:pathLst>
                <a:path extrusionOk="0" h="4337" w="18190">
                  <a:moveTo>
                    <a:pt x="6544" y="592"/>
                  </a:moveTo>
                  <a:cubicBezTo>
                    <a:pt x="7949" y="592"/>
                    <a:pt x="9982" y="851"/>
                    <a:pt x="11831" y="1184"/>
                  </a:cubicBezTo>
                  <a:cubicBezTo>
                    <a:pt x="12755" y="1369"/>
                    <a:pt x="13606" y="1554"/>
                    <a:pt x="14345" y="1775"/>
                  </a:cubicBezTo>
                  <a:cubicBezTo>
                    <a:pt x="15047" y="1960"/>
                    <a:pt x="15602" y="2182"/>
                    <a:pt x="15824" y="2367"/>
                  </a:cubicBezTo>
                  <a:cubicBezTo>
                    <a:pt x="16489" y="2811"/>
                    <a:pt x="16933" y="3254"/>
                    <a:pt x="17192" y="3624"/>
                  </a:cubicBezTo>
                  <a:cubicBezTo>
                    <a:pt x="17221" y="3653"/>
                    <a:pt x="17249" y="3683"/>
                    <a:pt x="17275" y="3712"/>
                  </a:cubicBezTo>
                  <a:lnTo>
                    <a:pt x="17275" y="3712"/>
                  </a:lnTo>
                  <a:lnTo>
                    <a:pt x="1146" y="3106"/>
                  </a:lnTo>
                  <a:lnTo>
                    <a:pt x="2293" y="2182"/>
                  </a:lnTo>
                  <a:lnTo>
                    <a:pt x="2330" y="2145"/>
                  </a:lnTo>
                  <a:cubicBezTo>
                    <a:pt x="2367" y="2108"/>
                    <a:pt x="3439" y="851"/>
                    <a:pt x="5768" y="629"/>
                  </a:cubicBezTo>
                  <a:cubicBezTo>
                    <a:pt x="5990" y="629"/>
                    <a:pt x="6248" y="592"/>
                    <a:pt x="6544" y="592"/>
                  </a:cubicBezTo>
                  <a:close/>
                  <a:moveTo>
                    <a:pt x="6544" y="1"/>
                  </a:moveTo>
                  <a:cubicBezTo>
                    <a:pt x="6211" y="1"/>
                    <a:pt x="5953" y="1"/>
                    <a:pt x="5694" y="38"/>
                  </a:cubicBezTo>
                  <a:cubicBezTo>
                    <a:pt x="3241" y="245"/>
                    <a:pt x="2047" y="1517"/>
                    <a:pt x="1871" y="1714"/>
                  </a:cubicBezTo>
                  <a:lnTo>
                    <a:pt x="1871" y="1714"/>
                  </a:lnTo>
                  <a:lnTo>
                    <a:pt x="148" y="3143"/>
                  </a:lnTo>
                  <a:cubicBezTo>
                    <a:pt x="37" y="3217"/>
                    <a:pt x="0" y="3365"/>
                    <a:pt x="37" y="3476"/>
                  </a:cubicBezTo>
                  <a:cubicBezTo>
                    <a:pt x="74" y="3587"/>
                    <a:pt x="185" y="3661"/>
                    <a:pt x="296" y="3661"/>
                  </a:cubicBezTo>
                  <a:lnTo>
                    <a:pt x="17857" y="4326"/>
                  </a:lnTo>
                  <a:cubicBezTo>
                    <a:pt x="17878" y="4333"/>
                    <a:pt x="17898" y="4336"/>
                    <a:pt x="17918" y="4336"/>
                  </a:cubicBezTo>
                  <a:cubicBezTo>
                    <a:pt x="18006" y="4336"/>
                    <a:pt x="18086" y="4276"/>
                    <a:pt x="18116" y="4216"/>
                  </a:cubicBezTo>
                  <a:cubicBezTo>
                    <a:pt x="18190" y="4105"/>
                    <a:pt x="18190" y="3994"/>
                    <a:pt x="18153" y="3883"/>
                  </a:cubicBezTo>
                  <a:cubicBezTo>
                    <a:pt x="18116" y="3883"/>
                    <a:pt x="17598" y="2811"/>
                    <a:pt x="16194" y="1849"/>
                  </a:cubicBezTo>
                  <a:cubicBezTo>
                    <a:pt x="15824" y="1591"/>
                    <a:pt x="15232" y="1406"/>
                    <a:pt x="14493" y="1184"/>
                  </a:cubicBezTo>
                  <a:cubicBezTo>
                    <a:pt x="12312" y="555"/>
                    <a:pt x="8725" y="1"/>
                    <a:pt x="65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41"/>
            <p:cNvSpPr/>
            <p:nvPr/>
          </p:nvSpPr>
          <p:spPr>
            <a:xfrm>
              <a:off x="3174550" y="2857500"/>
              <a:ext cx="244950" cy="223675"/>
            </a:xfrm>
            <a:custGeom>
              <a:rect b="b" l="l" r="r" t="t"/>
              <a:pathLst>
                <a:path extrusionOk="0" h="8947" w="9798">
                  <a:moveTo>
                    <a:pt x="6545" y="0"/>
                  </a:moveTo>
                  <a:lnTo>
                    <a:pt x="4992" y="148"/>
                  </a:lnTo>
                  <a:lnTo>
                    <a:pt x="4289" y="2403"/>
                  </a:lnTo>
                  <a:lnTo>
                    <a:pt x="1" y="3623"/>
                  </a:lnTo>
                  <a:lnTo>
                    <a:pt x="1221" y="8947"/>
                  </a:lnTo>
                  <a:lnTo>
                    <a:pt x="5103" y="8762"/>
                  </a:lnTo>
                  <a:lnTo>
                    <a:pt x="6729" y="7061"/>
                  </a:lnTo>
                  <a:lnTo>
                    <a:pt x="9798" y="3771"/>
                  </a:lnTo>
                  <a:lnTo>
                    <a:pt x="9132" y="3253"/>
                  </a:lnTo>
                  <a:lnTo>
                    <a:pt x="6027" y="5176"/>
                  </a:lnTo>
                  <a:lnTo>
                    <a:pt x="6360" y="2218"/>
                  </a:lnTo>
                  <a:lnTo>
                    <a:pt x="6877" y="2921"/>
                  </a:lnTo>
                  <a:lnTo>
                    <a:pt x="7580" y="2218"/>
                  </a:lnTo>
                  <a:lnTo>
                    <a:pt x="65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41"/>
            <p:cNvSpPr/>
            <p:nvPr/>
          </p:nvSpPr>
          <p:spPr>
            <a:xfrm>
              <a:off x="3165325" y="2849175"/>
              <a:ext cx="261575" cy="239575"/>
            </a:xfrm>
            <a:custGeom>
              <a:rect b="b" l="l" r="r" t="t"/>
              <a:pathLst>
                <a:path extrusionOk="0" h="9583" w="10463">
                  <a:moveTo>
                    <a:pt x="6729" y="666"/>
                  </a:moveTo>
                  <a:lnTo>
                    <a:pt x="7579" y="2514"/>
                  </a:lnTo>
                  <a:lnTo>
                    <a:pt x="7283" y="2773"/>
                  </a:lnTo>
                  <a:lnTo>
                    <a:pt x="6987" y="2366"/>
                  </a:lnTo>
                  <a:cubicBezTo>
                    <a:pt x="6914" y="2292"/>
                    <a:pt x="6803" y="2255"/>
                    <a:pt x="6655" y="2255"/>
                  </a:cubicBezTo>
                  <a:cubicBezTo>
                    <a:pt x="6544" y="2292"/>
                    <a:pt x="6470" y="2403"/>
                    <a:pt x="6433" y="2514"/>
                  </a:cubicBezTo>
                  <a:lnTo>
                    <a:pt x="6100" y="5472"/>
                  </a:lnTo>
                  <a:cubicBezTo>
                    <a:pt x="6063" y="5583"/>
                    <a:pt x="6137" y="5694"/>
                    <a:pt x="6248" y="5768"/>
                  </a:cubicBezTo>
                  <a:cubicBezTo>
                    <a:pt x="6285" y="5805"/>
                    <a:pt x="6340" y="5823"/>
                    <a:pt x="6396" y="5823"/>
                  </a:cubicBezTo>
                  <a:cubicBezTo>
                    <a:pt x="6451" y="5823"/>
                    <a:pt x="6507" y="5805"/>
                    <a:pt x="6544" y="5768"/>
                  </a:cubicBezTo>
                  <a:lnTo>
                    <a:pt x="9501" y="3993"/>
                  </a:lnTo>
                  <a:lnTo>
                    <a:pt x="9686" y="4141"/>
                  </a:lnTo>
                  <a:lnTo>
                    <a:pt x="6877" y="7210"/>
                  </a:lnTo>
                  <a:lnTo>
                    <a:pt x="5324" y="8799"/>
                  </a:lnTo>
                  <a:lnTo>
                    <a:pt x="1831" y="8972"/>
                  </a:lnTo>
                  <a:lnTo>
                    <a:pt x="1831" y="8972"/>
                  </a:lnTo>
                  <a:lnTo>
                    <a:pt x="702" y="4178"/>
                  </a:lnTo>
                  <a:lnTo>
                    <a:pt x="4769" y="3032"/>
                  </a:lnTo>
                  <a:cubicBezTo>
                    <a:pt x="4843" y="2995"/>
                    <a:pt x="4954" y="2921"/>
                    <a:pt x="4954" y="2847"/>
                  </a:cubicBezTo>
                  <a:lnTo>
                    <a:pt x="5583" y="777"/>
                  </a:lnTo>
                  <a:lnTo>
                    <a:pt x="6729" y="666"/>
                  </a:lnTo>
                  <a:close/>
                  <a:moveTo>
                    <a:pt x="6877" y="0"/>
                  </a:moveTo>
                  <a:lnTo>
                    <a:pt x="5324" y="185"/>
                  </a:lnTo>
                  <a:cubicBezTo>
                    <a:pt x="5213" y="185"/>
                    <a:pt x="5102" y="296"/>
                    <a:pt x="5065" y="407"/>
                  </a:cubicBezTo>
                  <a:lnTo>
                    <a:pt x="4436" y="2477"/>
                  </a:lnTo>
                  <a:lnTo>
                    <a:pt x="259" y="3660"/>
                  </a:lnTo>
                  <a:cubicBezTo>
                    <a:pt x="111" y="3697"/>
                    <a:pt x="0" y="3845"/>
                    <a:pt x="37" y="4030"/>
                  </a:cubicBezTo>
                  <a:lnTo>
                    <a:pt x="1294" y="9354"/>
                  </a:lnTo>
                  <a:cubicBezTo>
                    <a:pt x="1326" y="9482"/>
                    <a:pt x="1442" y="9583"/>
                    <a:pt x="1569" y="9583"/>
                  </a:cubicBezTo>
                  <a:cubicBezTo>
                    <a:pt x="1588" y="9583"/>
                    <a:pt x="1607" y="9581"/>
                    <a:pt x="1627" y="9576"/>
                  </a:cubicBezTo>
                  <a:lnTo>
                    <a:pt x="5472" y="9391"/>
                  </a:lnTo>
                  <a:cubicBezTo>
                    <a:pt x="5546" y="9391"/>
                    <a:pt x="5620" y="9354"/>
                    <a:pt x="5693" y="9317"/>
                  </a:cubicBezTo>
                  <a:lnTo>
                    <a:pt x="7320" y="7616"/>
                  </a:lnTo>
                  <a:lnTo>
                    <a:pt x="10389" y="4289"/>
                  </a:lnTo>
                  <a:cubicBezTo>
                    <a:pt x="10426" y="4252"/>
                    <a:pt x="10463" y="4141"/>
                    <a:pt x="10463" y="4067"/>
                  </a:cubicBezTo>
                  <a:cubicBezTo>
                    <a:pt x="10463" y="3993"/>
                    <a:pt x="10426" y="3919"/>
                    <a:pt x="10352" y="3845"/>
                  </a:cubicBezTo>
                  <a:lnTo>
                    <a:pt x="9686" y="3365"/>
                  </a:lnTo>
                  <a:cubicBezTo>
                    <a:pt x="9643" y="3321"/>
                    <a:pt x="9574" y="3303"/>
                    <a:pt x="9503" y="3303"/>
                  </a:cubicBezTo>
                  <a:cubicBezTo>
                    <a:pt x="9452" y="3303"/>
                    <a:pt x="9400" y="3312"/>
                    <a:pt x="9354" y="3328"/>
                  </a:cubicBezTo>
                  <a:lnTo>
                    <a:pt x="6766" y="4917"/>
                  </a:lnTo>
                  <a:lnTo>
                    <a:pt x="6950" y="3365"/>
                  </a:lnTo>
                  <a:lnTo>
                    <a:pt x="7024" y="3439"/>
                  </a:lnTo>
                  <a:cubicBezTo>
                    <a:pt x="7061" y="3512"/>
                    <a:pt x="7135" y="3549"/>
                    <a:pt x="7246" y="3549"/>
                  </a:cubicBezTo>
                  <a:cubicBezTo>
                    <a:pt x="7266" y="3559"/>
                    <a:pt x="7289" y="3564"/>
                    <a:pt x="7312" y="3564"/>
                  </a:cubicBezTo>
                  <a:cubicBezTo>
                    <a:pt x="7374" y="3564"/>
                    <a:pt x="7441" y="3530"/>
                    <a:pt x="7468" y="3476"/>
                  </a:cubicBezTo>
                  <a:lnTo>
                    <a:pt x="8171" y="2773"/>
                  </a:lnTo>
                  <a:cubicBezTo>
                    <a:pt x="8281" y="2699"/>
                    <a:pt x="8281" y="2551"/>
                    <a:pt x="8244" y="2440"/>
                  </a:cubicBezTo>
                  <a:lnTo>
                    <a:pt x="7209" y="185"/>
                  </a:lnTo>
                  <a:cubicBezTo>
                    <a:pt x="7135" y="74"/>
                    <a:pt x="7024" y="0"/>
                    <a:pt x="6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41"/>
            <p:cNvSpPr/>
            <p:nvPr/>
          </p:nvSpPr>
          <p:spPr>
            <a:xfrm>
              <a:off x="3119100" y="3076550"/>
              <a:ext cx="183025" cy="423600"/>
            </a:xfrm>
            <a:custGeom>
              <a:rect b="b" l="l" r="r" t="t"/>
              <a:pathLst>
                <a:path extrusionOk="0" h="16944" w="7321">
                  <a:moveTo>
                    <a:pt x="7321" y="0"/>
                  </a:moveTo>
                  <a:lnTo>
                    <a:pt x="3439" y="185"/>
                  </a:lnTo>
                  <a:lnTo>
                    <a:pt x="148" y="13975"/>
                  </a:lnTo>
                  <a:lnTo>
                    <a:pt x="0" y="14345"/>
                  </a:lnTo>
                  <a:cubicBezTo>
                    <a:pt x="1103" y="16435"/>
                    <a:pt x="2918" y="16943"/>
                    <a:pt x="4422" y="16943"/>
                  </a:cubicBezTo>
                  <a:cubicBezTo>
                    <a:pt x="5844" y="16943"/>
                    <a:pt x="6988" y="16489"/>
                    <a:pt x="6988" y="16489"/>
                  </a:cubicBezTo>
                  <a:lnTo>
                    <a:pt x="73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41"/>
            <p:cNvSpPr/>
            <p:nvPr/>
          </p:nvSpPr>
          <p:spPr>
            <a:xfrm>
              <a:off x="3110775" y="3068775"/>
              <a:ext cx="198750" cy="439425"/>
            </a:xfrm>
            <a:custGeom>
              <a:rect b="b" l="l" r="r" t="t"/>
              <a:pathLst>
                <a:path extrusionOk="0" h="17577" w="7950">
                  <a:moveTo>
                    <a:pt x="7321" y="644"/>
                  </a:moveTo>
                  <a:lnTo>
                    <a:pt x="6993" y="16588"/>
                  </a:lnTo>
                  <a:lnTo>
                    <a:pt x="6993" y="16588"/>
                  </a:lnTo>
                  <a:cubicBezTo>
                    <a:pt x="6621" y="16705"/>
                    <a:pt x="5745" y="16948"/>
                    <a:pt x="4733" y="16948"/>
                  </a:cubicBezTo>
                  <a:cubicBezTo>
                    <a:pt x="3994" y="16948"/>
                    <a:pt x="3217" y="16837"/>
                    <a:pt x="2515" y="16467"/>
                  </a:cubicBezTo>
                  <a:cubicBezTo>
                    <a:pt x="1841" y="16113"/>
                    <a:pt x="1168" y="15555"/>
                    <a:pt x="658" y="14663"/>
                  </a:cubicBezTo>
                  <a:lnTo>
                    <a:pt x="658" y="14663"/>
                  </a:lnTo>
                  <a:lnTo>
                    <a:pt x="740" y="14360"/>
                  </a:lnTo>
                  <a:lnTo>
                    <a:pt x="777" y="14360"/>
                  </a:lnTo>
                  <a:lnTo>
                    <a:pt x="4031" y="792"/>
                  </a:lnTo>
                  <a:lnTo>
                    <a:pt x="7321" y="644"/>
                  </a:lnTo>
                  <a:close/>
                  <a:moveTo>
                    <a:pt x="7699" y="1"/>
                  </a:moveTo>
                  <a:cubicBezTo>
                    <a:pt x="7673" y="1"/>
                    <a:pt x="7646" y="5"/>
                    <a:pt x="7617" y="15"/>
                  </a:cubicBezTo>
                  <a:lnTo>
                    <a:pt x="3772" y="200"/>
                  </a:lnTo>
                  <a:cubicBezTo>
                    <a:pt x="3624" y="200"/>
                    <a:pt x="3513" y="311"/>
                    <a:pt x="3476" y="422"/>
                  </a:cubicBezTo>
                  <a:lnTo>
                    <a:pt x="149" y="14175"/>
                  </a:lnTo>
                  <a:lnTo>
                    <a:pt x="38" y="14582"/>
                  </a:lnTo>
                  <a:cubicBezTo>
                    <a:pt x="1" y="14656"/>
                    <a:pt x="38" y="14730"/>
                    <a:pt x="75" y="14804"/>
                  </a:cubicBezTo>
                  <a:cubicBezTo>
                    <a:pt x="629" y="15913"/>
                    <a:pt x="1406" y="16615"/>
                    <a:pt x="2256" y="17022"/>
                  </a:cubicBezTo>
                  <a:cubicBezTo>
                    <a:pt x="3069" y="17429"/>
                    <a:pt x="3957" y="17576"/>
                    <a:pt x="4733" y="17576"/>
                  </a:cubicBezTo>
                  <a:cubicBezTo>
                    <a:pt x="6212" y="17576"/>
                    <a:pt x="7395" y="17096"/>
                    <a:pt x="7432" y="17096"/>
                  </a:cubicBezTo>
                  <a:cubicBezTo>
                    <a:pt x="7543" y="17022"/>
                    <a:pt x="7617" y="16948"/>
                    <a:pt x="7617" y="16800"/>
                  </a:cubicBezTo>
                  <a:lnTo>
                    <a:pt x="7949" y="311"/>
                  </a:lnTo>
                  <a:cubicBezTo>
                    <a:pt x="7949" y="237"/>
                    <a:pt x="7912" y="126"/>
                    <a:pt x="7875" y="89"/>
                  </a:cubicBezTo>
                  <a:cubicBezTo>
                    <a:pt x="7821" y="35"/>
                    <a:pt x="7767" y="1"/>
                    <a:pt x="76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41"/>
            <p:cNvSpPr/>
            <p:nvPr/>
          </p:nvSpPr>
          <p:spPr>
            <a:xfrm>
              <a:off x="3104300" y="2951775"/>
              <a:ext cx="378050" cy="561575"/>
            </a:xfrm>
            <a:custGeom>
              <a:rect b="b" l="l" r="r" t="t"/>
              <a:pathLst>
                <a:path extrusionOk="0" h="22463" w="15122">
                  <a:moveTo>
                    <a:pt x="12608" y="0"/>
                  </a:moveTo>
                  <a:lnTo>
                    <a:pt x="777" y="18559"/>
                  </a:lnTo>
                  <a:cubicBezTo>
                    <a:pt x="777" y="18559"/>
                    <a:pt x="1" y="20888"/>
                    <a:pt x="2922" y="22072"/>
                  </a:cubicBezTo>
                  <a:cubicBezTo>
                    <a:pt x="3637" y="22356"/>
                    <a:pt x="4284" y="22463"/>
                    <a:pt x="4852" y="22463"/>
                  </a:cubicBezTo>
                  <a:cubicBezTo>
                    <a:pt x="6576" y="22463"/>
                    <a:pt x="7580" y="21480"/>
                    <a:pt x="7580" y="21480"/>
                  </a:cubicBezTo>
                  <a:lnTo>
                    <a:pt x="15122" y="14714"/>
                  </a:lnTo>
                  <a:lnTo>
                    <a:pt x="126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41"/>
            <p:cNvSpPr/>
            <p:nvPr/>
          </p:nvSpPr>
          <p:spPr>
            <a:xfrm>
              <a:off x="3113550" y="2944025"/>
              <a:ext cx="376200" cy="577100"/>
            </a:xfrm>
            <a:custGeom>
              <a:rect b="b" l="l" r="r" t="t"/>
              <a:pathLst>
                <a:path extrusionOk="0" h="23084" w="15048">
                  <a:moveTo>
                    <a:pt x="12046" y="1166"/>
                  </a:moveTo>
                  <a:lnTo>
                    <a:pt x="14419" y="14913"/>
                  </a:lnTo>
                  <a:lnTo>
                    <a:pt x="6988" y="21568"/>
                  </a:lnTo>
                  <a:cubicBezTo>
                    <a:pt x="6951" y="21605"/>
                    <a:pt x="6027" y="22455"/>
                    <a:pt x="4511" y="22455"/>
                  </a:cubicBezTo>
                  <a:cubicBezTo>
                    <a:pt x="3957" y="22455"/>
                    <a:pt x="3365" y="22345"/>
                    <a:pt x="2663" y="22086"/>
                  </a:cubicBezTo>
                  <a:cubicBezTo>
                    <a:pt x="1775" y="21716"/>
                    <a:pt x="1258" y="21272"/>
                    <a:pt x="999" y="20829"/>
                  </a:cubicBezTo>
                  <a:cubicBezTo>
                    <a:pt x="703" y="20385"/>
                    <a:pt x="629" y="19941"/>
                    <a:pt x="629" y="19572"/>
                  </a:cubicBezTo>
                  <a:cubicBezTo>
                    <a:pt x="629" y="19387"/>
                    <a:pt x="666" y="19239"/>
                    <a:pt x="666" y="19128"/>
                  </a:cubicBezTo>
                  <a:lnTo>
                    <a:pt x="703" y="19017"/>
                  </a:lnTo>
                  <a:lnTo>
                    <a:pt x="703" y="18996"/>
                  </a:lnTo>
                  <a:lnTo>
                    <a:pt x="703" y="18996"/>
                  </a:lnTo>
                  <a:lnTo>
                    <a:pt x="12046" y="1166"/>
                  </a:lnTo>
                  <a:close/>
                  <a:moveTo>
                    <a:pt x="12187" y="0"/>
                  </a:moveTo>
                  <a:cubicBezTo>
                    <a:pt x="12097" y="0"/>
                    <a:pt x="12007" y="42"/>
                    <a:pt x="11979" y="125"/>
                  </a:cubicBezTo>
                  <a:lnTo>
                    <a:pt x="149" y="18721"/>
                  </a:lnTo>
                  <a:lnTo>
                    <a:pt x="112" y="18795"/>
                  </a:lnTo>
                  <a:cubicBezTo>
                    <a:pt x="112" y="18795"/>
                    <a:pt x="1" y="19128"/>
                    <a:pt x="1" y="19572"/>
                  </a:cubicBezTo>
                  <a:cubicBezTo>
                    <a:pt x="1" y="20015"/>
                    <a:pt x="112" y="20570"/>
                    <a:pt x="481" y="21162"/>
                  </a:cubicBezTo>
                  <a:cubicBezTo>
                    <a:pt x="814" y="21716"/>
                    <a:pt x="1443" y="22271"/>
                    <a:pt x="2441" y="22640"/>
                  </a:cubicBezTo>
                  <a:cubicBezTo>
                    <a:pt x="3180" y="22973"/>
                    <a:pt x="3883" y="23084"/>
                    <a:pt x="4511" y="23084"/>
                  </a:cubicBezTo>
                  <a:cubicBezTo>
                    <a:pt x="6323" y="23084"/>
                    <a:pt x="7395" y="22049"/>
                    <a:pt x="7395" y="22012"/>
                  </a:cubicBezTo>
                  <a:lnTo>
                    <a:pt x="14937" y="15246"/>
                  </a:lnTo>
                  <a:cubicBezTo>
                    <a:pt x="15011" y="15172"/>
                    <a:pt x="15048" y="15061"/>
                    <a:pt x="15048" y="14950"/>
                  </a:cubicBezTo>
                  <a:lnTo>
                    <a:pt x="12534" y="236"/>
                  </a:lnTo>
                  <a:cubicBezTo>
                    <a:pt x="12497" y="125"/>
                    <a:pt x="12423" y="14"/>
                    <a:pt x="12275" y="14"/>
                  </a:cubicBezTo>
                  <a:cubicBezTo>
                    <a:pt x="12247" y="5"/>
                    <a:pt x="12217" y="0"/>
                    <a:pt x="12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41"/>
            <p:cNvSpPr/>
            <p:nvPr/>
          </p:nvSpPr>
          <p:spPr>
            <a:xfrm>
              <a:off x="4058150" y="2922175"/>
              <a:ext cx="1011175" cy="521400"/>
            </a:xfrm>
            <a:custGeom>
              <a:rect b="b" l="l" r="r" t="t"/>
              <a:pathLst>
                <a:path extrusionOk="0" h="20856" w="40447">
                  <a:moveTo>
                    <a:pt x="7173" y="1"/>
                  </a:moveTo>
                  <a:lnTo>
                    <a:pt x="1" y="10649"/>
                  </a:lnTo>
                  <a:lnTo>
                    <a:pt x="15861" y="20113"/>
                  </a:lnTo>
                  <a:cubicBezTo>
                    <a:pt x="16705" y="20604"/>
                    <a:pt x="17644" y="20855"/>
                    <a:pt x="18582" y="20855"/>
                  </a:cubicBezTo>
                  <a:cubicBezTo>
                    <a:pt x="19410" y="20855"/>
                    <a:pt x="20237" y="20660"/>
                    <a:pt x="21000" y="20261"/>
                  </a:cubicBezTo>
                  <a:lnTo>
                    <a:pt x="40446" y="10353"/>
                  </a:lnTo>
                  <a:lnTo>
                    <a:pt x="38968" y="7617"/>
                  </a:lnTo>
                  <a:lnTo>
                    <a:pt x="21591" y="13680"/>
                  </a:lnTo>
                  <a:lnTo>
                    <a:pt x="717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41"/>
            <p:cNvSpPr/>
            <p:nvPr/>
          </p:nvSpPr>
          <p:spPr>
            <a:xfrm>
              <a:off x="4049825" y="2914800"/>
              <a:ext cx="1026900" cy="537025"/>
            </a:xfrm>
            <a:custGeom>
              <a:rect b="b" l="l" r="r" t="t"/>
              <a:pathLst>
                <a:path extrusionOk="0" h="21481" w="41076">
                  <a:moveTo>
                    <a:pt x="7540" y="760"/>
                  </a:moveTo>
                  <a:lnTo>
                    <a:pt x="21740" y="14197"/>
                  </a:lnTo>
                  <a:cubicBezTo>
                    <a:pt x="21794" y="14251"/>
                    <a:pt x="21868" y="14285"/>
                    <a:pt x="21947" y="14285"/>
                  </a:cubicBezTo>
                  <a:cubicBezTo>
                    <a:pt x="21976" y="14285"/>
                    <a:pt x="22006" y="14281"/>
                    <a:pt x="22035" y="14271"/>
                  </a:cubicBezTo>
                  <a:lnTo>
                    <a:pt x="39153" y="8282"/>
                  </a:lnTo>
                  <a:lnTo>
                    <a:pt x="40336" y="10500"/>
                  </a:lnTo>
                  <a:lnTo>
                    <a:pt x="21222" y="20297"/>
                  </a:lnTo>
                  <a:cubicBezTo>
                    <a:pt x="20483" y="20667"/>
                    <a:pt x="19706" y="20852"/>
                    <a:pt x="18930" y="20852"/>
                  </a:cubicBezTo>
                  <a:cubicBezTo>
                    <a:pt x="18043" y="20852"/>
                    <a:pt x="17155" y="20593"/>
                    <a:pt x="16342" y="20149"/>
                  </a:cubicBezTo>
                  <a:lnTo>
                    <a:pt x="740" y="10833"/>
                  </a:lnTo>
                  <a:lnTo>
                    <a:pt x="7540" y="760"/>
                  </a:lnTo>
                  <a:close/>
                  <a:moveTo>
                    <a:pt x="7469" y="0"/>
                  </a:moveTo>
                  <a:cubicBezTo>
                    <a:pt x="7358" y="0"/>
                    <a:pt x="7284" y="74"/>
                    <a:pt x="7247" y="148"/>
                  </a:cubicBezTo>
                  <a:lnTo>
                    <a:pt x="75" y="10759"/>
                  </a:lnTo>
                  <a:cubicBezTo>
                    <a:pt x="1" y="10833"/>
                    <a:pt x="1" y="10944"/>
                    <a:pt x="38" y="11017"/>
                  </a:cubicBezTo>
                  <a:cubicBezTo>
                    <a:pt x="38" y="11091"/>
                    <a:pt x="75" y="11165"/>
                    <a:pt x="149" y="11202"/>
                  </a:cubicBezTo>
                  <a:lnTo>
                    <a:pt x="16046" y="20667"/>
                  </a:lnTo>
                  <a:cubicBezTo>
                    <a:pt x="16933" y="21184"/>
                    <a:pt x="17932" y="21480"/>
                    <a:pt x="18930" y="21480"/>
                  </a:cubicBezTo>
                  <a:cubicBezTo>
                    <a:pt x="19817" y="21480"/>
                    <a:pt x="20667" y="21258"/>
                    <a:pt x="21481" y="20852"/>
                  </a:cubicBezTo>
                  <a:lnTo>
                    <a:pt x="40927" y="10907"/>
                  </a:lnTo>
                  <a:cubicBezTo>
                    <a:pt x="40964" y="10870"/>
                    <a:pt x="41038" y="10833"/>
                    <a:pt x="41075" y="10722"/>
                  </a:cubicBezTo>
                  <a:cubicBezTo>
                    <a:pt x="41075" y="10648"/>
                    <a:pt x="41075" y="10574"/>
                    <a:pt x="41038" y="10500"/>
                  </a:cubicBezTo>
                  <a:lnTo>
                    <a:pt x="39559" y="7764"/>
                  </a:lnTo>
                  <a:cubicBezTo>
                    <a:pt x="39531" y="7651"/>
                    <a:pt x="39417" y="7603"/>
                    <a:pt x="39298" y="7603"/>
                  </a:cubicBezTo>
                  <a:cubicBezTo>
                    <a:pt x="39262" y="7603"/>
                    <a:pt x="39225" y="7607"/>
                    <a:pt x="39190" y="7616"/>
                  </a:cubicBezTo>
                  <a:lnTo>
                    <a:pt x="21998" y="13605"/>
                  </a:lnTo>
                  <a:lnTo>
                    <a:pt x="7691" y="74"/>
                  </a:lnTo>
                  <a:cubicBezTo>
                    <a:pt x="7617" y="37"/>
                    <a:pt x="7543" y="0"/>
                    <a:pt x="74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41"/>
            <p:cNvSpPr/>
            <p:nvPr/>
          </p:nvSpPr>
          <p:spPr>
            <a:xfrm>
              <a:off x="5032325" y="2936500"/>
              <a:ext cx="282850" cy="248425"/>
            </a:xfrm>
            <a:custGeom>
              <a:rect b="b" l="l" r="r" t="t"/>
              <a:pathLst>
                <a:path extrusionOk="0" h="9937" w="11314">
                  <a:moveTo>
                    <a:pt x="3692" y="1"/>
                  </a:moveTo>
                  <a:cubicBezTo>
                    <a:pt x="3456" y="1"/>
                    <a:pt x="3291" y="130"/>
                    <a:pt x="3291" y="130"/>
                  </a:cubicBezTo>
                  <a:lnTo>
                    <a:pt x="1479" y="4197"/>
                  </a:lnTo>
                  <a:lnTo>
                    <a:pt x="1" y="7044"/>
                  </a:lnTo>
                  <a:lnTo>
                    <a:pt x="1479" y="9780"/>
                  </a:lnTo>
                  <a:cubicBezTo>
                    <a:pt x="1479" y="9780"/>
                    <a:pt x="2594" y="9936"/>
                    <a:pt x="3401" y="9936"/>
                  </a:cubicBezTo>
                  <a:cubicBezTo>
                    <a:pt x="3704" y="9936"/>
                    <a:pt x="3963" y="9914"/>
                    <a:pt x="4104" y="9854"/>
                  </a:cubicBezTo>
                  <a:cubicBezTo>
                    <a:pt x="4474" y="9669"/>
                    <a:pt x="5546" y="9077"/>
                    <a:pt x="6175" y="8671"/>
                  </a:cubicBezTo>
                  <a:cubicBezTo>
                    <a:pt x="6470" y="8486"/>
                    <a:pt x="6692" y="8153"/>
                    <a:pt x="6766" y="7783"/>
                  </a:cubicBezTo>
                  <a:lnTo>
                    <a:pt x="7173" y="4863"/>
                  </a:lnTo>
                  <a:cubicBezTo>
                    <a:pt x="7173" y="4863"/>
                    <a:pt x="9391" y="3864"/>
                    <a:pt x="10796" y="3014"/>
                  </a:cubicBezTo>
                  <a:cubicBezTo>
                    <a:pt x="11314" y="2681"/>
                    <a:pt x="10759" y="2090"/>
                    <a:pt x="10537" y="1905"/>
                  </a:cubicBezTo>
                  <a:cubicBezTo>
                    <a:pt x="10467" y="1835"/>
                    <a:pt x="10382" y="1809"/>
                    <a:pt x="10291" y="1809"/>
                  </a:cubicBezTo>
                  <a:cubicBezTo>
                    <a:pt x="10239" y="1809"/>
                    <a:pt x="10185" y="1818"/>
                    <a:pt x="10131" y="1831"/>
                  </a:cubicBezTo>
                  <a:lnTo>
                    <a:pt x="5805" y="3495"/>
                  </a:lnTo>
                  <a:lnTo>
                    <a:pt x="3846" y="3162"/>
                  </a:lnTo>
                  <a:cubicBezTo>
                    <a:pt x="4067" y="2423"/>
                    <a:pt x="4659" y="722"/>
                    <a:pt x="4326" y="352"/>
                  </a:cubicBezTo>
                  <a:cubicBezTo>
                    <a:pt x="4101" y="78"/>
                    <a:pt x="3875" y="1"/>
                    <a:pt x="36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41"/>
            <p:cNvSpPr/>
            <p:nvPr/>
          </p:nvSpPr>
          <p:spPr>
            <a:xfrm>
              <a:off x="5024000" y="2928650"/>
              <a:ext cx="291175" cy="263450"/>
            </a:xfrm>
            <a:custGeom>
              <a:rect b="b" l="l" r="r" t="t"/>
              <a:pathLst>
                <a:path extrusionOk="0" h="10538" w="11647">
                  <a:moveTo>
                    <a:pt x="4031" y="629"/>
                  </a:moveTo>
                  <a:cubicBezTo>
                    <a:pt x="4142" y="629"/>
                    <a:pt x="4252" y="666"/>
                    <a:pt x="4400" y="851"/>
                  </a:cubicBezTo>
                  <a:cubicBezTo>
                    <a:pt x="4437" y="851"/>
                    <a:pt x="4437" y="925"/>
                    <a:pt x="4437" y="1036"/>
                  </a:cubicBezTo>
                  <a:cubicBezTo>
                    <a:pt x="4437" y="1295"/>
                    <a:pt x="4363" y="1775"/>
                    <a:pt x="4216" y="2219"/>
                  </a:cubicBezTo>
                  <a:cubicBezTo>
                    <a:pt x="4105" y="2663"/>
                    <a:pt x="3957" y="3069"/>
                    <a:pt x="3883" y="3402"/>
                  </a:cubicBezTo>
                  <a:cubicBezTo>
                    <a:pt x="3883" y="3476"/>
                    <a:pt x="3883" y="3550"/>
                    <a:pt x="3920" y="3624"/>
                  </a:cubicBezTo>
                  <a:cubicBezTo>
                    <a:pt x="3957" y="3698"/>
                    <a:pt x="4031" y="3772"/>
                    <a:pt x="4142" y="3772"/>
                  </a:cubicBezTo>
                  <a:lnTo>
                    <a:pt x="6101" y="4104"/>
                  </a:lnTo>
                  <a:lnTo>
                    <a:pt x="6249" y="4104"/>
                  </a:lnTo>
                  <a:lnTo>
                    <a:pt x="10574" y="2441"/>
                  </a:lnTo>
                  <a:lnTo>
                    <a:pt x="10685" y="2441"/>
                  </a:lnTo>
                  <a:cubicBezTo>
                    <a:pt x="10722" y="2515"/>
                    <a:pt x="10833" y="2589"/>
                    <a:pt x="10907" y="2700"/>
                  </a:cubicBezTo>
                  <a:cubicBezTo>
                    <a:pt x="10981" y="2811"/>
                    <a:pt x="11018" y="2921"/>
                    <a:pt x="11018" y="2958"/>
                  </a:cubicBezTo>
                  <a:lnTo>
                    <a:pt x="11018" y="2995"/>
                  </a:lnTo>
                  <a:lnTo>
                    <a:pt x="10944" y="3069"/>
                  </a:lnTo>
                  <a:cubicBezTo>
                    <a:pt x="10279" y="3476"/>
                    <a:pt x="9391" y="3920"/>
                    <a:pt x="8652" y="4289"/>
                  </a:cubicBezTo>
                  <a:cubicBezTo>
                    <a:pt x="8319" y="4437"/>
                    <a:pt x="7987" y="4622"/>
                    <a:pt x="7765" y="4696"/>
                  </a:cubicBezTo>
                  <a:cubicBezTo>
                    <a:pt x="7543" y="4807"/>
                    <a:pt x="7395" y="4881"/>
                    <a:pt x="7395" y="4881"/>
                  </a:cubicBezTo>
                  <a:cubicBezTo>
                    <a:pt x="7284" y="4918"/>
                    <a:pt x="7247" y="5029"/>
                    <a:pt x="7210" y="5103"/>
                  </a:cubicBezTo>
                  <a:lnTo>
                    <a:pt x="6766" y="8060"/>
                  </a:lnTo>
                  <a:cubicBezTo>
                    <a:pt x="6730" y="8356"/>
                    <a:pt x="6582" y="8578"/>
                    <a:pt x="6323" y="8726"/>
                  </a:cubicBezTo>
                  <a:cubicBezTo>
                    <a:pt x="6027" y="8911"/>
                    <a:pt x="5620" y="9169"/>
                    <a:pt x="5214" y="9391"/>
                  </a:cubicBezTo>
                  <a:cubicBezTo>
                    <a:pt x="4844" y="9613"/>
                    <a:pt x="4474" y="9798"/>
                    <a:pt x="4326" y="9872"/>
                  </a:cubicBezTo>
                  <a:cubicBezTo>
                    <a:pt x="4326" y="9872"/>
                    <a:pt x="4216" y="9909"/>
                    <a:pt x="4105" y="9909"/>
                  </a:cubicBezTo>
                  <a:cubicBezTo>
                    <a:pt x="3994" y="9909"/>
                    <a:pt x="3846" y="9946"/>
                    <a:pt x="3698" y="9946"/>
                  </a:cubicBezTo>
                  <a:cubicBezTo>
                    <a:pt x="3328" y="9946"/>
                    <a:pt x="2848" y="9909"/>
                    <a:pt x="2478" y="9872"/>
                  </a:cubicBezTo>
                  <a:cubicBezTo>
                    <a:pt x="2281" y="9852"/>
                    <a:pt x="2116" y="9833"/>
                    <a:pt x="2004" y="9818"/>
                  </a:cubicBezTo>
                  <a:lnTo>
                    <a:pt x="2004" y="9818"/>
                  </a:lnTo>
                  <a:lnTo>
                    <a:pt x="703" y="7358"/>
                  </a:lnTo>
                  <a:lnTo>
                    <a:pt x="2071" y="4659"/>
                  </a:lnTo>
                  <a:lnTo>
                    <a:pt x="2108" y="4659"/>
                  </a:lnTo>
                  <a:lnTo>
                    <a:pt x="3885" y="670"/>
                  </a:lnTo>
                  <a:lnTo>
                    <a:pt x="3885" y="670"/>
                  </a:lnTo>
                  <a:cubicBezTo>
                    <a:pt x="3923" y="650"/>
                    <a:pt x="3972" y="629"/>
                    <a:pt x="4031" y="629"/>
                  </a:cubicBezTo>
                  <a:close/>
                  <a:moveTo>
                    <a:pt x="4031" y="1"/>
                  </a:moveTo>
                  <a:cubicBezTo>
                    <a:pt x="3698" y="1"/>
                    <a:pt x="3476" y="186"/>
                    <a:pt x="3439" y="223"/>
                  </a:cubicBezTo>
                  <a:lnTo>
                    <a:pt x="3365" y="333"/>
                  </a:lnTo>
                  <a:lnTo>
                    <a:pt x="1517" y="4400"/>
                  </a:lnTo>
                  <a:lnTo>
                    <a:pt x="75" y="7210"/>
                  </a:lnTo>
                  <a:cubicBezTo>
                    <a:pt x="1" y="7284"/>
                    <a:pt x="1" y="7395"/>
                    <a:pt x="75" y="7506"/>
                  </a:cubicBezTo>
                  <a:lnTo>
                    <a:pt x="1517" y="10242"/>
                  </a:lnTo>
                  <a:cubicBezTo>
                    <a:pt x="1591" y="10316"/>
                    <a:pt x="1665" y="10390"/>
                    <a:pt x="1775" y="10390"/>
                  </a:cubicBezTo>
                  <a:cubicBezTo>
                    <a:pt x="1775" y="10390"/>
                    <a:pt x="2848" y="10537"/>
                    <a:pt x="3698" y="10537"/>
                  </a:cubicBezTo>
                  <a:lnTo>
                    <a:pt x="4179" y="10537"/>
                  </a:lnTo>
                  <a:cubicBezTo>
                    <a:pt x="4326" y="10500"/>
                    <a:pt x="4437" y="10500"/>
                    <a:pt x="4585" y="10426"/>
                  </a:cubicBezTo>
                  <a:cubicBezTo>
                    <a:pt x="4770" y="10353"/>
                    <a:pt x="5140" y="10168"/>
                    <a:pt x="5546" y="9909"/>
                  </a:cubicBezTo>
                  <a:cubicBezTo>
                    <a:pt x="5916" y="9687"/>
                    <a:pt x="6323" y="9465"/>
                    <a:pt x="6656" y="9243"/>
                  </a:cubicBezTo>
                  <a:cubicBezTo>
                    <a:pt x="7062" y="9022"/>
                    <a:pt x="7321" y="8615"/>
                    <a:pt x="7395" y="8171"/>
                  </a:cubicBezTo>
                  <a:lnTo>
                    <a:pt x="7816" y="5361"/>
                  </a:lnTo>
                  <a:lnTo>
                    <a:pt x="7816" y="5361"/>
                  </a:lnTo>
                  <a:cubicBezTo>
                    <a:pt x="8353" y="5115"/>
                    <a:pt x="10100" y="4299"/>
                    <a:pt x="11277" y="3587"/>
                  </a:cubicBezTo>
                  <a:cubicBezTo>
                    <a:pt x="11388" y="3513"/>
                    <a:pt x="11499" y="3439"/>
                    <a:pt x="11536" y="3328"/>
                  </a:cubicBezTo>
                  <a:cubicBezTo>
                    <a:pt x="11610" y="3217"/>
                    <a:pt x="11647" y="3069"/>
                    <a:pt x="11647" y="2958"/>
                  </a:cubicBezTo>
                  <a:cubicBezTo>
                    <a:pt x="11647" y="2700"/>
                    <a:pt x="11536" y="2515"/>
                    <a:pt x="11425" y="2330"/>
                  </a:cubicBezTo>
                  <a:cubicBezTo>
                    <a:pt x="11277" y="2182"/>
                    <a:pt x="11166" y="2071"/>
                    <a:pt x="11055" y="1960"/>
                  </a:cubicBezTo>
                  <a:cubicBezTo>
                    <a:pt x="10944" y="1886"/>
                    <a:pt x="10759" y="1812"/>
                    <a:pt x="10611" y="1812"/>
                  </a:cubicBezTo>
                  <a:cubicBezTo>
                    <a:pt x="10537" y="1812"/>
                    <a:pt x="10427" y="1849"/>
                    <a:pt x="10353" y="1886"/>
                  </a:cubicBezTo>
                  <a:lnTo>
                    <a:pt x="6101" y="3476"/>
                  </a:lnTo>
                  <a:lnTo>
                    <a:pt x="4563" y="3230"/>
                  </a:lnTo>
                  <a:lnTo>
                    <a:pt x="4563" y="3230"/>
                  </a:lnTo>
                  <a:cubicBezTo>
                    <a:pt x="4638" y="2974"/>
                    <a:pt x="4731" y="2670"/>
                    <a:pt x="4807" y="2367"/>
                  </a:cubicBezTo>
                  <a:cubicBezTo>
                    <a:pt x="4955" y="1886"/>
                    <a:pt x="5066" y="1443"/>
                    <a:pt x="5066" y="1036"/>
                  </a:cubicBezTo>
                  <a:cubicBezTo>
                    <a:pt x="5066" y="851"/>
                    <a:pt x="5029" y="629"/>
                    <a:pt x="4881" y="444"/>
                  </a:cubicBezTo>
                  <a:cubicBezTo>
                    <a:pt x="4622" y="149"/>
                    <a:pt x="4326" y="1"/>
                    <a:pt x="4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41"/>
            <p:cNvSpPr/>
            <p:nvPr/>
          </p:nvSpPr>
          <p:spPr>
            <a:xfrm>
              <a:off x="5170975" y="3049725"/>
              <a:ext cx="49925" cy="34225"/>
            </a:xfrm>
            <a:custGeom>
              <a:rect b="b" l="l" r="r" t="t"/>
              <a:pathLst>
                <a:path extrusionOk="0" h="1369" w="1997">
                  <a:moveTo>
                    <a:pt x="1635" y="1"/>
                  </a:moveTo>
                  <a:cubicBezTo>
                    <a:pt x="1582" y="1"/>
                    <a:pt x="1528" y="13"/>
                    <a:pt x="1479" y="38"/>
                  </a:cubicBezTo>
                  <a:lnTo>
                    <a:pt x="185" y="777"/>
                  </a:lnTo>
                  <a:cubicBezTo>
                    <a:pt x="37" y="888"/>
                    <a:pt x="0" y="1073"/>
                    <a:pt x="74" y="1221"/>
                  </a:cubicBezTo>
                  <a:cubicBezTo>
                    <a:pt x="123" y="1320"/>
                    <a:pt x="222" y="1369"/>
                    <a:pt x="326" y="1369"/>
                  </a:cubicBezTo>
                  <a:cubicBezTo>
                    <a:pt x="378" y="1369"/>
                    <a:pt x="432" y="1357"/>
                    <a:pt x="481" y="1332"/>
                  </a:cubicBezTo>
                  <a:lnTo>
                    <a:pt x="1812" y="592"/>
                  </a:lnTo>
                  <a:cubicBezTo>
                    <a:pt x="1960" y="519"/>
                    <a:pt x="1997" y="297"/>
                    <a:pt x="1923" y="149"/>
                  </a:cubicBezTo>
                  <a:cubicBezTo>
                    <a:pt x="1849" y="50"/>
                    <a:pt x="1742" y="1"/>
                    <a:pt x="16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41"/>
            <p:cNvSpPr/>
            <p:nvPr/>
          </p:nvSpPr>
          <p:spPr>
            <a:xfrm>
              <a:off x="5177425" y="3078150"/>
              <a:ext cx="36075" cy="32750"/>
            </a:xfrm>
            <a:custGeom>
              <a:rect b="b" l="l" r="r" t="t"/>
              <a:pathLst>
                <a:path extrusionOk="0" h="1310" w="1443">
                  <a:moveTo>
                    <a:pt x="1124" y="1"/>
                  </a:moveTo>
                  <a:cubicBezTo>
                    <a:pt x="1045" y="1"/>
                    <a:pt x="962" y="28"/>
                    <a:pt x="888" y="84"/>
                  </a:cubicBezTo>
                  <a:lnTo>
                    <a:pt x="149" y="786"/>
                  </a:lnTo>
                  <a:cubicBezTo>
                    <a:pt x="1" y="897"/>
                    <a:pt x="1" y="1082"/>
                    <a:pt x="112" y="1193"/>
                  </a:cubicBezTo>
                  <a:cubicBezTo>
                    <a:pt x="171" y="1272"/>
                    <a:pt x="263" y="1309"/>
                    <a:pt x="352" y="1309"/>
                  </a:cubicBezTo>
                  <a:cubicBezTo>
                    <a:pt x="429" y="1309"/>
                    <a:pt x="504" y="1282"/>
                    <a:pt x="556" y="1230"/>
                  </a:cubicBezTo>
                  <a:lnTo>
                    <a:pt x="1332" y="528"/>
                  </a:lnTo>
                  <a:cubicBezTo>
                    <a:pt x="1443" y="417"/>
                    <a:pt x="1443" y="232"/>
                    <a:pt x="1332" y="84"/>
                  </a:cubicBezTo>
                  <a:cubicBezTo>
                    <a:pt x="1276" y="28"/>
                    <a:pt x="1203" y="1"/>
                    <a:pt x="11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41"/>
            <p:cNvSpPr/>
            <p:nvPr/>
          </p:nvSpPr>
          <p:spPr>
            <a:xfrm>
              <a:off x="5175600" y="3110600"/>
              <a:ext cx="33275" cy="33575"/>
            </a:xfrm>
            <a:custGeom>
              <a:rect b="b" l="l" r="r" t="t"/>
              <a:pathLst>
                <a:path extrusionOk="0" h="1343" w="1331">
                  <a:moveTo>
                    <a:pt x="964" y="1"/>
                  </a:moveTo>
                  <a:cubicBezTo>
                    <a:pt x="880" y="1"/>
                    <a:pt x="799" y="38"/>
                    <a:pt x="739" y="117"/>
                  </a:cubicBezTo>
                  <a:lnTo>
                    <a:pt x="111" y="819"/>
                  </a:lnTo>
                  <a:cubicBezTo>
                    <a:pt x="0" y="967"/>
                    <a:pt x="37" y="1152"/>
                    <a:pt x="148" y="1263"/>
                  </a:cubicBezTo>
                  <a:cubicBezTo>
                    <a:pt x="217" y="1314"/>
                    <a:pt x="293" y="1342"/>
                    <a:pt x="367" y="1342"/>
                  </a:cubicBezTo>
                  <a:cubicBezTo>
                    <a:pt x="451" y="1342"/>
                    <a:pt x="532" y="1305"/>
                    <a:pt x="592" y="1226"/>
                  </a:cubicBezTo>
                  <a:lnTo>
                    <a:pt x="1220" y="524"/>
                  </a:lnTo>
                  <a:cubicBezTo>
                    <a:pt x="1331" y="376"/>
                    <a:pt x="1294" y="191"/>
                    <a:pt x="1183" y="80"/>
                  </a:cubicBezTo>
                  <a:cubicBezTo>
                    <a:pt x="1114" y="28"/>
                    <a:pt x="1038" y="1"/>
                    <a:pt x="9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41"/>
            <p:cNvSpPr/>
            <p:nvPr/>
          </p:nvSpPr>
          <p:spPr>
            <a:xfrm>
              <a:off x="5094250" y="3007225"/>
              <a:ext cx="42550" cy="15725"/>
            </a:xfrm>
            <a:custGeom>
              <a:rect b="b" l="l" r="r" t="t"/>
              <a:pathLst>
                <a:path extrusionOk="0" h="629" w="1702">
                  <a:moveTo>
                    <a:pt x="296" y="0"/>
                  </a:moveTo>
                  <a:cubicBezTo>
                    <a:pt x="149" y="0"/>
                    <a:pt x="1" y="148"/>
                    <a:pt x="1" y="296"/>
                  </a:cubicBezTo>
                  <a:cubicBezTo>
                    <a:pt x="1" y="481"/>
                    <a:pt x="112" y="629"/>
                    <a:pt x="296" y="629"/>
                  </a:cubicBezTo>
                  <a:lnTo>
                    <a:pt x="1369" y="629"/>
                  </a:lnTo>
                  <a:cubicBezTo>
                    <a:pt x="1553" y="629"/>
                    <a:pt x="1664" y="481"/>
                    <a:pt x="1701" y="333"/>
                  </a:cubicBezTo>
                  <a:cubicBezTo>
                    <a:pt x="1701" y="148"/>
                    <a:pt x="1553" y="0"/>
                    <a:pt x="13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41"/>
            <p:cNvSpPr/>
            <p:nvPr/>
          </p:nvSpPr>
          <p:spPr>
            <a:xfrm>
              <a:off x="3419475" y="2893525"/>
              <a:ext cx="818000" cy="942775"/>
            </a:xfrm>
            <a:custGeom>
              <a:rect b="b" l="l" r="r" t="t"/>
              <a:pathLst>
                <a:path extrusionOk="0" h="37711" w="32720">
                  <a:moveTo>
                    <a:pt x="13162" y="1"/>
                  </a:moveTo>
                  <a:cubicBezTo>
                    <a:pt x="7543" y="1"/>
                    <a:pt x="1" y="2330"/>
                    <a:pt x="1" y="2330"/>
                  </a:cubicBezTo>
                  <a:lnTo>
                    <a:pt x="4253" y="37711"/>
                  </a:lnTo>
                  <a:lnTo>
                    <a:pt x="28246" y="37711"/>
                  </a:lnTo>
                  <a:lnTo>
                    <a:pt x="32720" y="1147"/>
                  </a:lnTo>
                  <a:lnTo>
                    <a:pt x="28838" y="962"/>
                  </a:lnTo>
                  <a:cubicBezTo>
                    <a:pt x="28838" y="962"/>
                    <a:pt x="18782" y="1"/>
                    <a:pt x="13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41"/>
            <p:cNvSpPr/>
            <p:nvPr/>
          </p:nvSpPr>
          <p:spPr>
            <a:xfrm>
              <a:off x="3411175" y="2886150"/>
              <a:ext cx="833700" cy="957550"/>
            </a:xfrm>
            <a:custGeom>
              <a:rect b="b" l="l" r="r" t="t"/>
              <a:pathLst>
                <a:path extrusionOk="0" h="38302" w="33348">
                  <a:moveTo>
                    <a:pt x="13494" y="592"/>
                  </a:moveTo>
                  <a:cubicBezTo>
                    <a:pt x="16267" y="592"/>
                    <a:pt x="20186" y="850"/>
                    <a:pt x="23403" y="1072"/>
                  </a:cubicBezTo>
                  <a:cubicBezTo>
                    <a:pt x="25029" y="1220"/>
                    <a:pt x="26434" y="1331"/>
                    <a:pt x="27469" y="1405"/>
                  </a:cubicBezTo>
                  <a:cubicBezTo>
                    <a:pt x="28505" y="1516"/>
                    <a:pt x="29133" y="1553"/>
                    <a:pt x="29133" y="1553"/>
                  </a:cubicBezTo>
                  <a:lnTo>
                    <a:pt x="32682" y="1738"/>
                  </a:lnTo>
                  <a:lnTo>
                    <a:pt x="28320" y="37710"/>
                  </a:lnTo>
                  <a:lnTo>
                    <a:pt x="4843" y="37710"/>
                  </a:lnTo>
                  <a:lnTo>
                    <a:pt x="659" y="2837"/>
                  </a:lnTo>
                  <a:lnTo>
                    <a:pt x="659" y="2837"/>
                  </a:lnTo>
                  <a:cubicBezTo>
                    <a:pt x="684" y="2829"/>
                    <a:pt x="711" y="2820"/>
                    <a:pt x="740" y="2810"/>
                  </a:cubicBezTo>
                  <a:cubicBezTo>
                    <a:pt x="2255" y="2366"/>
                    <a:pt x="8651" y="592"/>
                    <a:pt x="13494" y="592"/>
                  </a:cubicBezTo>
                  <a:close/>
                  <a:moveTo>
                    <a:pt x="13494" y="0"/>
                  </a:moveTo>
                  <a:cubicBezTo>
                    <a:pt x="7801" y="0"/>
                    <a:pt x="259" y="2329"/>
                    <a:pt x="222" y="2329"/>
                  </a:cubicBezTo>
                  <a:cubicBezTo>
                    <a:pt x="74" y="2366"/>
                    <a:pt x="0" y="2514"/>
                    <a:pt x="0" y="2662"/>
                  </a:cubicBezTo>
                  <a:lnTo>
                    <a:pt x="4289" y="38043"/>
                  </a:lnTo>
                  <a:cubicBezTo>
                    <a:pt x="4289" y="38191"/>
                    <a:pt x="4437" y="38302"/>
                    <a:pt x="4585" y="38302"/>
                  </a:cubicBezTo>
                  <a:lnTo>
                    <a:pt x="28578" y="38302"/>
                  </a:lnTo>
                  <a:cubicBezTo>
                    <a:pt x="28726" y="38302"/>
                    <a:pt x="28874" y="38191"/>
                    <a:pt x="28874" y="38043"/>
                  </a:cubicBezTo>
                  <a:lnTo>
                    <a:pt x="33348" y="1479"/>
                  </a:lnTo>
                  <a:cubicBezTo>
                    <a:pt x="33348" y="1405"/>
                    <a:pt x="33311" y="1331"/>
                    <a:pt x="33274" y="1257"/>
                  </a:cubicBezTo>
                  <a:cubicBezTo>
                    <a:pt x="33200" y="1183"/>
                    <a:pt x="33126" y="1146"/>
                    <a:pt x="33052" y="1146"/>
                  </a:cubicBezTo>
                  <a:lnTo>
                    <a:pt x="29207" y="963"/>
                  </a:lnTo>
                  <a:lnTo>
                    <a:pt x="29207" y="963"/>
                  </a:lnTo>
                  <a:lnTo>
                    <a:pt x="29207" y="961"/>
                  </a:lnTo>
                  <a:cubicBezTo>
                    <a:pt x="29170" y="961"/>
                    <a:pt x="19114" y="0"/>
                    <a:pt x="134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41"/>
            <p:cNvSpPr/>
            <p:nvPr/>
          </p:nvSpPr>
          <p:spPr>
            <a:xfrm>
              <a:off x="3472175" y="3836275"/>
              <a:ext cx="732025" cy="440925"/>
            </a:xfrm>
            <a:custGeom>
              <a:rect b="b" l="l" r="r" t="t"/>
              <a:pathLst>
                <a:path extrusionOk="0" h="17637" w="29281">
                  <a:moveTo>
                    <a:pt x="2145" y="1"/>
                  </a:moveTo>
                  <a:lnTo>
                    <a:pt x="333" y="7284"/>
                  </a:lnTo>
                  <a:cubicBezTo>
                    <a:pt x="0" y="8541"/>
                    <a:pt x="185" y="9872"/>
                    <a:pt x="777" y="11055"/>
                  </a:cubicBezTo>
                  <a:lnTo>
                    <a:pt x="4178" y="17636"/>
                  </a:lnTo>
                  <a:lnTo>
                    <a:pt x="24992" y="17636"/>
                  </a:lnTo>
                  <a:lnTo>
                    <a:pt x="28283" y="11462"/>
                  </a:lnTo>
                  <a:cubicBezTo>
                    <a:pt x="29170" y="9872"/>
                    <a:pt x="29281" y="7950"/>
                    <a:pt x="28615" y="6249"/>
                  </a:cubicBezTo>
                  <a:lnTo>
                    <a:pt x="261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41"/>
            <p:cNvSpPr/>
            <p:nvPr/>
          </p:nvSpPr>
          <p:spPr>
            <a:xfrm>
              <a:off x="3468475" y="3828900"/>
              <a:ext cx="737575" cy="455675"/>
            </a:xfrm>
            <a:custGeom>
              <a:rect b="b" l="l" r="r" t="t"/>
              <a:pathLst>
                <a:path extrusionOk="0" h="18227" w="29503">
                  <a:moveTo>
                    <a:pt x="26065" y="592"/>
                  </a:moveTo>
                  <a:lnTo>
                    <a:pt x="28468" y="6655"/>
                  </a:lnTo>
                  <a:cubicBezTo>
                    <a:pt x="28727" y="7357"/>
                    <a:pt x="28874" y="8097"/>
                    <a:pt x="28874" y="8836"/>
                  </a:cubicBezTo>
                  <a:cubicBezTo>
                    <a:pt x="28874" y="9797"/>
                    <a:pt x="28653" y="10759"/>
                    <a:pt x="28172" y="11646"/>
                  </a:cubicBezTo>
                  <a:lnTo>
                    <a:pt x="24956" y="17598"/>
                  </a:lnTo>
                  <a:lnTo>
                    <a:pt x="4511" y="17598"/>
                  </a:lnTo>
                  <a:lnTo>
                    <a:pt x="1183" y="11202"/>
                  </a:lnTo>
                  <a:cubicBezTo>
                    <a:pt x="814" y="10463"/>
                    <a:pt x="629" y="9687"/>
                    <a:pt x="629" y="8873"/>
                  </a:cubicBezTo>
                  <a:cubicBezTo>
                    <a:pt x="629" y="8467"/>
                    <a:pt x="666" y="8060"/>
                    <a:pt x="777" y="7653"/>
                  </a:cubicBezTo>
                  <a:lnTo>
                    <a:pt x="2533" y="592"/>
                  </a:lnTo>
                  <a:close/>
                  <a:moveTo>
                    <a:pt x="2293" y="0"/>
                  </a:moveTo>
                  <a:cubicBezTo>
                    <a:pt x="2145" y="0"/>
                    <a:pt x="2034" y="74"/>
                    <a:pt x="1997" y="222"/>
                  </a:cubicBezTo>
                  <a:lnTo>
                    <a:pt x="185" y="7505"/>
                  </a:lnTo>
                  <a:cubicBezTo>
                    <a:pt x="74" y="7949"/>
                    <a:pt x="0" y="8393"/>
                    <a:pt x="0" y="8873"/>
                  </a:cubicBezTo>
                  <a:cubicBezTo>
                    <a:pt x="0" y="9760"/>
                    <a:pt x="222" y="10685"/>
                    <a:pt x="629" y="11498"/>
                  </a:cubicBezTo>
                  <a:lnTo>
                    <a:pt x="4067" y="18079"/>
                  </a:lnTo>
                  <a:cubicBezTo>
                    <a:pt x="4104" y="18153"/>
                    <a:pt x="4215" y="18227"/>
                    <a:pt x="4326" y="18227"/>
                  </a:cubicBezTo>
                  <a:lnTo>
                    <a:pt x="25140" y="18227"/>
                  </a:lnTo>
                  <a:cubicBezTo>
                    <a:pt x="25251" y="18227"/>
                    <a:pt x="25362" y="18153"/>
                    <a:pt x="25399" y="18079"/>
                  </a:cubicBezTo>
                  <a:lnTo>
                    <a:pt x="28727" y="11905"/>
                  </a:lnTo>
                  <a:cubicBezTo>
                    <a:pt x="29244" y="10944"/>
                    <a:pt x="29503" y="9908"/>
                    <a:pt x="29503" y="8836"/>
                  </a:cubicBezTo>
                  <a:cubicBezTo>
                    <a:pt x="29503" y="8023"/>
                    <a:pt x="29318" y="7210"/>
                    <a:pt x="29022" y="6433"/>
                  </a:cubicBezTo>
                  <a:lnTo>
                    <a:pt x="26582" y="185"/>
                  </a:lnTo>
                  <a:cubicBezTo>
                    <a:pt x="26545" y="74"/>
                    <a:pt x="26434" y="0"/>
                    <a:pt x="262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41"/>
            <p:cNvSpPr/>
            <p:nvPr/>
          </p:nvSpPr>
          <p:spPr>
            <a:xfrm>
              <a:off x="3795650" y="4161625"/>
              <a:ext cx="109100" cy="415025"/>
            </a:xfrm>
            <a:custGeom>
              <a:rect b="b" l="l" r="r" t="t"/>
              <a:pathLst>
                <a:path extrusionOk="0" h="16601" w="4364">
                  <a:moveTo>
                    <a:pt x="1" y="1"/>
                  </a:moveTo>
                  <a:lnTo>
                    <a:pt x="1" y="16601"/>
                  </a:lnTo>
                  <a:lnTo>
                    <a:pt x="4363" y="16601"/>
                  </a:lnTo>
                  <a:lnTo>
                    <a:pt x="43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41"/>
            <p:cNvSpPr/>
            <p:nvPr/>
          </p:nvSpPr>
          <p:spPr>
            <a:xfrm>
              <a:off x="3788275" y="4154225"/>
              <a:ext cx="123875" cy="430750"/>
            </a:xfrm>
            <a:custGeom>
              <a:rect b="b" l="l" r="r" t="t"/>
              <a:pathLst>
                <a:path extrusionOk="0" h="17230" w="4955">
                  <a:moveTo>
                    <a:pt x="4363" y="592"/>
                  </a:moveTo>
                  <a:lnTo>
                    <a:pt x="4363" y="16601"/>
                  </a:lnTo>
                  <a:lnTo>
                    <a:pt x="629" y="16601"/>
                  </a:lnTo>
                  <a:lnTo>
                    <a:pt x="629" y="592"/>
                  </a:lnTo>
                  <a:close/>
                  <a:moveTo>
                    <a:pt x="296" y="1"/>
                  </a:moveTo>
                  <a:cubicBezTo>
                    <a:pt x="222" y="1"/>
                    <a:pt x="148" y="38"/>
                    <a:pt x="74" y="75"/>
                  </a:cubicBezTo>
                  <a:cubicBezTo>
                    <a:pt x="37" y="149"/>
                    <a:pt x="0" y="223"/>
                    <a:pt x="0" y="297"/>
                  </a:cubicBezTo>
                  <a:lnTo>
                    <a:pt x="0" y="16897"/>
                  </a:lnTo>
                  <a:cubicBezTo>
                    <a:pt x="0" y="17007"/>
                    <a:pt x="37" y="17081"/>
                    <a:pt x="74" y="17118"/>
                  </a:cubicBezTo>
                  <a:cubicBezTo>
                    <a:pt x="148" y="17192"/>
                    <a:pt x="222" y="17229"/>
                    <a:pt x="296" y="17229"/>
                  </a:cubicBezTo>
                  <a:lnTo>
                    <a:pt x="4658" y="17229"/>
                  </a:lnTo>
                  <a:cubicBezTo>
                    <a:pt x="4732" y="17229"/>
                    <a:pt x="4806" y="17192"/>
                    <a:pt x="4880" y="17118"/>
                  </a:cubicBezTo>
                  <a:cubicBezTo>
                    <a:pt x="4954" y="17081"/>
                    <a:pt x="4954" y="17007"/>
                    <a:pt x="4954" y="16897"/>
                  </a:cubicBezTo>
                  <a:lnTo>
                    <a:pt x="4954" y="297"/>
                  </a:lnTo>
                  <a:cubicBezTo>
                    <a:pt x="4954" y="223"/>
                    <a:pt x="4954" y="149"/>
                    <a:pt x="4880" y="75"/>
                  </a:cubicBezTo>
                  <a:cubicBezTo>
                    <a:pt x="4806" y="38"/>
                    <a:pt x="4732" y="1"/>
                    <a:pt x="46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41"/>
            <p:cNvSpPr/>
            <p:nvPr/>
          </p:nvSpPr>
          <p:spPr>
            <a:xfrm>
              <a:off x="3767925" y="4511925"/>
              <a:ext cx="164550" cy="525000"/>
            </a:xfrm>
            <a:custGeom>
              <a:rect b="b" l="l" r="r" t="t"/>
              <a:pathLst>
                <a:path extrusionOk="0" h="21000" w="6582">
                  <a:moveTo>
                    <a:pt x="1" y="1"/>
                  </a:moveTo>
                  <a:lnTo>
                    <a:pt x="1" y="21000"/>
                  </a:lnTo>
                  <a:lnTo>
                    <a:pt x="6582" y="21000"/>
                  </a:lnTo>
                  <a:lnTo>
                    <a:pt x="65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41"/>
            <p:cNvSpPr/>
            <p:nvPr/>
          </p:nvSpPr>
          <p:spPr>
            <a:xfrm>
              <a:off x="3760550" y="4503600"/>
              <a:ext cx="179325" cy="540725"/>
            </a:xfrm>
            <a:custGeom>
              <a:rect b="b" l="l" r="r" t="t"/>
              <a:pathLst>
                <a:path extrusionOk="0" h="21629" w="7173">
                  <a:moveTo>
                    <a:pt x="6581" y="629"/>
                  </a:moveTo>
                  <a:lnTo>
                    <a:pt x="6581" y="21037"/>
                  </a:lnTo>
                  <a:lnTo>
                    <a:pt x="629" y="21037"/>
                  </a:lnTo>
                  <a:lnTo>
                    <a:pt x="629" y="629"/>
                  </a:lnTo>
                  <a:close/>
                  <a:moveTo>
                    <a:pt x="296" y="1"/>
                  </a:moveTo>
                  <a:cubicBezTo>
                    <a:pt x="222" y="1"/>
                    <a:pt x="148" y="38"/>
                    <a:pt x="111" y="112"/>
                  </a:cubicBezTo>
                  <a:cubicBezTo>
                    <a:pt x="37" y="149"/>
                    <a:pt x="0" y="260"/>
                    <a:pt x="0" y="334"/>
                  </a:cubicBezTo>
                  <a:lnTo>
                    <a:pt x="0" y="21333"/>
                  </a:lnTo>
                  <a:cubicBezTo>
                    <a:pt x="0" y="21407"/>
                    <a:pt x="37" y="21481"/>
                    <a:pt x="111" y="21555"/>
                  </a:cubicBezTo>
                  <a:cubicBezTo>
                    <a:pt x="148" y="21592"/>
                    <a:pt x="222" y="21629"/>
                    <a:pt x="296" y="21629"/>
                  </a:cubicBezTo>
                  <a:lnTo>
                    <a:pt x="6877" y="21629"/>
                  </a:lnTo>
                  <a:cubicBezTo>
                    <a:pt x="6951" y="21629"/>
                    <a:pt x="7024" y="21592"/>
                    <a:pt x="7098" y="21555"/>
                  </a:cubicBezTo>
                  <a:cubicBezTo>
                    <a:pt x="7172" y="21481"/>
                    <a:pt x="7172" y="21407"/>
                    <a:pt x="7172" y="21333"/>
                  </a:cubicBezTo>
                  <a:lnTo>
                    <a:pt x="7172" y="334"/>
                  </a:lnTo>
                  <a:cubicBezTo>
                    <a:pt x="7172" y="260"/>
                    <a:pt x="7172" y="149"/>
                    <a:pt x="7098" y="112"/>
                  </a:cubicBezTo>
                  <a:cubicBezTo>
                    <a:pt x="7024" y="38"/>
                    <a:pt x="6951" y="1"/>
                    <a:pt x="6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41"/>
            <p:cNvSpPr/>
            <p:nvPr/>
          </p:nvSpPr>
          <p:spPr>
            <a:xfrm>
              <a:off x="3244800" y="4999025"/>
              <a:ext cx="1202500" cy="159000"/>
            </a:xfrm>
            <a:custGeom>
              <a:rect b="b" l="l" r="r" t="t"/>
              <a:pathLst>
                <a:path extrusionOk="0" h="6360" w="48100">
                  <a:moveTo>
                    <a:pt x="23773" y="0"/>
                  </a:moveTo>
                  <a:lnTo>
                    <a:pt x="23773" y="148"/>
                  </a:lnTo>
                  <a:lnTo>
                    <a:pt x="20741" y="961"/>
                  </a:lnTo>
                  <a:lnTo>
                    <a:pt x="0" y="4843"/>
                  </a:lnTo>
                  <a:lnTo>
                    <a:pt x="0" y="6359"/>
                  </a:lnTo>
                  <a:lnTo>
                    <a:pt x="48099" y="6359"/>
                  </a:lnTo>
                  <a:lnTo>
                    <a:pt x="48099" y="4843"/>
                  </a:lnTo>
                  <a:lnTo>
                    <a:pt x="27359" y="961"/>
                  </a:lnTo>
                  <a:lnTo>
                    <a:pt x="24327" y="148"/>
                  </a:lnTo>
                  <a:lnTo>
                    <a:pt x="24327" y="0"/>
                  </a:lnTo>
                  <a:lnTo>
                    <a:pt x="24068" y="74"/>
                  </a:lnTo>
                  <a:lnTo>
                    <a:pt x="2377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41"/>
            <p:cNvSpPr/>
            <p:nvPr/>
          </p:nvSpPr>
          <p:spPr>
            <a:xfrm>
              <a:off x="3237400" y="4991250"/>
              <a:ext cx="1217275" cy="174150"/>
            </a:xfrm>
            <a:custGeom>
              <a:rect b="b" l="l" r="r" t="t"/>
              <a:pathLst>
                <a:path extrusionOk="0" h="6966" w="48691">
                  <a:moveTo>
                    <a:pt x="24411" y="681"/>
                  </a:moveTo>
                  <a:cubicBezTo>
                    <a:pt x="24446" y="715"/>
                    <a:pt x="24492" y="740"/>
                    <a:pt x="24549" y="755"/>
                  </a:cubicBezTo>
                  <a:lnTo>
                    <a:pt x="27581" y="1568"/>
                  </a:lnTo>
                  <a:lnTo>
                    <a:pt x="27618" y="1568"/>
                  </a:lnTo>
                  <a:lnTo>
                    <a:pt x="48099" y="5413"/>
                  </a:lnTo>
                  <a:lnTo>
                    <a:pt x="48099" y="6374"/>
                  </a:lnTo>
                  <a:lnTo>
                    <a:pt x="592" y="6374"/>
                  </a:lnTo>
                  <a:lnTo>
                    <a:pt x="592" y="5413"/>
                  </a:lnTo>
                  <a:lnTo>
                    <a:pt x="21074" y="1568"/>
                  </a:lnTo>
                  <a:lnTo>
                    <a:pt x="21111" y="1568"/>
                  </a:lnTo>
                  <a:lnTo>
                    <a:pt x="24143" y="755"/>
                  </a:lnTo>
                  <a:cubicBezTo>
                    <a:pt x="24200" y="740"/>
                    <a:pt x="24246" y="715"/>
                    <a:pt x="24281" y="681"/>
                  </a:cubicBezTo>
                  <a:close/>
                  <a:moveTo>
                    <a:pt x="24070" y="0"/>
                  </a:moveTo>
                  <a:cubicBezTo>
                    <a:pt x="24007" y="0"/>
                    <a:pt x="23936" y="26"/>
                    <a:pt x="23884" y="52"/>
                  </a:cubicBezTo>
                  <a:cubicBezTo>
                    <a:pt x="23832" y="104"/>
                    <a:pt x="23798" y="156"/>
                    <a:pt x="23783" y="220"/>
                  </a:cubicBezTo>
                  <a:lnTo>
                    <a:pt x="23783" y="220"/>
                  </a:lnTo>
                  <a:lnTo>
                    <a:pt x="20963" y="977"/>
                  </a:lnTo>
                  <a:lnTo>
                    <a:pt x="260" y="4859"/>
                  </a:lnTo>
                  <a:cubicBezTo>
                    <a:pt x="112" y="4859"/>
                    <a:pt x="1" y="5006"/>
                    <a:pt x="1" y="5154"/>
                  </a:cubicBezTo>
                  <a:lnTo>
                    <a:pt x="1" y="6670"/>
                  </a:lnTo>
                  <a:cubicBezTo>
                    <a:pt x="1" y="6744"/>
                    <a:pt x="38" y="6818"/>
                    <a:pt x="75" y="6892"/>
                  </a:cubicBezTo>
                  <a:cubicBezTo>
                    <a:pt x="149" y="6929"/>
                    <a:pt x="223" y="6966"/>
                    <a:pt x="296" y="6966"/>
                  </a:cubicBezTo>
                  <a:lnTo>
                    <a:pt x="48395" y="6966"/>
                  </a:lnTo>
                  <a:cubicBezTo>
                    <a:pt x="48469" y="6966"/>
                    <a:pt x="48543" y="6929"/>
                    <a:pt x="48617" y="6892"/>
                  </a:cubicBezTo>
                  <a:cubicBezTo>
                    <a:pt x="48691" y="6818"/>
                    <a:pt x="48691" y="6744"/>
                    <a:pt x="48691" y="6670"/>
                  </a:cubicBezTo>
                  <a:lnTo>
                    <a:pt x="48691" y="5154"/>
                  </a:lnTo>
                  <a:cubicBezTo>
                    <a:pt x="48691" y="5006"/>
                    <a:pt x="48617" y="4859"/>
                    <a:pt x="48469" y="4859"/>
                  </a:cubicBezTo>
                  <a:lnTo>
                    <a:pt x="27729" y="977"/>
                  </a:lnTo>
                  <a:lnTo>
                    <a:pt x="24909" y="220"/>
                  </a:lnTo>
                  <a:lnTo>
                    <a:pt x="24909" y="220"/>
                  </a:lnTo>
                  <a:cubicBezTo>
                    <a:pt x="24893" y="156"/>
                    <a:pt x="24860" y="104"/>
                    <a:pt x="24808" y="52"/>
                  </a:cubicBezTo>
                  <a:cubicBezTo>
                    <a:pt x="24756" y="26"/>
                    <a:pt x="24685" y="0"/>
                    <a:pt x="24622" y="0"/>
                  </a:cubicBezTo>
                  <a:cubicBezTo>
                    <a:pt x="24596" y="0"/>
                    <a:pt x="24571" y="5"/>
                    <a:pt x="24549" y="15"/>
                  </a:cubicBezTo>
                  <a:lnTo>
                    <a:pt x="24364" y="52"/>
                  </a:lnTo>
                  <a:lnTo>
                    <a:pt x="24143" y="15"/>
                  </a:lnTo>
                  <a:cubicBezTo>
                    <a:pt x="24121" y="5"/>
                    <a:pt x="24096" y="0"/>
                    <a:pt x="240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41"/>
            <p:cNvSpPr/>
            <p:nvPr/>
          </p:nvSpPr>
          <p:spPr>
            <a:xfrm>
              <a:off x="3253125" y="5145975"/>
              <a:ext cx="73025" cy="72125"/>
            </a:xfrm>
            <a:custGeom>
              <a:rect b="b" l="l" r="r" t="t"/>
              <a:pathLst>
                <a:path extrusionOk="0" h="2885" w="2921">
                  <a:moveTo>
                    <a:pt x="1479" y="0"/>
                  </a:moveTo>
                  <a:cubicBezTo>
                    <a:pt x="666" y="0"/>
                    <a:pt x="0" y="629"/>
                    <a:pt x="0" y="1442"/>
                  </a:cubicBezTo>
                  <a:cubicBezTo>
                    <a:pt x="0" y="2256"/>
                    <a:pt x="666" y="2884"/>
                    <a:pt x="1479" y="2884"/>
                  </a:cubicBezTo>
                  <a:cubicBezTo>
                    <a:pt x="2255" y="2884"/>
                    <a:pt x="2921" y="2256"/>
                    <a:pt x="2921" y="1442"/>
                  </a:cubicBezTo>
                  <a:cubicBezTo>
                    <a:pt x="2921" y="629"/>
                    <a:pt x="2255" y="0"/>
                    <a:pt x="14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41"/>
            <p:cNvSpPr/>
            <p:nvPr/>
          </p:nvSpPr>
          <p:spPr>
            <a:xfrm>
              <a:off x="3245725" y="5137650"/>
              <a:ext cx="87825" cy="88750"/>
            </a:xfrm>
            <a:custGeom>
              <a:rect b="b" l="l" r="r" t="t"/>
              <a:pathLst>
                <a:path extrusionOk="0" h="3550" w="3513">
                  <a:moveTo>
                    <a:pt x="1775" y="629"/>
                  </a:moveTo>
                  <a:cubicBezTo>
                    <a:pt x="2404" y="629"/>
                    <a:pt x="2921" y="1147"/>
                    <a:pt x="2921" y="1775"/>
                  </a:cubicBezTo>
                  <a:cubicBezTo>
                    <a:pt x="2921" y="2404"/>
                    <a:pt x="2404" y="2921"/>
                    <a:pt x="1775" y="2921"/>
                  </a:cubicBezTo>
                  <a:cubicBezTo>
                    <a:pt x="1147" y="2921"/>
                    <a:pt x="629" y="2404"/>
                    <a:pt x="629" y="1775"/>
                  </a:cubicBezTo>
                  <a:cubicBezTo>
                    <a:pt x="629" y="1147"/>
                    <a:pt x="1147" y="629"/>
                    <a:pt x="1775" y="629"/>
                  </a:cubicBezTo>
                  <a:close/>
                  <a:moveTo>
                    <a:pt x="1775" y="1"/>
                  </a:moveTo>
                  <a:cubicBezTo>
                    <a:pt x="777" y="1"/>
                    <a:pt x="0" y="814"/>
                    <a:pt x="0" y="1775"/>
                  </a:cubicBezTo>
                  <a:cubicBezTo>
                    <a:pt x="0" y="2737"/>
                    <a:pt x="777" y="3550"/>
                    <a:pt x="1775" y="3550"/>
                  </a:cubicBezTo>
                  <a:cubicBezTo>
                    <a:pt x="2736" y="3550"/>
                    <a:pt x="3513" y="2737"/>
                    <a:pt x="3513" y="1775"/>
                  </a:cubicBezTo>
                  <a:cubicBezTo>
                    <a:pt x="3513" y="814"/>
                    <a:pt x="2736" y="1"/>
                    <a:pt x="17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41"/>
            <p:cNvSpPr/>
            <p:nvPr/>
          </p:nvSpPr>
          <p:spPr>
            <a:xfrm>
              <a:off x="3809525" y="5145975"/>
              <a:ext cx="73050" cy="72125"/>
            </a:xfrm>
            <a:custGeom>
              <a:rect b="b" l="l" r="r" t="t"/>
              <a:pathLst>
                <a:path extrusionOk="0" h="2885" w="2922">
                  <a:moveTo>
                    <a:pt x="1479" y="0"/>
                  </a:moveTo>
                  <a:cubicBezTo>
                    <a:pt x="666" y="0"/>
                    <a:pt x="1" y="629"/>
                    <a:pt x="1" y="1442"/>
                  </a:cubicBezTo>
                  <a:cubicBezTo>
                    <a:pt x="1" y="2256"/>
                    <a:pt x="666" y="2884"/>
                    <a:pt x="1479" y="2884"/>
                  </a:cubicBezTo>
                  <a:cubicBezTo>
                    <a:pt x="2256" y="2884"/>
                    <a:pt x="2921" y="2256"/>
                    <a:pt x="2921" y="1442"/>
                  </a:cubicBezTo>
                  <a:cubicBezTo>
                    <a:pt x="2921" y="629"/>
                    <a:pt x="2256" y="0"/>
                    <a:pt x="14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41"/>
            <p:cNvSpPr/>
            <p:nvPr/>
          </p:nvSpPr>
          <p:spPr>
            <a:xfrm>
              <a:off x="3802125" y="5137650"/>
              <a:ext cx="87825" cy="88750"/>
            </a:xfrm>
            <a:custGeom>
              <a:rect b="b" l="l" r="r" t="t"/>
              <a:pathLst>
                <a:path extrusionOk="0" h="3550" w="3513">
                  <a:moveTo>
                    <a:pt x="1775" y="629"/>
                  </a:moveTo>
                  <a:cubicBezTo>
                    <a:pt x="2404" y="629"/>
                    <a:pt x="2884" y="1147"/>
                    <a:pt x="2921" y="1775"/>
                  </a:cubicBezTo>
                  <a:cubicBezTo>
                    <a:pt x="2884" y="2404"/>
                    <a:pt x="2404" y="2921"/>
                    <a:pt x="1775" y="2921"/>
                  </a:cubicBezTo>
                  <a:cubicBezTo>
                    <a:pt x="1147" y="2921"/>
                    <a:pt x="629" y="2404"/>
                    <a:pt x="629" y="1775"/>
                  </a:cubicBezTo>
                  <a:cubicBezTo>
                    <a:pt x="629" y="1147"/>
                    <a:pt x="1147" y="629"/>
                    <a:pt x="1775" y="629"/>
                  </a:cubicBezTo>
                  <a:close/>
                  <a:moveTo>
                    <a:pt x="1775" y="1"/>
                  </a:moveTo>
                  <a:cubicBezTo>
                    <a:pt x="777" y="1"/>
                    <a:pt x="1" y="814"/>
                    <a:pt x="1" y="1775"/>
                  </a:cubicBezTo>
                  <a:cubicBezTo>
                    <a:pt x="1" y="2737"/>
                    <a:pt x="777" y="3550"/>
                    <a:pt x="1775" y="3550"/>
                  </a:cubicBezTo>
                  <a:cubicBezTo>
                    <a:pt x="2737" y="3550"/>
                    <a:pt x="3513" y="2737"/>
                    <a:pt x="3513" y="1775"/>
                  </a:cubicBezTo>
                  <a:cubicBezTo>
                    <a:pt x="3513" y="814"/>
                    <a:pt x="2737" y="1"/>
                    <a:pt x="17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41"/>
            <p:cNvSpPr/>
            <p:nvPr/>
          </p:nvSpPr>
          <p:spPr>
            <a:xfrm>
              <a:off x="4369625" y="5145975"/>
              <a:ext cx="72125" cy="72125"/>
            </a:xfrm>
            <a:custGeom>
              <a:rect b="b" l="l" r="r" t="t"/>
              <a:pathLst>
                <a:path extrusionOk="0" h="2885" w="2885">
                  <a:moveTo>
                    <a:pt x="1443" y="0"/>
                  </a:moveTo>
                  <a:cubicBezTo>
                    <a:pt x="666" y="0"/>
                    <a:pt x="1" y="629"/>
                    <a:pt x="1" y="1442"/>
                  </a:cubicBezTo>
                  <a:cubicBezTo>
                    <a:pt x="1" y="2256"/>
                    <a:pt x="666" y="2884"/>
                    <a:pt x="1443" y="2884"/>
                  </a:cubicBezTo>
                  <a:cubicBezTo>
                    <a:pt x="2256" y="2884"/>
                    <a:pt x="2884" y="2256"/>
                    <a:pt x="2884" y="1442"/>
                  </a:cubicBezTo>
                  <a:cubicBezTo>
                    <a:pt x="2884" y="629"/>
                    <a:pt x="2256" y="0"/>
                    <a:pt x="14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41"/>
            <p:cNvSpPr/>
            <p:nvPr/>
          </p:nvSpPr>
          <p:spPr>
            <a:xfrm>
              <a:off x="4362225" y="5137650"/>
              <a:ext cx="87850" cy="88750"/>
            </a:xfrm>
            <a:custGeom>
              <a:rect b="b" l="l" r="r" t="t"/>
              <a:pathLst>
                <a:path extrusionOk="0" h="3550" w="3514">
                  <a:moveTo>
                    <a:pt x="1739" y="629"/>
                  </a:moveTo>
                  <a:cubicBezTo>
                    <a:pt x="2367" y="629"/>
                    <a:pt x="2885" y="1147"/>
                    <a:pt x="2885" y="1775"/>
                  </a:cubicBezTo>
                  <a:cubicBezTo>
                    <a:pt x="2885" y="2404"/>
                    <a:pt x="2367" y="2921"/>
                    <a:pt x="1739" y="2921"/>
                  </a:cubicBezTo>
                  <a:cubicBezTo>
                    <a:pt x="1110" y="2921"/>
                    <a:pt x="592" y="2404"/>
                    <a:pt x="592" y="1775"/>
                  </a:cubicBezTo>
                  <a:cubicBezTo>
                    <a:pt x="592" y="1147"/>
                    <a:pt x="1110" y="629"/>
                    <a:pt x="1739" y="629"/>
                  </a:cubicBezTo>
                  <a:close/>
                  <a:moveTo>
                    <a:pt x="1739" y="1"/>
                  </a:moveTo>
                  <a:cubicBezTo>
                    <a:pt x="777" y="1"/>
                    <a:pt x="1" y="814"/>
                    <a:pt x="1" y="1775"/>
                  </a:cubicBezTo>
                  <a:cubicBezTo>
                    <a:pt x="1" y="2737"/>
                    <a:pt x="777" y="3550"/>
                    <a:pt x="1739" y="3550"/>
                  </a:cubicBezTo>
                  <a:cubicBezTo>
                    <a:pt x="2700" y="3550"/>
                    <a:pt x="3513" y="2737"/>
                    <a:pt x="3513" y="1775"/>
                  </a:cubicBezTo>
                  <a:cubicBezTo>
                    <a:pt x="3513" y="814"/>
                    <a:pt x="2700" y="1"/>
                    <a:pt x="1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41"/>
            <p:cNvSpPr/>
            <p:nvPr/>
          </p:nvSpPr>
          <p:spPr>
            <a:xfrm>
              <a:off x="3325200" y="3763275"/>
              <a:ext cx="108175" cy="466775"/>
            </a:xfrm>
            <a:custGeom>
              <a:rect b="b" l="l" r="r" t="t"/>
              <a:pathLst>
                <a:path extrusionOk="0" h="18671" w="4327">
                  <a:moveTo>
                    <a:pt x="1" y="0"/>
                  </a:moveTo>
                  <a:lnTo>
                    <a:pt x="1" y="14382"/>
                  </a:lnTo>
                  <a:cubicBezTo>
                    <a:pt x="1" y="16748"/>
                    <a:pt x="1923" y="18671"/>
                    <a:pt x="4326" y="18671"/>
                  </a:cubicBezTo>
                  <a:lnTo>
                    <a:pt x="43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41"/>
            <p:cNvSpPr/>
            <p:nvPr/>
          </p:nvSpPr>
          <p:spPr>
            <a:xfrm>
              <a:off x="3317825" y="3755875"/>
              <a:ext cx="122950" cy="482500"/>
            </a:xfrm>
            <a:custGeom>
              <a:rect b="b" l="l" r="r" t="t"/>
              <a:pathLst>
                <a:path extrusionOk="0" h="19300" w="4918">
                  <a:moveTo>
                    <a:pt x="4289" y="629"/>
                  </a:moveTo>
                  <a:lnTo>
                    <a:pt x="4289" y="18657"/>
                  </a:lnTo>
                  <a:lnTo>
                    <a:pt x="4289" y="18657"/>
                  </a:lnTo>
                  <a:cubicBezTo>
                    <a:pt x="3313" y="18578"/>
                    <a:pt x="2439" y="18152"/>
                    <a:pt x="1775" y="17488"/>
                  </a:cubicBezTo>
                  <a:cubicBezTo>
                    <a:pt x="1072" y="16785"/>
                    <a:pt x="629" y="15787"/>
                    <a:pt x="592" y="14678"/>
                  </a:cubicBezTo>
                  <a:lnTo>
                    <a:pt x="592" y="629"/>
                  </a:lnTo>
                  <a:close/>
                  <a:moveTo>
                    <a:pt x="296" y="1"/>
                  </a:moveTo>
                  <a:cubicBezTo>
                    <a:pt x="222" y="1"/>
                    <a:pt x="148" y="38"/>
                    <a:pt x="74" y="111"/>
                  </a:cubicBezTo>
                  <a:cubicBezTo>
                    <a:pt x="37" y="148"/>
                    <a:pt x="0" y="222"/>
                    <a:pt x="0" y="296"/>
                  </a:cubicBezTo>
                  <a:lnTo>
                    <a:pt x="0" y="14678"/>
                  </a:lnTo>
                  <a:cubicBezTo>
                    <a:pt x="0" y="17229"/>
                    <a:pt x="2071" y="19262"/>
                    <a:pt x="4621" y="19299"/>
                  </a:cubicBezTo>
                  <a:cubicBezTo>
                    <a:pt x="4695" y="19299"/>
                    <a:pt x="4769" y="19262"/>
                    <a:pt x="4843" y="19188"/>
                  </a:cubicBezTo>
                  <a:cubicBezTo>
                    <a:pt x="4880" y="19151"/>
                    <a:pt x="4917" y="19040"/>
                    <a:pt x="4917" y="18967"/>
                  </a:cubicBezTo>
                  <a:lnTo>
                    <a:pt x="4917" y="296"/>
                  </a:lnTo>
                  <a:cubicBezTo>
                    <a:pt x="4917" y="222"/>
                    <a:pt x="4880" y="148"/>
                    <a:pt x="4843" y="111"/>
                  </a:cubicBezTo>
                  <a:cubicBezTo>
                    <a:pt x="4769" y="38"/>
                    <a:pt x="4695" y="1"/>
                    <a:pt x="46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41"/>
            <p:cNvSpPr/>
            <p:nvPr/>
          </p:nvSpPr>
          <p:spPr>
            <a:xfrm>
              <a:off x="3264200" y="3666225"/>
              <a:ext cx="169175" cy="86900"/>
            </a:xfrm>
            <a:custGeom>
              <a:rect b="b" l="l" r="r" t="t"/>
              <a:pathLst>
                <a:path extrusionOk="0" h="3476" w="6767">
                  <a:moveTo>
                    <a:pt x="1" y="0"/>
                  </a:moveTo>
                  <a:lnTo>
                    <a:pt x="1" y="3476"/>
                  </a:lnTo>
                  <a:lnTo>
                    <a:pt x="6766" y="3476"/>
                  </a:lnTo>
                  <a:lnTo>
                    <a:pt x="67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41"/>
            <p:cNvSpPr/>
            <p:nvPr/>
          </p:nvSpPr>
          <p:spPr>
            <a:xfrm>
              <a:off x="3255900" y="3658825"/>
              <a:ext cx="184875" cy="102625"/>
            </a:xfrm>
            <a:custGeom>
              <a:rect b="b" l="l" r="r" t="t"/>
              <a:pathLst>
                <a:path extrusionOk="0" h="4105" w="7395">
                  <a:moveTo>
                    <a:pt x="6766" y="592"/>
                  </a:moveTo>
                  <a:lnTo>
                    <a:pt x="6766" y="3476"/>
                  </a:lnTo>
                  <a:lnTo>
                    <a:pt x="629" y="3476"/>
                  </a:lnTo>
                  <a:lnTo>
                    <a:pt x="629" y="592"/>
                  </a:lnTo>
                  <a:close/>
                  <a:moveTo>
                    <a:pt x="333" y="1"/>
                  </a:moveTo>
                  <a:cubicBezTo>
                    <a:pt x="222" y="1"/>
                    <a:pt x="148" y="38"/>
                    <a:pt x="111" y="75"/>
                  </a:cubicBezTo>
                  <a:cubicBezTo>
                    <a:pt x="37" y="148"/>
                    <a:pt x="0" y="222"/>
                    <a:pt x="0" y="296"/>
                  </a:cubicBezTo>
                  <a:lnTo>
                    <a:pt x="0" y="3772"/>
                  </a:lnTo>
                  <a:cubicBezTo>
                    <a:pt x="0" y="3846"/>
                    <a:pt x="37" y="3956"/>
                    <a:pt x="111" y="3993"/>
                  </a:cubicBezTo>
                  <a:cubicBezTo>
                    <a:pt x="148" y="4067"/>
                    <a:pt x="222" y="4104"/>
                    <a:pt x="333" y="4104"/>
                  </a:cubicBezTo>
                  <a:lnTo>
                    <a:pt x="7098" y="4104"/>
                  </a:lnTo>
                  <a:cubicBezTo>
                    <a:pt x="7172" y="4104"/>
                    <a:pt x="7246" y="4067"/>
                    <a:pt x="7320" y="3993"/>
                  </a:cubicBezTo>
                  <a:cubicBezTo>
                    <a:pt x="7357" y="3956"/>
                    <a:pt x="7394" y="3883"/>
                    <a:pt x="7394" y="3772"/>
                  </a:cubicBezTo>
                  <a:lnTo>
                    <a:pt x="7394" y="296"/>
                  </a:lnTo>
                  <a:cubicBezTo>
                    <a:pt x="7394" y="222"/>
                    <a:pt x="7357" y="148"/>
                    <a:pt x="7320" y="75"/>
                  </a:cubicBezTo>
                  <a:cubicBezTo>
                    <a:pt x="7246" y="38"/>
                    <a:pt x="7172" y="1"/>
                    <a:pt x="70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41"/>
            <p:cNvSpPr/>
            <p:nvPr/>
          </p:nvSpPr>
          <p:spPr>
            <a:xfrm>
              <a:off x="4271650" y="3763275"/>
              <a:ext cx="107250" cy="466775"/>
            </a:xfrm>
            <a:custGeom>
              <a:rect b="b" l="l" r="r" t="t"/>
              <a:pathLst>
                <a:path extrusionOk="0" h="18671" w="4290">
                  <a:moveTo>
                    <a:pt x="1" y="0"/>
                  </a:moveTo>
                  <a:lnTo>
                    <a:pt x="1" y="18671"/>
                  </a:lnTo>
                  <a:cubicBezTo>
                    <a:pt x="2367" y="18671"/>
                    <a:pt x="4289" y="16748"/>
                    <a:pt x="4289" y="14382"/>
                  </a:cubicBezTo>
                  <a:lnTo>
                    <a:pt x="42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41"/>
            <p:cNvSpPr/>
            <p:nvPr/>
          </p:nvSpPr>
          <p:spPr>
            <a:xfrm>
              <a:off x="4264275" y="3755875"/>
              <a:ext cx="122950" cy="482500"/>
            </a:xfrm>
            <a:custGeom>
              <a:rect b="b" l="l" r="r" t="t"/>
              <a:pathLst>
                <a:path extrusionOk="0" h="19300" w="4918">
                  <a:moveTo>
                    <a:pt x="4289" y="629"/>
                  </a:moveTo>
                  <a:lnTo>
                    <a:pt x="4289" y="14678"/>
                  </a:lnTo>
                  <a:cubicBezTo>
                    <a:pt x="4289" y="15787"/>
                    <a:pt x="3845" y="16785"/>
                    <a:pt x="3106" y="17488"/>
                  </a:cubicBezTo>
                  <a:cubicBezTo>
                    <a:pt x="2466" y="18161"/>
                    <a:pt x="1582" y="18589"/>
                    <a:pt x="592" y="18660"/>
                  </a:cubicBezTo>
                  <a:lnTo>
                    <a:pt x="592" y="18660"/>
                  </a:lnTo>
                  <a:lnTo>
                    <a:pt x="592" y="629"/>
                  </a:lnTo>
                  <a:close/>
                  <a:moveTo>
                    <a:pt x="296" y="1"/>
                  </a:moveTo>
                  <a:cubicBezTo>
                    <a:pt x="222" y="1"/>
                    <a:pt x="148" y="38"/>
                    <a:pt x="74" y="111"/>
                  </a:cubicBezTo>
                  <a:cubicBezTo>
                    <a:pt x="37" y="148"/>
                    <a:pt x="0" y="222"/>
                    <a:pt x="0" y="296"/>
                  </a:cubicBezTo>
                  <a:lnTo>
                    <a:pt x="0" y="18967"/>
                  </a:lnTo>
                  <a:cubicBezTo>
                    <a:pt x="0" y="19040"/>
                    <a:pt x="37" y="19151"/>
                    <a:pt x="74" y="19188"/>
                  </a:cubicBezTo>
                  <a:cubicBezTo>
                    <a:pt x="148" y="19262"/>
                    <a:pt x="222" y="19299"/>
                    <a:pt x="296" y="19299"/>
                  </a:cubicBezTo>
                  <a:cubicBezTo>
                    <a:pt x="2847" y="19262"/>
                    <a:pt x="4917" y="17229"/>
                    <a:pt x="4917" y="14678"/>
                  </a:cubicBezTo>
                  <a:lnTo>
                    <a:pt x="4917" y="296"/>
                  </a:lnTo>
                  <a:cubicBezTo>
                    <a:pt x="4917" y="222"/>
                    <a:pt x="4880" y="148"/>
                    <a:pt x="4806" y="111"/>
                  </a:cubicBezTo>
                  <a:cubicBezTo>
                    <a:pt x="4769" y="38"/>
                    <a:pt x="4695" y="1"/>
                    <a:pt x="45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41"/>
            <p:cNvSpPr/>
            <p:nvPr/>
          </p:nvSpPr>
          <p:spPr>
            <a:xfrm>
              <a:off x="4271650" y="3666225"/>
              <a:ext cx="169175" cy="86900"/>
            </a:xfrm>
            <a:custGeom>
              <a:rect b="b" l="l" r="r" t="t"/>
              <a:pathLst>
                <a:path extrusionOk="0" h="3476" w="6767">
                  <a:moveTo>
                    <a:pt x="1" y="0"/>
                  </a:moveTo>
                  <a:lnTo>
                    <a:pt x="1" y="3476"/>
                  </a:lnTo>
                  <a:lnTo>
                    <a:pt x="6766" y="3476"/>
                  </a:lnTo>
                  <a:lnTo>
                    <a:pt x="67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41"/>
            <p:cNvSpPr/>
            <p:nvPr/>
          </p:nvSpPr>
          <p:spPr>
            <a:xfrm>
              <a:off x="4264275" y="3658825"/>
              <a:ext cx="183950" cy="102625"/>
            </a:xfrm>
            <a:custGeom>
              <a:rect b="b" l="l" r="r" t="t"/>
              <a:pathLst>
                <a:path extrusionOk="0" h="4105" w="7358">
                  <a:moveTo>
                    <a:pt x="6766" y="592"/>
                  </a:moveTo>
                  <a:lnTo>
                    <a:pt x="6766" y="3476"/>
                  </a:lnTo>
                  <a:lnTo>
                    <a:pt x="592" y="3476"/>
                  </a:lnTo>
                  <a:lnTo>
                    <a:pt x="592" y="592"/>
                  </a:lnTo>
                  <a:close/>
                  <a:moveTo>
                    <a:pt x="296" y="1"/>
                  </a:moveTo>
                  <a:cubicBezTo>
                    <a:pt x="222" y="1"/>
                    <a:pt x="148" y="38"/>
                    <a:pt x="74" y="75"/>
                  </a:cubicBezTo>
                  <a:cubicBezTo>
                    <a:pt x="37" y="148"/>
                    <a:pt x="0" y="222"/>
                    <a:pt x="0" y="296"/>
                  </a:cubicBezTo>
                  <a:lnTo>
                    <a:pt x="0" y="3772"/>
                  </a:lnTo>
                  <a:cubicBezTo>
                    <a:pt x="0" y="3846"/>
                    <a:pt x="37" y="3956"/>
                    <a:pt x="74" y="3993"/>
                  </a:cubicBezTo>
                  <a:cubicBezTo>
                    <a:pt x="148" y="4067"/>
                    <a:pt x="222" y="4104"/>
                    <a:pt x="296" y="4104"/>
                  </a:cubicBezTo>
                  <a:lnTo>
                    <a:pt x="7061" y="4104"/>
                  </a:lnTo>
                  <a:cubicBezTo>
                    <a:pt x="7135" y="4104"/>
                    <a:pt x="7209" y="4067"/>
                    <a:pt x="7283" y="3993"/>
                  </a:cubicBezTo>
                  <a:cubicBezTo>
                    <a:pt x="7320" y="3956"/>
                    <a:pt x="7357" y="3883"/>
                    <a:pt x="7357" y="3772"/>
                  </a:cubicBezTo>
                  <a:lnTo>
                    <a:pt x="7357" y="296"/>
                  </a:lnTo>
                  <a:cubicBezTo>
                    <a:pt x="7357" y="222"/>
                    <a:pt x="7320" y="148"/>
                    <a:pt x="7283" y="75"/>
                  </a:cubicBezTo>
                  <a:cubicBezTo>
                    <a:pt x="7209" y="38"/>
                    <a:pt x="7135" y="1"/>
                    <a:pt x="70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41"/>
            <p:cNvSpPr/>
            <p:nvPr/>
          </p:nvSpPr>
          <p:spPr>
            <a:xfrm>
              <a:off x="3376050" y="3036800"/>
              <a:ext cx="949250" cy="1256100"/>
            </a:xfrm>
            <a:custGeom>
              <a:rect b="b" l="l" r="r" t="t"/>
              <a:pathLst>
                <a:path extrusionOk="0" h="50244" w="37970">
                  <a:moveTo>
                    <a:pt x="7875" y="0"/>
                  </a:moveTo>
                  <a:cubicBezTo>
                    <a:pt x="5250" y="0"/>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0"/>
                    <a:pt x="300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41"/>
            <p:cNvSpPr/>
            <p:nvPr/>
          </p:nvSpPr>
          <p:spPr>
            <a:xfrm>
              <a:off x="3367725" y="3029400"/>
              <a:ext cx="964950" cy="1271825"/>
            </a:xfrm>
            <a:custGeom>
              <a:rect b="b" l="l" r="r" t="t"/>
              <a:pathLst>
                <a:path extrusionOk="0" h="50873" w="38598">
                  <a:moveTo>
                    <a:pt x="30427" y="592"/>
                  </a:moveTo>
                  <a:cubicBezTo>
                    <a:pt x="31647" y="629"/>
                    <a:pt x="32757" y="1110"/>
                    <a:pt x="33533" y="1886"/>
                  </a:cubicBezTo>
                  <a:cubicBezTo>
                    <a:pt x="34346" y="2699"/>
                    <a:pt x="34827" y="3809"/>
                    <a:pt x="34827" y="4992"/>
                  </a:cubicBezTo>
                  <a:lnTo>
                    <a:pt x="34827" y="5029"/>
                  </a:lnTo>
                  <a:lnTo>
                    <a:pt x="38006" y="44918"/>
                  </a:lnTo>
                  <a:lnTo>
                    <a:pt x="38006" y="44918"/>
                  </a:lnTo>
                  <a:cubicBezTo>
                    <a:pt x="37996" y="46383"/>
                    <a:pt x="37370" y="47701"/>
                    <a:pt x="36417" y="48691"/>
                  </a:cubicBezTo>
                  <a:cubicBezTo>
                    <a:pt x="35455" y="49652"/>
                    <a:pt x="34124" y="50244"/>
                    <a:pt x="32646" y="50244"/>
                  </a:cubicBezTo>
                  <a:lnTo>
                    <a:pt x="5953" y="50244"/>
                  </a:lnTo>
                  <a:cubicBezTo>
                    <a:pt x="4511" y="50244"/>
                    <a:pt x="3143" y="49652"/>
                    <a:pt x="2182" y="48691"/>
                  </a:cubicBezTo>
                  <a:cubicBezTo>
                    <a:pt x="1228" y="47701"/>
                    <a:pt x="639" y="46383"/>
                    <a:pt x="629" y="44919"/>
                  </a:cubicBezTo>
                  <a:lnTo>
                    <a:pt x="629" y="44919"/>
                  </a:lnTo>
                  <a:lnTo>
                    <a:pt x="3809" y="5029"/>
                  </a:lnTo>
                  <a:lnTo>
                    <a:pt x="3809" y="4992"/>
                  </a:lnTo>
                  <a:cubicBezTo>
                    <a:pt x="3809" y="3809"/>
                    <a:pt x="4289" y="2699"/>
                    <a:pt x="5066" y="1886"/>
                  </a:cubicBezTo>
                  <a:cubicBezTo>
                    <a:pt x="5879" y="1110"/>
                    <a:pt x="6988" y="629"/>
                    <a:pt x="8208" y="592"/>
                  </a:cubicBezTo>
                  <a:close/>
                  <a:moveTo>
                    <a:pt x="8208" y="1"/>
                  </a:moveTo>
                  <a:cubicBezTo>
                    <a:pt x="5435" y="1"/>
                    <a:pt x="3180" y="2256"/>
                    <a:pt x="3180" y="4992"/>
                  </a:cubicBezTo>
                  <a:lnTo>
                    <a:pt x="1" y="44883"/>
                  </a:lnTo>
                  <a:cubicBezTo>
                    <a:pt x="1" y="48173"/>
                    <a:pt x="2662" y="50872"/>
                    <a:pt x="5953" y="50872"/>
                  </a:cubicBezTo>
                  <a:lnTo>
                    <a:pt x="32646" y="50872"/>
                  </a:lnTo>
                  <a:cubicBezTo>
                    <a:pt x="35936" y="50872"/>
                    <a:pt x="38598" y="48173"/>
                    <a:pt x="38598" y="44883"/>
                  </a:cubicBezTo>
                  <a:lnTo>
                    <a:pt x="35455" y="4992"/>
                  </a:lnTo>
                  <a:cubicBezTo>
                    <a:pt x="35455" y="2256"/>
                    <a:pt x="33200" y="1"/>
                    <a:pt x="304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41"/>
            <p:cNvSpPr/>
            <p:nvPr/>
          </p:nvSpPr>
          <p:spPr>
            <a:xfrm>
              <a:off x="3376050" y="3089475"/>
              <a:ext cx="949250" cy="1256100"/>
            </a:xfrm>
            <a:custGeom>
              <a:rect b="b" l="l" r="r" t="t"/>
              <a:pathLst>
                <a:path extrusionOk="0" h="50244" w="37970">
                  <a:moveTo>
                    <a:pt x="7875" y="1"/>
                  </a:moveTo>
                  <a:cubicBezTo>
                    <a:pt x="5250" y="1"/>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1"/>
                    <a:pt x="300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41"/>
            <p:cNvSpPr/>
            <p:nvPr/>
          </p:nvSpPr>
          <p:spPr>
            <a:xfrm>
              <a:off x="3367725" y="3082075"/>
              <a:ext cx="964950" cy="1270900"/>
            </a:xfrm>
            <a:custGeom>
              <a:rect b="b" l="l" r="r" t="t"/>
              <a:pathLst>
                <a:path extrusionOk="0" h="50836" w="38598">
                  <a:moveTo>
                    <a:pt x="30427" y="592"/>
                  </a:moveTo>
                  <a:cubicBezTo>
                    <a:pt x="31647" y="592"/>
                    <a:pt x="32757" y="1110"/>
                    <a:pt x="33533" y="1886"/>
                  </a:cubicBezTo>
                  <a:cubicBezTo>
                    <a:pt x="34346" y="2700"/>
                    <a:pt x="34827" y="3772"/>
                    <a:pt x="34827" y="4992"/>
                  </a:cubicBezTo>
                  <a:lnTo>
                    <a:pt x="34827" y="5029"/>
                  </a:lnTo>
                  <a:lnTo>
                    <a:pt x="38006" y="44919"/>
                  </a:lnTo>
                  <a:lnTo>
                    <a:pt x="38006" y="44919"/>
                  </a:lnTo>
                  <a:cubicBezTo>
                    <a:pt x="37996" y="46383"/>
                    <a:pt x="37370" y="47701"/>
                    <a:pt x="36417" y="48654"/>
                  </a:cubicBezTo>
                  <a:cubicBezTo>
                    <a:pt x="35455" y="49616"/>
                    <a:pt x="34124" y="50244"/>
                    <a:pt x="32646" y="50244"/>
                  </a:cubicBezTo>
                  <a:lnTo>
                    <a:pt x="5953" y="50244"/>
                  </a:lnTo>
                  <a:cubicBezTo>
                    <a:pt x="4511" y="50244"/>
                    <a:pt x="3143" y="49616"/>
                    <a:pt x="2182" y="48654"/>
                  </a:cubicBezTo>
                  <a:cubicBezTo>
                    <a:pt x="1228" y="47701"/>
                    <a:pt x="639" y="46383"/>
                    <a:pt x="629" y="44919"/>
                  </a:cubicBezTo>
                  <a:lnTo>
                    <a:pt x="629" y="44919"/>
                  </a:lnTo>
                  <a:lnTo>
                    <a:pt x="3809" y="5029"/>
                  </a:lnTo>
                  <a:lnTo>
                    <a:pt x="3809" y="4992"/>
                  </a:lnTo>
                  <a:cubicBezTo>
                    <a:pt x="3809" y="3772"/>
                    <a:pt x="4289" y="2700"/>
                    <a:pt x="5066" y="1886"/>
                  </a:cubicBezTo>
                  <a:cubicBezTo>
                    <a:pt x="5879" y="1110"/>
                    <a:pt x="6988" y="592"/>
                    <a:pt x="8208" y="592"/>
                  </a:cubicBezTo>
                  <a:close/>
                  <a:moveTo>
                    <a:pt x="8208" y="1"/>
                  </a:moveTo>
                  <a:cubicBezTo>
                    <a:pt x="5435" y="1"/>
                    <a:pt x="3180" y="2219"/>
                    <a:pt x="3180" y="4992"/>
                  </a:cubicBezTo>
                  <a:lnTo>
                    <a:pt x="1" y="44883"/>
                  </a:lnTo>
                  <a:cubicBezTo>
                    <a:pt x="1" y="48174"/>
                    <a:pt x="2662" y="50836"/>
                    <a:pt x="5953" y="50836"/>
                  </a:cubicBezTo>
                  <a:lnTo>
                    <a:pt x="32646" y="50836"/>
                  </a:lnTo>
                  <a:cubicBezTo>
                    <a:pt x="35936" y="50836"/>
                    <a:pt x="38598" y="48174"/>
                    <a:pt x="38598" y="44883"/>
                  </a:cubicBezTo>
                  <a:lnTo>
                    <a:pt x="35455" y="4992"/>
                  </a:lnTo>
                  <a:cubicBezTo>
                    <a:pt x="35455" y="2219"/>
                    <a:pt x="33200" y="1"/>
                    <a:pt x="304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7" name="Google Shape;3807;p41"/>
          <p:cNvGrpSpPr/>
          <p:nvPr/>
        </p:nvGrpSpPr>
        <p:grpSpPr>
          <a:xfrm>
            <a:off x="2" y="4237968"/>
            <a:ext cx="1620979" cy="905752"/>
            <a:chOff x="732422" y="2990152"/>
            <a:chExt cx="1337773" cy="572102"/>
          </a:xfrm>
        </p:grpSpPr>
        <p:sp>
          <p:nvSpPr>
            <p:cNvPr id="3808" name="Google Shape;3808;p41"/>
            <p:cNvSpPr/>
            <p:nvPr/>
          </p:nvSpPr>
          <p:spPr>
            <a:xfrm>
              <a:off x="923705" y="3182595"/>
              <a:ext cx="380762" cy="379464"/>
            </a:xfrm>
            <a:custGeom>
              <a:rect b="b" l="l" r="r" t="t"/>
              <a:pathLst>
                <a:path extrusionOk="0" h="33040" w="33153">
                  <a:moveTo>
                    <a:pt x="16576" y="1"/>
                  </a:moveTo>
                  <a:cubicBezTo>
                    <a:pt x="16428" y="1"/>
                    <a:pt x="16280" y="57"/>
                    <a:pt x="16167" y="170"/>
                  </a:cubicBezTo>
                  <a:lnTo>
                    <a:pt x="9658" y="6680"/>
                  </a:lnTo>
                  <a:cubicBezTo>
                    <a:pt x="9434" y="6906"/>
                    <a:pt x="9434" y="7272"/>
                    <a:pt x="9658" y="7495"/>
                  </a:cubicBezTo>
                  <a:lnTo>
                    <a:pt x="9729" y="7566"/>
                  </a:lnTo>
                  <a:cubicBezTo>
                    <a:pt x="9955" y="7789"/>
                    <a:pt x="10395" y="8000"/>
                    <a:pt x="10712" y="8032"/>
                  </a:cubicBezTo>
                  <a:cubicBezTo>
                    <a:pt x="10712" y="8032"/>
                    <a:pt x="11595" y="8116"/>
                    <a:pt x="12145" y="8663"/>
                  </a:cubicBezTo>
                  <a:cubicBezTo>
                    <a:pt x="13090" y="9608"/>
                    <a:pt x="13090" y="11141"/>
                    <a:pt x="12142" y="12089"/>
                  </a:cubicBezTo>
                  <a:cubicBezTo>
                    <a:pt x="11670" y="12562"/>
                    <a:pt x="11050" y="12798"/>
                    <a:pt x="10431" y="12798"/>
                  </a:cubicBezTo>
                  <a:cubicBezTo>
                    <a:pt x="9811" y="12798"/>
                    <a:pt x="9192" y="12562"/>
                    <a:pt x="8719" y="12089"/>
                  </a:cubicBezTo>
                  <a:cubicBezTo>
                    <a:pt x="8173" y="11539"/>
                    <a:pt x="8085" y="10656"/>
                    <a:pt x="8085" y="10656"/>
                  </a:cubicBezTo>
                  <a:cubicBezTo>
                    <a:pt x="8053" y="10339"/>
                    <a:pt x="7846" y="9899"/>
                    <a:pt x="7623" y="9672"/>
                  </a:cubicBezTo>
                  <a:lnTo>
                    <a:pt x="7551" y="9604"/>
                  </a:lnTo>
                  <a:cubicBezTo>
                    <a:pt x="7438" y="9491"/>
                    <a:pt x="7290" y="9435"/>
                    <a:pt x="7143" y="9435"/>
                  </a:cubicBezTo>
                  <a:cubicBezTo>
                    <a:pt x="6995" y="9435"/>
                    <a:pt x="6848" y="9491"/>
                    <a:pt x="6736" y="9604"/>
                  </a:cubicBezTo>
                  <a:lnTo>
                    <a:pt x="223" y="16111"/>
                  </a:lnTo>
                  <a:cubicBezTo>
                    <a:pt x="0" y="16337"/>
                    <a:pt x="0" y="16703"/>
                    <a:pt x="223" y="16929"/>
                  </a:cubicBezTo>
                  <a:lnTo>
                    <a:pt x="6733" y="23439"/>
                  </a:lnTo>
                  <a:cubicBezTo>
                    <a:pt x="6846" y="23550"/>
                    <a:pt x="6994" y="23606"/>
                    <a:pt x="7142" y="23606"/>
                  </a:cubicBezTo>
                  <a:cubicBezTo>
                    <a:pt x="7290" y="23606"/>
                    <a:pt x="7438" y="23550"/>
                    <a:pt x="7551" y="23439"/>
                  </a:cubicBezTo>
                  <a:lnTo>
                    <a:pt x="7623" y="23364"/>
                  </a:lnTo>
                  <a:cubicBezTo>
                    <a:pt x="7849" y="23141"/>
                    <a:pt x="8056" y="22698"/>
                    <a:pt x="8088" y="22381"/>
                  </a:cubicBezTo>
                  <a:cubicBezTo>
                    <a:pt x="8088" y="22381"/>
                    <a:pt x="8173" y="21497"/>
                    <a:pt x="8719" y="20951"/>
                  </a:cubicBezTo>
                  <a:cubicBezTo>
                    <a:pt x="9194" y="20469"/>
                    <a:pt x="9820" y="20228"/>
                    <a:pt x="10446" y="20228"/>
                  </a:cubicBezTo>
                  <a:cubicBezTo>
                    <a:pt x="11066" y="20228"/>
                    <a:pt x="11685" y="20465"/>
                    <a:pt x="12158" y="20938"/>
                  </a:cubicBezTo>
                  <a:cubicBezTo>
                    <a:pt x="13110" y="21889"/>
                    <a:pt x="13103" y="23432"/>
                    <a:pt x="12145" y="24374"/>
                  </a:cubicBezTo>
                  <a:cubicBezTo>
                    <a:pt x="11599" y="24924"/>
                    <a:pt x="10715" y="25008"/>
                    <a:pt x="10715" y="25008"/>
                  </a:cubicBezTo>
                  <a:cubicBezTo>
                    <a:pt x="10398" y="25040"/>
                    <a:pt x="9955" y="25250"/>
                    <a:pt x="9732" y="25474"/>
                  </a:cubicBezTo>
                  <a:lnTo>
                    <a:pt x="9658" y="25545"/>
                  </a:lnTo>
                  <a:cubicBezTo>
                    <a:pt x="9434" y="25771"/>
                    <a:pt x="9434" y="26137"/>
                    <a:pt x="9658" y="26363"/>
                  </a:cubicBezTo>
                  <a:lnTo>
                    <a:pt x="16167" y="32869"/>
                  </a:lnTo>
                  <a:cubicBezTo>
                    <a:pt x="16280" y="32983"/>
                    <a:pt x="16428" y="33039"/>
                    <a:pt x="16576" y="33039"/>
                  </a:cubicBezTo>
                  <a:cubicBezTo>
                    <a:pt x="16724" y="33039"/>
                    <a:pt x="16872" y="32983"/>
                    <a:pt x="16985" y="32869"/>
                  </a:cubicBezTo>
                  <a:lnTo>
                    <a:pt x="23492" y="26363"/>
                  </a:lnTo>
                  <a:cubicBezTo>
                    <a:pt x="23605" y="26252"/>
                    <a:pt x="23753" y="26196"/>
                    <a:pt x="23901" y="26196"/>
                  </a:cubicBezTo>
                  <a:cubicBezTo>
                    <a:pt x="24049" y="26196"/>
                    <a:pt x="24197" y="26252"/>
                    <a:pt x="24310" y="26363"/>
                  </a:cubicBezTo>
                  <a:lnTo>
                    <a:pt x="24313" y="26370"/>
                  </a:lnTo>
                  <a:cubicBezTo>
                    <a:pt x="24540" y="26593"/>
                    <a:pt x="24750" y="27036"/>
                    <a:pt x="24779" y="27353"/>
                  </a:cubicBezTo>
                  <a:cubicBezTo>
                    <a:pt x="24779" y="27353"/>
                    <a:pt x="24867" y="28237"/>
                    <a:pt x="25413" y="28783"/>
                  </a:cubicBezTo>
                  <a:cubicBezTo>
                    <a:pt x="25888" y="29265"/>
                    <a:pt x="26514" y="29506"/>
                    <a:pt x="27140" y="29506"/>
                  </a:cubicBezTo>
                  <a:cubicBezTo>
                    <a:pt x="27759" y="29506"/>
                    <a:pt x="28378" y="29269"/>
                    <a:pt x="28849" y="28796"/>
                  </a:cubicBezTo>
                  <a:cubicBezTo>
                    <a:pt x="29800" y="27845"/>
                    <a:pt x="29797" y="26302"/>
                    <a:pt x="28840" y="25357"/>
                  </a:cubicBezTo>
                  <a:cubicBezTo>
                    <a:pt x="28290" y="24810"/>
                    <a:pt x="27406" y="24726"/>
                    <a:pt x="27406" y="24726"/>
                  </a:cubicBezTo>
                  <a:cubicBezTo>
                    <a:pt x="27089" y="24694"/>
                    <a:pt x="26646" y="24487"/>
                    <a:pt x="26423" y="24260"/>
                  </a:cubicBezTo>
                  <a:lnTo>
                    <a:pt x="26420" y="24257"/>
                  </a:lnTo>
                  <a:cubicBezTo>
                    <a:pt x="26193" y="24031"/>
                    <a:pt x="26193" y="23665"/>
                    <a:pt x="26420" y="23439"/>
                  </a:cubicBezTo>
                  <a:lnTo>
                    <a:pt x="32926" y="16929"/>
                  </a:lnTo>
                  <a:cubicBezTo>
                    <a:pt x="33152" y="16703"/>
                    <a:pt x="33152" y="16337"/>
                    <a:pt x="32926" y="16111"/>
                  </a:cubicBezTo>
                  <a:lnTo>
                    <a:pt x="26420" y="9604"/>
                  </a:lnTo>
                  <a:cubicBezTo>
                    <a:pt x="26193" y="9378"/>
                    <a:pt x="26193" y="9012"/>
                    <a:pt x="26420" y="8786"/>
                  </a:cubicBezTo>
                  <a:lnTo>
                    <a:pt x="26533" y="8669"/>
                  </a:lnTo>
                  <a:cubicBezTo>
                    <a:pt x="26759" y="8446"/>
                    <a:pt x="27202" y="8236"/>
                    <a:pt x="27516" y="8207"/>
                  </a:cubicBezTo>
                  <a:cubicBezTo>
                    <a:pt x="27516" y="8207"/>
                    <a:pt x="28403" y="8119"/>
                    <a:pt x="28950" y="7573"/>
                  </a:cubicBezTo>
                  <a:cubicBezTo>
                    <a:pt x="29894" y="6628"/>
                    <a:pt x="29894" y="5094"/>
                    <a:pt x="28950" y="4147"/>
                  </a:cubicBezTo>
                  <a:cubicBezTo>
                    <a:pt x="28477" y="3674"/>
                    <a:pt x="27858" y="3438"/>
                    <a:pt x="27238" y="3438"/>
                  </a:cubicBezTo>
                  <a:cubicBezTo>
                    <a:pt x="26618" y="3438"/>
                    <a:pt x="25997" y="3674"/>
                    <a:pt x="25523" y="4147"/>
                  </a:cubicBezTo>
                  <a:cubicBezTo>
                    <a:pt x="24977" y="4697"/>
                    <a:pt x="24892" y="5580"/>
                    <a:pt x="24892" y="5580"/>
                  </a:cubicBezTo>
                  <a:cubicBezTo>
                    <a:pt x="24860" y="5894"/>
                    <a:pt x="24650" y="6337"/>
                    <a:pt x="24427" y="6563"/>
                  </a:cubicBezTo>
                  <a:lnTo>
                    <a:pt x="24310" y="6680"/>
                  </a:lnTo>
                  <a:cubicBezTo>
                    <a:pt x="24197" y="6791"/>
                    <a:pt x="24049" y="6847"/>
                    <a:pt x="23901" y="6847"/>
                  </a:cubicBezTo>
                  <a:cubicBezTo>
                    <a:pt x="23753" y="6847"/>
                    <a:pt x="23605" y="6791"/>
                    <a:pt x="23492" y="6680"/>
                  </a:cubicBezTo>
                  <a:lnTo>
                    <a:pt x="16985" y="170"/>
                  </a:lnTo>
                  <a:cubicBezTo>
                    <a:pt x="16872" y="57"/>
                    <a:pt x="16724" y="1"/>
                    <a:pt x="16576" y="1"/>
                  </a:cubicBezTo>
                  <a:close/>
                </a:path>
              </a:pathLst>
            </a:custGeom>
            <a:noFill/>
            <a:ln cap="flat" cmpd="sng" w="9525">
              <a:solidFill>
                <a:srgbClr val="D6DB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41"/>
            <p:cNvSpPr/>
            <p:nvPr/>
          </p:nvSpPr>
          <p:spPr>
            <a:xfrm>
              <a:off x="1309210" y="3183709"/>
              <a:ext cx="378534" cy="377248"/>
            </a:xfrm>
            <a:custGeom>
              <a:rect b="b" l="l" r="r" t="t"/>
              <a:pathLst>
                <a:path extrusionOk="0" h="32847" w="32959">
                  <a:moveTo>
                    <a:pt x="16480" y="1"/>
                  </a:moveTo>
                  <a:cubicBezTo>
                    <a:pt x="16334" y="1"/>
                    <a:pt x="16186" y="57"/>
                    <a:pt x="16073" y="170"/>
                  </a:cubicBezTo>
                  <a:lnTo>
                    <a:pt x="9603" y="6641"/>
                  </a:lnTo>
                  <a:cubicBezTo>
                    <a:pt x="9491" y="6753"/>
                    <a:pt x="9345" y="6808"/>
                    <a:pt x="9198" y="6808"/>
                  </a:cubicBezTo>
                  <a:cubicBezTo>
                    <a:pt x="9051" y="6808"/>
                    <a:pt x="8904" y="6753"/>
                    <a:pt x="8791" y="6641"/>
                  </a:cubicBezTo>
                  <a:lnTo>
                    <a:pt x="8677" y="6525"/>
                  </a:lnTo>
                  <a:cubicBezTo>
                    <a:pt x="8454" y="6301"/>
                    <a:pt x="8244" y="5861"/>
                    <a:pt x="8215" y="5547"/>
                  </a:cubicBezTo>
                  <a:cubicBezTo>
                    <a:pt x="8215" y="5547"/>
                    <a:pt x="8127" y="4667"/>
                    <a:pt x="7584" y="4124"/>
                  </a:cubicBezTo>
                  <a:cubicBezTo>
                    <a:pt x="7113" y="3653"/>
                    <a:pt x="6497" y="3418"/>
                    <a:pt x="5880" y="3418"/>
                  </a:cubicBezTo>
                  <a:cubicBezTo>
                    <a:pt x="5264" y="3418"/>
                    <a:pt x="4648" y="3653"/>
                    <a:pt x="4177" y="4124"/>
                  </a:cubicBezTo>
                  <a:cubicBezTo>
                    <a:pt x="3236" y="5065"/>
                    <a:pt x="3236" y="6589"/>
                    <a:pt x="4177" y="7531"/>
                  </a:cubicBezTo>
                  <a:cubicBezTo>
                    <a:pt x="4721" y="8074"/>
                    <a:pt x="5601" y="8158"/>
                    <a:pt x="5601" y="8158"/>
                  </a:cubicBezTo>
                  <a:cubicBezTo>
                    <a:pt x="5914" y="8191"/>
                    <a:pt x="6354" y="8398"/>
                    <a:pt x="6578" y="8621"/>
                  </a:cubicBezTo>
                  <a:lnTo>
                    <a:pt x="6694" y="8737"/>
                  </a:lnTo>
                  <a:cubicBezTo>
                    <a:pt x="6917" y="8961"/>
                    <a:pt x="6917" y="9323"/>
                    <a:pt x="6694" y="9550"/>
                  </a:cubicBezTo>
                  <a:lnTo>
                    <a:pt x="223" y="16020"/>
                  </a:lnTo>
                  <a:cubicBezTo>
                    <a:pt x="0" y="16243"/>
                    <a:pt x="0" y="16606"/>
                    <a:pt x="223" y="16832"/>
                  </a:cubicBezTo>
                  <a:lnTo>
                    <a:pt x="6694" y="23300"/>
                  </a:lnTo>
                  <a:cubicBezTo>
                    <a:pt x="6807" y="23411"/>
                    <a:pt x="6954" y="23467"/>
                    <a:pt x="7102" y="23467"/>
                  </a:cubicBezTo>
                  <a:cubicBezTo>
                    <a:pt x="7249" y="23467"/>
                    <a:pt x="7396" y="23411"/>
                    <a:pt x="7509" y="23300"/>
                  </a:cubicBezTo>
                  <a:lnTo>
                    <a:pt x="7577" y="23232"/>
                  </a:lnTo>
                  <a:cubicBezTo>
                    <a:pt x="7801" y="23008"/>
                    <a:pt x="8008" y="22568"/>
                    <a:pt x="8040" y="22255"/>
                  </a:cubicBezTo>
                  <a:cubicBezTo>
                    <a:pt x="8040" y="22255"/>
                    <a:pt x="8124" y="21375"/>
                    <a:pt x="8668" y="20831"/>
                  </a:cubicBezTo>
                  <a:cubicBezTo>
                    <a:pt x="9138" y="20360"/>
                    <a:pt x="9755" y="20125"/>
                    <a:pt x="10371" y="20125"/>
                  </a:cubicBezTo>
                  <a:cubicBezTo>
                    <a:pt x="10987" y="20125"/>
                    <a:pt x="11604" y="20360"/>
                    <a:pt x="12074" y="20831"/>
                  </a:cubicBezTo>
                  <a:cubicBezTo>
                    <a:pt x="13013" y="21769"/>
                    <a:pt x="13013" y="23296"/>
                    <a:pt x="12074" y="24235"/>
                  </a:cubicBezTo>
                  <a:cubicBezTo>
                    <a:pt x="11528" y="24781"/>
                    <a:pt x="10651" y="24865"/>
                    <a:pt x="10651" y="24865"/>
                  </a:cubicBezTo>
                  <a:cubicBezTo>
                    <a:pt x="10337" y="24895"/>
                    <a:pt x="9897" y="25105"/>
                    <a:pt x="9674" y="25328"/>
                  </a:cubicBezTo>
                  <a:lnTo>
                    <a:pt x="9603" y="25396"/>
                  </a:lnTo>
                  <a:cubicBezTo>
                    <a:pt x="9379" y="25619"/>
                    <a:pt x="9379" y="25985"/>
                    <a:pt x="9603" y="26208"/>
                  </a:cubicBezTo>
                  <a:lnTo>
                    <a:pt x="16073" y="32679"/>
                  </a:lnTo>
                  <a:cubicBezTo>
                    <a:pt x="16186" y="32790"/>
                    <a:pt x="16334" y="32846"/>
                    <a:pt x="16480" y="32846"/>
                  </a:cubicBezTo>
                  <a:cubicBezTo>
                    <a:pt x="16627" y="32846"/>
                    <a:pt x="16774" y="32790"/>
                    <a:pt x="16885" y="32679"/>
                  </a:cubicBezTo>
                  <a:lnTo>
                    <a:pt x="23356" y="26208"/>
                  </a:lnTo>
                  <a:cubicBezTo>
                    <a:pt x="23582" y="25985"/>
                    <a:pt x="23582" y="25619"/>
                    <a:pt x="23356" y="25396"/>
                  </a:cubicBezTo>
                  <a:lnTo>
                    <a:pt x="23285" y="25325"/>
                  </a:lnTo>
                  <a:cubicBezTo>
                    <a:pt x="23061" y="25102"/>
                    <a:pt x="22621" y="24895"/>
                    <a:pt x="22308" y="24862"/>
                  </a:cubicBezTo>
                  <a:cubicBezTo>
                    <a:pt x="22308" y="24862"/>
                    <a:pt x="21428" y="24778"/>
                    <a:pt x="20884" y="24235"/>
                  </a:cubicBezTo>
                  <a:cubicBezTo>
                    <a:pt x="19962" y="23290"/>
                    <a:pt x="19972" y="21779"/>
                    <a:pt x="20903" y="20847"/>
                  </a:cubicBezTo>
                  <a:cubicBezTo>
                    <a:pt x="21375" y="20378"/>
                    <a:pt x="21991" y="20142"/>
                    <a:pt x="22608" y="20142"/>
                  </a:cubicBezTo>
                  <a:cubicBezTo>
                    <a:pt x="23215" y="20142"/>
                    <a:pt x="23822" y="20370"/>
                    <a:pt x="24291" y="20828"/>
                  </a:cubicBezTo>
                  <a:cubicBezTo>
                    <a:pt x="24834" y="21371"/>
                    <a:pt x="24918" y="22251"/>
                    <a:pt x="24918" y="22251"/>
                  </a:cubicBezTo>
                  <a:cubicBezTo>
                    <a:pt x="24951" y="22565"/>
                    <a:pt x="25158" y="23005"/>
                    <a:pt x="25381" y="23228"/>
                  </a:cubicBezTo>
                  <a:lnTo>
                    <a:pt x="25452" y="23300"/>
                  </a:lnTo>
                  <a:cubicBezTo>
                    <a:pt x="25565" y="23411"/>
                    <a:pt x="25713" y="23467"/>
                    <a:pt x="25859" y="23467"/>
                  </a:cubicBezTo>
                  <a:cubicBezTo>
                    <a:pt x="26006" y="23467"/>
                    <a:pt x="26153" y="23411"/>
                    <a:pt x="26264" y="23300"/>
                  </a:cubicBezTo>
                  <a:lnTo>
                    <a:pt x="32735" y="16829"/>
                  </a:lnTo>
                  <a:cubicBezTo>
                    <a:pt x="32958" y="16606"/>
                    <a:pt x="32958" y="16243"/>
                    <a:pt x="32735" y="16017"/>
                  </a:cubicBezTo>
                  <a:lnTo>
                    <a:pt x="26264" y="9546"/>
                  </a:lnTo>
                  <a:cubicBezTo>
                    <a:pt x="26041" y="9323"/>
                    <a:pt x="26041" y="8961"/>
                    <a:pt x="26264" y="8734"/>
                  </a:cubicBezTo>
                  <a:lnTo>
                    <a:pt x="26271" y="8731"/>
                  </a:lnTo>
                  <a:cubicBezTo>
                    <a:pt x="26494" y="8508"/>
                    <a:pt x="26934" y="8301"/>
                    <a:pt x="27248" y="8268"/>
                  </a:cubicBezTo>
                  <a:cubicBezTo>
                    <a:pt x="27248" y="8268"/>
                    <a:pt x="28125" y="8184"/>
                    <a:pt x="28671" y="7641"/>
                  </a:cubicBezTo>
                  <a:cubicBezTo>
                    <a:pt x="29593" y="6696"/>
                    <a:pt x="29584" y="5185"/>
                    <a:pt x="28652" y="4253"/>
                  </a:cubicBezTo>
                  <a:cubicBezTo>
                    <a:pt x="28181" y="3784"/>
                    <a:pt x="27564" y="3548"/>
                    <a:pt x="26947" y="3548"/>
                  </a:cubicBezTo>
                  <a:cubicBezTo>
                    <a:pt x="26340" y="3548"/>
                    <a:pt x="25733" y="3777"/>
                    <a:pt x="25265" y="4234"/>
                  </a:cubicBezTo>
                  <a:cubicBezTo>
                    <a:pt x="24721" y="4777"/>
                    <a:pt x="24637" y="5657"/>
                    <a:pt x="24637" y="5657"/>
                  </a:cubicBezTo>
                  <a:cubicBezTo>
                    <a:pt x="24605" y="5971"/>
                    <a:pt x="24398" y="6411"/>
                    <a:pt x="24174" y="6635"/>
                  </a:cubicBezTo>
                  <a:lnTo>
                    <a:pt x="24168" y="6641"/>
                  </a:lnTo>
                  <a:cubicBezTo>
                    <a:pt x="24056" y="6753"/>
                    <a:pt x="23910" y="6808"/>
                    <a:pt x="23763" y="6808"/>
                  </a:cubicBezTo>
                  <a:cubicBezTo>
                    <a:pt x="23616" y="6808"/>
                    <a:pt x="23469" y="6753"/>
                    <a:pt x="23356" y="6641"/>
                  </a:cubicBezTo>
                  <a:lnTo>
                    <a:pt x="16885" y="170"/>
                  </a:lnTo>
                  <a:cubicBezTo>
                    <a:pt x="16774" y="57"/>
                    <a:pt x="16627" y="1"/>
                    <a:pt x="16480" y="1"/>
                  </a:cubicBezTo>
                  <a:close/>
                </a:path>
              </a:pathLst>
            </a:custGeom>
            <a:noFill/>
            <a:ln cap="flat" cmpd="sng" w="9525">
              <a:solidFill>
                <a:srgbClr val="A5B7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41"/>
            <p:cNvSpPr/>
            <p:nvPr/>
          </p:nvSpPr>
          <p:spPr>
            <a:xfrm>
              <a:off x="732422" y="2990152"/>
              <a:ext cx="380716" cy="379441"/>
            </a:xfrm>
            <a:custGeom>
              <a:rect b="b" l="l" r="r" t="t"/>
              <a:pathLst>
                <a:path extrusionOk="0" h="33038" w="33149">
                  <a:moveTo>
                    <a:pt x="16573" y="0"/>
                  </a:moveTo>
                  <a:cubicBezTo>
                    <a:pt x="16426" y="0"/>
                    <a:pt x="16278" y="56"/>
                    <a:pt x="16167" y="168"/>
                  </a:cubicBezTo>
                  <a:lnTo>
                    <a:pt x="9657" y="6677"/>
                  </a:lnTo>
                  <a:cubicBezTo>
                    <a:pt x="9431" y="6903"/>
                    <a:pt x="9431" y="7269"/>
                    <a:pt x="9657" y="7492"/>
                  </a:cubicBezTo>
                  <a:lnTo>
                    <a:pt x="9725" y="7563"/>
                  </a:lnTo>
                  <a:cubicBezTo>
                    <a:pt x="9952" y="7787"/>
                    <a:pt x="10395" y="7997"/>
                    <a:pt x="10709" y="8026"/>
                  </a:cubicBezTo>
                  <a:cubicBezTo>
                    <a:pt x="10709" y="8026"/>
                    <a:pt x="11592" y="8113"/>
                    <a:pt x="12142" y="8660"/>
                  </a:cubicBezTo>
                  <a:cubicBezTo>
                    <a:pt x="13087" y="9605"/>
                    <a:pt x="13087" y="11142"/>
                    <a:pt x="12142" y="12086"/>
                  </a:cubicBezTo>
                  <a:cubicBezTo>
                    <a:pt x="11669" y="12561"/>
                    <a:pt x="11049" y="12798"/>
                    <a:pt x="10429" y="12798"/>
                  </a:cubicBezTo>
                  <a:cubicBezTo>
                    <a:pt x="9809" y="12798"/>
                    <a:pt x="9189" y="12562"/>
                    <a:pt x="8716" y="12090"/>
                  </a:cubicBezTo>
                  <a:cubicBezTo>
                    <a:pt x="8169" y="11540"/>
                    <a:pt x="8082" y="10656"/>
                    <a:pt x="8082" y="10656"/>
                  </a:cubicBezTo>
                  <a:cubicBezTo>
                    <a:pt x="8053" y="10339"/>
                    <a:pt x="7842" y="9899"/>
                    <a:pt x="7619" y="9673"/>
                  </a:cubicBezTo>
                  <a:lnTo>
                    <a:pt x="7548" y="9605"/>
                  </a:lnTo>
                  <a:cubicBezTo>
                    <a:pt x="7435" y="9492"/>
                    <a:pt x="7287" y="9435"/>
                    <a:pt x="7140" y="9435"/>
                  </a:cubicBezTo>
                  <a:cubicBezTo>
                    <a:pt x="6993" y="9435"/>
                    <a:pt x="6846" y="9492"/>
                    <a:pt x="6733" y="9605"/>
                  </a:cubicBezTo>
                  <a:lnTo>
                    <a:pt x="223" y="16111"/>
                  </a:lnTo>
                  <a:cubicBezTo>
                    <a:pt x="0" y="16338"/>
                    <a:pt x="0" y="16700"/>
                    <a:pt x="223" y="16926"/>
                  </a:cubicBezTo>
                  <a:lnTo>
                    <a:pt x="6733" y="23436"/>
                  </a:lnTo>
                  <a:cubicBezTo>
                    <a:pt x="6956" y="23662"/>
                    <a:pt x="6956" y="24028"/>
                    <a:pt x="6733" y="24254"/>
                  </a:cubicBezTo>
                  <a:lnTo>
                    <a:pt x="6616" y="24368"/>
                  </a:lnTo>
                  <a:cubicBezTo>
                    <a:pt x="6390" y="24594"/>
                    <a:pt x="5950" y="24804"/>
                    <a:pt x="5633" y="24833"/>
                  </a:cubicBezTo>
                  <a:cubicBezTo>
                    <a:pt x="5633" y="24833"/>
                    <a:pt x="4749" y="24921"/>
                    <a:pt x="4199" y="25468"/>
                  </a:cubicBezTo>
                  <a:cubicBezTo>
                    <a:pt x="3255" y="26412"/>
                    <a:pt x="3255" y="27946"/>
                    <a:pt x="4199" y="28890"/>
                  </a:cubicBezTo>
                  <a:cubicBezTo>
                    <a:pt x="4673" y="29364"/>
                    <a:pt x="5294" y="29601"/>
                    <a:pt x="5914" y="29601"/>
                  </a:cubicBezTo>
                  <a:cubicBezTo>
                    <a:pt x="6534" y="29601"/>
                    <a:pt x="7153" y="29364"/>
                    <a:pt x="7626" y="28890"/>
                  </a:cubicBezTo>
                  <a:cubicBezTo>
                    <a:pt x="8172" y="28344"/>
                    <a:pt x="8260" y="27460"/>
                    <a:pt x="8260" y="27460"/>
                  </a:cubicBezTo>
                  <a:cubicBezTo>
                    <a:pt x="8289" y="27143"/>
                    <a:pt x="8499" y="26700"/>
                    <a:pt x="8726" y="26477"/>
                  </a:cubicBezTo>
                  <a:lnTo>
                    <a:pt x="8839" y="26360"/>
                  </a:lnTo>
                  <a:cubicBezTo>
                    <a:pt x="8952" y="26249"/>
                    <a:pt x="9100" y="26193"/>
                    <a:pt x="9248" y="26193"/>
                  </a:cubicBezTo>
                  <a:cubicBezTo>
                    <a:pt x="9396" y="26193"/>
                    <a:pt x="9544" y="26249"/>
                    <a:pt x="9657" y="26360"/>
                  </a:cubicBezTo>
                  <a:lnTo>
                    <a:pt x="16167" y="32870"/>
                  </a:lnTo>
                  <a:cubicBezTo>
                    <a:pt x="16278" y="32982"/>
                    <a:pt x="16426" y="33037"/>
                    <a:pt x="16573" y="33037"/>
                  </a:cubicBezTo>
                  <a:cubicBezTo>
                    <a:pt x="16721" y="33037"/>
                    <a:pt x="16869" y="32982"/>
                    <a:pt x="16982" y="32870"/>
                  </a:cubicBezTo>
                  <a:lnTo>
                    <a:pt x="23491" y="26360"/>
                  </a:lnTo>
                  <a:cubicBezTo>
                    <a:pt x="23605" y="26247"/>
                    <a:pt x="23752" y="26191"/>
                    <a:pt x="23899" y="26191"/>
                  </a:cubicBezTo>
                  <a:cubicBezTo>
                    <a:pt x="24046" y="26191"/>
                    <a:pt x="24193" y="26247"/>
                    <a:pt x="24307" y="26360"/>
                  </a:cubicBezTo>
                  <a:lnTo>
                    <a:pt x="24313" y="26364"/>
                  </a:lnTo>
                  <a:cubicBezTo>
                    <a:pt x="24536" y="26590"/>
                    <a:pt x="24747" y="27033"/>
                    <a:pt x="24776" y="27350"/>
                  </a:cubicBezTo>
                  <a:cubicBezTo>
                    <a:pt x="24776" y="27350"/>
                    <a:pt x="24863" y="28234"/>
                    <a:pt x="25410" y="28780"/>
                  </a:cubicBezTo>
                  <a:cubicBezTo>
                    <a:pt x="25885" y="29262"/>
                    <a:pt x="26511" y="29503"/>
                    <a:pt x="27137" y="29503"/>
                  </a:cubicBezTo>
                  <a:cubicBezTo>
                    <a:pt x="27756" y="29503"/>
                    <a:pt x="28376" y="29267"/>
                    <a:pt x="28849" y="28793"/>
                  </a:cubicBezTo>
                  <a:cubicBezTo>
                    <a:pt x="29800" y="27842"/>
                    <a:pt x="29794" y="26299"/>
                    <a:pt x="28836" y="25354"/>
                  </a:cubicBezTo>
                  <a:cubicBezTo>
                    <a:pt x="28289" y="24808"/>
                    <a:pt x="27403" y="24720"/>
                    <a:pt x="27403" y="24720"/>
                  </a:cubicBezTo>
                  <a:cubicBezTo>
                    <a:pt x="27089" y="24691"/>
                    <a:pt x="26646" y="24484"/>
                    <a:pt x="26419" y="24258"/>
                  </a:cubicBezTo>
                  <a:lnTo>
                    <a:pt x="26416" y="24254"/>
                  </a:lnTo>
                  <a:cubicBezTo>
                    <a:pt x="26190" y="24028"/>
                    <a:pt x="26190" y="23662"/>
                    <a:pt x="26416" y="23436"/>
                  </a:cubicBezTo>
                  <a:lnTo>
                    <a:pt x="32925" y="16926"/>
                  </a:lnTo>
                  <a:cubicBezTo>
                    <a:pt x="33149" y="16700"/>
                    <a:pt x="33149" y="16338"/>
                    <a:pt x="32925" y="16111"/>
                  </a:cubicBezTo>
                  <a:lnTo>
                    <a:pt x="26416" y="9602"/>
                  </a:lnTo>
                  <a:cubicBezTo>
                    <a:pt x="26303" y="9490"/>
                    <a:pt x="26155" y="9434"/>
                    <a:pt x="26007" y="9434"/>
                  </a:cubicBezTo>
                  <a:cubicBezTo>
                    <a:pt x="25859" y="9434"/>
                    <a:pt x="25711" y="9490"/>
                    <a:pt x="25598" y="9602"/>
                  </a:cubicBezTo>
                  <a:lnTo>
                    <a:pt x="25526" y="9673"/>
                  </a:lnTo>
                  <a:cubicBezTo>
                    <a:pt x="25303" y="9899"/>
                    <a:pt x="25093" y="10339"/>
                    <a:pt x="25064" y="10656"/>
                  </a:cubicBezTo>
                  <a:cubicBezTo>
                    <a:pt x="25064" y="10656"/>
                    <a:pt x="24976" y="11540"/>
                    <a:pt x="24430" y="12090"/>
                  </a:cubicBezTo>
                  <a:cubicBezTo>
                    <a:pt x="23953" y="12577"/>
                    <a:pt x="23323" y="12822"/>
                    <a:pt x="22693" y="12822"/>
                  </a:cubicBezTo>
                  <a:cubicBezTo>
                    <a:pt x="22073" y="12822"/>
                    <a:pt x="21454" y="12585"/>
                    <a:pt x="20981" y="12112"/>
                  </a:cubicBezTo>
                  <a:cubicBezTo>
                    <a:pt x="20026" y="11158"/>
                    <a:pt x="20036" y="9605"/>
                    <a:pt x="21003" y="8663"/>
                  </a:cubicBezTo>
                  <a:cubicBezTo>
                    <a:pt x="21550" y="8117"/>
                    <a:pt x="22437" y="8029"/>
                    <a:pt x="22437" y="8029"/>
                  </a:cubicBezTo>
                  <a:cubicBezTo>
                    <a:pt x="22750" y="8000"/>
                    <a:pt x="23194" y="7790"/>
                    <a:pt x="23420" y="7567"/>
                  </a:cubicBezTo>
                  <a:lnTo>
                    <a:pt x="23491" y="7492"/>
                  </a:lnTo>
                  <a:cubicBezTo>
                    <a:pt x="23715" y="7269"/>
                    <a:pt x="23715" y="6903"/>
                    <a:pt x="23491" y="6677"/>
                  </a:cubicBezTo>
                  <a:lnTo>
                    <a:pt x="16982" y="168"/>
                  </a:lnTo>
                  <a:cubicBezTo>
                    <a:pt x="16869" y="56"/>
                    <a:pt x="16721" y="0"/>
                    <a:pt x="16573" y="0"/>
                  </a:cubicBezTo>
                  <a:close/>
                </a:path>
              </a:pathLst>
            </a:custGeom>
            <a:noFill/>
            <a:ln cap="flat" cmpd="sng" w="9525">
              <a:solidFill>
                <a:srgbClr val="7994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41"/>
            <p:cNvSpPr/>
            <p:nvPr/>
          </p:nvSpPr>
          <p:spPr>
            <a:xfrm>
              <a:off x="1115837" y="2990152"/>
              <a:ext cx="380728" cy="379430"/>
            </a:xfrm>
            <a:custGeom>
              <a:rect b="b" l="l" r="r" t="t"/>
              <a:pathLst>
                <a:path extrusionOk="0" h="33037" w="33150">
                  <a:moveTo>
                    <a:pt x="16576" y="0"/>
                  </a:moveTo>
                  <a:cubicBezTo>
                    <a:pt x="16429" y="0"/>
                    <a:pt x="16281" y="56"/>
                    <a:pt x="16168" y="168"/>
                  </a:cubicBezTo>
                  <a:lnTo>
                    <a:pt x="9661" y="6677"/>
                  </a:lnTo>
                  <a:cubicBezTo>
                    <a:pt x="9548" y="6789"/>
                    <a:pt x="9400" y="6844"/>
                    <a:pt x="9252" y="6844"/>
                  </a:cubicBezTo>
                  <a:cubicBezTo>
                    <a:pt x="9104" y="6844"/>
                    <a:pt x="8956" y="6789"/>
                    <a:pt x="8843" y="6677"/>
                  </a:cubicBezTo>
                  <a:lnTo>
                    <a:pt x="8836" y="6670"/>
                  </a:lnTo>
                  <a:cubicBezTo>
                    <a:pt x="8613" y="6447"/>
                    <a:pt x="8403" y="6004"/>
                    <a:pt x="8374" y="5687"/>
                  </a:cubicBezTo>
                  <a:cubicBezTo>
                    <a:pt x="8374" y="5687"/>
                    <a:pt x="8286" y="4804"/>
                    <a:pt x="7740" y="4257"/>
                  </a:cubicBezTo>
                  <a:cubicBezTo>
                    <a:pt x="7263" y="3757"/>
                    <a:pt x="6626" y="3507"/>
                    <a:pt x="5987" y="3507"/>
                  </a:cubicBezTo>
                  <a:cubicBezTo>
                    <a:pt x="5368" y="3507"/>
                    <a:pt x="4749" y="3742"/>
                    <a:pt x="4275" y="4215"/>
                  </a:cubicBezTo>
                  <a:cubicBezTo>
                    <a:pt x="3314" y="5176"/>
                    <a:pt x="3330" y="6742"/>
                    <a:pt x="4313" y="7680"/>
                  </a:cubicBezTo>
                  <a:cubicBezTo>
                    <a:pt x="4860" y="8227"/>
                    <a:pt x="5747" y="8314"/>
                    <a:pt x="5747" y="8314"/>
                  </a:cubicBezTo>
                  <a:cubicBezTo>
                    <a:pt x="6061" y="8343"/>
                    <a:pt x="6504" y="8553"/>
                    <a:pt x="6730" y="8777"/>
                  </a:cubicBezTo>
                  <a:lnTo>
                    <a:pt x="6733" y="8783"/>
                  </a:lnTo>
                  <a:cubicBezTo>
                    <a:pt x="6960" y="9010"/>
                    <a:pt x="6960" y="9372"/>
                    <a:pt x="6733" y="9598"/>
                  </a:cubicBezTo>
                  <a:lnTo>
                    <a:pt x="224" y="16111"/>
                  </a:lnTo>
                  <a:cubicBezTo>
                    <a:pt x="1" y="16338"/>
                    <a:pt x="1" y="16700"/>
                    <a:pt x="224" y="16926"/>
                  </a:cubicBezTo>
                  <a:lnTo>
                    <a:pt x="6733" y="23436"/>
                  </a:lnTo>
                  <a:cubicBezTo>
                    <a:pt x="6847" y="23547"/>
                    <a:pt x="6995" y="23603"/>
                    <a:pt x="7143" y="23603"/>
                  </a:cubicBezTo>
                  <a:cubicBezTo>
                    <a:pt x="7291" y="23603"/>
                    <a:pt x="7439" y="23547"/>
                    <a:pt x="7552" y="23436"/>
                  </a:cubicBezTo>
                  <a:lnTo>
                    <a:pt x="7623" y="23365"/>
                  </a:lnTo>
                  <a:cubicBezTo>
                    <a:pt x="7846" y="23138"/>
                    <a:pt x="8057" y="22698"/>
                    <a:pt x="8086" y="22381"/>
                  </a:cubicBezTo>
                  <a:cubicBezTo>
                    <a:pt x="8086" y="22381"/>
                    <a:pt x="8173" y="21498"/>
                    <a:pt x="8720" y="20948"/>
                  </a:cubicBezTo>
                  <a:cubicBezTo>
                    <a:pt x="9195" y="20467"/>
                    <a:pt x="9821" y="20226"/>
                    <a:pt x="10447" y="20226"/>
                  </a:cubicBezTo>
                  <a:cubicBezTo>
                    <a:pt x="11066" y="20226"/>
                    <a:pt x="11686" y="20462"/>
                    <a:pt x="12159" y="20935"/>
                  </a:cubicBezTo>
                  <a:cubicBezTo>
                    <a:pt x="13110" y="21886"/>
                    <a:pt x="13104" y="23429"/>
                    <a:pt x="12146" y="24374"/>
                  </a:cubicBezTo>
                  <a:cubicBezTo>
                    <a:pt x="11599" y="24921"/>
                    <a:pt x="10716" y="25008"/>
                    <a:pt x="10716" y="25008"/>
                  </a:cubicBezTo>
                  <a:cubicBezTo>
                    <a:pt x="10399" y="25037"/>
                    <a:pt x="9956" y="25248"/>
                    <a:pt x="9733" y="25471"/>
                  </a:cubicBezTo>
                  <a:lnTo>
                    <a:pt x="9658" y="25542"/>
                  </a:lnTo>
                  <a:cubicBezTo>
                    <a:pt x="9435" y="25768"/>
                    <a:pt x="9435" y="26134"/>
                    <a:pt x="9658" y="26360"/>
                  </a:cubicBezTo>
                  <a:lnTo>
                    <a:pt x="16168" y="32867"/>
                  </a:lnTo>
                  <a:cubicBezTo>
                    <a:pt x="16281" y="32980"/>
                    <a:pt x="16429" y="33037"/>
                    <a:pt x="16577" y="33037"/>
                  </a:cubicBezTo>
                  <a:cubicBezTo>
                    <a:pt x="16725" y="33037"/>
                    <a:pt x="16873" y="32980"/>
                    <a:pt x="16986" y="32867"/>
                  </a:cubicBezTo>
                  <a:lnTo>
                    <a:pt x="23492" y="26360"/>
                  </a:lnTo>
                  <a:cubicBezTo>
                    <a:pt x="23715" y="26134"/>
                    <a:pt x="23715" y="25768"/>
                    <a:pt x="23492" y="25542"/>
                  </a:cubicBezTo>
                  <a:lnTo>
                    <a:pt x="23421" y="25474"/>
                  </a:lnTo>
                  <a:cubicBezTo>
                    <a:pt x="23198" y="25251"/>
                    <a:pt x="22755" y="25040"/>
                    <a:pt x="22438" y="25011"/>
                  </a:cubicBezTo>
                  <a:cubicBezTo>
                    <a:pt x="22438" y="25011"/>
                    <a:pt x="21554" y="24924"/>
                    <a:pt x="21004" y="24377"/>
                  </a:cubicBezTo>
                  <a:cubicBezTo>
                    <a:pt x="20073" y="23429"/>
                    <a:pt x="20076" y="21905"/>
                    <a:pt x="21017" y="20964"/>
                  </a:cubicBezTo>
                  <a:cubicBezTo>
                    <a:pt x="21490" y="20491"/>
                    <a:pt x="22111" y="20254"/>
                    <a:pt x="22731" y="20254"/>
                  </a:cubicBezTo>
                  <a:cubicBezTo>
                    <a:pt x="23345" y="20254"/>
                    <a:pt x="23959" y="20486"/>
                    <a:pt x="24430" y="20951"/>
                  </a:cubicBezTo>
                  <a:cubicBezTo>
                    <a:pt x="24977" y="21498"/>
                    <a:pt x="25065" y="22381"/>
                    <a:pt x="25065" y="22381"/>
                  </a:cubicBezTo>
                  <a:cubicBezTo>
                    <a:pt x="25097" y="22698"/>
                    <a:pt x="25304" y="23141"/>
                    <a:pt x="25530" y="23365"/>
                  </a:cubicBezTo>
                  <a:lnTo>
                    <a:pt x="25598" y="23436"/>
                  </a:lnTo>
                  <a:cubicBezTo>
                    <a:pt x="25712" y="23547"/>
                    <a:pt x="25860" y="23603"/>
                    <a:pt x="26007" y="23603"/>
                  </a:cubicBezTo>
                  <a:cubicBezTo>
                    <a:pt x="26155" y="23603"/>
                    <a:pt x="26302" y="23547"/>
                    <a:pt x="26414" y="23436"/>
                  </a:cubicBezTo>
                  <a:lnTo>
                    <a:pt x="32923" y="16926"/>
                  </a:lnTo>
                  <a:cubicBezTo>
                    <a:pt x="33150" y="16700"/>
                    <a:pt x="33150" y="16338"/>
                    <a:pt x="32923" y="16111"/>
                  </a:cubicBezTo>
                  <a:lnTo>
                    <a:pt x="26417" y="9602"/>
                  </a:lnTo>
                  <a:cubicBezTo>
                    <a:pt x="26194" y="9375"/>
                    <a:pt x="26194" y="9010"/>
                    <a:pt x="26417" y="8783"/>
                  </a:cubicBezTo>
                  <a:lnTo>
                    <a:pt x="26533" y="8670"/>
                  </a:lnTo>
                  <a:cubicBezTo>
                    <a:pt x="26760" y="8443"/>
                    <a:pt x="27203" y="8233"/>
                    <a:pt x="27517" y="8204"/>
                  </a:cubicBezTo>
                  <a:cubicBezTo>
                    <a:pt x="27517" y="8204"/>
                    <a:pt x="28400" y="8117"/>
                    <a:pt x="28950" y="7570"/>
                  </a:cubicBezTo>
                  <a:cubicBezTo>
                    <a:pt x="29918" y="6628"/>
                    <a:pt x="29927" y="5079"/>
                    <a:pt x="28973" y="4124"/>
                  </a:cubicBezTo>
                  <a:cubicBezTo>
                    <a:pt x="28500" y="3650"/>
                    <a:pt x="27879" y="3413"/>
                    <a:pt x="27259" y="3413"/>
                  </a:cubicBezTo>
                  <a:cubicBezTo>
                    <a:pt x="26629" y="3413"/>
                    <a:pt x="25999" y="3658"/>
                    <a:pt x="25524" y="4144"/>
                  </a:cubicBezTo>
                  <a:lnTo>
                    <a:pt x="25524" y="4147"/>
                  </a:lnTo>
                  <a:cubicBezTo>
                    <a:pt x="24977" y="4694"/>
                    <a:pt x="24890" y="5577"/>
                    <a:pt x="24890" y="5577"/>
                  </a:cubicBezTo>
                  <a:cubicBezTo>
                    <a:pt x="24861" y="5894"/>
                    <a:pt x="24650" y="6337"/>
                    <a:pt x="24427" y="6560"/>
                  </a:cubicBezTo>
                  <a:lnTo>
                    <a:pt x="24311" y="6677"/>
                  </a:lnTo>
                  <a:cubicBezTo>
                    <a:pt x="24198" y="6789"/>
                    <a:pt x="24050" y="6844"/>
                    <a:pt x="23901" y="6844"/>
                  </a:cubicBezTo>
                  <a:cubicBezTo>
                    <a:pt x="23753" y="6844"/>
                    <a:pt x="23605" y="6789"/>
                    <a:pt x="23492" y="6677"/>
                  </a:cubicBezTo>
                  <a:lnTo>
                    <a:pt x="16983" y="168"/>
                  </a:lnTo>
                  <a:cubicBezTo>
                    <a:pt x="16871" y="56"/>
                    <a:pt x="16724" y="0"/>
                    <a:pt x="16576" y="0"/>
                  </a:cubicBezTo>
                  <a:close/>
                </a:path>
              </a:pathLst>
            </a:custGeom>
            <a:noFill/>
            <a:ln cap="flat" cmpd="sng" w="9525">
              <a:solidFill>
                <a:srgbClr val="B3C3C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41"/>
            <p:cNvSpPr/>
            <p:nvPr/>
          </p:nvSpPr>
          <p:spPr>
            <a:xfrm>
              <a:off x="1691707" y="3184996"/>
              <a:ext cx="378488" cy="377259"/>
            </a:xfrm>
            <a:custGeom>
              <a:rect b="b" l="l" r="r" t="t"/>
              <a:pathLst>
                <a:path extrusionOk="0" h="32848" w="32955">
                  <a:moveTo>
                    <a:pt x="16478" y="1"/>
                  </a:moveTo>
                  <a:cubicBezTo>
                    <a:pt x="16331" y="1"/>
                    <a:pt x="16185" y="57"/>
                    <a:pt x="16073" y="168"/>
                  </a:cubicBezTo>
                  <a:lnTo>
                    <a:pt x="9603" y="6639"/>
                  </a:lnTo>
                  <a:cubicBezTo>
                    <a:pt x="9489" y="6752"/>
                    <a:pt x="9342" y="6809"/>
                    <a:pt x="9195" y="6809"/>
                  </a:cubicBezTo>
                  <a:cubicBezTo>
                    <a:pt x="9048" y="6809"/>
                    <a:pt x="8900" y="6752"/>
                    <a:pt x="8787" y="6639"/>
                  </a:cubicBezTo>
                  <a:lnTo>
                    <a:pt x="8674" y="6526"/>
                  </a:lnTo>
                  <a:cubicBezTo>
                    <a:pt x="8451" y="6303"/>
                    <a:pt x="8244" y="5863"/>
                    <a:pt x="8211" y="5545"/>
                  </a:cubicBezTo>
                  <a:cubicBezTo>
                    <a:pt x="8211" y="5545"/>
                    <a:pt x="8127" y="4669"/>
                    <a:pt x="7581" y="4125"/>
                  </a:cubicBezTo>
                  <a:cubicBezTo>
                    <a:pt x="7109" y="3646"/>
                    <a:pt x="6488" y="3407"/>
                    <a:pt x="5867" y="3407"/>
                  </a:cubicBezTo>
                  <a:cubicBezTo>
                    <a:pt x="5251" y="3407"/>
                    <a:pt x="4634" y="3642"/>
                    <a:pt x="4164" y="4112"/>
                  </a:cubicBezTo>
                  <a:cubicBezTo>
                    <a:pt x="3219" y="5057"/>
                    <a:pt x="3226" y="6590"/>
                    <a:pt x="4177" y="7529"/>
                  </a:cubicBezTo>
                  <a:cubicBezTo>
                    <a:pt x="4721" y="8075"/>
                    <a:pt x="5601" y="8160"/>
                    <a:pt x="5601" y="8160"/>
                  </a:cubicBezTo>
                  <a:cubicBezTo>
                    <a:pt x="5914" y="8189"/>
                    <a:pt x="6354" y="8399"/>
                    <a:pt x="6578" y="8622"/>
                  </a:cubicBezTo>
                  <a:lnTo>
                    <a:pt x="6694" y="8735"/>
                  </a:lnTo>
                  <a:cubicBezTo>
                    <a:pt x="6914" y="8962"/>
                    <a:pt x="6914" y="9324"/>
                    <a:pt x="6694" y="9548"/>
                  </a:cubicBezTo>
                  <a:lnTo>
                    <a:pt x="223" y="16018"/>
                  </a:lnTo>
                  <a:cubicBezTo>
                    <a:pt x="0" y="16245"/>
                    <a:pt x="0" y="16607"/>
                    <a:pt x="223" y="16830"/>
                  </a:cubicBezTo>
                  <a:lnTo>
                    <a:pt x="6694" y="23301"/>
                  </a:lnTo>
                  <a:cubicBezTo>
                    <a:pt x="6917" y="23527"/>
                    <a:pt x="6917" y="23890"/>
                    <a:pt x="6694" y="24113"/>
                  </a:cubicBezTo>
                  <a:lnTo>
                    <a:pt x="6688" y="24119"/>
                  </a:lnTo>
                  <a:cubicBezTo>
                    <a:pt x="6464" y="24343"/>
                    <a:pt x="6024" y="24550"/>
                    <a:pt x="5711" y="24579"/>
                  </a:cubicBezTo>
                  <a:cubicBezTo>
                    <a:pt x="5711" y="24579"/>
                    <a:pt x="4831" y="24666"/>
                    <a:pt x="4287" y="25210"/>
                  </a:cubicBezTo>
                  <a:cubicBezTo>
                    <a:pt x="3346" y="26151"/>
                    <a:pt x="3346" y="27675"/>
                    <a:pt x="4287" y="28616"/>
                  </a:cubicBezTo>
                  <a:cubicBezTo>
                    <a:pt x="4756" y="29085"/>
                    <a:pt x="5372" y="29320"/>
                    <a:pt x="5989" y="29320"/>
                  </a:cubicBezTo>
                  <a:cubicBezTo>
                    <a:pt x="6605" y="29320"/>
                    <a:pt x="7221" y="29085"/>
                    <a:pt x="7691" y="28616"/>
                  </a:cubicBezTo>
                  <a:cubicBezTo>
                    <a:pt x="8237" y="28070"/>
                    <a:pt x="8321" y="27193"/>
                    <a:pt x="8321" y="27193"/>
                  </a:cubicBezTo>
                  <a:cubicBezTo>
                    <a:pt x="8354" y="26876"/>
                    <a:pt x="8561" y="26436"/>
                    <a:pt x="8784" y="26213"/>
                  </a:cubicBezTo>
                  <a:lnTo>
                    <a:pt x="8787" y="26209"/>
                  </a:lnTo>
                  <a:cubicBezTo>
                    <a:pt x="8900" y="26098"/>
                    <a:pt x="9048" y="26042"/>
                    <a:pt x="9195" y="26042"/>
                  </a:cubicBezTo>
                  <a:cubicBezTo>
                    <a:pt x="9341" y="26042"/>
                    <a:pt x="9488" y="26098"/>
                    <a:pt x="9599" y="26209"/>
                  </a:cubicBezTo>
                  <a:lnTo>
                    <a:pt x="16070" y="32680"/>
                  </a:lnTo>
                  <a:cubicBezTo>
                    <a:pt x="16183" y="32792"/>
                    <a:pt x="16330" y="32847"/>
                    <a:pt x="16478" y="32847"/>
                  </a:cubicBezTo>
                  <a:cubicBezTo>
                    <a:pt x="16625" y="32847"/>
                    <a:pt x="16772" y="32792"/>
                    <a:pt x="16885" y="32680"/>
                  </a:cubicBezTo>
                  <a:lnTo>
                    <a:pt x="23356" y="26209"/>
                  </a:lnTo>
                  <a:cubicBezTo>
                    <a:pt x="23579" y="25983"/>
                    <a:pt x="23579" y="25620"/>
                    <a:pt x="23356" y="25397"/>
                  </a:cubicBezTo>
                  <a:lnTo>
                    <a:pt x="23281" y="25326"/>
                  </a:lnTo>
                  <a:cubicBezTo>
                    <a:pt x="23058" y="25103"/>
                    <a:pt x="22618" y="24893"/>
                    <a:pt x="22304" y="24863"/>
                  </a:cubicBezTo>
                  <a:cubicBezTo>
                    <a:pt x="22304" y="24863"/>
                    <a:pt x="21428" y="24779"/>
                    <a:pt x="20881" y="24233"/>
                  </a:cubicBezTo>
                  <a:cubicBezTo>
                    <a:pt x="19939" y="23294"/>
                    <a:pt x="19943" y="21767"/>
                    <a:pt x="20881" y="20829"/>
                  </a:cubicBezTo>
                  <a:cubicBezTo>
                    <a:pt x="21351" y="20358"/>
                    <a:pt x="21968" y="20123"/>
                    <a:pt x="22584" y="20123"/>
                  </a:cubicBezTo>
                  <a:cubicBezTo>
                    <a:pt x="23200" y="20123"/>
                    <a:pt x="23817" y="20358"/>
                    <a:pt x="24287" y="20829"/>
                  </a:cubicBezTo>
                  <a:cubicBezTo>
                    <a:pt x="24831" y="21373"/>
                    <a:pt x="24918" y="22253"/>
                    <a:pt x="24918" y="22253"/>
                  </a:cubicBezTo>
                  <a:cubicBezTo>
                    <a:pt x="24947" y="22566"/>
                    <a:pt x="25155" y="23006"/>
                    <a:pt x="25378" y="23230"/>
                  </a:cubicBezTo>
                  <a:lnTo>
                    <a:pt x="25449" y="23301"/>
                  </a:lnTo>
                  <a:cubicBezTo>
                    <a:pt x="25562" y="23412"/>
                    <a:pt x="25709" y="23468"/>
                    <a:pt x="25856" y="23468"/>
                  </a:cubicBezTo>
                  <a:cubicBezTo>
                    <a:pt x="26003" y="23468"/>
                    <a:pt x="26149" y="23412"/>
                    <a:pt x="26261" y="23301"/>
                  </a:cubicBezTo>
                  <a:lnTo>
                    <a:pt x="32732" y="16830"/>
                  </a:lnTo>
                  <a:cubicBezTo>
                    <a:pt x="32955" y="16607"/>
                    <a:pt x="32955" y="16245"/>
                    <a:pt x="32732" y="16018"/>
                  </a:cubicBezTo>
                  <a:lnTo>
                    <a:pt x="26261" y="9548"/>
                  </a:lnTo>
                  <a:cubicBezTo>
                    <a:pt x="26149" y="9436"/>
                    <a:pt x="26003" y="9380"/>
                    <a:pt x="25856" y="9380"/>
                  </a:cubicBezTo>
                  <a:cubicBezTo>
                    <a:pt x="25709" y="9380"/>
                    <a:pt x="25562" y="9436"/>
                    <a:pt x="25449" y="9548"/>
                  </a:cubicBezTo>
                  <a:lnTo>
                    <a:pt x="25381" y="9615"/>
                  </a:lnTo>
                  <a:cubicBezTo>
                    <a:pt x="25158" y="9839"/>
                    <a:pt x="24951" y="10279"/>
                    <a:pt x="24918" y="10596"/>
                  </a:cubicBezTo>
                  <a:cubicBezTo>
                    <a:pt x="24918" y="10596"/>
                    <a:pt x="24834" y="11473"/>
                    <a:pt x="24291" y="12019"/>
                  </a:cubicBezTo>
                  <a:cubicBezTo>
                    <a:pt x="23820" y="12488"/>
                    <a:pt x="23204" y="12723"/>
                    <a:pt x="22587" y="12723"/>
                  </a:cubicBezTo>
                  <a:cubicBezTo>
                    <a:pt x="21971" y="12723"/>
                    <a:pt x="21355" y="12488"/>
                    <a:pt x="20884" y="12019"/>
                  </a:cubicBezTo>
                  <a:cubicBezTo>
                    <a:pt x="19946" y="11078"/>
                    <a:pt x="19946" y="9554"/>
                    <a:pt x="20884" y="8613"/>
                  </a:cubicBezTo>
                  <a:cubicBezTo>
                    <a:pt x="21428" y="8069"/>
                    <a:pt x="22308" y="7985"/>
                    <a:pt x="22308" y="7985"/>
                  </a:cubicBezTo>
                  <a:cubicBezTo>
                    <a:pt x="22621" y="7953"/>
                    <a:pt x="23061" y="7745"/>
                    <a:pt x="23285" y="7522"/>
                  </a:cubicBezTo>
                  <a:lnTo>
                    <a:pt x="23356" y="7454"/>
                  </a:lnTo>
                  <a:cubicBezTo>
                    <a:pt x="23579" y="7228"/>
                    <a:pt x="23579" y="6865"/>
                    <a:pt x="23356" y="6639"/>
                  </a:cubicBezTo>
                  <a:lnTo>
                    <a:pt x="16885" y="168"/>
                  </a:lnTo>
                  <a:cubicBezTo>
                    <a:pt x="16772" y="57"/>
                    <a:pt x="16625" y="1"/>
                    <a:pt x="16478" y="1"/>
                  </a:cubicBez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41"/>
            <p:cNvSpPr/>
            <p:nvPr/>
          </p:nvSpPr>
          <p:spPr>
            <a:xfrm>
              <a:off x="1499792" y="2993162"/>
              <a:ext cx="378523" cy="377213"/>
            </a:xfrm>
            <a:custGeom>
              <a:rect b="b" l="l" r="r" t="t"/>
              <a:pathLst>
                <a:path extrusionOk="0" h="32844" w="32958">
                  <a:moveTo>
                    <a:pt x="16479" y="0"/>
                  </a:moveTo>
                  <a:cubicBezTo>
                    <a:pt x="16332" y="0"/>
                    <a:pt x="16185" y="56"/>
                    <a:pt x="16073" y="168"/>
                  </a:cubicBezTo>
                  <a:lnTo>
                    <a:pt x="9602" y="6638"/>
                  </a:lnTo>
                  <a:cubicBezTo>
                    <a:pt x="9489" y="6750"/>
                    <a:pt x="9342" y="6806"/>
                    <a:pt x="9195" y="6806"/>
                  </a:cubicBezTo>
                  <a:cubicBezTo>
                    <a:pt x="9048" y="6806"/>
                    <a:pt x="8902" y="6750"/>
                    <a:pt x="8790" y="6638"/>
                  </a:cubicBezTo>
                  <a:lnTo>
                    <a:pt x="8784" y="6632"/>
                  </a:lnTo>
                  <a:cubicBezTo>
                    <a:pt x="8561" y="6408"/>
                    <a:pt x="8354" y="5968"/>
                    <a:pt x="8324" y="5655"/>
                  </a:cubicBezTo>
                  <a:cubicBezTo>
                    <a:pt x="8324" y="5655"/>
                    <a:pt x="8237" y="4775"/>
                    <a:pt x="7694" y="4231"/>
                  </a:cubicBezTo>
                  <a:cubicBezTo>
                    <a:pt x="7222" y="3753"/>
                    <a:pt x="6600" y="3514"/>
                    <a:pt x="5978" y="3514"/>
                  </a:cubicBezTo>
                  <a:cubicBezTo>
                    <a:pt x="5362" y="3514"/>
                    <a:pt x="4745" y="3748"/>
                    <a:pt x="4274" y="4218"/>
                  </a:cubicBezTo>
                  <a:cubicBezTo>
                    <a:pt x="3329" y="5163"/>
                    <a:pt x="3336" y="6696"/>
                    <a:pt x="4287" y="7635"/>
                  </a:cubicBezTo>
                  <a:cubicBezTo>
                    <a:pt x="4834" y="8181"/>
                    <a:pt x="5710" y="8269"/>
                    <a:pt x="5710" y="8269"/>
                  </a:cubicBezTo>
                  <a:cubicBezTo>
                    <a:pt x="6024" y="8298"/>
                    <a:pt x="6464" y="8505"/>
                    <a:pt x="6687" y="8728"/>
                  </a:cubicBezTo>
                  <a:lnTo>
                    <a:pt x="6694" y="8735"/>
                  </a:lnTo>
                  <a:cubicBezTo>
                    <a:pt x="6917" y="8958"/>
                    <a:pt x="6917" y="9320"/>
                    <a:pt x="6694" y="9547"/>
                  </a:cubicBezTo>
                  <a:lnTo>
                    <a:pt x="223" y="16017"/>
                  </a:lnTo>
                  <a:cubicBezTo>
                    <a:pt x="0" y="16241"/>
                    <a:pt x="0" y="16603"/>
                    <a:pt x="223" y="16829"/>
                  </a:cubicBezTo>
                  <a:lnTo>
                    <a:pt x="6694" y="23300"/>
                  </a:lnTo>
                  <a:cubicBezTo>
                    <a:pt x="6805" y="23412"/>
                    <a:pt x="6952" y="23467"/>
                    <a:pt x="7099" y="23467"/>
                  </a:cubicBezTo>
                  <a:cubicBezTo>
                    <a:pt x="7245" y="23467"/>
                    <a:pt x="7393" y="23412"/>
                    <a:pt x="7506" y="23300"/>
                  </a:cubicBezTo>
                  <a:lnTo>
                    <a:pt x="7577" y="23229"/>
                  </a:lnTo>
                  <a:cubicBezTo>
                    <a:pt x="7800" y="23006"/>
                    <a:pt x="8007" y="22566"/>
                    <a:pt x="8040" y="22248"/>
                  </a:cubicBezTo>
                  <a:cubicBezTo>
                    <a:pt x="8040" y="22248"/>
                    <a:pt x="8124" y="21372"/>
                    <a:pt x="8667" y="20825"/>
                  </a:cubicBezTo>
                  <a:cubicBezTo>
                    <a:pt x="9138" y="20347"/>
                    <a:pt x="9760" y="20108"/>
                    <a:pt x="10383" y="20108"/>
                  </a:cubicBezTo>
                  <a:cubicBezTo>
                    <a:pt x="11000" y="20108"/>
                    <a:pt x="11617" y="20343"/>
                    <a:pt x="12087" y="20815"/>
                  </a:cubicBezTo>
                  <a:cubicBezTo>
                    <a:pt x="13032" y="21760"/>
                    <a:pt x="13025" y="23293"/>
                    <a:pt x="12074" y="24232"/>
                  </a:cubicBezTo>
                  <a:cubicBezTo>
                    <a:pt x="11531" y="24775"/>
                    <a:pt x="10651" y="24863"/>
                    <a:pt x="10651" y="24863"/>
                  </a:cubicBezTo>
                  <a:cubicBezTo>
                    <a:pt x="10337" y="24892"/>
                    <a:pt x="9897" y="25099"/>
                    <a:pt x="9674" y="25322"/>
                  </a:cubicBezTo>
                  <a:lnTo>
                    <a:pt x="9602" y="25393"/>
                  </a:lnTo>
                  <a:cubicBezTo>
                    <a:pt x="9376" y="25620"/>
                    <a:pt x="9376" y="25982"/>
                    <a:pt x="9602" y="26205"/>
                  </a:cubicBezTo>
                  <a:lnTo>
                    <a:pt x="16073" y="32676"/>
                  </a:lnTo>
                  <a:cubicBezTo>
                    <a:pt x="16185" y="32787"/>
                    <a:pt x="16331" y="32843"/>
                    <a:pt x="16478" y="32843"/>
                  </a:cubicBezTo>
                  <a:cubicBezTo>
                    <a:pt x="16625" y="32843"/>
                    <a:pt x="16772" y="32787"/>
                    <a:pt x="16885" y="32676"/>
                  </a:cubicBezTo>
                  <a:lnTo>
                    <a:pt x="23356" y="26205"/>
                  </a:lnTo>
                  <a:cubicBezTo>
                    <a:pt x="23579" y="25982"/>
                    <a:pt x="23579" y="25620"/>
                    <a:pt x="23356" y="25393"/>
                  </a:cubicBezTo>
                  <a:lnTo>
                    <a:pt x="23288" y="25325"/>
                  </a:lnTo>
                  <a:cubicBezTo>
                    <a:pt x="23061" y="25102"/>
                    <a:pt x="22621" y="24895"/>
                    <a:pt x="22307" y="24866"/>
                  </a:cubicBezTo>
                  <a:cubicBezTo>
                    <a:pt x="22307" y="24866"/>
                    <a:pt x="21431" y="24778"/>
                    <a:pt x="20884" y="24235"/>
                  </a:cubicBezTo>
                  <a:cubicBezTo>
                    <a:pt x="19942" y="23293"/>
                    <a:pt x="19942" y="21770"/>
                    <a:pt x="20884" y="20828"/>
                  </a:cubicBezTo>
                  <a:cubicBezTo>
                    <a:pt x="21354" y="20359"/>
                    <a:pt x="21971" y="20125"/>
                    <a:pt x="22587" y="20125"/>
                  </a:cubicBezTo>
                  <a:cubicBezTo>
                    <a:pt x="23203" y="20125"/>
                    <a:pt x="23820" y="20359"/>
                    <a:pt x="24291" y="20828"/>
                  </a:cubicBezTo>
                  <a:cubicBezTo>
                    <a:pt x="24834" y="21372"/>
                    <a:pt x="24918" y="22252"/>
                    <a:pt x="24918" y="22252"/>
                  </a:cubicBezTo>
                  <a:cubicBezTo>
                    <a:pt x="24951" y="22566"/>
                    <a:pt x="25158" y="23006"/>
                    <a:pt x="25381" y="23229"/>
                  </a:cubicBezTo>
                  <a:lnTo>
                    <a:pt x="25452" y="23300"/>
                  </a:lnTo>
                  <a:cubicBezTo>
                    <a:pt x="25564" y="23412"/>
                    <a:pt x="25710" y="23467"/>
                    <a:pt x="25857" y="23467"/>
                  </a:cubicBezTo>
                  <a:cubicBezTo>
                    <a:pt x="26004" y="23467"/>
                    <a:pt x="26151" y="23412"/>
                    <a:pt x="26264" y="23300"/>
                  </a:cubicBezTo>
                  <a:lnTo>
                    <a:pt x="32735" y="16829"/>
                  </a:lnTo>
                  <a:cubicBezTo>
                    <a:pt x="32958" y="16603"/>
                    <a:pt x="32958" y="16241"/>
                    <a:pt x="32735" y="16017"/>
                  </a:cubicBezTo>
                  <a:lnTo>
                    <a:pt x="26264" y="9547"/>
                  </a:lnTo>
                  <a:cubicBezTo>
                    <a:pt x="26041" y="9320"/>
                    <a:pt x="26041" y="8958"/>
                    <a:pt x="26264" y="8735"/>
                  </a:cubicBezTo>
                  <a:lnTo>
                    <a:pt x="26377" y="8618"/>
                  </a:lnTo>
                  <a:cubicBezTo>
                    <a:pt x="26600" y="8395"/>
                    <a:pt x="27044" y="8188"/>
                    <a:pt x="27358" y="8156"/>
                  </a:cubicBezTo>
                  <a:cubicBezTo>
                    <a:pt x="27358" y="8156"/>
                    <a:pt x="28234" y="8071"/>
                    <a:pt x="28781" y="7528"/>
                  </a:cubicBezTo>
                  <a:cubicBezTo>
                    <a:pt x="29732" y="6590"/>
                    <a:pt x="29739" y="5056"/>
                    <a:pt x="28791" y="4108"/>
                  </a:cubicBezTo>
                  <a:cubicBezTo>
                    <a:pt x="28321" y="3638"/>
                    <a:pt x="27705" y="3404"/>
                    <a:pt x="27090" y="3404"/>
                  </a:cubicBezTo>
                  <a:cubicBezTo>
                    <a:pt x="26468" y="3404"/>
                    <a:pt x="25846" y="3643"/>
                    <a:pt x="25374" y="4121"/>
                  </a:cubicBezTo>
                  <a:cubicBezTo>
                    <a:pt x="24831" y="4665"/>
                    <a:pt x="24743" y="5545"/>
                    <a:pt x="24743" y="5545"/>
                  </a:cubicBezTo>
                  <a:cubicBezTo>
                    <a:pt x="24714" y="5858"/>
                    <a:pt x="24507" y="6298"/>
                    <a:pt x="24284" y="6522"/>
                  </a:cubicBezTo>
                  <a:lnTo>
                    <a:pt x="24168" y="6638"/>
                  </a:lnTo>
                  <a:cubicBezTo>
                    <a:pt x="24056" y="6750"/>
                    <a:pt x="23909" y="6806"/>
                    <a:pt x="23762" y="6806"/>
                  </a:cubicBezTo>
                  <a:cubicBezTo>
                    <a:pt x="23614" y="6806"/>
                    <a:pt x="23467" y="6750"/>
                    <a:pt x="23356" y="6638"/>
                  </a:cubicBezTo>
                  <a:lnTo>
                    <a:pt x="16885" y="168"/>
                  </a:lnTo>
                  <a:cubicBezTo>
                    <a:pt x="16773" y="56"/>
                    <a:pt x="16626" y="0"/>
                    <a:pt x="16479" y="0"/>
                  </a:cubicBezTo>
                  <a:close/>
                </a:path>
              </a:pathLst>
            </a:cu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