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C2874-249E-4A6F-8778-AAF48F1D2985}" v="5" dt="2022-05-18T21:19:3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2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2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Yang" userId="0f55a222-6e3a-4f25-bb76-92733d2aaac4" providerId="ADAL" clId="{1B6C2874-249E-4A6F-8778-AAF48F1D2985}"/>
    <pc:docChg chg="undo custSel modSld">
      <pc:chgData name="Bryan Yang" userId="0f55a222-6e3a-4f25-bb76-92733d2aaac4" providerId="ADAL" clId="{1B6C2874-249E-4A6F-8778-AAF48F1D2985}" dt="2022-05-18T22:15:56.371" v="3265" actId="20577"/>
      <pc:docMkLst>
        <pc:docMk/>
      </pc:docMkLst>
      <pc:sldChg chg="addSp delSp modSp mod">
        <pc:chgData name="Bryan Yang" userId="0f55a222-6e3a-4f25-bb76-92733d2aaac4" providerId="ADAL" clId="{1B6C2874-249E-4A6F-8778-AAF48F1D2985}" dt="2022-05-18T22:15:56.371" v="3265" actId="20577"/>
        <pc:sldMkLst>
          <pc:docMk/>
          <pc:sldMk cId="2652605247" sldId="256"/>
        </pc:sldMkLst>
        <pc:spChg chg="mod">
          <ac:chgData name="Bryan Yang" userId="0f55a222-6e3a-4f25-bb76-92733d2aaac4" providerId="ADAL" clId="{1B6C2874-249E-4A6F-8778-AAF48F1D2985}" dt="2022-05-18T22:15:32.060" v="3247" actId="14100"/>
          <ac:spMkLst>
            <pc:docMk/>
            <pc:sldMk cId="2652605247" sldId="256"/>
            <ac:spMk id="5" creationId="{6AB5858E-ECC4-0477-8DEF-442861676D7A}"/>
          </ac:spMkLst>
        </pc:spChg>
        <pc:spChg chg="mod">
          <ac:chgData name="Bryan Yang" userId="0f55a222-6e3a-4f25-bb76-92733d2aaac4" providerId="ADAL" clId="{1B6C2874-249E-4A6F-8778-AAF48F1D2985}" dt="2022-05-18T22:15:39.178" v="3248" actId="1076"/>
          <ac:spMkLst>
            <pc:docMk/>
            <pc:sldMk cId="2652605247" sldId="256"/>
            <ac:spMk id="6" creationId="{88B45A0C-75F2-45D4-D40E-4B54223FA62D}"/>
          </ac:spMkLst>
        </pc:spChg>
        <pc:spChg chg="mod">
          <ac:chgData name="Bryan Yang" userId="0f55a222-6e3a-4f25-bb76-92733d2aaac4" providerId="ADAL" clId="{1B6C2874-249E-4A6F-8778-AAF48F1D2985}" dt="2022-05-18T22:15:39.178" v="3248" actId="1076"/>
          <ac:spMkLst>
            <pc:docMk/>
            <pc:sldMk cId="2652605247" sldId="256"/>
            <ac:spMk id="7" creationId="{157CBDBB-2B01-6510-AAEE-8A33C7A87E03}"/>
          </ac:spMkLst>
        </pc:spChg>
        <pc:spChg chg="mod">
          <ac:chgData name="Bryan Yang" userId="0f55a222-6e3a-4f25-bb76-92733d2aaac4" providerId="ADAL" clId="{1B6C2874-249E-4A6F-8778-AAF48F1D2985}" dt="2022-05-18T22:15:39.178" v="3248" actId="1076"/>
          <ac:spMkLst>
            <pc:docMk/>
            <pc:sldMk cId="2652605247" sldId="256"/>
            <ac:spMk id="8" creationId="{A0657EC9-4BF4-5D7F-2D59-92043A883E0C}"/>
          </ac:spMkLst>
        </pc:spChg>
        <pc:spChg chg="mod">
          <ac:chgData name="Bryan Yang" userId="0f55a222-6e3a-4f25-bb76-92733d2aaac4" providerId="ADAL" clId="{1B6C2874-249E-4A6F-8778-AAF48F1D2985}" dt="2022-05-18T22:15:47.473" v="3249" actId="14100"/>
          <ac:spMkLst>
            <pc:docMk/>
            <pc:sldMk cId="2652605247" sldId="256"/>
            <ac:spMk id="9" creationId="{3A544EF1-A4F7-FFEC-D25C-BB9A8D42F88C}"/>
          </ac:spMkLst>
        </pc:spChg>
        <pc:spChg chg="del">
          <ac:chgData name="Bryan Yang" userId="0f55a222-6e3a-4f25-bb76-92733d2aaac4" providerId="ADAL" clId="{1B6C2874-249E-4A6F-8778-AAF48F1D2985}" dt="2022-05-18T21:18:06.413" v="299" actId="478"/>
          <ac:spMkLst>
            <pc:docMk/>
            <pc:sldMk cId="2652605247" sldId="256"/>
            <ac:spMk id="10" creationId="{5216EE58-9A1C-FBAA-411C-D2083E660353}"/>
          </ac:spMkLst>
        </pc:spChg>
        <pc:spChg chg="del">
          <ac:chgData name="Bryan Yang" userId="0f55a222-6e3a-4f25-bb76-92733d2aaac4" providerId="ADAL" clId="{1B6C2874-249E-4A6F-8778-AAF48F1D2985}" dt="2022-05-18T21:18:06.879" v="300" actId="478"/>
          <ac:spMkLst>
            <pc:docMk/>
            <pc:sldMk cId="2652605247" sldId="256"/>
            <ac:spMk id="11" creationId="{F274F5F3-1E38-DBA2-3195-F8C1F35D1F8A}"/>
          </ac:spMkLst>
        </pc:spChg>
        <pc:spChg chg="del">
          <ac:chgData name="Bryan Yang" userId="0f55a222-6e3a-4f25-bb76-92733d2aaac4" providerId="ADAL" clId="{1B6C2874-249E-4A6F-8778-AAF48F1D2985}" dt="2022-05-18T21:18:07.442" v="301" actId="478"/>
          <ac:spMkLst>
            <pc:docMk/>
            <pc:sldMk cId="2652605247" sldId="256"/>
            <ac:spMk id="12" creationId="{8C6BD00D-815F-60A0-64AB-BB2E1FCA8262}"/>
          </ac:spMkLst>
        </pc:spChg>
        <pc:spChg chg="del">
          <ac:chgData name="Bryan Yang" userId="0f55a222-6e3a-4f25-bb76-92733d2aaac4" providerId="ADAL" clId="{1B6C2874-249E-4A6F-8778-AAF48F1D2985}" dt="2022-05-18T21:18:07.941" v="302" actId="478"/>
          <ac:spMkLst>
            <pc:docMk/>
            <pc:sldMk cId="2652605247" sldId="256"/>
            <ac:spMk id="13" creationId="{4B7C7AFD-834B-A766-72D5-6E4E3B525773}"/>
          </ac:spMkLst>
        </pc:spChg>
        <pc:spChg chg="del">
          <ac:chgData name="Bryan Yang" userId="0f55a222-6e3a-4f25-bb76-92733d2aaac4" providerId="ADAL" clId="{1B6C2874-249E-4A6F-8778-AAF48F1D2985}" dt="2022-05-18T21:18:08.187" v="303" actId="478"/>
          <ac:spMkLst>
            <pc:docMk/>
            <pc:sldMk cId="2652605247" sldId="256"/>
            <ac:spMk id="14" creationId="{F17F954B-5478-C6AD-6C9E-96520BB58D6C}"/>
          </ac:spMkLst>
        </pc:spChg>
        <pc:spChg chg="add mod">
          <ac:chgData name="Bryan Yang" userId="0f55a222-6e3a-4f25-bb76-92733d2aaac4" providerId="ADAL" clId="{1B6C2874-249E-4A6F-8778-AAF48F1D2985}" dt="2022-05-18T22:15:47.473" v="3249" actId="14100"/>
          <ac:spMkLst>
            <pc:docMk/>
            <pc:sldMk cId="2652605247" sldId="256"/>
            <ac:spMk id="15" creationId="{11FF91F7-38CC-4EBA-AAED-A5F2F0C4B03F}"/>
          </ac:spMkLst>
        </pc:spChg>
        <pc:spChg chg="add mod">
          <ac:chgData name="Bryan Yang" userId="0f55a222-6e3a-4f25-bb76-92733d2aaac4" providerId="ADAL" clId="{1B6C2874-249E-4A6F-8778-AAF48F1D2985}" dt="2022-05-18T22:15:47.473" v="3249" actId="14100"/>
          <ac:spMkLst>
            <pc:docMk/>
            <pc:sldMk cId="2652605247" sldId="256"/>
            <ac:spMk id="16" creationId="{9B56CD85-2BBD-4E4B-9F6D-27A941C7F0F6}"/>
          </ac:spMkLst>
        </pc:spChg>
        <pc:spChg chg="add mod">
          <ac:chgData name="Bryan Yang" userId="0f55a222-6e3a-4f25-bb76-92733d2aaac4" providerId="ADAL" clId="{1B6C2874-249E-4A6F-8778-AAF48F1D2985}" dt="2022-05-18T22:15:47.473" v="3249" actId="14100"/>
          <ac:spMkLst>
            <pc:docMk/>
            <pc:sldMk cId="2652605247" sldId="256"/>
            <ac:spMk id="17" creationId="{DA07EA5F-94D2-40CE-8735-71A4D9E58129}"/>
          </ac:spMkLst>
        </pc:spChg>
        <pc:spChg chg="add mod">
          <ac:chgData name="Bryan Yang" userId="0f55a222-6e3a-4f25-bb76-92733d2aaac4" providerId="ADAL" clId="{1B6C2874-249E-4A6F-8778-AAF48F1D2985}" dt="2022-05-18T22:15:47.473" v="3249" actId="14100"/>
          <ac:spMkLst>
            <pc:docMk/>
            <pc:sldMk cId="2652605247" sldId="256"/>
            <ac:spMk id="18" creationId="{056FF9EC-557A-4E36-AEC5-EE884F845941}"/>
          </ac:spMkLst>
        </pc:spChg>
        <pc:spChg chg="add mod">
          <ac:chgData name="Bryan Yang" userId="0f55a222-6e3a-4f25-bb76-92733d2aaac4" providerId="ADAL" clId="{1B6C2874-249E-4A6F-8778-AAF48F1D2985}" dt="2022-05-18T22:15:47.473" v="3249" actId="14100"/>
          <ac:spMkLst>
            <pc:docMk/>
            <pc:sldMk cId="2652605247" sldId="256"/>
            <ac:spMk id="19" creationId="{2F04C012-E3B8-4269-B48E-251F626193BB}"/>
          </ac:spMkLst>
        </pc:spChg>
        <pc:spChg chg="add mod">
          <ac:chgData name="Bryan Yang" userId="0f55a222-6e3a-4f25-bb76-92733d2aaac4" providerId="ADAL" clId="{1B6C2874-249E-4A6F-8778-AAF48F1D2985}" dt="2022-05-18T22:15:47.473" v="3249" actId="14100"/>
          <ac:spMkLst>
            <pc:docMk/>
            <pc:sldMk cId="2652605247" sldId="256"/>
            <ac:spMk id="20" creationId="{D58A5F5F-79F2-4ABB-9856-8E2789E491AA}"/>
          </ac:spMkLst>
        </pc:spChg>
        <pc:spChg chg="add mod">
          <ac:chgData name="Bryan Yang" userId="0f55a222-6e3a-4f25-bb76-92733d2aaac4" providerId="ADAL" clId="{1B6C2874-249E-4A6F-8778-AAF48F1D2985}" dt="2022-05-18T22:15:52.435" v="3257" actId="20577"/>
          <ac:spMkLst>
            <pc:docMk/>
            <pc:sldMk cId="2652605247" sldId="256"/>
            <ac:spMk id="21" creationId="{6D04CFF1-607F-48CE-833B-DC61556DAE31}"/>
          </ac:spMkLst>
        </pc:spChg>
        <pc:spChg chg="add mod">
          <ac:chgData name="Bryan Yang" userId="0f55a222-6e3a-4f25-bb76-92733d2aaac4" providerId="ADAL" clId="{1B6C2874-249E-4A6F-8778-AAF48F1D2985}" dt="2022-05-18T22:15:56.371" v="3265" actId="20577"/>
          <ac:spMkLst>
            <pc:docMk/>
            <pc:sldMk cId="2652605247" sldId="256"/>
            <ac:spMk id="22" creationId="{5A795B4A-F0AC-4614-9F20-4A9D0B086020}"/>
          </ac:spMkLst>
        </pc:spChg>
        <pc:spChg chg="add mod">
          <ac:chgData name="Bryan Yang" userId="0f55a222-6e3a-4f25-bb76-92733d2aaac4" providerId="ADAL" clId="{1B6C2874-249E-4A6F-8778-AAF48F1D2985}" dt="2022-05-18T21:30:28.755" v="863" actId="20577"/>
          <ac:spMkLst>
            <pc:docMk/>
            <pc:sldMk cId="2652605247" sldId="256"/>
            <ac:spMk id="23" creationId="{52EDBA3F-078E-4E31-A471-C419D773E8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DE1B2-B509-3D4A-AEC9-4174ED1A68E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9E861-8AB3-2744-BD1A-97D83641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9E861-8AB3-2744-BD1A-97D83641D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0145-EB93-E84B-0F2C-8B5F11B52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58DBE-D914-485E-E75B-B411D59EF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F26F-CAD8-E176-B54C-E064C89A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EE8B-BFB3-629B-1358-1BFAD533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C2667-DBC8-408F-BEA9-1D2967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6F3A-952D-3628-C8A4-0F47DD76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75A59-1274-D5C1-2966-7782041A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C5276-F8A7-9B7E-1C23-F160B190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2B81-C6CC-36FD-6FC4-64A89C12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1238-6FFA-212B-142F-FBA2A963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5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31937-F983-4530-E9DB-7A5C7FAE1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40B1E-FD34-FDB2-2464-2F35BD93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76FC-BE79-A493-670C-16FDC284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3DB2-F937-94D0-9D72-0B95D40E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C650-942D-6C2A-36EB-919B4C93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8CF-A679-3F02-DC01-F108D328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A3CF-DC30-5948-C422-29033128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0315-DE3C-CFFB-DC01-0608F560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8E89-82E4-F5E7-385E-CAEE0C6E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01E6-B458-FB59-E723-BEB98210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9E4F-D270-6467-4BCA-C743B3E6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8F25-0F3C-3F2D-1D96-5C0EE400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B680-2F58-706A-D978-5BB1E53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BE7D-C87F-0EDC-3E57-CD20F0C9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B9FF-A92F-29D4-B49B-081FC97A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ADA7-C1C6-C436-700B-3B4034F3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FF5F7-A606-8AA8-7D07-3D00444F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EB3C0-F41E-946A-1D43-4AD0C2A72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87F8-0633-61B3-B30F-FE690662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2D68F-15C9-AAF4-0F33-8A333FA5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C45B-02EB-705F-7690-FD5EE245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DAAA-9E4D-CBDC-1F78-79631F79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68F02-D8D7-781C-2274-733374B3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FF89B-35A2-15E7-BEE2-73CE4A56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EABA5-6991-C0AB-04A1-31060C7FE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5D260-5EF8-501D-3404-4FD73500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F9AB4-510F-E8AB-74FF-A8D05FDB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CB4A6-8EB0-C7AD-A05F-97C02524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5F83C-0FDE-6A95-165B-A9CF1CE9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FDCD-51B6-40F0-C2F8-05EE3A1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74571-B842-99E5-6AC6-F70BDC71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61049-0E58-F593-956B-DC62C850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1083A-419A-5933-3F95-81E32761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69B6-4DC3-B54C-E00C-5EE92EA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81C95-F239-F99C-1662-ADB9882C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B0525-97FE-DAB2-AD00-09A3A122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09A9-A2C9-9F04-BAC6-32A3E7AE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F82F-3442-5224-4E6C-06FA16285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72F3A-1AB1-3BB2-C771-AAA43ECC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511B9-4530-E462-A44D-10BC39D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C6E8E-0AE5-FE83-3A83-05DAEAE9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13126-5A43-B3AD-49CC-BF883187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D863-C69F-9367-1D6F-C2BE0A2C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79393-E40C-9082-6399-41F9C5757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D0554-0623-E2A1-C3E5-10D40C6F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64E1B-A27A-F694-D238-E7002C0D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73C82-ACDE-F791-A8E9-902C176A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E2B7-CF1B-1306-068E-17DFA680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F93D2-D5BB-198A-258D-DBAB81C3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C199-4939-B3D5-A0A5-B58E361A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8B90-2D41-E997-46C1-9C19EF788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4F10-1D6F-734E-97A8-A956E8EE1BB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5FF1-84B9-BF6B-51CF-3EA58FF6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21D04-0DDE-09EE-B37D-C6E7F5F88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1ED4-FB04-1442-97DD-DA9174798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6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B5858E-ECC4-0477-8DEF-442861676D7A}"/>
              </a:ext>
            </a:extLst>
          </p:cNvPr>
          <p:cNvSpPr/>
          <p:nvPr/>
        </p:nvSpPr>
        <p:spPr>
          <a:xfrm>
            <a:off x="2909291" y="1236786"/>
            <a:ext cx="6358759" cy="126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Hypothesis:</a:t>
            </a:r>
          </a:p>
          <a:p>
            <a:pPr algn="ctr"/>
            <a:r>
              <a:rPr lang="en-US" dirty="0"/>
              <a:t>For Divvy’s future success in Chicago, it must increase the number of annual memberships based on the latest founding of the report from the finance analysts of Divvy.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45A0C-75F2-45D4-D40E-4B54223FA62D}"/>
              </a:ext>
            </a:extLst>
          </p:cNvPr>
          <p:cNvSpPr/>
          <p:nvPr/>
        </p:nvSpPr>
        <p:spPr>
          <a:xfrm>
            <a:off x="208133" y="2558970"/>
            <a:ext cx="3757448" cy="11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Question A:</a:t>
            </a:r>
          </a:p>
          <a:p>
            <a:pPr algn="ctr"/>
            <a:r>
              <a:rPr lang="en-US" dirty="0"/>
              <a:t>What ways do members and casual riders use Divvy bikes differently?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CBDBB-2B01-6510-AAEE-8A33C7A87E03}"/>
              </a:ext>
            </a:extLst>
          </p:cNvPr>
          <p:cNvSpPr/>
          <p:nvPr/>
        </p:nvSpPr>
        <p:spPr>
          <a:xfrm>
            <a:off x="4194182" y="2558970"/>
            <a:ext cx="3757448" cy="11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Question B:</a:t>
            </a:r>
          </a:p>
          <a:p>
            <a:pPr algn="ctr"/>
            <a:r>
              <a:rPr lang="en-US" dirty="0"/>
              <a:t>Why would casual riders want to be members of Divvy Bike?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57EC9-4BF4-5D7F-2D59-92043A883E0C}"/>
              </a:ext>
            </a:extLst>
          </p:cNvPr>
          <p:cNvSpPr/>
          <p:nvPr/>
        </p:nvSpPr>
        <p:spPr>
          <a:xfrm>
            <a:off x="8180231" y="2558970"/>
            <a:ext cx="3757448" cy="11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Question C:</a:t>
            </a:r>
          </a:p>
          <a:p>
            <a:pPr algn="ctr"/>
            <a:r>
              <a:rPr lang="en-US" dirty="0"/>
              <a:t>How can Divvy convert casual riders to become members of Divvy?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44EF1-A4F7-FFEC-D25C-BB9A8D42F88C}"/>
              </a:ext>
            </a:extLst>
          </p:cNvPr>
          <p:cNvSpPr/>
          <p:nvPr/>
        </p:nvSpPr>
        <p:spPr>
          <a:xfrm>
            <a:off x="208133" y="3732656"/>
            <a:ext cx="1147345" cy="297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1:</a:t>
            </a:r>
          </a:p>
          <a:p>
            <a:pPr algn="ctr"/>
            <a:r>
              <a:rPr lang="en-US" sz="1400" dirty="0"/>
              <a:t>Divvy System Data Study: Historical Trip Data between Rider Type(Day Pass, casual riders &amp; members)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F91F7-38CC-4EBA-AAED-A5F2F0C4B03F}"/>
              </a:ext>
            </a:extLst>
          </p:cNvPr>
          <p:cNvSpPr/>
          <p:nvPr/>
        </p:nvSpPr>
        <p:spPr>
          <a:xfrm>
            <a:off x="1513184" y="3732655"/>
            <a:ext cx="1147345" cy="297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2:</a:t>
            </a:r>
          </a:p>
          <a:p>
            <a:pPr algn="ctr"/>
            <a:r>
              <a:rPr lang="en-US" sz="1400" dirty="0"/>
              <a:t>Divvy Bicycle System Study between casual riders &amp; members conjunction with Divvy System Historical Trip Data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56CD85-2BBD-4E4B-9F6D-27A941C7F0F6}"/>
              </a:ext>
            </a:extLst>
          </p:cNvPr>
          <p:cNvSpPr/>
          <p:nvPr/>
        </p:nvSpPr>
        <p:spPr>
          <a:xfrm>
            <a:off x="2795142" y="3732655"/>
            <a:ext cx="1147345" cy="297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3:</a:t>
            </a:r>
          </a:p>
          <a:p>
            <a:pPr algn="ctr"/>
            <a:r>
              <a:rPr lang="en-US" sz="1400" dirty="0"/>
              <a:t>Public Social Media &amp; Vlog Account Studies for any reviews and general sentiments between members and casual riders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07EA5F-94D2-40CE-8735-71A4D9E58129}"/>
              </a:ext>
            </a:extLst>
          </p:cNvPr>
          <p:cNvSpPr/>
          <p:nvPr/>
        </p:nvSpPr>
        <p:spPr>
          <a:xfrm>
            <a:off x="4194182" y="3732653"/>
            <a:ext cx="1147345" cy="297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1:</a:t>
            </a:r>
          </a:p>
          <a:p>
            <a:pPr algn="ctr"/>
            <a:r>
              <a:rPr lang="en-US" sz="1400" dirty="0"/>
              <a:t>Divvy Awareness Study from Google Trends: Comparing  competitors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FF9EC-557A-4E36-AEC5-EE884F845941}"/>
              </a:ext>
            </a:extLst>
          </p:cNvPr>
          <p:cNvSpPr/>
          <p:nvPr/>
        </p:nvSpPr>
        <p:spPr>
          <a:xfrm>
            <a:off x="5499233" y="3732654"/>
            <a:ext cx="1147345" cy="297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2:</a:t>
            </a:r>
          </a:p>
          <a:p>
            <a:pPr algn="ctr"/>
            <a:r>
              <a:rPr lang="en-US" sz="1400" dirty="0"/>
              <a:t>Chicago Transit Authority Data Study:</a:t>
            </a:r>
          </a:p>
          <a:p>
            <a:pPr algn="ctr"/>
            <a:r>
              <a:rPr lang="en-US" sz="1400" dirty="0"/>
              <a:t>Study ridership and station location information pre- and post- Divvy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4C012-E3B8-4269-B48E-251F626193BB}"/>
              </a:ext>
            </a:extLst>
          </p:cNvPr>
          <p:cNvSpPr/>
          <p:nvPr/>
        </p:nvSpPr>
        <p:spPr>
          <a:xfrm>
            <a:off x="6781191" y="3732654"/>
            <a:ext cx="1147345" cy="297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3:</a:t>
            </a:r>
          </a:p>
          <a:p>
            <a:pPr algn="ctr"/>
            <a:r>
              <a:rPr lang="en-US" sz="1400" dirty="0"/>
              <a:t>New Survey Data from existing customer bases (Day Pass, Casual riders &amp; members) for reasons for choosing Divvy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8A5F5F-79F2-4ABB-9856-8E2789E491AA}"/>
              </a:ext>
            </a:extLst>
          </p:cNvPr>
          <p:cNvSpPr/>
          <p:nvPr/>
        </p:nvSpPr>
        <p:spPr>
          <a:xfrm>
            <a:off x="8180231" y="3732655"/>
            <a:ext cx="1147345" cy="297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1:</a:t>
            </a:r>
          </a:p>
          <a:p>
            <a:pPr algn="ctr"/>
            <a:r>
              <a:rPr lang="en-US" sz="1400" dirty="0"/>
              <a:t>Social Bearing Case Studies on the effect of successful marketing campaigns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4CFF1-607F-48CE-833B-DC61556DAE31}"/>
              </a:ext>
            </a:extLst>
          </p:cNvPr>
          <p:cNvSpPr/>
          <p:nvPr/>
        </p:nvSpPr>
        <p:spPr>
          <a:xfrm>
            <a:off x="9485282" y="3724310"/>
            <a:ext cx="1147345" cy="3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2:</a:t>
            </a:r>
          </a:p>
          <a:p>
            <a:pPr algn="ctr"/>
            <a:r>
              <a:rPr lang="en-US" sz="1400" dirty="0"/>
              <a:t>Economic Data on Time &amp; Money Saved study comparing ridership of personal vehicle &amp; public transits versus Divvy Bike-Sharing members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795B4A-F0AC-4614-9F20-4A9D0B086020}"/>
              </a:ext>
            </a:extLst>
          </p:cNvPr>
          <p:cNvSpPr/>
          <p:nvPr/>
        </p:nvSpPr>
        <p:spPr>
          <a:xfrm>
            <a:off x="10767240" y="3724310"/>
            <a:ext cx="1147345" cy="306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3:</a:t>
            </a:r>
          </a:p>
          <a:p>
            <a:pPr algn="ctr"/>
            <a:r>
              <a:rPr lang="en-US" sz="1400" dirty="0"/>
              <a:t>Historical Divvy System Trip Data profile study on members’ status change ( Conversion from Casual Riders and/or Day Pass to Member)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DBA3F-078E-4E31-A471-C419D773E83C}"/>
              </a:ext>
            </a:extLst>
          </p:cNvPr>
          <p:cNvSpPr/>
          <p:nvPr/>
        </p:nvSpPr>
        <p:spPr>
          <a:xfrm>
            <a:off x="146562" y="70338"/>
            <a:ext cx="11898875" cy="11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Situation: Divvy’s Bike Ride-share program’s future success requires more focused marketing strategy</a:t>
            </a:r>
          </a:p>
          <a:p>
            <a:pPr algn="ctr"/>
            <a:r>
              <a:rPr lang="en-US" sz="1600" dirty="0"/>
              <a:t>Complication: Current marketing relies on building general awareness and a well-defined set of value propositions that appealed to broad consumer segments.</a:t>
            </a:r>
          </a:p>
          <a:p>
            <a:pPr algn="ctr"/>
            <a:r>
              <a:rPr lang="en-US" sz="1600" dirty="0"/>
              <a:t>Question: Which segment of consumer bases are the most profitable (Casual Riders or Annual Subscription Members)?</a:t>
            </a:r>
          </a:p>
        </p:txBody>
      </p:sp>
    </p:spTree>
    <p:extLst>
      <p:ext uri="{BB962C8B-B14F-4D97-AF65-F5344CB8AC3E}">
        <p14:creationId xmlns:p14="http://schemas.microsoft.com/office/powerpoint/2010/main" val="265260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320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Bryan</dc:creator>
  <cp:lastModifiedBy>Bryan yang</cp:lastModifiedBy>
  <cp:revision>3</cp:revision>
  <dcterms:created xsi:type="dcterms:W3CDTF">2022-05-08T15:40:55Z</dcterms:created>
  <dcterms:modified xsi:type="dcterms:W3CDTF">2022-05-18T22:15:57Z</dcterms:modified>
</cp:coreProperties>
</file>