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3F59F-AA86-17B7-2811-C8E152BB9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3C2718-C995-E4C9-7704-AC21C3AD4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471E1E-69C9-D2D3-C6AE-E607C6C7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1-CB90-407A-9C91-6CC75F507FD9}" type="datetimeFigureOut">
              <a:rPr lang="es-ES" smtClean="0"/>
              <a:t>28/11/2022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CE55A-ED71-718D-26DF-C60C3C3C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2E9983-F081-EF21-1AF1-27A05A9F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4343-4CCB-4DCA-98FC-1010E8CDC8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98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D7359-3DEF-3A10-2979-8079306D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907630-6F63-9994-BDB9-2B0C830A0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44C2C8-F421-8C1D-C947-52FD2FAC1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1-CB90-407A-9C91-6CC75F507FD9}" type="datetimeFigureOut">
              <a:rPr lang="es-ES" smtClean="0"/>
              <a:t>28/11/2022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707C49-ADA4-CCCD-6AA4-C87B9DE6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ECB92D-ADEF-8972-CF10-23BE1D94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4343-4CCB-4DCA-98FC-1010E8CDC8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67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0B7955-94D4-AA6E-1118-3F069AF77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EFBDAB-105C-A876-8810-A17641A8C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FCFCC9-F23A-5091-3856-B42BA0AC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1-CB90-407A-9C91-6CC75F507FD9}" type="datetimeFigureOut">
              <a:rPr lang="es-ES" smtClean="0"/>
              <a:t>28/11/2022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CB452B-C493-3C21-7F28-F99BADF9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E1EBCA-BF36-BDEF-6076-DE9955FF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4343-4CCB-4DCA-98FC-1010E8CDC8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39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1B7EC-2D51-9E88-EBA4-7AA8A49A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566FA9-9F82-4C22-F501-5DFD3B43D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3E5552-D422-C204-356B-565862C6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1-CB90-407A-9C91-6CC75F507FD9}" type="datetimeFigureOut">
              <a:rPr lang="es-ES" smtClean="0"/>
              <a:t>28/11/2022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4D2EF8-0AAC-1DB2-4F96-D2253FDF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B5D45F-67F8-FEE2-010D-7732A9D9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4343-4CCB-4DCA-98FC-1010E8CDC8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14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A1495-C77E-C6EB-E903-EE7E3D04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BA7D30-01CE-1079-DF10-0F6DE0F39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F886EB-35C0-8D23-AFE9-4A87B6B1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1-CB90-407A-9C91-6CC75F507FD9}" type="datetimeFigureOut">
              <a:rPr lang="es-ES" smtClean="0"/>
              <a:t>28/11/2022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1420FF-658E-01A8-71AF-D19E7CF3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35959-2BCF-539D-394C-DE46BDCC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4343-4CCB-4DCA-98FC-1010E8CDC8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18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9E397-1324-B959-9DF1-12A450B1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4619A2-3A8B-F879-7C06-643EE70F7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E36AB5-E16E-5AAB-56FF-0283CB57A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531E89-7614-C21B-EE44-BE82BF94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1-CB90-407A-9C91-6CC75F507FD9}" type="datetimeFigureOut">
              <a:rPr lang="es-ES" smtClean="0"/>
              <a:t>28/11/2022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B97B43-88A9-F6D7-2367-5B4C5279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B4C8D-5173-3D4E-A327-69FBB71C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4343-4CCB-4DCA-98FC-1010E8CDC8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517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F0930-304B-236F-0EC0-ED27930A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CE800B-51E1-0B4E-EEC4-0209695DB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C085E6-2E8A-7221-EA56-468A64535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CF2712-CDD0-5250-BF64-0C3401C5C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A4A64E-9F1E-D23A-0F3F-AE19B2469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311937-FF0F-7A94-C92F-0FBF1C5B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1-CB90-407A-9C91-6CC75F507FD9}" type="datetimeFigureOut">
              <a:rPr lang="es-ES" smtClean="0"/>
              <a:t>28/11/2022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1064E5-D55E-2FDB-F7F0-5C48EC2B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7EA0CF-3995-92F2-2787-44763CE8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4343-4CCB-4DCA-98FC-1010E8CDC8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96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850F4-A83D-A03D-7ADD-DF7D7111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0FDFB9-7A42-9211-B937-DA1295D2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1-CB90-407A-9C91-6CC75F507FD9}" type="datetimeFigureOut">
              <a:rPr lang="es-ES" smtClean="0"/>
              <a:t>28/11/2022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AFA72F-858D-EDDD-578D-003797DA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0558F2-36AE-363C-4D0B-EFB74E0B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4343-4CCB-4DCA-98FC-1010E8CDC8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993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B1EDA4-F7B0-38CB-4AE3-86F7E5A4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1-CB90-407A-9C91-6CC75F507FD9}" type="datetimeFigureOut">
              <a:rPr lang="es-ES" smtClean="0"/>
              <a:t>28/11/2022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A09422-AF50-40EC-BF05-F9663F77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A72DE3-A1D8-84D0-7297-A37B7E66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4343-4CCB-4DCA-98FC-1010E8CDC8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1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EE6F3-BECC-87D1-18CB-4DE2808D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C7493-68AF-1B09-29E5-44E0A11E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36527E-D5F8-D296-C9C0-F806894F4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EB9D0B-0B0A-A6E7-56AD-13E0CCFD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1-CB90-407A-9C91-6CC75F507FD9}" type="datetimeFigureOut">
              <a:rPr lang="es-ES" smtClean="0"/>
              <a:t>28/11/2022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B486B7-F817-7B66-4BB3-52994BCD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DF9F00-0F49-F4BD-7BAC-AEECA915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4343-4CCB-4DCA-98FC-1010E8CDC8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85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4D2CD-850F-2763-FFD6-B76465EA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582DAD-D216-3F91-E3A3-8E48B9295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7B3628-8074-E81E-EC4C-05468FAF7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D74679-777A-17DD-7005-FBAC0F5B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1-CB90-407A-9C91-6CC75F507FD9}" type="datetimeFigureOut">
              <a:rPr lang="es-ES" smtClean="0"/>
              <a:t>28/11/2022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2FC07A-F876-3980-6626-AF148B4C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02F9DA-D497-ED19-C62A-1C49A55D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4343-4CCB-4DCA-98FC-1010E8CDC8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859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4A4AA0-4E79-CB79-CAE7-1F933792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6EF37F-6C72-365B-FEC6-B50C84D63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E9DEF2-47F6-C1FC-5E21-666685EC8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E9C61-CB90-407A-9C91-6CC75F507FD9}" type="datetimeFigureOut">
              <a:rPr lang="es-ES" smtClean="0"/>
              <a:t>28/11/2022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EE6DF1-E28C-4458-BB07-A3DF7CDBB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09B4A4-A472-E58A-01F8-91009763D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84343-4CCB-4DCA-98FC-1010E8CDC8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23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EB2C3-D9F7-42F8-1793-AB4989BAF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INSERT,DELETE,UPDATE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073FF5-3018-70F3-D67E-D5E631421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598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17883-7AD6-6643-6663-DA8E4D1B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8BCF5D0-8E2C-2A34-5A18-E948852EF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966" y="653143"/>
            <a:ext cx="9666514" cy="5171123"/>
          </a:xfrm>
        </p:spPr>
      </p:pic>
    </p:spTree>
    <p:extLst>
      <p:ext uri="{BB962C8B-B14F-4D97-AF65-F5344CB8AC3E}">
        <p14:creationId xmlns:p14="http://schemas.microsoft.com/office/powerpoint/2010/main" val="14020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D01FD-A895-4845-AECB-3E9205F0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UPDATE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4B06A18-A270-0413-528A-CD70A60B7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5"/>
            <a:ext cx="10369731" cy="6231618"/>
          </a:xfrm>
        </p:spPr>
      </p:pic>
    </p:spTree>
    <p:extLst>
      <p:ext uri="{BB962C8B-B14F-4D97-AF65-F5344CB8AC3E}">
        <p14:creationId xmlns:p14="http://schemas.microsoft.com/office/powerpoint/2010/main" val="89873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9A45B6F-8A0C-A135-5677-8762E51BB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343" y="1881051"/>
            <a:ext cx="9810206" cy="3788228"/>
          </a:xfrm>
        </p:spPr>
      </p:pic>
    </p:spTree>
    <p:extLst>
      <p:ext uri="{BB962C8B-B14F-4D97-AF65-F5344CB8AC3E}">
        <p14:creationId xmlns:p14="http://schemas.microsoft.com/office/powerpoint/2010/main" val="1739560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Panorámica</PresentationFormat>
  <Paragraphs>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INSERT,DELETE,UPDATE</vt:lpstr>
      <vt:lpstr>INSERT</vt:lpstr>
      <vt:lpstr>UPDATE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INSERT,DELETE,UPDATE</dc:title>
  <dc:creator>Profesores 2 (Informática)</dc:creator>
  <cp:lastModifiedBy>Profesores 2 (Informática)</cp:lastModifiedBy>
  <cp:revision>1</cp:revision>
  <dcterms:created xsi:type="dcterms:W3CDTF">2022-11-28T09:06:37Z</dcterms:created>
  <dcterms:modified xsi:type="dcterms:W3CDTF">2022-11-28T09:11:26Z</dcterms:modified>
</cp:coreProperties>
</file>