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65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2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05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02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2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03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45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3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1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98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40D6-0158-4979-8E04-13C2202DC983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739A-ED60-4D6C-8B88-5CB094998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3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80" y="17193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8036418" y="6140939"/>
            <a:ext cx="406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Bryan van den Doel 2F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1658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d/d8/Git_operations.svg/760px-Git_oper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4416"/>
            <a:ext cx="4153177" cy="339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4348770" y="340045"/>
            <a:ext cx="2309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Termen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1668" y="2125014"/>
            <a:ext cx="4945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Change: wijziging in bestanden in de repository</a:t>
            </a:r>
          </a:p>
          <a:p>
            <a:r>
              <a:rPr lang="nl-NL" dirty="0" smtClean="0"/>
              <a:t>Checkout: Kopiëren van meest recente bestanden</a:t>
            </a:r>
          </a:p>
          <a:p>
            <a:r>
              <a:rPr lang="nl-NL" dirty="0" err="1" smtClean="0"/>
              <a:t>Commit</a:t>
            </a:r>
            <a:r>
              <a:rPr lang="nl-NL" dirty="0" smtClean="0"/>
              <a:t>: kopie van veranderingen word </a:t>
            </a:r>
            <a:r>
              <a:rPr lang="nl-NL" dirty="0" smtClean="0"/>
              <a:t>vastgelegd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834130" y="4121240"/>
            <a:ext cx="448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Merge</a:t>
            </a:r>
            <a:r>
              <a:rPr lang="nl-NL" dirty="0" smtClean="0"/>
              <a:t>: 2 branches naar 1 </a:t>
            </a:r>
            <a:r>
              <a:rPr lang="nl-NL" dirty="0" err="1" smtClean="0"/>
              <a:t>branch</a:t>
            </a:r>
            <a:r>
              <a:rPr lang="nl-NL" dirty="0" smtClean="0"/>
              <a:t> </a:t>
            </a:r>
            <a:r>
              <a:rPr lang="nl-NL" dirty="0" smtClean="0"/>
              <a:t>brengen</a:t>
            </a:r>
          </a:p>
          <a:p>
            <a:r>
              <a:rPr lang="nl-NL" dirty="0" err="1"/>
              <a:t>Branch</a:t>
            </a:r>
            <a:r>
              <a:rPr lang="nl-NL" dirty="0"/>
              <a:t>: Tegelijk aan 2 versies kunnen werken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14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5223" t="39631" r="1542" b="33269"/>
          <a:stretch/>
        </p:blipFill>
        <p:spPr>
          <a:xfrm>
            <a:off x="4984123" y="540912"/>
            <a:ext cx="6207617" cy="119773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139964" y="678114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4736" t="11462" r="3962" b="63769"/>
          <a:stretch/>
        </p:blipFill>
        <p:spPr>
          <a:xfrm>
            <a:off x="5074276" y="2305318"/>
            <a:ext cx="6078828" cy="1094704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2391005"/>
            <a:ext cx="4512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</a:t>
            </a:r>
            <a:r>
              <a:rPr lang="nl-NL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git pull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76" y="481035"/>
            <a:ext cx="8783568" cy="58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987167" y="803684"/>
            <a:ext cx="2757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Branches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175263" y="5169622"/>
            <a:ext cx="2381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Mergen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3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437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Office PowerPoint</Application>
  <PresentationFormat>Breedbeeld</PresentationFormat>
  <Paragraphs>11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Bryan van den Doel</dc:creator>
  <cp:lastModifiedBy>Bryan van den Doel</cp:lastModifiedBy>
  <cp:revision>6</cp:revision>
  <dcterms:created xsi:type="dcterms:W3CDTF">2018-01-25T08:57:04Z</dcterms:created>
  <dcterms:modified xsi:type="dcterms:W3CDTF">2018-01-25T10:14:35Z</dcterms:modified>
</cp:coreProperties>
</file>