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>
        <p:scale>
          <a:sx n="95" d="100"/>
          <a:sy n="95" d="100"/>
        </p:scale>
        <p:origin x="1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4F2F-712C-DF9C-BB04-9A5048BCA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378-6A83-0619-54C1-5D1779989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90D77-4DCA-15DC-C47B-E5CBE420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6D3-2C0B-7948-BFC7-94928AA9CB0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7BD46-D016-484D-0155-A6C62B75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620D-09E0-A0B9-3B20-7438C3E6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D6B-EAD8-3647-96CF-68E9A602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4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C5A6-4689-2584-34B4-C7B555E1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767F9-EF04-E4E2-166C-6D614900C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A5E99-A02E-F051-07EA-0F98EEA0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6D3-2C0B-7948-BFC7-94928AA9CB0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ED09-B7EF-9EAA-D058-02C5B8E5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3485F-A023-6793-54FE-2CB81158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D6B-EAD8-3647-96CF-68E9A602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0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EC945-1E47-0CD1-4C43-FD50289F4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6122F-41DD-C7F1-BF50-1B275DEC0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EAA5-D906-C214-AD18-207BB517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6D3-2C0B-7948-BFC7-94928AA9CB0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EA92-68AC-8876-0290-3AFB134E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8C58C-728A-23C0-40B3-D65F60D5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D6B-EAD8-3647-96CF-68E9A602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A538-B415-075A-654F-190E0348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BBAA-F43C-BED0-96FF-CC919C7E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333F-DF2C-642F-2618-BA77E156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6D3-2C0B-7948-BFC7-94928AA9CB0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C4FC-E04F-DB3D-5C26-288C7E45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ADB89-BA06-3CDB-5941-3983154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D6B-EAD8-3647-96CF-68E9A602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1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0D3D-E4E2-A2CF-E6C2-C5333C95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612AB-B668-0646-C329-FB5F6CD5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227B-44C0-334E-CB6E-35EF0D66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6D3-2C0B-7948-BFC7-94928AA9CB0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F532-A936-5180-A71C-01CBD983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479E-C1B2-418E-5D45-D02A932B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D6B-EAD8-3647-96CF-68E9A602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4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492D-4E22-2A6F-13E4-A32EB46A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AD54-992A-0BCE-3963-F016C55AE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915A9-2E40-04D2-91E9-8E413B002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2621-2D48-E891-A30C-900E9844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6D3-2C0B-7948-BFC7-94928AA9CB0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02C59-0205-8435-4145-93183F2A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843D3-10D0-46FC-0F77-13C921C4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D6B-EAD8-3647-96CF-68E9A602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737D-7279-F2E1-FAF0-034DC32D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C6520-30E0-F3E9-7B9C-7BC658BC8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098F0-16FD-2F71-2361-D98CFC3B2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04191-E9D3-6A52-03F3-47CE6C70B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ED528-A139-9B1C-1A99-F0D24B0CB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11FCE-34E6-DAF1-F10A-48152A18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6D3-2C0B-7948-BFC7-94928AA9CB0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4F2CD-9370-9890-F591-4101B2DD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D95C0-3696-A30A-B155-EC569B73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D6B-EAD8-3647-96CF-68E9A602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1FAC-C805-A16F-98BD-809627E8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F7AEC-045D-70BA-D858-7BC0DCFA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6D3-2C0B-7948-BFC7-94928AA9CB0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94AB5-7B84-B1F6-51E3-5727D382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A9F26-539E-67DA-3973-ECE76615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D6B-EAD8-3647-96CF-68E9A602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7141B-7DC0-E7AD-A889-1B882FEF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6D3-2C0B-7948-BFC7-94928AA9CB0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0DEB3-F127-B0AA-FBAB-1D7F7619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FDC3-4B94-3344-8896-94B0D5E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D6B-EAD8-3647-96CF-68E9A602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9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AD8D-51C8-C808-7425-E4E4CD7F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E614-627E-7223-842F-C57729A8E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6B1AA-E4F1-5107-6090-B1E1877CD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57D6-B88D-47E8-B108-C2ECA28F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6D3-2C0B-7948-BFC7-94928AA9CB0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0EB59-743F-EEEE-CAD5-40A553FC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C5AE2-3E72-862C-A0BB-5A88E21C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D6B-EAD8-3647-96CF-68E9A602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6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783E-BEE5-CE27-E3CD-B282682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E1C6D-110E-7C78-A454-2060272F4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62B48-6601-29D3-FF15-5A923D16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31CC4-C970-F415-3377-CC5A2657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6D3-2C0B-7948-BFC7-94928AA9CB0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EA839-22AB-7B4F-2621-44796623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E951-52D8-BA72-524D-9E3B141E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D6B-EAD8-3647-96CF-68E9A602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0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6CA00-D33C-E35D-B076-45510978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4822A-8DF8-74C7-733E-FF7059931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1030C-1B77-09CB-E023-173CDB1EB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426D3-2C0B-7948-BFC7-94928AA9CB0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B1969-510C-3144-48A2-066192911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9258B-2E43-5B23-0A2E-E884AF751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0ED6B-EAD8-3647-96CF-68E9A602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6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y background with pink text&#10;&#10;Description automatically generated">
            <a:extLst>
              <a:ext uri="{FF2B5EF4-FFF2-40B4-BE49-F238E27FC236}">
                <a16:creationId xmlns:a16="http://schemas.microsoft.com/office/drawing/2014/main" id="{A64CB6B1-BBCB-C63F-B44B-E1BD6036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" y="61601"/>
            <a:ext cx="4826049" cy="2699770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5" name="Picture 4" descr="A grey background with pink text&#10;&#10;Description automatically generated">
            <a:extLst>
              <a:ext uri="{FF2B5EF4-FFF2-40B4-BE49-F238E27FC236}">
                <a16:creationId xmlns:a16="http://schemas.microsoft.com/office/drawing/2014/main" id="{3C980252-228E-131D-F08A-CF506BE47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89" y="1594215"/>
            <a:ext cx="4826049" cy="2720319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Picture 5" descr="A grey rectangular object&#10;&#10;Description automatically generated">
            <a:extLst>
              <a:ext uri="{FF2B5EF4-FFF2-40B4-BE49-F238E27FC236}">
                <a16:creationId xmlns:a16="http://schemas.microsoft.com/office/drawing/2014/main" id="{94378319-4D24-8164-DE2A-E9008CACB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508" y="3429000"/>
            <a:ext cx="4826049" cy="2714653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E2051E-F56F-8326-2D08-A922101F8CDB}"/>
              </a:ext>
            </a:extLst>
          </p:cNvPr>
          <p:cNvSpPr txBox="1"/>
          <p:nvPr/>
        </p:nvSpPr>
        <p:spPr>
          <a:xfrm>
            <a:off x="4860889" y="458576"/>
            <a:ext cx="678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Experimenter initiates LSL Recording before the Experiment Onset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D52EB4-68BD-906A-7337-FC07E4F318F3}"/>
              </a:ext>
            </a:extLst>
          </p:cNvPr>
          <p:cNvSpPr txBox="1"/>
          <p:nvPr/>
        </p:nvSpPr>
        <p:spPr>
          <a:xfrm>
            <a:off x="8536138" y="2142276"/>
            <a:ext cx="337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for Resting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706DB-720D-E2ED-AFF7-E9CA13F1A3EF}"/>
              </a:ext>
            </a:extLst>
          </p:cNvPr>
          <p:cNvSpPr txBox="1"/>
          <p:nvPr/>
        </p:nvSpPr>
        <p:spPr>
          <a:xfrm>
            <a:off x="4860889" y="5355592"/>
            <a:ext cx="337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Resting State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 minutes)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90F195-9F3D-5E96-06D4-33BDAF3D122D}"/>
              </a:ext>
            </a:extLst>
          </p:cNvPr>
          <p:cNvSpPr txBox="1"/>
          <p:nvPr/>
        </p:nvSpPr>
        <p:spPr>
          <a:xfrm>
            <a:off x="-4157" y="5497322"/>
            <a:ext cx="3224605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Black Border:</a:t>
            </a:r>
            <a:r>
              <a:rPr lang="en-US" dirty="0"/>
              <a:t> Participant advances with mouse click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E93436-94EE-6139-AFC7-F77B0E09F03C}"/>
              </a:ext>
            </a:extLst>
          </p:cNvPr>
          <p:cNvSpPr txBox="1"/>
          <p:nvPr/>
        </p:nvSpPr>
        <p:spPr>
          <a:xfrm>
            <a:off x="-4157" y="6150068"/>
            <a:ext cx="3224605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Green Border: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dirty="0"/>
              <a:t>Timing is pre-set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F304B-7976-B264-E1DC-2AF39E72CAB2}"/>
              </a:ext>
            </a:extLst>
          </p:cNvPr>
          <p:cNvSpPr txBox="1"/>
          <p:nvPr/>
        </p:nvSpPr>
        <p:spPr>
          <a:xfrm>
            <a:off x="-4157" y="4848098"/>
            <a:ext cx="3227832" cy="64922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</a:t>
            </a:r>
            <a:r>
              <a:rPr lang="en-US" b="1" u="sng" dirty="0"/>
              <a:t> </a:t>
            </a:r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Border:</a:t>
            </a:r>
            <a:r>
              <a:rPr lang="en-US" dirty="0"/>
              <a:t> Experimenter advances screen w/ keypress</a:t>
            </a:r>
          </a:p>
        </p:txBody>
      </p:sp>
    </p:spTree>
    <p:extLst>
      <p:ext uri="{BB962C8B-B14F-4D97-AF65-F5344CB8AC3E}">
        <p14:creationId xmlns:p14="http://schemas.microsoft.com/office/powerpoint/2010/main" val="74835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EF5B8BF-E771-410F-5DFF-7FD83775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26049" cy="2711301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5" name="Picture 4" descr="A grey background with pink text&#10;&#10;Description automatically generated">
            <a:extLst>
              <a:ext uri="{FF2B5EF4-FFF2-40B4-BE49-F238E27FC236}">
                <a16:creationId xmlns:a16="http://schemas.microsoft.com/office/drawing/2014/main" id="{4612E717-1734-C807-B670-61F4C8A59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686" y="1711148"/>
            <a:ext cx="4826049" cy="2714653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5328AEF1-DC1A-03DC-BDF7-0F68E1B81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958" y="3422296"/>
            <a:ext cx="4826049" cy="2714653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0" name="Picture 9" descr="A grey rectangular object&#10;&#10;Description automatically generated">
            <a:extLst>
              <a:ext uri="{FF2B5EF4-FFF2-40B4-BE49-F238E27FC236}">
                <a16:creationId xmlns:a16="http://schemas.microsoft.com/office/drawing/2014/main" id="{C69FE164-CD05-C05F-4BF0-B2408A977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820" y="4425801"/>
            <a:ext cx="4387317" cy="2467866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D8FAF7-2849-CD44-88D0-3E2EB0582215}"/>
              </a:ext>
            </a:extLst>
          </p:cNvPr>
          <p:cNvSpPr txBox="1"/>
          <p:nvPr/>
        </p:nvSpPr>
        <p:spPr>
          <a:xfrm>
            <a:off x="4955827" y="840064"/>
            <a:ext cx="401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for Passive Listening 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D97F6-231F-0C91-3DB0-3AB1E29C91A5}"/>
              </a:ext>
            </a:extLst>
          </p:cNvPr>
          <p:cNvSpPr txBox="1"/>
          <p:nvPr/>
        </p:nvSpPr>
        <p:spPr>
          <a:xfrm>
            <a:off x="9103659" y="3276054"/>
            <a:ext cx="401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story stimulus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A2E0B-98F4-3F59-DE8A-5CCAEA2D53C3}"/>
              </a:ext>
            </a:extLst>
          </p:cNvPr>
          <p:cNvSpPr txBox="1"/>
          <p:nvPr/>
        </p:nvSpPr>
        <p:spPr>
          <a:xfrm>
            <a:off x="1828800" y="6330642"/>
            <a:ext cx="513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 plays … Timing varies (~ 2.5minutes each)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F7DF9-FC4A-80DC-5D2F-11EE43203644}"/>
              </a:ext>
            </a:extLst>
          </p:cNvPr>
          <p:cNvSpPr txBox="1"/>
          <p:nvPr/>
        </p:nvSpPr>
        <p:spPr>
          <a:xfrm>
            <a:off x="9274478" y="3554717"/>
            <a:ext cx="401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Repeats for each story (6x)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E8D3AC-317A-1362-724D-1E72DEFF4FCB}"/>
              </a:ext>
            </a:extLst>
          </p:cNvPr>
          <p:cNvCxnSpPr/>
          <p:nvPr/>
        </p:nvCxnSpPr>
        <p:spPr>
          <a:xfrm>
            <a:off x="8407007" y="3739383"/>
            <a:ext cx="6966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AC48DA-6FCC-C665-3527-C90BE38F03B5}"/>
              </a:ext>
            </a:extLst>
          </p:cNvPr>
          <p:cNvCxnSpPr>
            <a:cxnSpLocks/>
          </p:cNvCxnSpPr>
          <p:nvPr/>
        </p:nvCxnSpPr>
        <p:spPr>
          <a:xfrm flipV="1">
            <a:off x="9511554" y="3924049"/>
            <a:ext cx="0" cy="5017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A880116-FF53-717B-E2D9-575031A1F18B}"/>
              </a:ext>
            </a:extLst>
          </p:cNvPr>
          <p:cNvSpPr txBox="1"/>
          <p:nvPr/>
        </p:nvSpPr>
        <p:spPr>
          <a:xfrm>
            <a:off x="6418735" y="2283054"/>
            <a:ext cx="401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for Passive Listening Block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C353FA3-5351-9655-7D86-9690A43F9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72632"/>
            <a:ext cx="2058168" cy="12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3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0AA3F201-BE4F-EDC9-3260-42EC4E437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264" y="1622398"/>
            <a:ext cx="6423471" cy="361320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9E2820-50E9-9AA8-E52A-608F07FD5432}"/>
              </a:ext>
            </a:extLst>
          </p:cNvPr>
          <p:cNvSpPr txBox="1"/>
          <p:nvPr/>
        </p:nvSpPr>
        <p:spPr>
          <a:xfrm>
            <a:off x="4385474" y="1118220"/>
            <a:ext cx="401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 Ends, Instructions for self report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BA96A-DD5D-A47D-0E75-BCFA895821BE}"/>
              </a:ext>
            </a:extLst>
          </p:cNvPr>
          <p:cNvSpPr txBox="1"/>
          <p:nvPr/>
        </p:nvSpPr>
        <p:spPr>
          <a:xfrm>
            <a:off x="9274478" y="3554717"/>
            <a:ext cx="401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Repeats for each story (6x)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61F5F5-2CD2-677B-FB69-182D82ACE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7174"/>
            <a:ext cx="2739422" cy="17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9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yellow face with a purple line&#10;&#10;Description automatically generated">
            <a:extLst>
              <a:ext uri="{FF2B5EF4-FFF2-40B4-BE49-F238E27FC236}">
                <a16:creationId xmlns:a16="http://schemas.microsoft.com/office/drawing/2014/main" id="{34F94895-4353-3AA3-90E0-E5B66585B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4" y="53320"/>
            <a:ext cx="4826049" cy="27146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8" name="Picture 47" descr="A yellow face with a purple line&#10;&#10;Description automatically generated">
            <a:extLst>
              <a:ext uri="{FF2B5EF4-FFF2-40B4-BE49-F238E27FC236}">
                <a16:creationId xmlns:a16="http://schemas.microsoft.com/office/drawing/2014/main" id="{D89BE7AA-5DB9-D8BD-E278-EEF998800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54" y="534026"/>
            <a:ext cx="4826049" cy="27146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9" name="Picture 48" descr="A yellow face with pink lines and purple text&#10;&#10;Description automatically generated">
            <a:extLst>
              <a:ext uri="{FF2B5EF4-FFF2-40B4-BE49-F238E27FC236}">
                <a16:creationId xmlns:a16="http://schemas.microsoft.com/office/drawing/2014/main" id="{298F57E7-9919-FB19-EDC0-CB898A9B5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164" y="1067714"/>
            <a:ext cx="4826049" cy="27146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1" name="Picture 20" descr="A yellow face with pink lines and purple text&#10;&#10;Description automatically generated">
            <a:extLst>
              <a:ext uri="{FF2B5EF4-FFF2-40B4-BE49-F238E27FC236}">
                <a16:creationId xmlns:a16="http://schemas.microsoft.com/office/drawing/2014/main" id="{1397FCE8-0A7F-EF4F-B066-BD859DAD9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875" y="1568415"/>
            <a:ext cx="4826049" cy="27146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3" name="Picture 22" descr="A yellow face with a purple line&#10;&#10;Description automatically generated">
            <a:extLst>
              <a:ext uri="{FF2B5EF4-FFF2-40B4-BE49-F238E27FC236}">
                <a16:creationId xmlns:a16="http://schemas.microsoft.com/office/drawing/2014/main" id="{EA1E0B51-CB94-E3BD-4BFE-AF91196B2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586" y="2066592"/>
            <a:ext cx="4826049" cy="27146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7" name="Picture 46" descr="A pink line with white text&#10;&#10;Description automatically generated">
            <a:extLst>
              <a:ext uri="{FF2B5EF4-FFF2-40B4-BE49-F238E27FC236}">
                <a16:creationId xmlns:a16="http://schemas.microsoft.com/office/drawing/2014/main" id="{7074C409-0062-0FB0-745D-14C4B2763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5951" y="4143347"/>
            <a:ext cx="4826049" cy="27146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823FE00-FB85-910E-7FA3-F49008030259}"/>
              </a:ext>
            </a:extLst>
          </p:cNvPr>
          <p:cNvSpPr txBox="1"/>
          <p:nvPr/>
        </p:nvSpPr>
        <p:spPr>
          <a:xfrm>
            <a:off x="8848654" y="1778709"/>
            <a:ext cx="401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Report Input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Repeats for each story (6x)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EB3B43D-92DD-2644-3197-8A2C81A154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02704"/>
            <a:ext cx="2490384" cy="15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irthday cake with candles&#10;&#10;Description automatically generated">
            <a:extLst>
              <a:ext uri="{FF2B5EF4-FFF2-40B4-BE49-F238E27FC236}">
                <a16:creationId xmlns:a16="http://schemas.microsoft.com/office/drawing/2014/main" id="{0CC1C43C-8858-EA01-78E2-7E105489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45374" y="-3359888"/>
            <a:ext cx="5308654" cy="29861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 descr="A grey background with pink text&#10;&#10;Description automatically generated">
            <a:extLst>
              <a:ext uri="{FF2B5EF4-FFF2-40B4-BE49-F238E27FC236}">
                <a16:creationId xmlns:a16="http://schemas.microsoft.com/office/drawing/2014/main" id="{232E5C15-3F39-A8F0-9992-70FCDB42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3" y="165854"/>
            <a:ext cx="4826049" cy="27146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B8C41C15-4066-8225-519D-DAC5EFD5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751" y="1513917"/>
            <a:ext cx="4826049" cy="27146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8691BD29-609B-E745-EA30-E5D9CB89D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928" y="3111461"/>
            <a:ext cx="4826049" cy="27146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135263-ADC7-F8C3-0415-44F290074E92}"/>
              </a:ext>
            </a:extLst>
          </p:cNvPr>
          <p:cNvSpPr txBox="1"/>
          <p:nvPr/>
        </p:nvSpPr>
        <p:spPr>
          <a:xfrm>
            <a:off x="5155574" y="530479"/>
            <a:ext cx="401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to final 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D00127-AB04-2D19-BC84-2A25679B65B2}"/>
              </a:ext>
            </a:extLst>
          </p:cNvPr>
          <p:cNvSpPr txBox="1"/>
          <p:nvPr/>
        </p:nvSpPr>
        <p:spPr>
          <a:xfrm>
            <a:off x="2935200" y="3608162"/>
            <a:ext cx="401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Favorite Story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3B5CFB-4AFA-8BD0-B25E-A8F001C05A53}"/>
              </a:ext>
            </a:extLst>
          </p:cNvPr>
          <p:cNvSpPr txBox="1"/>
          <p:nvPr/>
        </p:nvSpPr>
        <p:spPr>
          <a:xfrm>
            <a:off x="5067352" y="5387378"/>
            <a:ext cx="401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Favorite Story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5D5D0E-5026-D5FC-AEDA-0C9C1AC9E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387378"/>
            <a:ext cx="2354802" cy="14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2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y background with pink text&#10;&#10;Description automatically generated">
            <a:extLst>
              <a:ext uri="{FF2B5EF4-FFF2-40B4-BE49-F238E27FC236}">
                <a16:creationId xmlns:a16="http://schemas.microsoft.com/office/drawing/2014/main" id="{E0728E31-9CC1-9899-CE60-B6CDCB120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0" y="113432"/>
            <a:ext cx="4826049" cy="2714653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5" name="Picture 4" descr="A grey background with pink text&#10;&#10;Description automatically generated">
            <a:extLst>
              <a:ext uri="{FF2B5EF4-FFF2-40B4-BE49-F238E27FC236}">
                <a16:creationId xmlns:a16="http://schemas.microsoft.com/office/drawing/2014/main" id="{F82AB2F0-8A31-272E-0D14-CD224EAB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13" y="1665854"/>
            <a:ext cx="4826049" cy="27113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 descr="A grey rectangular object&#10;&#10;Description automatically generated">
            <a:extLst>
              <a:ext uri="{FF2B5EF4-FFF2-40B4-BE49-F238E27FC236}">
                <a16:creationId xmlns:a16="http://schemas.microsoft.com/office/drawing/2014/main" id="{DF1D6A8F-3CD7-3B88-C321-D83C612F9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635" y="3019828"/>
            <a:ext cx="4826049" cy="2714653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8" name="Picture 7" descr="A grey background with purple text&#10;&#10;Description automatically generated">
            <a:extLst>
              <a:ext uri="{FF2B5EF4-FFF2-40B4-BE49-F238E27FC236}">
                <a16:creationId xmlns:a16="http://schemas.microsoft.com/office/drawing/2014/main" id="{225E89B7-B532-3404-6C7E-9F1EA4B74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411" y="4143347"/>
            <a:ext cx="4826049" cy="2714653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34D943-E751-06A6-C579-E0D758EF5F95}"/>
              </a:ext>
            </a:extLst>
          </p:cNvPr>
          <p:cNvSpPr txBox="1"/>
          <p:nvPr/>
        </p:nvSpPr>
        <p:spPr>
          <a:xfrm>
            <a:off x="4946829" y="457763"/>
            <a:ext cx="660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Break: EEG Impedances are re-checked and adjusted.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Timing may vary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5F87F-6883-E88A-72DC-BE699988938A}"/>
              </a:ext>
            </a:extLst>
          </p:cNvPr>
          <p:cNvSpPr txBox="1"/>
          <p:nvPr/>
        </p:nvSpPr>
        <p:spPr>
          <a:xfrm>
            <a:off x="6204017" y="2021676"/>
            <a:ext cx="660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Active Social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10744-3F17-F0C3-88BD-FCEAAC9A19EE}"/>
              </a:ext>
            </a:extLst>
          </p:cNvPr>
          <p:cNvSpPr txBox="1"/>
          <p:nvPr/>
        </p:nvSpPr>
        <p:spPr>
          <a:xfrm>
            <a:off x="2793902" y="4821309"/>
            <a:ext cx="660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Block (5 minutes)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F561F-EEA4-4A2D-C62E-E099246494C6}"/>
              </a:ext>
            </a:extLst>
          </p:cNvPr>
          <p:cNvSpPr txBox="1"/>
          <p:nvPr/>
        </p:nvSpPr>
        <p:spPr>
          <a:xfrm>
            <a:off x="6509772" y="6354167"/>
            <a:ext cx="660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816114-7940-AEBB-CD66-F2B99C59C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338482"/>
            <a:ext cx="2433096" cy="15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8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130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Gonzalez</dc:creator>
  <cp:lastModifiedBy>Bryan Gonzalez</cp:lastModifiedBy>
  <cp:revision>6</cp:revision>
  <dcterms:created xsi:type="dcterms:W3CDTF">2024-08-21T18:06:32Z</dcterms:created>
  <dcterms:modified xsi:type="dcterms:W3CDTF">2024-08-21T19:52:46Z</dcterms:modified>
</cp:coreProperties>
</file>