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3" d="100"/>
          <a:sy n="73" d="100"/>
        </p:scale>
        <p:origin x="3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tm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Bryan Howard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Functional Requirements: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Lesson Booking</a:t>
            </a:r>
            <a:r>
              <a:rPr lang="en-US" sz="1600" dirty="0"/>
              <a:t>: The system shall allow students to book, modify, and cancel driving lessons through an online interface, ensuring they can schedule time with an available instructor.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User Role Management</a:t>
            </a:r>
            <a:r>
              <a:rPr lang="en-US" sz="1600" dirty="0"/>
              <a:t>: The system shall allow administrators to manage user accounts, including adding new users, modifying roles (e.g., students, instructors), and removing users from the system.</a:t>
            </a:r>
          </a:p>
          <a:p>
            <a:r>
              <a:rPr lang="en-US" sz="1600" b="1" dirty="0"/>
              <a:t>Nonfunctional Requirements: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Performance</a:t>
            </a:r>
            <a:r>
              <a:rPr lang="en-US" sz="1600" dirty="0"/>
              <a:t>: The system must respond to user actions (e.g., booking a lesson or taking a test) within 2-3 seconds, ensuring a smooth and efficient user experience.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Security</a:t>
            </a:r>
            <a:r>
              <a:rPr lang="en-US" sz="1600" dirty="0"/>
              <a:t>: The system shall encrypt all sensitive data, including user passwords and payment details, using industry-standard encryption (SSL/TLS), and ensure role-based access control for different user types (e.g., students, instructors, admins).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your use case diagram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diagram of a driver pass&#10;&#10;Description automatically generated">
            <a:extLst>
              <a:ext uri="{FF2B5EF4-FFF2-40B4-BE49-F238E27FC236}">
                <a16:creationId xmlns:a16="http://schemas.microsoft.com/office/drawing/2014/main" id="{67069537-3DF8-F128-0F90-C4055ECB8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43" y="1016133"/>
            <a:ext cx="5742546" cy="4802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screenshot of a diagram&#10;&#10;Description automatically generated">
            <a:extLst>
              <a:ext uri="{FF2B5EF4-FFF2-40B4-BE49-F238E27FC236}">
                <a16:creationId xmlns:a16="http://schemas.microsoft.com/office/drawing/2014/main" id="{E8AA11DF-C2F4-6553-6BDB-A9399B8F6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93" y="801688"/>
            <a:ext cx="4432114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How the </a:t>
            </a:r>
            <a:r>
              <a:rPr lang="en-US" sz="1600" b="1" dirty="0" err="1"/>
              <a:t>DriverPass</a:t>
            </a:r>
            <a:r>
              <a:rPr lang="en-US" sz="1600" b="1" dirty="0"/>
              <a:t> System Design Addresses Security Concerns: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SSL/TLS Encryption</a:t>
            </a:r>
            <a:r>
              <a:rPr lang="en-US" sz="1600" dirty="0"/>
              <a:t>: Secures data in transit between clients and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Role-Based Access Control (RBAC)</a:t>
            </a:r>
            <a:r>
              <a:rPr lang="en-US" sz="1600" dirty="0"/>
              <a:t>: Ensures only authorized access to system features based on user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Password Encryption</a:t>
            </a:r>
            <a:r>
              <a:rPr lang="en-US" sz="1600" dirty="0"/>
              <a:t>: Uses strong hashing (e.g., </a:t>
            </a:r>
            <a:r>
              <a:rPr lang="en-US" sz="1600" dirty="0" err="1"/>
              <a:t>bcrypt</a:t>
            </a:r>
            <a:r>
              <a:rPr lang="en-US" sz="1600" dirty="0"/>
              <a:t>) for secure password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Secure User Authentication</a:t>
            </a:r>
            <a:r>
              <a:rPr lang="en-US" sz="1600" dirty="0"/>
              <a:t>: Multi-factor authentication (MFA) can be implemented for added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Audit Logs</a:t>
            </a:r>
            <a:r>
              <a:rPr lang="en-US" sz="1600" dirty="0"/>
              <a:t>: Tracks user actions for accountability and security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Account Lockout</a:t>
            </a:r>
            <a:r>
              <a:rPr lang="en-US" sz="1600" dirty="0"/>
              <a:t>: Protects against brute-force attacks by locking accounts after multiple failed login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Backup and Recovery</a:t>
            </a:r>
            <a:r>
              <a:rPr lang="en-US" sz="1600" dirty="0"/>
              <a:t>: Regular backups ensure data recovery in case of breaches or data loss.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Limitations of the </a:t>
            </a:r>
            <a:r>
              <a:rPr lang="en-US" sz="1600" b="1" dirty="0" err="1"/>
              <a:t>DriverPass</a:t>
            </a:r>
            <a:r>
              <a:rPr lang="en-US" sz="1600" b="1" dirty="0"/>
              <a:t>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Internet Dependency</a:t>
            </a:r>
            <a:r>
              <a:rPr lang="en-US" sz="1600" dirty="0"/>
              <a:t>: Requires a stable internet connection for real-time bookings and test-taking, limiting use in areas with poor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Scalability</a:t>
            </a:r>
            <a:r>
              <a:rPr lang="en-US" sz="1600" dirty="0"/>
              <a:t>: The initial design may face performance issues with a rapidly growing user base unless further infrastructure scaling is implemented.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Mobile App Unavailable</a:t>
            </a:r>
            <a:r>
              <a:rPr lang="en-US" sz="1600" dirty="0"/>
              <a:t>: Currently, the system is designed as a responsive web app, but there is no dedicated mobile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Instructor Availability</a:t>
            </a:r>
            <a:r>
              <a:rPr lang="en-US" sz="1600" dirty="0"/>
              <a:t>: The system's effectiveness is limited by the availability of instructors, which could cause scheduling delays during high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Limited Payment Processing</a:t>
            </a:r>
            <a:r>
              <a:rPr lang="en-US" sz="1600" dirty="0"/>
              <a:t>: Integration with payment gateways may initially be basic, with limited support for advanced payment options like installment plans.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1350</TotalTime>
  <Words>661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Flying Technologies</cp:lastModifiedBy>
  <cp:revision>21</cp:revision>
  <dcterms:created xsi:type="dcterms:W3CDTF">2019-10-14T02:36:52Z</dcterms:created>
  <dcterms:modified xsi:type="dcterms:W3CDTF">2024-10-24T23:41:36Z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