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14"/>
  </p:notesMasterIdLst>
  <p:sldIdLst>
    <p:sldId id="326" r:id="rId2"/>
    <p:sldId id="327" r:id="rId3"/>
    <p:sldId id="328" r:id="rId4"/>
    <p:sldId id="330" r:id="rId5"/>
    <p:sldId id="334" r:id="rId6"/>
    <p:sldId id="335" r:id="rId7"/>
    <p:sldId id="331" r:id="rId8"/>
    <p:sldId id="336" r:id="rId9"/>
    <p:sldId id="329" r:id="rId10"/>
    <p:sldId id="337" r:id="rId11"/>
    <p:sldId id="332" r:id="rId12"/>
    <p:sldId id="33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na   Zimmerman" initials="DZ" lastIdx="1" clrIdx="0">
    <p:extLst>
      <p:ext uri="{19B8F6BF-5375-455C-9EA6-DF929625EA0E}">
        <p15:presenceInfo xmlns:p15="http://schemas.microsoft.com/office/powerpoint/2012/main" userId="Donna   Zimmer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F7F8"/>
    <a:srgbClr val="FCF8F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>
      <p:cViewPr varScale="1">
        <p:scale>
          <a:sx n="85" d="100"/>
          <a:sy n="85" d="100"/>
        </p:scale>
        <p:origin x="15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52274-14E8-49BD-B2CC-0190643AD99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C940-815D-4FE1-AF14-BD8772D1E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8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5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>
            <a:normAutofit/>
          </a:bodyPr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9DEFF-6E52-4DE5-9909-A131E508BA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87817"/>
            <a:ext cx="2219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solidFill>
          <a:srgbClr val="FB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>
            <a:normAutofit/>
          </a:bodyPr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9DEFF-6E52-4DE5-9909-A131E508BA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87817"/>
            <a:ext cx="22193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B70CF-1B4F-47E2-AEA2-4D8004862F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colorTemperature colorTemp="6020"/>
                    </a14:imgEffect>
                    <a14:imgEffect>
                      <a14:saturation sat="90000"/>
                    </a14:imgEffect>
                    <a14:imgEffect>
                      <a14:brightnessContrast bright="22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87385"/>
            <a:ext cx="5562600" cy="47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7FA7C1-FAEE-4EDF-8B85-776CC25A55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8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54"/>
                    </a14:imgEffect>
                    <a14:imgEffect>
                      <a14:saturation sat="86000"/>
                    </a14:imgEffect>
                    <a14:imgEffect>
                      <a14:brightnessContrast bright="17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205" b="-350"/>
          <a:stretch/>
        </p:blipFill>
        <p:spPr bwMode="auto">
          <a:xfrm>
            <a:off x="3733800" y="2205698"/>
            <a:ext cx="5410200" cy="46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>
            <a:normAutofit/>
          </a:bodyPr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9DEFF-6E52-4DE5-9909-A131E508BA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87817"/>
            <a:ext cx="2219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>
            <a:normAutofit/>
          </a:bodyPr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9DEFF-6E52-4DE5-9909-A131E508BA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87817"/>
            <a:ext cx="2219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328905-B02F-489A-8C3F-8A163285F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colorTemperature colorTemp="6020"/>
                    </a14:imgEffect>
                    <a14:imgEffect>
                      <a14:saturation sat="90000"/>
                    </a14:imgEffect>
                    <a14:imgEffect>
                      <a14:brightnessContrast bright="22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87385"/>
            <a:ext cx="5562600" cy="477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67000"/>
            <a:ext cx="6248400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38931"/>
            <a:ext cx="68183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9DEFF-6E52-4DE5-9909-A131E508BA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87817"/>
            <a:ext cx="2219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2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352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068C-50F5-4F65-B9BF-D28ADA52961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FFA3-65DF-4EEE-A1C5-3ED31E5F88B7}" type="slidenum">
              <a:rPr lang="en-US" smtClean="0"/>
              <a:t>‹#›</a:t>
            </a:fld>
            <a:endParaRPr lang="en-US"/>
          </a:p>
        </p:txBody>
      </p:sp>
      <p:pic>
        <p:nvPicPr>
          <p:cNvPr id="17416" name="Picture 8" descr="C:\Users\d\Downloads\background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3507"/>
            <a:ext cx="6553200" cy="49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5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B737A-5B12-4292-B5AD-61E72A0A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BRAINCO Collaboration</a:t>
            </a:r>
          </a:p>
        </p:txBody>
      </p:sp>
    </p:spTree>
    <p:extLst>
      <p:ext uri="{BB962C8B-B14F-4D97-AF65-F5344CB8AC3E}">
        <p14:creationId xmlns:p14="http://schemas.microsoft.com/office/powerpoint/2010/main" val="69467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6467-C9B1-4654-AD45-6B333FD7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0635-9743-49C5-A561-2889C23A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the end of the summer we will deliver:</a:t>
            </a:r>
          </a:p>
          <a:p>
            <a:pPr lvl="1"/>
            <a:r>
              <a:rPr lang="en-US" dirty="0"/>
              <a:t>A mechanized wrist that can operate with one or more prosthetic hands.</a:t>
            </a:r>
          </a:p>
          <a:p>
            <a:pPr lvl="1"/>
            <a:r>
              <a:rPr lang="en-US" dirty="0"/>
              <a:t>The ability for students to run the </a:t>
            </a:r>
            <a:r>
              <a:rPr lang="en-US" dirty="0" err="1"/>
              <a:t>BrainCo</a:t>
            </a:r>
            <a:r>
              <a:rPr lang="en-US" dirty="0"/>
              <a:t> and Mechanical hands.</a:t>
            </a:r>
          </a:p>
          <a:p>
            <a:pPr lvl="1"/>
            <a:r>
              <a:rPr lang="en-US" dirty="0"/>
              <a:t>Test results from the </a:t>
            </a:r>
            <a:r>
              <a:rPr lang="en-US" dirty="0" err="1"/>
              <a:t>NeuroMaker</a:t>
            </a:r>
            <a:r>
              <a:rPr lang="en-US" dirty="0"/>
              <a:t>, Sensor Glove, and other sensor control options.</a:t>
            </a:r>
          </a:p>
          <a:p>
            <a:pPr lvl="1"/>
            <a:r>
              <a:rPr lang="en-US" dirty="0"/>
              <a:t>The possibility to do demonstrations and hands-on activities that can amaze and inspire.</a:t>
            </a:r>
          </a:p>
          <a:p>
            <a:pPr lvl="1"/>
            <a:r>
              <a:rPr lang="en-US" dirty="0"/>
              <a:t>Data and design information to share with the e-NABLE and other open-source communities.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7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05FF-E4A0-4FCB-9D27-F88F350C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could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7AF4-7145-4FAF-9907-74A23C33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Wellness Center - biofeedback</a:t>
            </a:r>
          </a:p>
          <a:p>
            <a:r>
              <a:rPr lang="en-US" dirty="0"/>
              <a:t>Area Hospitals – neurology, biotech</a:t>
            </a:r>
          </a:p>
          <a:p>
            <a:r>
              <a:rPr lang="en-US" dirty="0"/>
              <a:t>Service hours for high school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8">
            <a:alpha val="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28A7-0C1F-4BF6-B4E6-1DDCFE37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D512-9BA6-4231-920E-E809657E4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BrainCo Hands – 2 at $500 ea</a:t>
            </a:r>
          </a:p>
          <a:p>
            <a:r>
              <a:rPr lang="en-US" dirty="0"/>
              <a:t>One NeuroMaker BCI – 1 at $500 ea</a:t>
            </a:r>
          </a:p>
          <a:p>
            <a:r>
              <a:rPr lang="en-US" dirty="0"/>
              <a:t>Upgrade to Objet30 printer (covered under Perkins funds) -$15,000</a:t>
            </a:r>
          </a:p>
          <a:p>
            <a:r>
              <a:rPr lang="en-US" dirty="0"/>
              <a:t>3D printing filament/laserable plastic – $250 </a:t>
            </a:r>
          </a:p>
          <a:p>
            <a:r>
              <a:rPr lang="en-US" dirty="0"/>
              <a:t>Sensors/Arduino parts – $500 </a:t>
            </a:r>
          </a:p>
          <a:p>
            <a:r>
              <a:rPr lang="en-US" dirty="0"/>
              <a:t>Mechanical hand – 2 at $100 ea</a:t>
            </a:r>
          </a:p>
          <a:p>
            <a:r>
              <a:rPr lang="en-US" dirty="0"/>
              <a:t>Mechanical parts – $475 </a:t>
            </a:r>
          </a:p>
          <a:p>
            <a:r>
              <a:rPr lang="en-US" dirty="0"/>
              <a:t>Snacks to keep students happy – $70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request:  $2,995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45F92-14B0-4397-B49D-AA3A002D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BrainCo Collaboration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A113AA-FE87-46D8-9DFB-8550895D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Invited by Ray Niehaus</a:t>
            </a:r>
          </a:p>
          <a:p>
            <a:r>
              <a:rPr lang="en-US" dirty="0"/>
              <a:t>Perry Central High School</a:t>
            </a:r>
          </a:p>
          <a:p>
            <a:r>
              <a:rPr lang="en-US" dirty="0"/>
              <a:t>MIT and Harvard joint project</a:t>
            </a:r>
          </a:p>
          <a:p>
            <a:r>
              <a:rPr lang="en-US" dirty="0"/>
              <a:t>IOT Lab in Fishers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6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99BB91-02BA-484B-91A4-CCD3D377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BrainCo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69D7E0-DF73-47DC-9E5A-7BD4B941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BrainCo STEM Hand Base Set Includes:</a:t>
            </a:r>
          </a:p>
          <a:p>
            <a:r>
              <a:rPr lang="en-US" sz="2000" dirty="0"/>
              <a:t>All Ready-to-Build Hardware</a:t>
            </a:r>
          </a:p>
          <a:p>
            <a:r>
              <a:rPr lang="en-US" sz="2000" dirty="0"/>
              <a:t>Motors, Controllers, Sensors, IR Remote, Cables and more</a:t>
            </a:r>
          </a:p>
          <a:p>
            <a:r>
              <a:rPr lang="en-US" sz="2000" dirty="0"/>
              <a:t>Full Curriculum Access</a:t>
            </a:r>
          </a:p>
          <a:p>
            <a:r>
              <a:rPr lang="en-US" sz="2000" dirty="0"/>
              <a:t>Block Based Programming Platform or</a:t>
            </a:r>
          </a:p>
          <a:p>
            <a:r>
              <a:rPr lang="en-US" sz="2000" dirty="0"/>
              <a:t>Python Based Programming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1CF644-F486-4A8C-A997-8D581AEE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71800"/>
            <a:ext cx="2420132" cy="348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EA750-00BF-4F01-AE04-A8D6931BB208}"/>
              </a:ext>
            </a:extLst>
          </p:cNvPr>
          <p:cNvSpPr txBox="1"/>
          <p:nvPr/>
        </p:nvSpPr>
        <p:spPr>
          <a:xfrm>
            <a:off x="1600200" y="4600180"/>
            <a:ext cx="381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This is the base for testing and integrating with the other devices</a:t>
            </a:r>
          </a:p>
        </p:txBody>
      </p:sp>
    </p:spTree>
    <p:extLst>
      <p:ext uri="{BB962C8B-B14F-4D97-AF65-F5344CB8AC3E}">
        <p14:creationId xmlns:p14="http://schemas.microsoft.com/office/powerpoint/2010/main" val="165485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F7F9C5-D4A7-4B5B-A199-B8A93782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AD26-D0B5-4C9A-9017-C3C60E31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NeuroMaker BCI utilizes high tech, safe EEG hardware that detects and digitizes brain activity for analysis and data science applications.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9395A-CAAE-4E5A-B9C1-4E9AFA0F6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33" t="31385" b="7318"/>
          <a:stretch/>
        </p:blipFill>
        <p:spPr>
          <a:xfrm>
            <a:off x="6172200" y="3571448"/>
            <a:ext cx="2514600" cy="2541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7B78E-0B24-42AC-BA81-E7B6A29E4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8" t="12267" r="62673" b="16984"/>
          <a:stretch/>
        </p:blipFill>
        <p:spPr>
          <a:xfrm>
            <a:off x="3581400" y="3886200"/>
            <a:ext cx="2461260" cy="194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D769F9-3C1D-4C82-BFBD-4043B273A06F}"/>
              </a:ext>
            </a:extLst>
          </p:cNvPr>
          <p:cNvSpPr txBox="1"/>
          <p:nvPr/>
        </p:nvSpPr>
        <p:spPr>
          <a:xfrm>
            <a:off x="1238956" y="5110125"/>
            <a:ext cx="381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This is for developing control over the bionics with brain waves</a:t>
            </a:r>
          </a:p>
        </p:txBody>
      </p:sp>
    </p:spTree>
    <p:extLst>
      <p:ext uri="{BB962C8B-B14F-4D97-AF65-F5344CB8AC3E}">
        <p14:creationId xmlns:p14="http://schemas.microsoft.com/office/powerpoint/2010/main" val="225572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D15AEB-99B9-43CC-BDA9-306E17D0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7772400" cy="3552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A17F3-427B-4678-8E11-7272B29E8B50}"/>
              </a:ext>
            </a:extLst>
          </p:cNvPr>
          <p:cNvSpPr txBox="1"/>
          <p:nvPr/>
        </p:nvSpPr>
        <p:spPr>
          <a:xfrm>
            <a:off x="2057400" y="5105400"/>
            <a:ext cx="381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This is for controlling the hand with gestures</a:t>
            </a:r>
          </a:p>
        </p:txBody>
      </p:sp>
    </p:spTree>
    <p:extLst>
      <p:ext uri="{BB962C8B-B14F-4D97-AF65-F5344CB8AC3E}">
        <p14:creationId xmlns:p14="http://schemas.microsoft.com/office/powerpoint/2010/main" val="143982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D9E3C-411D-4209-8FBD-D1CA8966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837"/>
            <a:ext cx="9144000" cy="4234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EF9E9-F7B6-41E3-885B-AA4DD957A1F9}"/>
              </a:ext>
            </a:extLst>
          </p:cNvPr>
          <p:cNvSpPr txBox="1"/>
          <p:nvPr/>
        </p:nvSpPr>
        <p:spPr>
          <a:xfrm>
            <a:off x="1676400" y="4965962"/>
            <a:ext cx="381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This is for testing the use of servo motors and linkages on fingers</a:t>
            </a:r>
          </a:p>
        </p:txBody>
      </p:sp>
    </p:spTree>
    <p:extLst>
      <p:ext uri="{BB962C8B-B14F-4D97-AF65-F5344CB8AC3E}">
        <p14:creationId xmlns:p14="http://schemas.microsoft.com/office/powerpoint/2010/main" val="164873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954C-655E-49C7-9B0E-C00F8789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role?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E89DA-BF6B-4716-99E3-E5103087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a wrist for this hand</a:t>
            </a:r>
          </a:p>
          <a:p>
            <a:r>
              <a:rPr lang="en-US" dirty="0"/>
              <a:t>Test piezo and other sensors</a:t>
            </a:r>
          </a:p>
          <a:p>
            <a:r>
              <a:rPr lang="en-US" dirty="0"/>
              <a:t>Experiment with feedback to user</a:t>
            </a:r>
          </a:p>
          <a:p>
            <a:r>
              <a:rPr lang="en-US" dirty="0"/>
              <a:t>Tie into e-NABLE open-source prosthetics</a:t>
            </a:r>
          </a:p>
          <a:p>
            <a:r>
              <a:rPr lang="en-US" dirty="0"/>
              <a:t>Tie into NIOP catalog of offerings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5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E594-E099-4272-B310-CBB4843F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and 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77CC-8C1A-4464-B03A-AB7F2E8A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0"/>
            <a:ext cx="7239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and community partners will start meeting right away to develop a plan.</a:t>
            </a:r>
          </a:p>
          <a:p>
            <a:r>
              <a:rPr lang="en-US" dirty="0"/>
              <a:t>This summer will have virtual or face-to-face meetings to test these parts.  Older students from previous camps will be invited.  There will be no additional cost for these “inventor camps”.</a:t>
            </a:r>
          </a:p>
          <a:p>
            <a:r>
              <a:rPr lang="en-US" dirty="0"/>
              <a:t>The team will collaborate with Ray Niehaus and his connections to share information and progress.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0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8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05FF-E4A0-4FCB-9D27-F88F350C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it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7AF4-7145-4FAF-9907-74A23C33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Ties in with our AART and Design Curriculum</a:t>
            </a:r>
          </a:p>
          <a:p>
            <a:r>
              <a:rPr lang="en-US" dirty="0"/>
              <a:t>Robotics Club – Students from all majors</a:t>
            </a:r>
          </a:p>
          <a:p>
            <a:r>
              <a:rPr lang="en-US" dirty="0"/>
              <a:t>Summer “inventors” camp – Socially distant work possible</a:t>
            </a:r>
          </a:p>
          <a:p>
            <a:r>
              <a:rPr lang="en-US" dirty="0"/>
              <a:t>Community collaboration</a:t>
            </a:r>
          </a:p>
          <a:p>
            <a:r>
              <a:rPr lang="en-US" dirty="0"/>
              <a:t>A showy demonstration of our work</a:t>
            </a:r>
          </a:p>
          <a:p>
            <a:pPr lvl="1"/>
            <a:r>
              <a:rPr lang="en-US" dirty="0"/>
              <a:t>Two robots with hands interacting</a:t>
            </a:r>
          </a:p>
          <a:p>
            <a:pPr lvl="1"/>
            <a:r>
              <a:rPr lang="en-US" dirty="0"/>
              <a:t>Pouring liquid without spilling</a:t>
            </a:r>
          </a:p>
          <a:p>
            <a:pPr lvl="1"/>
            <a:r>
              <a:rPr lang="en-US" dirty="0"/>
              <a:t>Picking up an egg </a:t>
            </a:r>
          </a:p>
          <a:p>
            <a:pPr lvl="1"/>
            <a:r>
              <a:rPr lang="en-US" dirty="0"/>
              <a:t>Passing an egg to another robot</a:t>
            </a:r>
          </a:p>
        </p:txBody>
      </p:sp>
    </p:spTree>
    <p:extLst>
      <p:ext uri="{BB962C8B-B14F-4D97-AF65-F5344CB8AC3E}">
        <p14:creationId xmlns:p14="http://schemas.microsoft.com/office/powerpoint/2010/main" val="359609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12790</TotalTime>
  <Words>460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BRAINCO Collaboration</vt:lpstr>
      <vt:lpstr>BrainCo Collaboration</vt:lpstr>
      <vt:lpstr>What is BrainCo</vt:lpstr>
      <vt:lpstr>NeuroMaker</vt:lpstr>
      <vt:lpstr>PowerPoint Presentation</vt:lpstr>
      <vt:lpstr>PowerPoint Presentation</vt:lpstr>
      <vt:lpstr>What is our role?</vt:lpstr>
      <vt:lpstr>Who and When</vt:lpstr>
      <vt:lpstr>What is in it for us?</vt:lpstr>
      <vt:lpstr>Deliverables</vt:lpstr>
      <vt:lpstr>What else could we do?</vt:lpstr>
      <vt:lpstr>What do we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Learning in Technology</dc:title>
  <dc:creator>d z</dc:creator>
  <cp:lastModifiedBy>Donna   Zimmerman</cp:lastModifiedBy>
  <cp:revision>95</cp:revision>
  <dcterms:created xsi:type="dcterms:W3CDTF">2017-03-17T12:46:30Z</dcterms:created>
  <dcterms:modified xsi:type="dcterms:W3CDTF">2021-03-01T21:32:03Z</dcterms:modified>
</cp:coreProperties>
</file>