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9" r:id="rId6"/>
    <p:sldId id="260" r:id="rId8"/>
    <p:sldId id="261" r:id="rId9"/>
    <p:sldId id="267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2" r:id="rId18"/>
    <p:sldId id="288" r:id="rId19"/>
    <p:sldId id="300" r:id="rId20"/>
    <p:sldId id="301" r:id="rId21"/>
    <p:sldId id="303" r:id="rId22"/>
    <p:sldId id="304" r:id="rId23"/>
    <p:sldId id="305" r:id="rId24"/>
    <p:sldId id="289" r:id="rId25"/>
    <p:sldId id="312" r:id="rId26"/>
    <p:sldId id="313" r:id="rId27"/>
    <p:sldId id="314" r:id="rId28"/>
    <p:sldId id="315" r:id="rId29"/>
    <p:sldId id="316" r:id="rId30"/>
    <p:sldId id="317" r:id="rId31"/>
    <p:sldId id="319" r:id="rId32"/>
    <p:sldId id="318" r:id="rId33"/>
    <p:sldId id="320" r:id="rId34"/>
    <p:sldId id="321" r:id="rId35"/>
    <p:sldId id="290" r:id="rId36"/>
    <p:sldId id="322" r:id="rId37"/>
    <p:sldId id="323" r:id="rId38"/>
    <p:sldId id="324" r:id="rId39"/>
    <p:sldId id="325" r:id="rId40"/>
    <p:sldId id="326" r:id="rId41"/>
    <p:sldId id="262" r:id="rId4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C77"/>
    <a:srgbClr val="444A4D"/>
    <a:srgbClr val="000000"/>
    <a:srgbClr val="52606A"/>
    <a:srgbClr val="FFFFFF"/>
    <a:srgbClr val="35393C"/>
    <a:srgbClr val="C9D7DF"/>
    <a:srgbClr val="6B9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612" y="90"/>
      </p:cViewPr>
      <p:guideLst>
        <p:guide orient="horz" pos="2167"/>
        <p:guide pos="2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1988" name="幻灯片图像占位符 3"/>
          <p:cNvSpPr>
            <a:spLocks noGrp="true" noRot="true" noChangeAspect="true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9" name="备注占位符 4"/>
          <p:cNvSpPr>
            <a:spLocks noGrp="true" noChangeArrowheads="true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CDD9A7-829F-4B19-8F22-FCFA49ACF42D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44034" name="备注占位符 2"/>
          <p:cNvSpPr>
            <a:spLocks noGrp="true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false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A4ADAD-894D-4231-95F2-7B4FCFC16CFE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68610" name="备注占位符 2"/>
          <p:cNvSpPr>
            <a:spLocks noGrp="true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false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C0B25E-D6BE-4D2F-A03C-9AE61A13D009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80898" name="备注占位符 2"/>
          <p:cNvSpPr>
            <a:spLocks noGrp="true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false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C0B25E-D6BE-4D2F-A03C-9AE61A13D009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46082" name="备注占位符 2"/>
          <p:cNvSpPr>
            <a:spLocks noGrp="true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false"/>
          <a:p>
            <a:pPr lvl="0" eaLnBrk="1" hangingPunct="1"/>
            <a:endParaRPr lang="zh-CN" altLang="en-US" dirty="0"/>
          </a:p>
        </p:txBody>
      </p:sp>
      <p:sp>
        <p:nvSpPr>
          <p:cNvPr id="46083" name="灯片编号占位符 3"/>
          <p:cNvSpPr txBox="true">
            <a:spLocks noGrp="true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false"/>
          <a:p>
            <a:pPr lvl="0" algn="r" fontAlgn="base"/>
            <a:fld id="{9A0DB2DC-4C9A-4742-B13C-FB6460FD3503}" type="slidenum">
              <a:rPr lang="" altLang="en-US" sz="1200" dirty="0">
                <a:latin typeface="Calibri" pitchFamily="34" charset="0"/>
              </a:rPr>
            </a:fld>
            <a:endParaRPr lang="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48130" name="备注占位符 2"/>
          <p:cNvSpPr>
            <a:spLocks noGrp="true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false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C0B25E-D6BE-4D2F-A03C-9AE61A13D009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03426" name="备注占位符 2"/>
          <p:cNvSpPr>
            <a:spLocks noGrp="true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false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C0B25E-D6BE-4D2F-A03C-9AE61A13D009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15714" name="备注占位符 2"/>
          <p:cNvSpPr>
            <a:spLocks noGrp="true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false"/>
          <a:p>
            <a:pPr lvl="0" eaLnBrk="1" hangingPunct="1"/>
            <a:endParaRPr lang="zh-CN" altLang="en-US" dirty="0"/>
          </a:p>
        </p:txBody>
      </p:sp>
      <p:sp>
        <p:nvSpPr>
          <p:cNvPr id="32771" name="灯片编号占位符 3"/>
          <p:cNvSpPr txBox="true">
            <a:spLocks noGrp="true" noChangeArrowheads="true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false" compatLnSpc="true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4361FC-0395-4590-A560-E0241799FFB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tags" Target="../tags/tag27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tags" Target="../tags/tag28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tags" Target="../tags/tag40.xml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tags" Target="../tags/tag41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tags" Target="../tags/tag49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图片 6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2900053"/>
            <a:ext cx="9144000" cy="979953"/>
          </a:xfrm>
        </p:spPr>
        <p:txBody>
          <a:bodyPr anchor="b">
            <a:noAutofit/>
          </a:bodyPr>
          <a:lstStyle>
            <a:lvl1pPr algn="ctr">
              <a:defRPr sz="64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982720"/>
            <a:ext cx="9144000" cy="4165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5" y="365126"/>
            <a:ext cx="1529316" cy="5811839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1" y="365126"/>
            <a:ext cx="8879959" cy="5811839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7"/>
          <p:cNvSpPr/>
          <p:nvPr/>
        </p:nvSpPr>
        <p:spPr>
          <a:xfrm>
            <a:off x="119063" y="620713"/>
            <a:ext cx="698500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4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B7F4B5-6E41-49B8-AED6-5C68C421462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图片 6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2900053"/>
            <a:ext cx="9144000" cy="979953"/>
          </a:xfrm>
        </p:spPr>
        <p:txBody>
          <a:bodyPr anchor="b">
            <a:noAutofit/>
          </a:bodyPr>
          <a:lstStyle>
            <a:lvl1pPr algn="ctr">
              <a:defRPr sz="64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982720"/>
            <a:ext cx="9144000" cy="4165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标题 1"/>
          <p:cNvSpPr>
            <a:spLocks noGrp="true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3E6D06-DB7F-4243-9558-BB88AE300CE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图片 6"/>
          <p:cNvPicPr>
            <a:picLocks noChangeAspect="true"/>
          </p:cNvPicPr>
          <p:nvPr/>
        </p:nvPicPr>
        <p:blipFill>
          <a:blip r:embed="rId2"/>
          <a:srcRect l="726" t="4927" r="2299" b="5486"/>
          <a:stretch>
            <a:fillRect/>
          </a:stretch>
        </p:blipFill>
        <p:spPr>
          <a:xfrm>
            <a:off x="1588" y="-6350"/>
            <a:ext cx="4184650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六边形 7"/>
          <p:cNvSpPr/>
          <p:nvPr/>
        </p:nvSpPr>
        <p:spPr>
          <a:xfrm>
            <a:off x="3614738" y="2924175"/>
            <a:ext cx="1173163" cy="100965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231904" y="2856792"/>
            <a:ext cx="4477001" cy="64211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5231904" y="3571479"/>
            <a:ext cx="4477001" cy="43358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3FD460-E9A1-4D8D-A4FD-54B0E5E363C9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标题 1"/>
          <p:cNvSpPr>
            <a:spLocks noGrp="true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true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5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14D5F-54AA-4F91-A5AC-6364202D9A74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5618163" y="3517900"/>
            <a:ext cx="860425" cy="8604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80604020202020204" pitchFamily="34" charset="0"/>
              </a:rPr>
              <a:t>VS</a:t>
            </a:r>
            <a:endParaRPr kumimoji="0" lang="zh-CN" altLang="en-US" sz="1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9" y="1744961"/>
            <a:ext cx="40878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9" y="2615610"/>
            <a:ext cx="4087811" cy="357405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7168515" y="1744961"/>
            <a:ext cx="41868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7168515" y="2615610"/>
            <a:ext cx="4186874" cy="357405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6"/>
          <p:cNvSpPr>
            <a:spLocks noGrp="true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7"/>
          <p:cNvSpPr>
            <a:spLocks noGrp="true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true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99505F-FEFC-4ACA-AAC7-E8262B21738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流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1" name="Freeform 7"/>
          <p:cNvSpPr/>
          <p:nvPr userDrawn="true">
            <p:custDataLst>
              <p:tags r:id="rId3"/>
            </p:custDataLst>
          </p:nvPr>
        </p:nvSpPr>
        <p:spPr>
          <a:xfrm>
            <a:off x="1436688" y="2400300"/>
            <a:ext cx="2468562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84846235" y="1846211113"/>
              </a:cxn>
              <a:cxn ang="0">
                <a:pos x="0" y="1782179291"/>
              </a:cxn>
              <a:cxn ang="0">
                <a:pos x="0" y="53359307"/>
              </a:cxn>
              <a:cxn ang="0">
                <a:pos x="84846235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8" h="173">
                <a:moveTo>
                  <a:pt x="674" y="173"/>
                </a:move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0"/>
                  <a:pt x="0" y="16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4" y="0"/>
                  <a:pt x="8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77" y="0"/>
                  <a:pt x="679" y="1"/>
                  <a:pt x="680" y="2"/>
                </a:cubicBezTo>
                <a:cubicBezTo>
                  <a:pt x="756" y="83"/>
                  <a:pt x="756" y="83"/>
                  <a:pt x="756" y="83"/>
                </a:cubicBezTo>
                <a:cubicBezTo>
                  <a:pt x="758" y="85"/>
                  <a:pt x="758" y="87"/>
                  <a:pt x="756" y="89"/>
                </a:cubicBezTo>
                <a:cubicBezTo>
                  <a:pt x="680" y="170"/>
                  <a:pt x="680" y="170"/>
                  <a:pt x="680" y="170"/>
                </a:cubicBezTo>
                <a:cubicBezTo>
                  <a:pt x="679" y="172"/>
                  <a:pt x="677" y="173"/>
                  <a:pt x="674" y="17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62" name="Freeform 8"/>
          <p:cNvSpPr/>
          <p:nvPr>
            <p:custDataLst>
              <p:tags r:id="rId4"/>
            </p:custDataLst>
          </p:nvPr>
        </p:nvSpPr>
        <p:spPr>
          <a:xfrm>
            <a:off x="3778250" y="2400300"/>
            <a:ext cx="2451100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105957179" y="1846211113"/>
              </a:cxn>
              <a:cxn ang="0">
                <a:pos x="31786177" y="1750165014"/>
              </a:cxn>
              <a:cxn ang="0">
                <a:pos x="773489688" y="949785210"/>
              </a:cxn>
              <a:cxn ang="0">
                <a:pos x="773489688" y="885753388"/>
              </a:cxn>
              <a:cxn ang="0">
                <a:pos x="31786177" y="85373584"/>
              </a:cxn>
              <a:cxn ang="0">
                <a:pos x="105957179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10" y="173"/>
                  <a:pt x="10" y="173"/>
                  <a:pt x="10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10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444A4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63" name="Freeform 9"/>
          <p:cNvSpPr/>
          <p:nvPr>
            <p:custDataLst>
              <p:tags r:id="rId5"/>
            </p:custDataLst>
          </p:nvPr>
        </p:nvSpPr>
        <p:spPr>
          <a:xfrm>
            <a:off x="6102350" y="2400300"/>
            <a:ext cx="2452688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95485456" y="1846211113"/>
              </a:cxn>
              <a:cxn ang="0">
                <a:pos x="31829571" y="1750165014"/>
              </a:cxn>
              <a:cxn ang="0">
                <a:pos x="774492423" y="949785210"/>
              </a:cxn>
              <a:cxn ang="0">
                <a:pos x="774492423" y="885753388"/>
              </a:cxn>
              <a:cxn ang="0">
                <a:pos x="31829571" y="85373584"/>
              </a:cxn>
              <a:cxn ang="0">
                <a:pos x="95485456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5D6C7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64" name="Freeform 10"/>
          <p:cNvSpPr/>
          <p:nvPr>
            <p:custDataLst>
              <p:tags r:id="rId6"/>
            </p:custDataLst>
          </p:nvPr>
        </p:nvSpPr>
        <p:spPr>
          <a:xfrm>
            <a:off x="8428038" y="2400300"/>
            <a:ext cx="2451100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95361787" y="1846211113"/>
              </a:cxn>
              <a:cxn ang="0">
                <a:pos x="31786177" y="1750165014"/>
              </a:cxn>
              <a:cxn ang="0">
                <a:pos x="773489688" y="949785210"/>
              </a:cxn>
              <a:cxn ang="0">
                <a:pos x="773489688" y="885753388"/>
              </a:cxn>
              <a:cxn ang="0">
                <a:pos x="31786177" y="85373584"/>
              </a:cxn>
              <a:cxn ang="0">
                <a:pos x="95361787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6B94A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" name="标题 1"/>
          <p:cNvSpPr>
            <a:spLocks noGrp="true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8" name="文本占位符 37"/>
          <p:cNvSpPr>
            <a:spLocks noGrp="true"/>
          </p:cNvSpPr>
          <p:nvPr>
            <p:ph type="body" sz="quarter" idx="13"/>
          </p:nvPr>
        </p:nvSpPr>
        <p:spPr>
          <a:xfrm>
            <a:off x="1371600" y="1354138"/>
            <a:ext cx="9507538" cy="517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0" name="文本占位符 39"/>
          <p:cNvSpPr>
            <a:spLocks noGrp="true"/>
          </p:cNvSpPr>
          <p:nvPr>
            <p:ph type="body" sz="quarter" idx="14"/>
          </p:nvPr>
        </p:nvSpPr>
        <p:spPr>
          <a:xfrm>
            <a:off x="1579245" y="2528888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1" name="文本占位符 39"/>
          <p:cNvSpPr>
            <a:spLocks noGrp="true"/>
          </p:cNvSpPr>
          <p:nvPr>
            <p:ph type="body" sz="quarter" idx="15"/>
          </p:nvPr>
        </p:nvSpPr>
        <p:spPr>
          <a:xfrm>
            <a:off x="4046855" y="2520315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2" name="文本占位符 39"/>
          <p:cNvSpPr>
            <a:spLocks noGrp="true"/>
          </p:cNvSpPr>
          <p:nvPr>
            <p:ph type="body" sz="quarter" idx="16"/>
          </p:nvPr>
        </p:nvSpPr>
        <p:spPr>
          <a:xfrm>
            <a:off x="6372225" y="2517459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3" name="文本占位符 39"/>
          <p:cNvSpPr>
            <a:spLocks noGrp="true"/>
          </p:cNvSpPr>
          <p:nvPr>
            <p:ph type="body" sz="quarter" idx="17"/>
          </p:nvPr>
        </p:nvSpPr>
        <p:spPr>
          <a:xfrm>
            <a:off x="8697595" y="2526242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5" name="内容占位符 44"/>
          <p:cNvSpPr>
            <a:spLocks noGrp="true"/>
          </p:cNvSpPr>
          <p:nvPr>
            <p:ph sz="quarter" idx="18"/>
          </p:nvPr>
        </p:nvSpPr>
        <p:spPr>
          <a:xfrm>
            <a:off x="1437004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6" name="内容占位符 44"/>
          <p:cNvSpPr>
            <a:spLocks noGrp="true"/>
          </p:cNvSpPr>
          <p:nvPr>
            <p:ph sz="quarter" idx="19"/>
          </p:nvPr>
        </p:nvSpPr>
        <p:spPr>
          <a:xfrm>
            <a:off x="3784758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7" name="内容占位符 44"/>
          <p:cNvSpPr>
            <a:spLocks noGrp="true"/>
          </p:cNvSpPr>
          <p:nvPr>
            <p:ph sz="quarter" idx="20"/>
          </p:nvPr>
        </p:nvSpPr>
        <p:spPr>
          <a:xfrm>
            <a:off x="6132512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8" name="内容占位符 44"/>
          <p:cNvSpPr>
            <a:spLocks noGrp="true"/>
          </p:cNvSpPr>
          <p:nvPr>
            <p:ph sz="quarter" idx="21"/>
          </p:nvPr>
        </p:nvSpPr>
        <p:spPr>
          <a:xfrm>
            <a:off x="8480266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BF092A-E1F6-4D02-9281-2B82F24FB66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37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473127"/>
            <a:ext cx="10515600" cy="1911747"/>
          </a:xfrm>
        </p:spPr>
        <p:txBody>
          <a:bodyPr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A09996-907F-4F27-AE01-F43AEB21AD0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标题 1"/>
          <p:cNvSpPr>
            <a:spLocks noGrp="true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3E6D06-DB7F-4243-9558-BB88AE300CE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字与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33357" y="506730"/>
            <a:ext cx="6096000" cy="601345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1820332"/>
            <a:ext cx="6170400" cy="4040467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7" y="1820332"/>
            <a:ext cx="4165200" cy="404865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true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2F537C-97EC-45DC-A16D-D033D162256D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5" y="365126"/>
            <a:ext cx="1529316" cy="5811839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1" y="365126"/>
            <a:ext cx="8879959" cy="5811839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7"/>
          <p:cNvSpPr/>
          <p:nvPr/>
        </p:nvSpPr>
        <p:spPr>
          <a:xfrm>
            <a:off x="119063" y="620713"/>
            <a:ext cx="698500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4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B7F4B5-6E41-49B8-AED6-5C68C421462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图片 6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2900053"/>
            <a:ext cx="9144000" cy="979953"/>
          </a:xfrm>
        </p:spPr>
        <p:txBody>
          <a:bodyPr anchor="b">
            <a:noAutofit/>
          </a:bodyPr>
          <a:lstStyle>
            <a:lvl1pPr algn="ctr">
              <a:defRPr sz="64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982720"/>
            <a:ext cx="9144000" cy="4165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标题 1"/>
          <p:cNvSpPr>
            <a:spLocks noGrp="true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3E6D06-DB7F-4243-9558-BB88AE300CE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图片 6"/>
          <p:cNvPicPr>
            <a:picLocks noChangeAspect="true"/>
          </p:cNvPicPr>
          <p:nvPr/>
        </p:nvPicPr>
        <p:blipFill>
          <a:blip r:embed="rId2"/>
          <a:srcRect l="726" t="4927" r="2299" b="5486"/>
          <a:stretch>
            <a:fillRect/>
          </a:stretch>
        </p:blipFill>
        <p:spPr>
          <a:xfrm>
            <a:off x="1588" y="-6350"/>
            <a:ext cx="4184650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六边形 7"/>
          <p:cNvSpPr/>
          <p:nvPr/>
        </p:nvSpPr>
        <p:spPr>
          <a:xfrm>
            <a:off x="3614738" y="2924175"/>
            <a:ext cx="1173163" cy="100965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231904" y="2856792"/>
            <a:ext cx="4477001" cy="64211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5231904" y="3571479"/>
            <a:ext cx="4477001" cy="43358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3FD460-E9A1-4D8D-A4FD-54B0E5E363C9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标题 1"/>
          <p:cNvSpPr>
            <a:spLocks noGrp="true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true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5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14D5F-54AA-4F91-A5AC-6364202D9A74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5618163" y="3517900"/>
            <a:ext cx="860425" cy="8604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80604020202020204" pitchFamily="34" charset="0"/>
              </a:rPr>
              <a:t>VS</a:t>
            </a:r>
            <a:endParaRPr kumimoji="0" lang="zh-CN" altLang="en-US" sz="1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9" y="1744961"/>
            <a:ext cx="40878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9" y="2615610"/>
            <a:ext cx="4087811" cy="357405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7168515" y="1744961"/>
            <a:ext cx="41868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7168515" y="2615610"/>
            <a:ext cx="4186874" cy="357405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6"/>
          <p:cNvSpPr>
            <a:spLocks noGrp="true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7"/>
          <p:cNvSpPr>
            <a:spLocks noGrp="true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true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99505F-FEFC-4ACA-AAC7-E8262B21738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流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7" name="Freeform 7"/>
          <p:cNvSpPr/>
          <p:nvPr userDrawn="true">
            <p:custDataLst>
              <p:tags r:id="rId3"/>
            </p:custDataLst>
          </p:nvPr>
        </p:nvSpPr>
        <p:spPr>
          <a:xfrm>
            <a:off x="1436688" y="2400300"/>
            <a:ext cx="2468562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84846235" y="1846211113"/>
              </a:cxn>
              <a:cxn ang="0">
                <a:pos x="0" y="1782179291"/>
              </a:cxn>
              <a:cxn ang="0">
                <a:pos x="0" y="53359307"/>
              </a:cxn>
              <a:cxn ang="0">
                <a:pos x="84846235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8" h="173">
                <a:moveTo>
                  <a:pt x="674" y="173"/>
                </a:move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0"/>
                  <a:pt x="0" y="16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4" y="0"/>
                  <a:pt x="8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77" y="0"/>
                  <a:pt x="679" y="1"/>
                  <a:pt x="680" y="2"/>
                </a:cubicBezTo>
                <a:cubicBezTo>
                  <a:pt x="756" y="83"/>
                  <a:pt x="756" y="83"/>
                  <a:pt x="756" y="83"/>
                </a:cubicBezTo>
                <a:cubicBezTo>
                  <a:pt x="758" y="85"/>
                  <a:pt x="758" y="87"/>
                  <a:pt x="756" y="89"/>
                </a:cubicBezTo>
                <a:cubicBezTo>
                  <a:pt x="680" y="170"/>
                  <a:pt x="680" y="170"/>
                  <a:pt x="680" y="170"/>
                </a:cubicBezTo>
                <a:cubicBezTo>
                  <a:pt x="679" y="172"/>
                  <a:pt x="677" y="173"/>
                  <a:pt x="674" y="17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78" name="Freeform 8"/>
          <p:cNvSpPr/>
          <p:nvPr>
            <p:custDataLst>
              <p:tags r:id="rId4"/>
            </p:custDataLst>
          </p:nvPr>
        </p:nvSpPr>
        <p:spPr>
          <a:xfrm>
            <a:off x="3778250" y="2400300"/>
            <a:ext cx="2451100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105957179" y="1846211113"/>
              </a:cxn>
              <a:cxn ang="0">
                <a:pos x="31786177" y="1750165014"/>
              </a:cxn>
              <a:cxn ang="0">
                <a:pos x="773489688" y="949785210"/>
              </a:cxn>
              <a:cxn ang="0">
                <a:pos x="773489688" y="885753388"/>
              </a:cxn>
              <a:cxn ang="0">
                <a:pos x="31786177" y="85373584"/>
              </a:cxn>
              <a:cxn ang="0">
                <a:pos x="105957179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10" y="173"/>
                  <a:pt x="10" y="173"/>
                  <a:pt x="10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10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444A4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79" name="Freeform 9"/>
          <p:cNvSpPr/>
          <p:nvPr>
            <p:custDataLst>
              <p:tags r:id="rId5"/>
            </p:custDataLst>
          </p:nvPr>
        </p:nvSpPr>
        <p:spPr>
          <a:xfrm>
            <a:off x="6102350" y="2400300"/>
            <a:ext cx="2452688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95485456" y="1846211113"/>
              </a:cxn>
              <a:cxn ang="0">
                <a:pos x="31829571" y="1750165014"/>
              </a:cxn>
              <a:cxn ang="0">
                <a:pos x="774492423" y="949785210"/>
              </a:cxn>
              <a:cxn ang="0">
                <a:pos x="774492423" y="885753388"/>
              </a:cxn>
              <a:cxn ang="0">
                <a:pos x="31829571" y="85373584"/>
              </a:cxn>
              <a:cxn ang="0">
                <a:pos x="95485456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5D6C7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80" name="Freeform 10"/>
          <p:cNvSpPr/>
          <p:nvPr>
            <p:custDataLst>
              <p:tags r:id="rId6"/>
            </p:custDataLst>
          </p:nvPr>
        </p:nvSpPr>
        <p:spPr>
          <a:xfrm>
            <a:off x="8428038" y="2400300"/>
            <a:ext cx="2451100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95361787" y="1846211113"/>
              </a:cxn>
              <a:cxn ang="0">
                <a:pos x="31786177" y="1750165014"/>
              </a:cxn>
              <a:cxn ang="0">
                <a:pos x="773489688" y="949785210"/>
              </a:cxn>
              <a:cxn ang="0">
                <a:pos x="773489688" y="885753388"/>
              </a:cxn>
              <a:cxn ang="0">
                <a:pos x="31786177" y="85373584"/>
              </a:cxn>
              <a:cxn ang="0">
                <a:pos x="95361787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6B94A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" name="标题 1"/>
          <p:cNvSpPr>
            <a:spLocks noGrp="true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8" name="文本占位符 37"/>
          <p:cNvSpPr>
            <a:spLocks noGrp="true"/>
          </p:cNvSpPr>
          <p:nvPr>
            <p:ph type="body" sz="quarter" idx="13"/>
          </p:nvPr>
        </p:nvSpPr>
        <p:spPr>
          <a:xfrm>
            <a:off x="1371600" y="1354138"/>
            <a:ext cx="9507538" cy="517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0" name="文本占位符 39"/>
          <p:cNvSpPr>
            <a:spLocks noGrp="true"/>
          </p:cNvSpPr>
          <p:nvPr>
            <p:ph type="body" sz="quarter" idx="14"/>
          </p:nvPr>
        </p:nvSpPr>
        <p:spPr>
          <a:xfrm>
            <a:off x="1579245" y="2528888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1" name="文本占位符 39"/>
          <p:cNvSpPr>
            <a:spLocks noGrp="true"/>
          </p:cNvSpPr>
          <p:nvPr>
            <p:ph type="body" sz="quarter" idx="15"/>
          </p:nvPr>
        </p:nvSpPr>
        <p:spPr>
          <a:xfrm>
            <a:off x="4046855" y="2520315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2" name="文本占位符 39"/>
          <p:cNvSpPr>
            <a:spLocks noGrp="true"/>
          </p:cNvSpPr>
          <p:nvPr>
            <p:ph type="body" sz="quarter" idx="16"/>
          </p:nvPr>
        </p:nvSpPr>
        <p:spPr>
          <a:xfrm>
            <a:off x="6372225" y="2517459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3" name="文本占位符 39"/>
          <p:cNvSpPr>
            <a:spLocks noGrp="true"/>
          </p:cNvSpPr>
          <p:nvPr>
            <p:ph type="body" sz="quarter" idx="17"/>
          </p:nvPr>
        </p:nvSpPr>
        <p:spPr>
          <a:xfrm>
            <a:off x="8697595" y="2526242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5" name="内容占位符 44"/>
          <p:cNvSpPr>
            <a:spLocks noGrp="true"/>
          </p:cNvSpPr>
          <p:nvPr>
            <p:ph sz="quarter" idx="18"/>
          </p:nvPr>
        </p:nvSpPr>
        <p:spPr>
          <a:xfrm>
            <a:off x="1437004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6" name="内容占位符 44"/>
          <p:cNvSpPr>
            <a:spLocks noGrp="true"/>
          </p:cNvSpPr>
          <p:nvPr>
            <p:ph sz="quarter" idx="19"/>
          </p:nvPr>
        </p:nvSpPr>
        <p:spPr>
          <a:xfrm>
            <a:off x="3784758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7" name="内容占位符 44"/>
          <p:cNvSpPr>
            <a:spLocks noGrp="true"/>
          </p:cNvSpPr>
          <p:nvPr>
            <p:ph sz="quarter" idx="20"/>
          </p:nvPr>
        </p:nvSpPr>
        <p:spPr>
          <a:xfrm>
            <a:off x="6132512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8" name="内容占位符 44"/>
          <p:cNvSpPr>
            <a:spLocks noGrp="true"/>
          </p:cNvSpPr>
          <p:nvPr>
            <p:ph sz="quarter" idx="21"/>
          </p:nvPr>
        </p:nvSpPr>
        <p:spPr>
          <a:xfrm>
            <a:off x="8480266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BF092A-E1F6-4D02-9281-2B82F24FB66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37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473127"/>
            <a:ext cx="10515600" cy="1911747"/>
          </a:xfrm>
        </p:spPr>
        <p:txBody>
          <a:bodyPr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A09996-907F-4F27-AE01-F43AEB21AD0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图片 6"/>
          <p:cNvPicPr>
            <a:picLocks noChangeAspect="true"/>
          </p:cNvPicPr>
          <p:nvPr/>
        </p:nvPicPr>
        <p:blipFill>
          <a:blip r:embed="rId2"/>
          <a:srcRect l="726" t="4927" r="2299" b="5486"/>
          <a:stretch>
            <a:fillRect/>
          </a:stretch>
        </p:blipFill>
        <p:spPr>
          <a:xfrm>
            <a:off x="1588" y="-6350"/>
            <a:ext cx="4184650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六边形 7"/>
          <p:cNvSpPr/>
          <p:nvPr/>
        </p:nvSpPr>
        <p:spPr>
          <a:xfrm>
            <a:off x="3614738" y="2924175"/>
            <a:ext cx="1173163" cy="100965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231904" y="2856792"/>
            <a:ext cx="4477001" cy="64211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5231904" y="3571479"/>
            <a:ext cx="4477001" cy="43358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3FD460-E9A1-4D8D-A4FD-54B0E5E363C9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字与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33357" y="506730"/>
            <a:ext cx="6096000" cy="601345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1820332"/>
            <a:ext cx="6170400" cy="4040467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7" y="1820332"/>
            <a:ext cx="4165200" cy="404865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true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2F537C-97EC-45DC-A16D-D033D162256D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5" y="365126"/>
            <a:ext cx="1529316" cy="5811839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1" y="365126"/>
            <a:ext cx="8879959" cy="5811839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7"/>
          <p:cNvSpPr/>
          <p:nvPr/>
        </p:nvSpPr>
        <p:spPr>
          <a:xfrm>
            <a:off x="119063" y="620713"/>
            <a:ext cx="698500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4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B7F4B5-6E41-49B8-AED6-5C68C421462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图片 6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2900053"/>
            <a:ext cx="9144000" cy="979953"/>
          </a:xfrm>
        </p:spPr>
        <p:txBody>
          <a:bodyPr anchor="b">
            <a:noAutofit/>
          </a:bodyPr>
          <a:lstStyle>
            <a:lvl1pPr algn="ctr">
              <a:defRPr sz="64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982720"/>
            <a:ext cx="9144000" cy="4165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标题 1"/>
          <p:cNvSpPr>
            <a:spLocks noGrp="true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3E6D06-DB7F-4243-9558-BB88AE300CE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图片 6"/>
          <p:cNvPicPr>
            <a:picLocks noChangeAspect="true"/>
          </p:cNvPicPr>
          <p:nvPr/>
        </p:nvPicPr>
        <p:blipFill>
          <a:blip r:embed="rId2"/>
          <a:srcRect l="726" t="4927" r="2299" b="5486"/>
          <a:stretch>
            <a:fillRect/>
          </a:stretch>
        </p:blipFill>
        <p:spPr>
          <a:xfrm>
            <a:off x="1588" y="-6350"/>
            <a:ext cx="4184650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六边形 7"/>
          <p:cNvSpPr/>
          <p:nvPr/>
        </p:nvSpPr>
        <p:spPr>
          <a:xfrm>
            <a:off x="3614738" y="2924175"/>
            <a:ext cx="1173163" cy="100965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231904" y="2856792"/>
            <a:ext cx="4477001" cy="64211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5231904" y="3571479"/>
            <a:ext cx="4477001" cy="43358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3FD460-E9A1-4D8D-A4FD-54B0E5E363C9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标题 1"/>
          <p:cNvSpPr>
            <a:spLocks noGrp="true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true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5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14D5F-54AA-4F91-A5AC-6364202D9A74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5618163" y="3517900"/>
            <a:ext cx="860425" cy="8604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80604020202020204" pitchFamily="34" charset="0"/>
              </a:rPr>
              <a:t>VS</a:t>
            </a:r>
            <a:endParaRPr kumimoji="0" lang="zh-CN" altLang="en-US" sz="1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9" y="1744961"/>
            <a:ext cx="40878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9" y="2615610"/>
            <a:ext cx="4087811" cy="357405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7168515" y="1744961"/>
            <a:ext cx="41868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7168515" y="2615610"/>
            <a:ext cx="4186874" cy="357405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6"/>
          <p:cNvSpPr>
            <a:spLocks noGrp="true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7"/>
          <p:cNvSpPr>
            <a:spLocks noGrp="true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true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99505F-FEFC-4ACA-AAC7-E8262B21738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流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893" name="Freeform 7"/>
          <p:cNvSpPr/>
          <p:nvPr userDrawn="true">
            <p:custDataLst>
              <p:tags r:id="rId3"/>
            </p:custDataLst>
          </p:nvPr>
        </p:nvSpPr>
        <p:spPr>
          <a:xfrm>
            <a:off x="1436688" y="2400300"/>
            <a:ext cx="2468562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84846235" y="1846211113"/>
              </a:cxn>
              <a:cxn ang="0">
                <a:pos x="0" y="1782179291"/>
              </a:cxn>
              <a:cxn ang="0">
                <a:pos x="0" y="53359307"/>
              </a:cxn>
              <a:cxn ang="0">
                <a:pos x="84846235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8" h="173">
                <a:moveTo>
                  <a:pt x="674" y="173"/>
                </a:move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0"/>
                  <a:pt x="0" y="16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4" y="0"/>
                  <a:pt x="8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77" y="0"/>
                  <a:pt x="679" y="1"/>
                  <a:pt x="680" y="2"/>
                </a:cubicBezTo>
                <a:cubicBezTo>
                  <a:pt x="756" y="83"/>
                  <a:pt x="756" y="83"/>
                  <a:pt x="756" y="83"/>
                </a:cubicBezTo>
                <a:cubicBezTo>
                  <a:pt x="758" y="85"/>
                  <a:pt x="758" y="87"/>
                  <a:pt x="756" y="89"/>
                </a:cubicBezTo>
                <a:cubicBezTo>
                  <a:pt x="680" y="170"/>
                  <a:pt x="680" y="170"/>
                  <a:pt x="680" y="170"/>
                </a:cubicBezTo>
                <a:cubicBezTo>
                  <a:pt x="679" y="172"/>
                  <a:pt x="677" y="173"/>
                  <a:pt x="674" y="17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894" name="Freeform 8"/>
          <p:cNvSpPr/>
          <p:nvPr>
            <p:custDataLst>
              <p:tags r:id="rId4"/>
            </p:custDataLst>
          </p:nvPr>
        </p:nvSpPr>
        <p:spPr>
          <a:xfrm>
            <a:off x="3778250" y="2400300"/>
            <a:ext cx="2451100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105957179" y="1846211113"/>
              </a:cxn>
              <a:cxn ang="0">
                <a:pos x="31786177" y="1750165014"/>
              </a:cxn>
              <a:cxn ang="0">
                <a:pos x="773489688" y="949785210"/>
              </a:cxn>
              <a:cxn ang="0">
                <a:pos x="773489688" y="885753388"/>
              </a:cxn>
              <a:cxn ang="0">
                <a:pos x="31786177" y="85373584"/>
              </a:cxn>
              <a:cxn ang="0">
                <a:pos x="105957179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10" y="173"/>
                  <a:pt x="10" y="173"/>
                  <a:pt x="10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10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444A4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895" name="Freeform 9"/>
          <p:cNvSpPr/>
          <p:nvPr>
            <p:custDataLst>
              <p:tags r:id="rId5"/>
            </p:custDataLst>
          </p:nvPr>
        </p:nvSpPr>
        <p:spPr>
          <a:xfrm>
            <a:off x="6102350" y="2400300"/>
            <a:ext cx="2452688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95485456" y="1846211113"/>
              </a:cxn>
              <a:cxn ang="0">
                <a:pos x="31829571" y="1750165014"/>
              </a:cxn>
              <a:cxn ang="0">
                <a:pos x="774492423" y="949785210"/>
              </a:cxn>
              <a:cxn ang="0">
                <a:pos x="774492423" y="885753388"/>
              </a:cxn>
              <a:cxn ang="0">
                <a:pos x="31829571" y="85373584"/>
              </a:cxn>
              <a:cxn ang="0">
                <a:pos x="95485456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5D6C7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896" name="Freeform 10"/>
          <p:cNvSpPr/>
          <p:nvPr>
            <p:custDataLst>
              <p:tags r:id="rId6"/>
            </p:custDataLst>
          </p:nvPr>
        </p:nvSpPr>
        <p:spPr>
          <a:xfrm>
            <a:off x="8428038" y="2400300"/>
            <a:ext cx="2451100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95361787" y="1846211113"/>
              </a:cxn>
              <a:cxn ang="0">
                <a:pos x="31786177" y="1750165014"/>
              </a:cxn>
              <a:cxn ang="0">
                <a:pos x="773489688" y="949785210"/>
              </a:cxn>
              <a:cxn ang="0">
                <a:pos x="773489688" y="885753388"/>
              </a:cxn>
              <a:cxn ang="0">
                <a:pos x="31786177" y="85373584"/>
              </a:cxn>
              <a:cxn ang="0">
                <a:pos x="95361787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6B94A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" name="标题 1"/>
          <p:cNvSpPr>
            <a:spLocks noGrp="true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8" name="文本占位符 37"/>
          <p:cNvSpPr>
            <a:spLocks noGrp="true"/>
          </p:cNvSpPr>
          <p:nvPr>
            <p:ph type="body" sz="quarter" idx="13"/>
          </p:nvPr>
        </p:nvSpPr>
        <p:spPr>
          <a:xfrm>
            <a:off x="1371600" y="1354138"/>
            <a:ext cx="9507538" cy="517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0" name="文本占位符 39"/>
          <p:cNvSpPr>
            <a:spLocks noGrp="true"/>
          </p:cNvSpPr>
          <p:nvPr>
            <p:ph type="body" sz="quarter" idx="14"/>
          </p:nvPr>
        </p:nvSpPr>
        <p:spPr>
          <a:xfrm>
            <a:off x="1579245" y="2528888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1" name="文本占位符 39"/>
          <p:cNvSpPr>
            <a:spLocks noGrp="true"/>
          </p:cNvSpPr>
          <p:nvPr>
            <p:ph type="body" sz="quarter" idx="15"/>
          </p:nvPr>
        </p:nvSpPr>
        <p:spPr>
          <a:xfrm>
            <a:off x="4046855" y="2520315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2" name="文本占位符 39"/>
          <p:cNvSpPr>
            <a:spLocks noGrp="true"/>
          </p:cNvSpPr>
          <p:nvPr>
            <p:ph type="body" sz="quarter" idx="16"/>
          </p:nvPr>
        </p:nvSpPr>
        <p:spPr>
          <a:xfrm>
            <a:off x="6372225" y="2517459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3" name="文本占位符 39"/>
          <p:cNvSpPr>
            <a:spLocks noGrp="true"/>
          </p:cNvSpPr>
          <p:nvPr>
            <p:ph type="body" sz="quarter" idx="17"/>
          </p:nvPr>
        </p:nvSpPr>
        <p:spPr>
          <a:xfrm>
            <a:off x="8697595" y="2526242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5" name="内容占位符 44"/>
          <p:cNvSpPr>
            <a:spLocks noGrp="true"/>
          </p:cNvSpPr>
          <p:nvPr>
            <p:ph sz="quarter" idx="18"/>
          </p:nvPr>
        </p:nvSpPr>
        <p:spPr>
          <a:xfrm>
            <a:off x="1437004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6" name="内容占位符 44"/>
          <p:cNvSpPr>
            <a:spLocks noGrp="true"/>
          </p:cNvSpPr>
          <p:nvPr>
            <p:ph sz="quarter" idx="19"/>
          </p:nvPr>
        </p:nvSpPr>
        <p:spPr>
          <a:xfrm>
            <a:off x="3784758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7" name="内容占位符 44"/>
          <p:cNvSpPr>
            <a:spLocks noGrp="true"/>
          </p:cNvSpPr>
          <p:nvPr>
            <p:ph sz="quarter" idx="20"/>
          </p:nvPr>
        </p:nvSpPr>
        <p:spPr>
          <a:xfrm>
            <a:off x="6132512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8" name="内容占位符 44"/>
          <p:cNvSpPr>
            <a:spLocks noGrp="true"/>
          </p:cNvSpPr>
          <p:nvPr>
            <p:ph sz="quarter" idx="21"/>
          </p:nvPr>
        </p:nvSpPr>
        <p:spPr>
          <a:xfrm>
            <a:off x="8480266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BF092A-E1F6-4D02-9281-2B82F24FB66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标题 1"/>
          <p:cNvSpPr>
            <a:spLocks noGrp="true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true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5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14D5F-54AA-4F91-A5AC-6364202D9A74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37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473127"/>
            <a:ext cx="10515600" cy="1911747"/>
          </a:xfrm>
        </p:spPr>
        <p:txBody>
          <a:bodyPr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A09996-907F-4F27-AE01-F43AEB21AD0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字与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33357" y="506730"/>
            <a:ext cx="6096000" cy="601345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1820332"/>
            <a:ext cx="6170400" cy="4040467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7" y="1820332"/>
            <a:ext cx="4165200" cy="404865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true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2F537C-97EC-45DC-A16D-D033D162256D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5" y="365126"/>
            <a:ext cx="1529316" cy="5811839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1" y="365126"/>
            <a:ext cx="8879959" cy="5811839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7"/>
          <p:cNvSpPr/>
          <p:nvPr/>
        </p:nvSpPr>
        <p:spPr>
          <a:xfrm>
            <a:off x="119063" y="620713"/>
            <a:ext cx="698500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4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B7F4B5-6E41-49B8-AED6-5C68C421462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5618163" y="3517900"/>
            <a:ext cx="860425" cy="8604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80604020202020204" pitchFamily="34" charset="0"/>
              </a:rPr>
              <a:t>VS</a:t>
            </a:r>
            <a:endParaRPr kumimoji="0" lang="zh-CN" altLang="en-US" sz="1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9" y="1744961"/>
            <a:ext cx="40878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9" y="2615610"/>
            <a:ext cx="4087811" cy="357405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7168515" y="1744961"/>
            <a:ext cx="41868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7168515" y="2615610"/>
            <a:ext cx="4186874" cy="357405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1" name="日期占位符 6"/>
          <p:cNvSpPr>
            <a:spLocks noGrp="true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7"/>
          <p:cNvSpPr>
            <a:spLocks noGrp="true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true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99505F-FEFC-4ACA-AAC7-E8262B21738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流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5" name="Freeform 7"/>
          <p:cNvSpPr/>
          <p:nvPr userDrawn="true">
            <p:custDataLst>
              <p:tags r:id="rId3"/>
            </p:custDataLst>
          </p:nvPr>
        </p:nvSpPr>
        <p:spPr>
          <a:xfrm>
            <a:off x="1436688" y="2400300"/>
            <a:ext cx="2468562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84846235" y="1846211113"/>
              </a:cxn>
              <a:cxn ang="0">
                <a:pos x="0" y="1782179291"/>
              </a:cxn>
              <a:cxn ang="0">
                <a:pos x="0" y="53359307"/>
              </a:cxn>
              <a:cxn ang="0">
                <a:pos x="84846235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8" h="173">
                <a:moveTo>
                  <a:pt x="674" y="173"/>
                </a:move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0"/>
                  <a:pt x="0" y="16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4" y="0"/>
                  <a:pt x="8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77" y="0"/>
                  <a:pt x="679" y="1"/>
                  <a:pt x="680" y="2"/>
                </a:cubicBezTo>
                <a:cubicBezTo>
                  <a:pt x="756" y="83"/>
                  <a:pt x="756" y="83"/>
                  <a:pt x="756" y="83"/>
                </a:cubicBezTo>
                <a:cubicBezTo>
                  <a:pt x="758" y="85"/>
                  <a:pt x="758" y="87"/>
                  <a:pt x="756" y="89"/>
                </a:cubicBezTo>
                <a:cubicBezTo>
                  <a:pt x="680" y="170"/>
                  <a:pt x="680" y="170"/>
                  <a:pt x="680" y="170"/>
                </a:cubicBezTo>
                <a:cubicBezTo>
                  <a:pt x="679" y="172"/>
                  <a:pt x="677" y="173"/>
                  <a:pt x="674" y="173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6" name="Freeform 8"/>
          <p:cNvSpPr/>
          <p:nvPr>
            <p:custDataLst>
              <p:tags r:id="rId4"/>
            </p:custDataLst>
          </p:nvPr>
        </p:nvSpPr>
        <p:spPr>
          <a:xfrm>
            <a:off x="3778250" y="2400300"/>
            <a:ext cx="2451100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105957179" y="1846211113"/>
              </a:cxn>
              <a:cxn ang="0">
                <a:pos x="31786177" y="1750165014"/>
              </a:cxn>
              <a:cxn ang="0">
                <a:pos x="773489688" y="949785210"/>
              </a:cxn>
              <a:cxn ang="0">
                <a:pos x="773489688" y="885753388"/>
              </a:cxn>
              <a:cxn ang="0">
                <a:pos x="31786177" y="85373584"/>
              </a:cxn>
              <a:cxn ang="0">
                <a:pos x="105957179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10" y="173"/>
                  <a:pt x="10" y="173"/>
                  <a:pt x="10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10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444A4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7" name="Freeform 9"/>
          <p:cNvSpPr/>
          <p:nvPr>
            <p:custDataLst>
              <p:tags r:id="rId5"/>
            </p:custDataLst>
          </p:nvPr>
        </p:nvSpPr>
        <p:spPr>
          <a:xfrm>
            <a:off x="6102350" y="2400300"/>
            <a:ext cx="2452688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95485456" y="1846211113"/>
              </a:cxn>
              <a:cxn ang="0">
                <a:pos x="31829571" y="1750165014"/>
              </a:cxn>
              <a:cxn ang="0">
                <a:pos x="774492423" y="949785210"/>
              </a:cxn>
              <a:cxn ang="0">
                <a:pos x="774492423" y="885753388"/>
              </a:cxn>
              <a:cxn ang="0">
                <a:pos x="31829571" y="85373584"/>
              </a:cxn>
              <a:cxn ang="0">
                <a:pos x="95485456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5D6C7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8" name="Freeform 10"/>
          <p:cNvSpPr/>
          <p:nvPr>
            <p:custDataLst>
              <p:tags r:id="rId6"/>
            </p:custDataLst>
          </p:nvPr>
        </p:nvSpPr>
        <p:spPr>
          <a:xfrm>
            <a:off x="8428038" y="2400300"/>
            <a:ext cx="2451100" cy="565150"/>
          </a:xfrm>
          <a:custGeom>
            <a:avLst/>
            <a:gdLst/>
            <a:ahLst/>
            <a:cxnLst>
              <a:cxn ang="0">
                <a:pos x="2147483646" y="1846211113"/>
              </a:cxn>
              <a:cxn ang="0">
                <a:pos x="95361787" y="1846211113"/>
              </a:cxn>
              <a:cxn ang="0">
                <a:pos x="31786177" y="1750165014"/>
              </a:cxn>
              <a:cxn ang="0">
                <a:pos x="773489688" y="949785210"/>
              </a:cxn>
              <a:cxn ang="0">
                <a:pos x="773489688" y="885753388"/>
              </a:cxn>
              <a:cxn ang="0">
                <a:pos x="31786177" y="85373584"/>
              </a:cxn>
              <a:cxn ang="0">
                <a:pos x="95361787" y="0"/>
              </a:cxn>
              <a:cxn ang="0">
                <a:pos x="2147483646" y="0"/>
              </a:cxn>
              <a:cxn ang="0">
                <a:pos x="2147483646" y="21345029"/>
              </a:cxn>
              <a:cxn ang="0">
                <a:pos x="2147483646" y="885753388"/>
              </a:cxn>
              <a:cxn ang="0">
                <a:pos x="2147483646" y="949785210"/>
              </a:cxn>
              <a:cxn ang="0">
                <a:pos x="2147483646" y="1814196835"/>
              </a:cxn>
              <a:cxn ang="0">
                <a:pos x="2147483646" y="1846211113"/>
              </a:cxn>
            </a:cxnLst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6B94A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" name="标题 1"/>
          <p:cNvSpPr>
            <a:spLocks noGrp="true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8" name="文本占位符 37"/>
          <p:cNvSpPr>
            <a:spLocks noGrp="true"/>
          </p:cNvSpPr>
          <p:nvPr>
            <p:ph type="body" sz="quarter" idx="13"/>
          </p:nvPr>
        </p:nvSpPr>
        <p:spPr>
          <a:xfrm>
            <a:off x="1371600" y="1354138"/>
            <a:ext cx="9507538" cy="517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0" name="文本占位符 39"/>
          <p:cNvSpPr>
            <a:spLocks noGrp="true"/>
          </p:cNvSpPr>
          <p:nvPr>
            <p:ph type="body" sz="quarter" idx="14"/>
          </p:nvPr>
        </p:nvSpPr>
        <p:spPr>
          <a:xfrm>
            <a:off x="1579245" y="2528888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1" name="文本占位符 39"/>
          <p:cNvSpPr>
            <a:spLocks noGrp="true"/>
          </p:cNvSpPr>
          <p:nvPr>
            <p:ph type="body" sz="quarter" idx="15"/>
          </p:nvPr>
        </p:nvSpPr>
        <p:spPr>
          <a:xfrm>
            <a:off x="4046855" y="2520315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2" name="文本占位符 39"/>
          <p:cNvSpPr>
            <a:spLocks noGrp="true"/>
          </p:cNvSpPr>
          <p:nvPr>
            <p:ph type="body" sz="quarter" idx="16"/>
          </p:nvPr>
        </p:nvSpPr>
        <p:spPr>
          <a:xfrm>
            <a:off x="6372225" y="2517459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3" name="文本占位符 39"/>
          <p:cNvSpPr>
            <a:spLocks noGrp="true"/>
          </p:cNvSpPr>
          <p:nvPr>
            <p:ph type="body" sz="quarter" idx="17"/>
          </p:nvPr>
        </p:nvSpPr>
        <p:spPr>
          <a:xfrm>
            <a:off x="8697595" y="2526242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5" name="内容占位符 44"/>
          <p:cNvSpPr>
            <a:spLocks noGrp="true"/>
          </p:cNvSpPr>
          <p:nvPr>
            <p:ph sz="quarter" idx="18"/>
          </p:nvPr>
        </p:nvSpPr>
        <p:spPr>
          <a:xfrm>
            <a:off x="1437004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6" name="内容占位符 44"/>
          <p:cNvSpPr>
            <a:spLocks noGrp="true"/>
          </p:cNvSpPr>
          <p:nvPr>
            <p:ph sz="quarter" idx="19"/>
          </p:nvPr>
        </p:nvSpPr>
        <p:spPr>
          <a:xfrm>
            <a:off x="3784758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7" name="内容占位符 44"/>
          <p:cNvSpPr>
            <a:spLocks noGrp="true"/>
          </p:cNvSpPr>
          <p:nvPr>
            <p:ph sz="quarter" idx="20"/>
          </p:nvPr>
        </p:nvSpPr>
        <p:spPr>
          <a:xfrm>
            <a:off x="6132512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8" name="内容占位符 44"/>
          <p:cNvSpPr>
            <a:spLocks noGrp="true"/>
          </p:cNvSpPr>
          <p:nvPr>
            <p:ph sz="quarter" idx="21"/>
          </p:nvPr>
        </p:nvSpPr>
        <p:spPr>
          <a:xfrm>
            <a:off x="8480266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BF092A-E1F6-4D02-9281-2B82F24FB66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37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473127"/>
            <a:ext cx="10515600" cy="1911747"/>
          </a:xfrm>
        </p:spPr>
        <p:txBody>
          <a:bodyPr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A09996-907F-4F27-AE01-F43AEB21AD0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字与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3" cy="601663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33357" y="506730"/>
            <a:ext cx="6096000" cy="601345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1820332"/>
            <a:ext cx="6170400" cy="4040467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7" y="1820332"/>
            <a:ext cx="4165200" cy="404865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true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2F537C-97EC-45DC-A16D-D033D162256D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5" Type="http://schemas.openxmlformats.org/officeDocument/2006/relationships/theme" Target="../theme/theme4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778625"/>
            <a:ext cx="12192000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7" name="标题占位符 1"/>
          <p:cNvSpPr>
            <a:spLocks noGrp="true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true"/>
          </p:cNvSpPr>
          <p:nvPr>
            <p:ph type="body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200" noProof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200" noProof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defRPr sz="1200" noProof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KSO_TEMPLATE" hidden="true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778625"/>
            <a:ext cx="12192000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1" name="标题占位符 1"/>
          <p:cNvSpPr>
            <a:spLocks noGrp="true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文本占位符 2"/>
          <p:cNvSpPr>
            <a:spLocks noGrp="true"/>
          </p:cNvSpPr>
          <p:nvPr>
            <p:ph type="body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200" noProof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200" noProof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defRPr sz="1200" noProof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KSO_TEMPLATE" hidden="true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778625"/>
            <a:ext cx="12192000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5" name="标题占位符 1"/>
          <p:cNvSpPr>
            <a:spLocks noGrp="true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6" name="文本占位符 2"/>
          <p:cNvSpPr>
            <a:spLocks noGrp="true"/>
          </p:cNvSpPr>
          <p:nvPr>
            <p:ph type="body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200" noProof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200" noProof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defRPr sz="1200" noProof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KSO_TEMPLATE" hidden="true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778625"/>
            <a:ext cx="12192000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标题占位符 1"/>
          <p:cNvSpPr>
            <a:spLocks noGrp="true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100" name="文本占位符 2"/>
          <p:cNvSpPr>
            <a:spLocks noGrp="true"/>
          </p:cNvSpPr>
          <p:nvPr>
            <p:ph type="body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200" noProof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200" noProof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defRPr sz="1200" noProof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75EC0-615B-477A-899B-C45F2AF5274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KSO_TEMPLATE" hidden="true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itchFamily="49" charset="-122"/>
          <a:ea typeface="黑体" pitchFamily="49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4.xml"/><Relationship Id="rId6" Type="http://schemas.openxmlformats.org/officeDocument/2006/relationships/tags" Target="../tags/tag9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95.xml"/><Relationship Id="rId3" Type="http://schemas.openxmlformats.org/officeDocument/2006/relationships/image" Target="../media/image12.png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98.xml"/><Relationship Id="rId3" Type="http://schemas.openxmlformats.org/officeDocument/2006/relationships/image" Target="../media/image13.png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08.xml"/><Relationship Id="rId3" Type="http://schemas.openxmlformats.org/officeDocument/2006/relationships/image" Target="../media/image14.png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11.xml"/><Relationship Id="rId3" Type="http://schemas.openxmlformats.org/officeDocument/2006/relationships/image" Target="../media/image15.png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14.xml"/><Relationship Id="rId3" Type="http://schemas.openxmlformats.org/officeDocument/2006/relationships/image" Target="../media/image16.png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17.xml"/><Relationship Id="rId3" Type="http://schemas.openxmlformats.org/officeDocument/2006/relationships/image" Target="../media/image17.png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35.xml"/><Relationship Id="rId4" Type="http://schemas.openxmlformats.org/officeDocument/2006/relationships/tags" Target="../tags/tag124.xml"/><Relationship Id="rId3" Type="http://schemas.openxmlformats.org/officeDocument/2006/relationships/image" Target="../media/image18.png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35.xml"/><Relationship Id="rId5" Type="http://schemas.openxmlformats.org/officeDocument/2006/relationships/tags" Target="../tags/tag12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35.xml"/><Relationship Id="rId5" Type="http://schemas.openxmlformats.org/officeDocument/2006/relationships/tags" Target="../tags/tag130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35.xml"/><Relationship Id="rId4" Type="http://schemas.openxmlformats.org/officeDocument/2006/relationships/tags" Target="../tags/tag133.xml"/><Relationship Id="rId3" Type="http://schemas.openxmlformats.org/officeDocument/2006/relationships/image" Target="../media/image21.png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35.xml"/><Relationship Id="rId4" Type="http://schemas.openxmlformats.org/officeDocument/2006/relationships/tags" Target="../tags/tag136.xml"/><Relationship Id="rId3" Type="http://schemas.openxmlformats.org/officeDocument/2006/relationships/image" Target="../media/image23.png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35.xml"/><Relationship Id="rId4" Type="http://schemas.openxmlformats.org/officeDocument/2006/relationships/tags" Target="../tags/tag139.xml"/><Relationship Id="rId3" Type="http://schemas.openxmlformats.org/officeDocument/2006/relationships/image" Target="../media/image22.png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35.xml"/><Relationship Id="rId4" Type="http://schemas.openxmlformats.org/officeDocument/2006/relationships/tags" Target="../tags/tag142.xml"/><Relationship Id="rId3" Type="http://schemas.openxmlformats.org/officeDocument/2006/relationships/image" Target="../media/image22.png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35.xml"/><Relationship Id="rId5" Type="http://schemas.openxmlformats.org/officeDocument/2006/relationships/tags" Target="../tags/tag145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35.xml"/><Relationship Id="rId4" Type="http://schemas.openxmlformats.org/officeDocument/2006/relationships/tags" Target="../tags/tag148.xml"/><Relationship Id="rId3" Type="http://schemas.openxmlformats.org/officeDocument/2006/relationships/image" Target="../media/image26.png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35.xml"/><Relationship Id="rId4" Type="http://schemas.openxmlformats.org/officeDocument/2006/relationships/tags" Target="../tags/tag151.xml"/><Relationship Id="rId3" Type="http://schemas.openxmlformats.org/officeDocument/2006/relationships/image" Target="../media/image27.png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slideLayout" Target="../slideLayouts/slideLayout35.xml"/><Relationship Id="rId5" Type="http://schemas.openxmlformats.org/officeDocument/2006/relationships/tags" Target="../tags/tag158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2.xml"/><Relationship Id="rId8" Type="http://schemas.openxmlformats.org/officeDocument/2006/relationships/slideLayout" Target="../slideLayouts/slideLayout35.xml"/><Relationship Id="rId7" Type="http://schemas.openxmlformats.org/officeDocument/2006/relationships/tags" Target="../tags/tag16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35.xml"/><Relationship Id="rId5" Type="http://schemas.openxmlformats.org/officeDocument/2006/relationships/tags" Target="../tags/tag164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35.xml"/><Relationship Id="rId4" Type="http://schemas.openxmlformats.org/officeDocument/2006/relationships/tags" Target="../tags/tag167.xml"/><Relationship Id="rId3" Type="http://schemas.openxmlformats.org/officeDocument/2006/relationships/image" Target="../media/image34.png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35.xml"/><Relationship Id="rId5" Type="http://schemas.openxmlformats.org/officeDocument/2006/relationships/tags" Target="../tags/tag170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77.xml"/><Relationship Id="rId3" Type="http://schemas.openxmlformats.org/officeDocument/2006/relationships/image" Target="../media/image3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80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83.xml"/><Relationship Id="rId3" Type="http://schemas.openxmlformats.org/officeDocument/2006/relationships/image" Target="../media/image6.pn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86.xml"/><Relationship Id="rId3" Type="http://schemas.openxmlformats.org/officeDocument/2006/relationships/image" Target="../media/image7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89.xml"/><Relationship Id="rId3" Type="http://schemas.openxmlformats.org/officeDocument/2006/relationships/image" Target="../media/image8.pn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2903538"/>
            <a:ext cx="9144000" cy="979487"/>
          </a:xfrm>
          <a:ln/>
        </p:spPr>
        <p:txBody>
          <a:bodyPr vert="horz" wrap="square" lIns="91440" tIns="45720" rIns="91440" bIns="45720" anchor="b" anchorCtr="false"/>
          <a:p>
            <a:pPr eaLnBrk="1" hangingPunct="1"/>
            <a:r>
              <a:rPr lang="zh-CN" altLang="en-US" kern="1200" dirty="0">
                <a:latin typeface="+mj-ea"/>
                <a:ea typeface="+mj-ea"/>
                <a:cs typeface="+mj-cs"/>
              </a:rPr>
              <a:t>简易表达式计算器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2290" name="副标题 2"/>
          <p:cNvSpPr>
            <a:spLocks noGrp="true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973513"/>
            <a:ext cx="9144000" cy="439738"/>
          </a:xfrm>
        </p:spPr>
        <p:txBody>
          <a:bodyPr vert="horz" wrap="square" lIns="91440" tIns="45720" rIns="91440" bIns="45720" anchor="ctr" anchorCtr="false">
            <a:normAutofit fontScale="90000" lnSpcReduction="10000"/>
          </a:bodyPr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bg1"/>
                </a:solidFill>
                <a:latin typeface="黑体" pitchFamily="49" charset="-122"/>
                <a:ea typeface="+mn-ea"/>
                <a:cs typeface="+mn-cs"/>
              </a:rPr>
              <a:t>201220107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bg1"/>
                </a:solidFill>
                <a:latin typeface="黑体" pitchFamily="49" charset="-122"/>
                <a:ea typeface="+mn-ea"/>
                <a:cs typeface="+mn-cs"/>
              </a:rPr>
              <a:t>贺柄毓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bg1"/>
              </a:solidFill>
              <a:latin typeface="黑体" pitchFamily="49" charset="-122"/>
              <a:ea typeface="+mn-ea"/>
              <a:cs typeface="+mn-cs"/>
            </a:endParaRPr>
          </a:p>
        </p:txBody>
      </p:sp>
      <p:sp>
        <p:nvSpPr>
          <p:cNvPr id="9" name="六边形 8"/>
          <p:cNvSpPr/>
          <p:nvPr>
            <p:custDataLst>
              <p:tags r:id="rId3"/>
            </p:custDataLst>
          </p:nvPr>
        </p:nvSpPr>
        <p:spPr>
          <a:xfrm>
            <a:off x="5073650" y="1755775"/>
            <a:ext cx="1962150" cy="993775"/>
          </a:xfrm>
          <a:prstGeom prst="hexagon">
            <a:avLst/>
          </a:prstGeom>
          <a:noFill/>
          <a:ln w="28575">
            <a:solidFill>
              <a:schemeClr val="accen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+mn-ea"/>
              <a:cs typeface="+mn-cs"/>
            </a:endParaRPr>
          </a:p>
        </p:txBody>
      </p:sp>
      <p:sp>
        <p:nvSpPr>
          <p:cNvPr id="43012" name="文本框 3"/>
          <p:cNvSpPr txBox="true"/>
          <p:nvPr>
            <p:custDataLst>
              <p:tags r:id="rId4"/>
            </p:custDataLst>
          </p:nvPr>
        </p:nvSpPr>
        <p:spPr>
          <a:xfrm>
            <a:off x="5172075" y="1992313"/>
            <a:ext cx="173672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pPr>
              <a:buFont typeface="Arial" panose="02080604020202020204" pitchFamily="34" charset="0"/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project 4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838200" y="1190625"/>
            <a:ext cx="10515600" cy="4889500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2000" dirty="0"/>
              <a:t>EBTFunc:  </a:t>
            </a:r>
            <a:r>
              <a:rPr lang="zh-CN" altLang="en-US" sz="2000" dirty="0"/>
              <a:t>内置函数类型</a:t>
            </a: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400" dirty="0"/>
              <a:t>_func: </a:t>
            </a:r>
            <a:r>
              <a:rPr lang="zh-CN" altLang="en-US" sz="1400" dirty="0"/>
              <a:t>内置调用</a:t>
            </a:r>
            <a:r>
              <a:rPr lang="en-US" altLang="zh-CN" sz="1400" dirty="0"/>
              <a:t>c++</a:t>
            </a:r>
            <a:r>
              <a:rPr lang="zh-CN" altLang="en-US" sz="1400" dirty="0"/>
              <a:t>的</a:t>
            </a:r>
            <a:r>
              <a:rPr lang="en-US" altLang="zh-CN" sz="1400" dirty="0"/>
              <a:t>lambda</a:t>
            </a:r>
            <a:r>
              <a:rPr lang="zh-CN" altLang="en-US" sz="1400" dirty="0"/>
              <a:t>函数，直接进行</a:t>
            </a:r>
            <a:r>
              <a:rPr lang="en-US" altLang="zh-CN" sz="1400" dirty="0"/>
              <a:t>apply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数据类型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61443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8300"/>
            <a:ext cx="8281988" cy="1914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13200"/>
            <a:ext cx="7219950" cy="104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925" y="5154613"/>
            <a:ext cx="8248650" cy="113823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838200" y="1190625"/>
            <a:ext cx="10515600" cy="4889500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2000" dirty="0"/>
              <a:t>EUDFunc:  </a:t>
            </a:r>
            <a:r>
              <a:rPr lang="zh-CN" altLang="en-US" sz="2000" dirty="0"/>
              <a:t>用户自定义函数类型</a:t>
            </a: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400" dirty="0"/>
              <a:t>_penv: </a:t>
            </a:r>
            <a:r>
              <a:rPr lang="zh-CN" altLang="en-US" sz="1400" dirty="0"/>
              <a:t>函数定义变量作用域指针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400" dirty="0"/>
              <a:t>_para: </a:t>
            </a:r>
            <a:r>
              <a:rPr lang="zh-CN" altLang="en-US" sz="1400" dirty="0"/>
              <a:t>函数参数列表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400" dirty="0"/>
              <a:t>_expr: </a:t>
            </a:r>
            <a:r>
              <a:rPr lang="zh-CN" altLang="en-US" sz="1400" dirty="0"/>
              <a:t>函数表达式指针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400" dirty="0"/>
              <a:t>即用户自定义函数</a:t>
            </a:r>
            <a:r>
              <a:rPr lang="en-US" altLang="zh-CN" sz="1400" dirty="0"/>
              <a:t>=</a:t>
            </a:r>
            <a:r>
              <a:rPr lang="zh-CN" altLang="en-US" sz="1400" dirty="0"/>
              <a:t>函数自变量</a:t>
            </a:r>
            <a:r>
              <a:rPr lang="en-US" altLang="zh-CN" sz="1400" dirty="0"/>
              <a:t>+</a:t>
            </a:r>
            <a:r>
              <a:rPr lang="zh-CN" altLang="en-US" sz="1400" dirty="0"/>
              <a:t>函数表达式</a:t>
            </a:r>
            <a:r>
              <a:rPr lang="en-US" altLang="zh-CN" sz="1400" dirty="0"/>
              <a:t>(+</a:t>
            </a:r>
            <a:r>
              <a:rPr lang="zh-CN" altLang="en-US" sz="1400" dirty="0"/>
              <a:t>函数定义变量作用域</a:t>
            </a:r>
            <a:r>
              <a:rPr lang="en-US" altLang="zh-CN" sz="1400" dirty="0"/>
              <a:t>)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数据类型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63491" name="图片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7663"/>
            <a:ext cx="6157913" cy="287178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838200" y="933450"/>
            <a:ext cx="10515600" cy="5308600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2000" dirty="0"/>
              <a:t>EEnv:  </a:t>
            </a:r>
            <a:r>
              <a:rPr lang="zh-CN" altLang="en-US" sz="2000" dirty="0"/>
              <a:t>变量作用域类型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400" dirty="0"/>
              <a:t>_parent: </a:t>
            </a:r>
            <a:r>
              <a:rPr lang="zh-CN" altLang="en-US" sz="1400" dirty="0"/>
              <a:t>变量作用域的父域，全局域的</a:t>
            </a:r>
            <a:r>
              <a:rPr lang="en-US" altLang="zh-CN" sz="1400" dirty="0"/>
              <a:t>_parent</a:t>
            </a:r>
            <a:r>
              <a:rPr lang="zh-CN" altLang="en-US" sz="1400" dirty="0"/>
              <a:t>是</a:t>
            </a:r>
            <a:r>
              <a:rPr lang="en-US" altLang="zh-CN" sz="1400" dirty="0"/>
              <a:t>NULL</a:t>
            </a:r>
            <a:endParaRPr lang="en-US" altLang="zh-CN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400" dirty="0"/>
              <a:t>_env: </a:t>
            </a:r>
            <a:r>
              <a:rPr lang="zh-CN" altLang="en-US" sz="1400" dirty="0"/>
              <a:t>从变量名到函数指针的映射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400" dirty="0"/>
              <a:t>~EEnv: </a:t>
            </a:r>
            <a:r>
              <a:rPr lang="zh-CN" altLang="en-US" sz="1400" dirty="0"/>
              <a:t>析构时</a:t>
            </a:r>
            <a:r>
              <a:rPr lang="en-US" altLang="zh-CN" sz="1400" dirty="0"/>
              <a:t>delete</a:t>
            </a:r>
            <a:r>
              <a:rPr lang="zh-CN" altLang="en-US" sz="1400" dirty="0"/>
              <a:t>所有函数变量</a:t>
            </a:r>
            <a:endParaRPr lang="zh-CN" altLang="en-US" sz="14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数据类型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65539" name="图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6513"/>
            <a:ext cx="5734050" cy="41814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  <p:custDataLst>
              <p:tags r:id="rId1"/>
            </p:custDataLst>
          </p:nvPr>
        </p:nvSpPr>
        <p:spPr>
          <a:xfrm>
            <a:off x="5165725" y="2876550"/>
            <a:ext cx="5476875" cy="642938"/>
          </a:xfrm>
        </p:spPr>
        <p:txBody>
          <a:bodyPr vert="horz" wrap="square" lIns="91440" tIns="45720" rIns="91440" bIns="45720" numCol="1" anchor="b" anchorCtr="false" compatLnSpc="true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表达式计算逻辑</a:t>
            </a:r>
            <a:endParaRPr kumimoji="0" lang="en-US" altLang="zh-CN" sz="4000" b="1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7586" name="文本占位符 2"/>
          <p:cNvSpPr>
            <a:spLocks noGrp="true"/>
          </p:cNvSpPr>
          <p:nvPr>
            <p:ph type="body" idx="1"/>
            <p:custDataLst>
              <p:tags r:id="rId2"/>
            </p:custDataLst>
          </p:nvPr>
        </p:nvSpPr>
        <p:spPr>
          <a:xfrm>
            <a:off x="5876925" y="3622675"/>
            <a:ext cx="3878263" cy="434975"/>
          </a:xfrm>
          <a:ln/>
        </p:spPr>
        <p:txBody>
          <a:bodyPr vert="horz" wrap="square" lIns="91440" tIns="45720" rIns="91440" bIns="45720" anchor="t" anchorCtr="false"/>
          <a:p>
            <a:pPr defTabSz="914400" eaLnBrk="1" latinLnBrk="0" hangingPunct="1"/>
            <a:r>
              <a:rPr lang="zh-CN" altLang="en-US" sz="2000" kern="1200" baseline="0" dirty="0">
                <a:latin typeface="+mn-lt"/>
                <a:ea typeface="+mn-ea"/>
                <a:cs typeface="+mn-cs"/>
              </a:rPr>
              <a:t>程序可执行表达式类型</a:t>
            </a:r>
            <a:endParaRPr lang="zh-CN" altLang="en-US" sz="2000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67587" name="文本框 3"/>
          <p:cNvSpPr txBox="true"/>
          <p:nvPr>
            <p:custDataLst>
              <p:tags r:id="rId3"/>
            </p:custDataLst>
          </p:nvPr>
        </p:nvSpPr>
        <p:spPr>
          <a:xfrm>
            <a:off x="3789363" y="3014663"/>
            <a:ext cx="958850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4800" dirty="0">
                <a:solidFill>
                  <a:schemeClr val="bg1"/>
                </a:solidFill>
                <a:latin typeface="Arial" panose="02080604020202020204" pitchFamily="34" charset="0"/>
                <a:ea typeface="黑体" pitchFamily="49" charset="-122"/>
              </a:rPr>
              <a:t>02</a:t>
            </a:r>
            <a:endParaRPr lang="en-US" altLang="zh-CN" sz="4800" dirty="0">
              <a:solidFill>
                <a:schemeClr val="bg1"/>
              </a:solidFill>
              <a:latin typeface="Arial" panose="02080604020202020204" pitchFamily="34" charset="0"/>
              <a:ea typeface="黑体" pitchFamily="49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720725" y="1385888"/>
            <a:ext cx="10515600" cy="4938712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程序思路设计当中，不存在传统意义上的变量，传统意义上变量用无参数常值函数代替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其次，程序在对表达式进行解析处理后，会处理成类似于</a:t>
            </a:r>
            <a:r>
              <a:rPr lang="en-US" altLang="zh-CN" sz="1800" dirty="0"/>
              <a:t>lisp</a:t>
            </a:r>
            <a:r>
              <a:rPr lang="zh-CN" altLang="en-US" sz="1800" dirty="0"/>
              <a:t>的括号语言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至此，表达式会分成两个类型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|-- </a:t>
            </a:r>
            <a:r>
              <a:rPr lang="zh-CN" altLang="en-US" sz="1800" dirty="0"/>
              <a:t>单个数据，执行其</a:t>
            </a:r>
            <a:r>
              <a:rPr lang="en-US" altLang="zh-CN" sz="1800" dirty="0"/>
              <a:t>eval()</a:t>
            </a:r>
            <a:r>
              <a:rPr lang="zh-CN" altLang="en-US" sz="1800" dirty="0"/>
              <a:t>函数将会返回自身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|-- </a:t>
            </a:r>
            <a:r>
              <a:rPr lang="zh-CN" altLang="en-US" sz="1800" dirty="0"/>
              <a:t>函数调用表达式，执行其</a:t>
            </a:r>
            <a:r>
              <a:rPr lang="en-US" altLang="zh-CN" sz="1800" dirty="0"/>
              <a:t>eval()</a:t>
            </a:r>
            <a:r>
              <a:rPr lang="zh-CN" altLang="en-US" sz="1800" dirty="0"/>
              <a:t>会获得函数计算所得值，转换成</a:t>
            </a:r>
            <a:r>
              <a:rPr lang="en-US" altLang="zh-CN" sz="1800" dirty="0"/>
              <a:t>lisp</a:t>
            </a:r>
            <a:r>
              <a:rPr lang="zh-CN" altLang="en-US" sz="1800" dirty="0"/>
              <a:t>语言列表，列表中第一个参数是函数变量名，列表剩下的以此调用函数的参数，参数也是表达式，即参数同样可以是数据或表达式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例如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   4 =&gt; 4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x =&gt; (x) (</a:t>
            </a:r>
            <a:r>
              <a:rPr lang="zh-CN" altLang="en-US" sz="1800" dirty="0"/>
              <a:t>注</a:t>
            </a:r>
            <a:r>
              <a:rPr lang="en-US" altLang="zh-CN" sz="1800" dirty="0"/>
              <a:t>: x</a:t>
            </a:r>
            <a:r>
              <a:rPr lang="zh-CN" altLang="en-US" sz="1800" dirty="0"/>
              <a:t>变量事实上是</a:t>
            </a:r>
            <a:r>
              <a:rPr lang="en-US" altLang="zh-CN" sz="1800" dirty="0"/>
              <a:t>x())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f(g(x),g(x+4))/2会被处理为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   x+4 =&gt; (+ (x) 4), g(x+4) =&gt; (g (+ (x) 4))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f(g(x),g(x+4))/2</a:t>
            </a:r>
            <a:r>
              <a:rPr lang="en-US" altLang="zh-CN" sz="1800" dirty="0"/>
              <a:t> =&gt; </a:t>
            </a:r>
            <a:r>
              <a:rPr lang="zh-CN" altLang="en-US" sz="1800" dirty="0"/>
              <a:t>(/ (f (g (x)) (g (+ (x) 4))) 2)</a:t>
            </a:r>
            <a:endParaRPr lang="zh-CN" altLang="en-US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表达式计算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720725" y="1385888"/>
            <a:ext cx="10515600" cy="4938712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表达式计算</a:t>
            </a:r>
            <a:r>
              <a:rPr lang="en-US" altLang="zh-CN" sz="1800" dirty="0"/>
              <a:t>(eval)</a:t>
            </a:r>
            <a:r>
              <a:rPr lang="zh-CN" altLang="en-US" sz="1800" dirty="0"/>
              <a:t>过程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- </a:t>
            </a:r>
            <a:r>
              <a:rPr lang="zh-CN" altLang="en-US" sz="1800" dirty="0"/>
              <a:t>数据表达式</a:t>
            </a:r>
            <a:r>
              <a:rPr lang="en-US" altLang="zh-CN" sz="1800" dirty="0"/>
              <a:t>: </a:t>
            </a:r>
            <a:r>
              <a:rPr lang="zh-CN" altLang="en-US" sz="1800" dirty="0"/>
              <a:t>返回自身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- </a:t>
            </a:r>
            <a:r>
              <a:rPr lang="zh-CN" altLang="en-US" sz="1800" dirty="0"/>
              <a:t>函数调用表达式</a:t>
            </a:r>
            <a:r>
              <a:rPr lang="en-US" altLang="zh-CN" sz="1800" dirty="0"/>
              <a:t>eval</a:t>
            </a:r>
            <a:r>
              <a:rPr lang="zh-CN" altLang="en-US" sz="1800" dirty="0"/>
              <a:t>过程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call_expression-&gt;eval(</a:t>
            </a:r>
            <a:r>
              <a:rPr lang="zh-CN" altLang="en-US" sz="1800" dirty="0"/>
              <a:t>传入变量作用域参数</a:t>
            </a:r>
            <a:r>
              <a:rPr lang="en-US" altLang="zh-CN" sz="1800" dirty="0"/>
              <a:t>env)</a:t>
            </a:r>
            <a:r>
              <a:rPr lang="zh-CN" altLang="en-US" sz="1800" dirty="0"/>
              <a:t>过程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1. </a:t>
            </a:r>
            <a:r>
              <a:rPr lang="zh-CN" altLang="en-US" sz="1800" dirty="0"/>
              <a:t>执行</a:t>
            </a:r>
            <a:r>
              <a:rPr lang="en-US" altLang="zh-CN" sz="1800" dirty="0"/>
              <a:t>env</a:t>
            </a:r>
            <a:r>
              <a:rPr lang="zh-CN" altLang="en-US" sz="1800" dirty="0"/>
              <a:t>的</a:t>
            </a:r>
            <a:r>
              <a:rPr lang="en-US" altLang="zh-CN" sz="1800" dirty="0"/>
              <a:t>find(</a:t>
            </a:r>
            <a:r>
              <a:rPr lang="zh-CN" altLang="en-US" sz="1800" dirty="0"/>
              <a:t>函数变量名</a:t>
            </a:r>
            <a:r>
              <a:rPr lang="en-US" altLang="zh-CN" sz="1800" dirty="0"/>
              <a:t>)</a:t>
            </a:r>
            <a:r>
              <a:rPr lang="zh-CN" altLang="en-US" sz="1800" dirty="0"/>
              <a:t>方法，若找不到则从父域中找，若最终无法找到抛出异常</a:t>
            </a:r>
            <a:endParaRPr lang="zh-CN" altLang="en-US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表达式计算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71683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0" y="3436938"/>
            <a:ext cx="5095875" cy="2819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720725" y="1385888"/>
            <a:ext cx="10515600" cy="4938712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对于调用表达式的所有参数</a:t>
            </a:r>
            <a:r>
              <a:rPr lang="en-US" altLang="zh-CN" sz="1800" dirty="0"/>
              <a:t>xi</a:t>
            </a:r>
            <a:r>
              <a:rPr lang="zh-CN" altLang="en-US" sz="1800" dirty="0"/>
              <a:t>，执行</a:t>
            </a:r>
            <a:r>
              <a:rPr lang="en-US" altLang="zh-CN" sz="1800" dirty="0"/>
              <a:t>xi</a:t>
            </a:r>
            <a:r>
              <a:rPr lang="zh-CN" altLang="en-US" sz="1800" dirty="0"/>
              <a:t>的</a:t>
            </a:r>
            <a:r>
              <a:rPr lang="en-US" altLang="zh-CN" sz="1800" dirty="0"/>
              <a:t>eval(env)</a:t>
            </a:r>
            <a:r>
              <a:rPr lang="zh-CN" altLang="en-US" sz="1800" dirty="0"/>
              <a:t>接口，获得所有参数的计算值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将所有参数传入函数，执行</a:t>
            </a:r>
            <a:r>
              <a:rPr lang="en-US" altLang="zh-CN" sz="1800" dirty="0"/>
              <a:t>func</a:t>
            </a:r>
            <a:r>
              <a:rPr lang="zh-CN" altLang="en-US" sz="1800" dirty="0"/>
              <a:t>类的</a:t>
            </a:r>
            <a:r>
              <a:rPr lang="en-US" altLang="zh-CN" sz="1800" dirty="0"/>
              <a:t>apply</a:t>
            </a:r>
            <a:r>
              <a:rPr lang="zh-CN" altLang="en-US" sz="1800" dirty="0"/>
              <a:t>方法</a:t>
            </a:r>
            <a:endParaRPr lang="zh-CN" altLang="en-US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表达式计算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73731" name="图片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2286000"/>
            <a:ext cx="10353675" cy="34956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642938" y="2411413"/>
            <a:ext cx="10515600" cy="2857500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- </a:t>
            </a:r>
            <a:r>
              <a:rPr lang="zh-CN" altLang="en-US" sz="1800" dirty="0"/>
              <a:t>函数</a:t>
            </a:r>
            <a:r>
              <a:rPr lang="en-US" altLang="zh-CN" sz="1800" dirty="0"/>
              <a:t>func</a:t>
            </a:r>
            <a:r>
              <a:rPr lang="zh-CN" altLang="en-US" sz="1800" dirty="0"/>
              <a:t>的</a:t>
            </a:r>
            <a:r>
              <a:rPr lang="en-US" altLang="zh-CN" sz="1800" dirty="0"/>
              <a:t>apply</a:t>
            </a:r>
            <a:r>
              <a:rPr lang="zh-CN" altLang="en-US" sz="1800" dirty="0"/>
              <a:t>接口过程介绍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|-- </a:t>
            </a:r>
            <a:r>
              <a:rPr lang="zh-CN" altLang="en-US" sz="1800" dirty="0"/>
              <a:t>若函数是</a:t>
            </a:r>
            <a:r>
              <a:rPr lang="en-US" altLang="zh-CN" sz="1800" dirty="0"/>
              <a:t>Built-in</a:t>
            </a:r>
            <a:r>
              <a:rPr lang="zh-CN" altLang="en-US" sz="1800" dirty="0"/>
              <a:t>内置函数，直接执行内置函数类型的</a:t>
            </a:r>
            <a:r>
              <a:rPr lang="en-US" altLang="zh-CN" sz="1800" dirty="0"/>
              <a:t>_func</a:t>
            </a:r>
            <a:r>
              <a:rPr lang="zh-CN" altLang="en-US" sz="1800" dirty="0"/>
              <a:t>的成员</a:t>
            </a:r>
            <a:r>
              <a:rPr lang="en-US" altLang="zh-CN" sz="1800" dirty="0"/>
              <a:t>lambda</a:t>
            </a:r>
            <a:r>
              <a:rPr lang="zh-CN" altLang="en-US" sz="1800" dirty="0"/>
              <a:t>函数对象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|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|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|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en-US" altLang="zh-CN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表达式计算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75779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3" y="3236913"/>
            <a:ext cx="7791450" cy="10287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642938" y="1249363"/>
            <a:ext cx="10515600" cy="4019550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>
                <a:sym typeface="黑体" pitchFamily="49" charset="-122"/>
              </a:rPr>
              <a:t>    |-- </a:t>
            </a:r>
            <a:r>
              <a:rPr lang="zh-CN" altLang="en-US" sz="1800" dirty="0">
                <a:sym typeface="黑体" pitchFamily="49" charset="-122"/>
              </a:rPr>
              <a:t>若函数是用户自定义函数，执行以下过程</a:t>
            </a:r>
            <a:endParaRPr lang="zh-CN" altLang="en-US" sz="1800" dirty="0">
              <a:sym typeface="黑体" pitchFamily="49" charset="-122"/>
            </a:endParaRPr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>
                <a:sym typeface="黑体" pitchFamily="49" charset="-122"/>
              </a:rPr>
              <a:t>1. </a:t>
            </a:r>
            <a:r>
              <a:rPr lang="zh-CN" altLang="en-US" sz="1800" dirty="0">
                <a:sym typeface="黑体" pitchFamily="49" charset="-122"/>
              </a:rPr>
              <a:t>生成一个专属该函数新变量作用域</a:t>
            </a:r>
            <a:r>
              <a:rPr lang="en-US" altLang="zh-CN" sz="1800" dirty="0">
                <a:sym typeface="黑体" pitchFamily="49" charset="-122"/>
              </a:rPr>
              <a:t>new_env</a:t>
            </a:r>
            <a:r>
              <a:rPr lang="zh-CN" altLang="en-US" sz="1800" dirty="0">
                <a:sym typeface="黑体" pitchFamily="49" charset="-122"/>
              </a:rPr>
              <a:t>，其父域是函数定义所在的变量域</a:t>
            </a:r>
            <a:endParaRPr lang="zh-CN" altLang="en-US" sz="1800" dirty="0">
              <a:sym typeface="黑体" pitchFamily="49" charset="-122"/>
            </a:endParaRPr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>
                <a:sym typeface="黑体" pitchFamily="49" charset="-122"/>
              </a:rPr>
              <a:t>2. </a:t>
            </a:r>
            <a:r>
              <a:rPr lang="zh-CN" altLang="en-US" sz="1800" dirty="0">
                <a:sym typeface="黑体" pitchFamily="49" charset="-122"/>
              </a:rPr>
              <a:t>将函数中的变量与</a:t>
            </a:r>
            <a:r>
              <a:rPr lang="en-US" altLang="zh-CN" sz="1800" dirty="0">
                <a:sym typeface="黑体" pitchFamily="49" charset="-122"/>
              </a:rPr>
              <a:t>apply</a:t>
            </a:r>
            <a:r>
              <a:rPr lang="zh-CN" altLang="en-US" sz="1800" dirty="0">
                <a:sym typeface="黑体" pitchFamily="49" charset="-122"/>
              </a:rPr>
              <a:t>传入参数一一对应，对每个变量都要在</a:t>
            </a:r>
            <a:r>
              <a:rPr lang="en-US" altLang="zh-CN" sz="1800" dirty="0">
                <a:sym typeface="黑体" pitchFamily="49" charset="-122"/>
              </a:rPr>
              <a:t>new_env</a:t>
            </a:r>
            <a:r>
              <a:rPr lang="zh-CN" altLang="en-US" sz="1800" dirty="0">
                <a:sym typeface="黑体" pitchFamily="49" charset="-122"/>
              </a:rPr>
              <a:t>中插入相应的常值函数作为自变量</a:t>
            </a:r>
            <a:endParaRPr lang="zh-CN" altLang="en-US" sz="1800" dirty="0">
              <a:sym typeface="黑体" pitchFamily="49" charset="-122"/>
            </a:endParaRPr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将新的变量作用域传入函数所代表的表达式，对表达式进行</a:t>
            </a:r>
            <a:r>
              <a:rPr lang="en-US" altLang="zh-CN" sz="1800" dirty="0"/>
              <a:t>eval</a:t>
            </a:r>
            <a:r>
              <a:rPr lang="zh-CN" altLang="en-US" sz="1800" dirty="0"/>
              <a:t>操作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en-US" altLang="zh-CN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表达式计算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77827" name="图片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3" y="3063875"/>
            <a:ext cx="7705725" cy="35242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  <p:custDataLst>
              <p:tags r:id="rId1"/>
            </p:custDataLst>
          </p:nvPr>
        </p:nvSpPr>
        <p:spPr>
          <a:xfrm>
            <a:off x="5165725" y="2876550"/>
            <a:ext cx="5476875" cy="642938"/>
          </a:xfrm>
        </p:spPr>
        <p:txBody>
          <a:bodyPr vert="horz" wrap="square" lIns="91440" tIns="45720" rIns="91440" bIns="45720" numCol="1" anchor="b" anchorCtr="false" compatLnSpc="true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语法解析过程</a:t>
            </a:r>
            <a:endParaRPr kumimoji="0" lang="en-US" altLang="zh-CN" sz="4000" b="1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79874" name="文本占位符 2"/>
          <p:cNvSpPr>
            <a:spLocks noGrp="true"/>
          </p:cNvSpPr>
          <p:nvPr>
            <p:ph type="body" idx="1"/>
            <p:custDataLst>
              <p:tags r:id="rId2"/>
            </p:custDataLst>
          </p:nvPr>
        </p:nvSpPr>
        <p:spPr>
          <a:xfrm>
            <a:off x="5876925" y="3622675"/>
            <a:ext cx="4102100" cy="2257425"/>
          </a:xfrm>
          <a:ln/>
        </p:spPr>
        <p:txBody>
          <a:bodyPr vert="horz" wrap="square" lIns="91440" tIns="45720" rIns="91440" bIns="45720" anchor="t" anchorCtr="false"/>
          <a:p>
            <a:pPr defTabSz="914400" eaLnBrk="1" latinLnBrk="0" hangingPunct="1"/>
            <a:r>
              <a:rPr lang="zh-CN" altLang="en-US" sz="2000" kern="1200" baseline="0" dirty="0">
                <a:latin typeface="+mn-lt"/>
                <a:ea typeface="+mn-ea"/>
                <a:cs typeface="+mn-cs"/>
              </a:rPr>
              <a:t>词法分析</a:t>
            </a:r>
            <a:endParaRPr lang="zh-CN" altLang="en-US" sz="2000" kern="1200" baseline="0" dirty="0">
              <a:latin typeface="+mn-lt"/>
              <a:ea typeface="+mn-ea"/>
              <a:cs typeface="+mn-cs"/>
            </a:endParaRPr>
          </a:p>
          <a:p>
            <a:pPr defTabSz="914400" eaLnBrk="1" latinLnBrk="0" hangingPunct="1"/>
            <a:r>
              <a:rPr lang="zh-CN" altLang="en-US" sz="2000" kern="1200" baseline="0" dirty="0">
                <a:latin typeface="+mn-lt"/>
                <a:ea typeface="+mn-ea"/>
                <a:cs typeface="+mn-cs"/>
              </a:rPr>
              <a:t>语法分析</a:t>
            </a:r>
            <a:endParaRPr lang="zh-CN" altLang="en-US" sz="2000" kern="1200" baseline="0" dirty="0">
              <a:latin typeface="+mn-lt"/>
              <a:ea typeface="+mn-ea"/>
              <a:cs typeface="+mn-cs"/>
            </a:endParaRPr>
          </a:p>
          <a:p>
            <a:pPr defTabSz="914400" eaLnBrk="1" latinLnBrk="0" hangingPunct="1"/>
            <a:r>
              <a:rPr lang="zh-CN" altLang="en-US" sz="2000" kern="1200" baseline="0" dirty="0">
                <a:latin typeface="+mn-lt"/>
                <a:ea typeface="+mn-ea"/>
                <a:cs typeface="+mn-cs"/>
              </a:rPr>
              <a:t>调用数据类型接口过程</a:t>
            </a:r>
            <a:endParaRPr lang="zh-CN" altLang="en-US" sz="2000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79875" name="文本框 3"/>
          <p:cNvSpPr txBox="true"/>
          <p:nvPr>
            <p:custDataLst>
              <p:tags r:id="rId3"/>
            </p:custDataLst>
          </p:nvPr>
        </p:nvSpPr>
        <p:spPr>
          <a:xfrm>
            <a:off x="3789363" y="3014663"/>
            <a:ext cx="958850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4800" dirty="0">
                <a:solidFill>
                  <a:schemeClr val="bg1"/>
                </a:solidFill>
                <a:latin typeface="Arial" panose="02080604020202020204" pitchFamily="34" charset="0"/>
                <a:ea typeface="黑体" pitchFamily="49" charset="-122"/>
              </a:rPr>
              <a:t>03</a:t>
            </a:r>
            <a:endParaRPr lang="en-US" altLang="zh-CN" sz="4800" dirty="0">
              <a:solidFill>
                <a:schemeClr val="bg1"/>
              </a:solidFill>
              <a:latin typeface="Arial" panose="02080604020202020204" pitchFamily="34" charset="0"/>
              <a:ea typeface="黑体" pitchFamily="49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4303713" y="566738"/>
            <a:ext cx="3629025" cy="71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+mn-ea"/>
                <a:cs typeface="黑体" pitchFamily="49" charset="-122"/>
                <a:sym typeface="+mn-ea"/>
              </a:rPr>
              <a:t>目       录</a:t>
            </a:r>
            <a:endParaRPr kumimoji="0" lang="zh-CN" altLang="en-US" sz="36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+mn-ea"/>
              <a:cs typeface="黑体" pitchFamily="49" charset="-122"/>
              <a:sym typeface="+mn-ea"/>
            </a:endParaRPr>
          </a:p>
        </p:txBody>
      </p:sp>
      <p:grpSp>
        <p:nvGrpSpPr>
          <p:cNvPr id="45058" name="组合 7"/>
          <p:cNvGrpSpPr/>
          <p:nvPr/>
        </p:nvGrpSpPr>
        <p:grpSpPr>
          <a:xfrm>
            <a:off x="6538913" y="4310063"/>
            <a:ext cx="4068762" cy="647700"/>
            <a:chOff x="10298" y="6788"/>
            <a:chExt cx="6408" cy="1020"/>
          </a:xfrm>
        </p:grpSpPr>
        <p:sp>
          <p:nvSpPr>
            <p:cNvPr id="16" name="立方体 15"/>
            <p:cNvSpPr/>
            <p:nvPr>
              <p:custDataLst>
                <p:tags r:id="rId2"/>
              </p:custDataLst>
            </p:nvPr>
          </p:nvSpPr>
          <p:spPr>
            <a:xfrm>
              <a:off x="10298" y="6838"/>
              <a:ext cx="950" cy="920"/>
            </a:xfrm>
            <a:prstGeom prst="cub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4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45060" name="文本框 4"/>
            <p:cNvSpPr txBox="true"/>
            <p:nvPr>
              <p:custDataLst>
                <p:tags r:id="rId3"/>
              </p:custDataLst>
            </p:nvPr>
          </p:nvSpPr>
          <p:spPr>
            <a:xfrm>
              <a:off x="11602" y="6788"/>
              <a:ext cx="5105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/>
            <a:p>
              <a:pPr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404040"/>
                  </a:solidFill>
                  <a:latin typeface="Arial" panose="02080604020202020204" pitchFamily="34" charset="0"/>
                  <a:ea typeface="黑体" pitchFamily="49" charset="-122"/>
                </a:rPr>
                <a:t>扩展功能</a:t>
              </a:r>
              <a:endParaRPr lang="zh-CN" altLang="en-US" sz="2000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</p:grpSp>
      <p:grpSp>
        <p:nvGrpSpPr>
          <p:cNvPr id="45061" name="组合 2"/>
          <p:cNvGrpSpPr/>
          <p:nvPr/>
        </p:nvGrpSpPr>
        <p:grpSpPr>
          <a:xfrm>
            <a:off x="6538913" y="2643188"/>
            <a:ext cx="4068762" cy="647700"/>
            <a:chOff x="10298" y="4163"/>
            <a:chExt cx="6408" cy="1020"/>
          </a:xfrm>
        </p:grpSpPr>
        <p:sp>
          <p:nvSpPr>
            <p:cNvPr id="14" name="立方体 13"/>
            <p:cNvSpPr/>
            <p:nvPr>
              <p:custDataLst>
                <p:tags r:id="rId4"/>
              </p:custDataLst>
            </p:nvPr>
          </p:nvSpPr>
          <p:spPr>
            <a:xfrm>
              <a:off x="10298" y="4263"/>
              <a:ext cx="950" cy="920"/>
            </a:xfrm>
            <a:prstGeom prst="cub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2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45063" name="文本框 10"/>
            <p:cNvSpPr txBox="true"/>
            <p:nvPr>
              <p:custDataLst>
                <p:tags r:id="rId5"/>
              </p:custDataLst>
            </p:nvPr>
          </p:nvSpPr>
          <p:spPr>
            <a:xfrm>
              <a:off x="11602" y="4163"/>
              <a:ext cx="5105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/>
            <a:p>
              <a:pPr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404040"/>
                  </a:solidFill>
                  <a:latin typeface="Arial" panose="02080604020202020204" pitchFamily="34" charset="0"/>
                  <a:ea typeface="黑体" pitchFamily="49" charset="-122"/>
                </a:rPr>
                <a:t>表达式计算逻辑</a:t>
              </a:r>
              <a:endParaRPr lang="zh-CN" altLang="en-US" sz="2000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</p:grpSp>
      <p:grpSp>
        <p:nvGrpSpPr>
          <p:cNvPr id="45064" name="组合 5"/>
          <p:cNvGrpSpPr/>
          <p:nvPr/>
        </p:nvGrpSpPr>
        <p:grpSpPr>
          <a:xfrm>
            <a:off x="1706563" y="4302125"/>
            <a:ext cx="4025900" cy="647700"/>
            <a:chOff x="2687" y="6776"/>
            <a:chExt cx="6341" cy="1020"/>
          </a:xfrm>
        </p:grpSpPr>
        <p:sp>
          <p:nvSpPr>
            <p:cNvPr id="10" name="立方体 9"/>
            <p:cNvSpPr/>
            <p:nvPr>
              <p:custDataLst>
                <p:tags r:id="rId6"/>
              </p:custDataLst>
            </p:nvPr>
          </p:nvSpPr>
          <p:spPr>
            <a:xfrm>
              <a:off x="2687" y="6839"/>
              <a:ext cx="950" cy="920"/>
            </a:xfrm>
            <a:prstGeom prst="cub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3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45066" name="文本框 11"/>
            <p:cNvSpPr txBox="true"/>
            <p:nvPr>
              <p:custDataLst>
                <p:tags r:id="rId7"/>
              </p:custDataLst>
            </p:nvPr>
          </p:nvSpPr>
          <p:spPr>
            <a:xfrm>
              <a:off x="3990" y="6776"/>
              <a:ext cx="5039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/>
            <a:p>
              <a:pPr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404040"/>
                  </a:solidFill>
                  <a:latin typeface="Arial" panose="02080604020202020204" pitchFamily="34" charset="0"/>
                  <a:ea typeface="黑体" pitchFamily="49" charset="-122"/>
                </a:rPr>
                <a:t>语法解析过程</a:t>
              </a:r>
              <a:endParaRPr lang="zh-CN" altLang="en-US" sz="2000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</p:grpSp>
      <p:grpSp>
        <p:nvGrpSpPr>
          <p:cNvPr id="45067" name="组合 1"/>
          <p:cNvGrpSpPr/>
          <p:nvPr/>
        </p:nvGrpSpPr>
        <p:grpSpPr>
          <a:xfrm>
            <a:off x="1706563" y="2660650"/>
            <a:ext cx="4025900" cy="647700"/>
            <a:chOff x="2687" y="4189"/>
            <a:chExt cx="6341" cy="1020"/>
          </a:xfrm>
        </p:grpSpPr>
        <p:sp>
          <p:nvSpPr>
            <p:cNvPr id="4" name="立方体 3"/>
            <p:cNvSpPr/>
            <p:nvPr>
              <p:custDataLst>
                <p:tags r:id="rId8"/>
              </p:custDataLst>
            </p:nvPr>
          </p:nvSpPr>
          <p:spPr>
            <a:xfrm>
              <a:off x="2687" y="4262"/>
              <a:ext cx="950" cy="922"/>
            </a:xfrm>
            <a:prstGeom prst="cub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1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45069" name="文本框 12"/>
            <p:cNvSpPr txBox="true"/>
            <p:nvPr>
              <p:custDataLst>
                <p:tags r:id="rId9"/>
              </p:custDataLst>
            </p:nvPr>
          </p:nvSpPr>
          <p:spPr>
            <a:xfrm>
              <a:off x="3990" y="4189"/>
              <a:ext cx="5039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/>
            <a:p>
              <a:pPr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404040"/>
                  </a:solidFill>
                  <a:latin typeface="Arial" panose="02080604020202020204" pitchFamily="34" charset="0"/>
                  <a:ea typeface="黑体" pitchFamily="49" charset="-122"/>
                </a:rPr>
                <a:t>类型系统与数据结构</a:t>
              </a:r>
              <a:endParaRPr lang="zh-CN" altLang="en-US" sz="2000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</a:endParaRPr>
            </a:p>
          </p:txBody>
        </p:sp>
      </p:grpSp>
    </p:spTree>
    <p:custDataLst>
      <p:tags r:id="rId10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720725" y="1385888"/>
            <a:ext cx="10515600" cy="4938712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在解析语法的过程中，最重要的就是对含有运算符，调用式的表达式进行解析，对表达式的解析主要分为词法分析和语法分析两部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1. </a:t>
            </a:r>
            <a:r>
              <a:rPr lang="zh-CN" altLang="en-US" sz="1800" dirty="0"/>
              <a:t>词法分析</a:t>
            </a:r>
            <a:r>
              <a:rPr lang="en-US" altLang="zh-CN" sz="1800" dirty="0"/>
              <a:t>: </a:t>
            </a:r>
            <a:r>
              <a:rPr lang="zh-CN" altLang="en-US" sz="1800" dirty="0"/>
              <a:t>将表达式字符串分解为一个个</a:t>
            </a:r>
            <a:r>
              <a:rPr lang="en-US" altLang="zh-CN" sz="1800" dirty="0"/>
              <a:t>token</a:t>
            </a:r>
            <a:r>
              <a:rPr lang="zh-CN" altLang="en-US" sz="1800" dirty="0"/>
              <a:t>，将这个表达式转化为</a:t>
            </a:r>
            <a:r>
              <a:rPr lang="en-US" altLang="zh-CN" sz="1800" dirty="0"/>
              <a:t>token</a:t>
            </a:r>
            <a:r>
              <a:rPr lang="zh-CN" altLang="en-US" sz="1800" dirty="0"/>
              <a:t>流，具体做法采用字符替换，分为以下步骤：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	1. </a:t>
            </a:r>
            <a:r>
              <a:rPr lang="zh-CN" altLang="en-US" sz="1800" dirty="0"/>
              <a:t>单字符运算符在左右补空格，例如”</a:t>
            </a:r>
            <a:r>
              <a:rPr lang="en-US" altLang="zh-CN" sz="1800" dirty="0"/>
              <a:t>(</a:t>
            </a:r>
            <a:r>
              <a:rPr lang="zh-CN" altLang="en-US" sz="1800" dirty="0"/>
              <a:t>”变为”空格</a:t>
            </a:r>
            <a:r>
              <a:rPr lang="en-US" altLang="zh-CN" sz="1800" dirty="0"/>
              <a:t>(</a:t>
            </a:r>
            <a:r>
              <a:rPr lang="zh-CN" altLang="en-US" sz="1800" dirty="0"/>
              <a:t>空格”</a:t>
            </a:r>
            <a:r>
              <a:rPr lang="en-US" altLang="zh-CN" sz="1800" dirty="0"/>
              <a:t>, </a:t>
            </a:r>
            <a:r>
              <a:rPr lang="zh-CN" altLang="en-US" sz="1800" dirty="0"/>
              <a:t>“</a:t>
            </a:r>
            <a:r>
              <a:rPr lang="en-US" altLang="zh-CN" sz="1800" dirty="0"/>
              <a:t>=</a:t>
            </a:r>
            <a:r>
              <a:rPr lang="zh-CN" altLang="en-US" sz="1800" dirty="0"/>
              <a:t>”变为”空格</a:t>
            </a:r>
            <a:r>
              <a:rPr lang="en-US" altLang="zh-CN" sz="1800" dirty="0"/>
              <a:t>=</a:t>
            </a:r>
            <a:r>
              <a:rPr lang="zh-CN" altLang="en-US" sz="1800" dirty="0"/>
              <a:t>空格”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	2. </a:t>
            </a:r>
            <a:r>
              <a:rPr lang="zh-CN" altLang="en-US" sz="1800" dirty="0"/>
              <a:t>双字符运算符需要将第一步补出的中间多余的空格删去，比如”</a:t>
            </a:r>
            <a:r>
              <a:rPr lang="en-US" altLang="zh-CN" sz="1800" dirty="0"/>
              <a:t>=</a:t>
            </a:r>
            <a:r>
              <a:rPr lang="zh-CN" altLang="en-US" sz="1800" dirty="0"/>
              <a:t>空格空格</a:t>
            </a:r>
            <a:r>
              <a:rPr lang="en-US" altLang="zh-CN" sz="1800" dirty="0"/>
              <a:t>=</a:t>
            </a:r>
            <a:r>
              <a:rPr lang="zh-CN" altLang="en-US" sz="1800" dirty="0"/>
              <a:t>”变为”</a:t>
            </a:r>
            <a:r>
              <a:rPr lang="en-US" altLang="zh-CN" sz="1800" dirty="0"/>
              <a:t>==</a:t>
            </a:r>
            <a:r>
              <a:rPr lang="zh-CN" altLang="en-US" sz="1800" dirty="0"/>
              <a:t>”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	3. </a:t>
            </a:r>
            <a:r>
              <a:rPr lang="zh-CN" altLang="en-US" sz="1800" dirty="0"/>
              <a:t>对处理好的字符串用空格作分割符进行拆分，将拆分结果存在一个队列</a:t>
            </a:r>
            <a:r>
              <a:rPr lang="en-US" altLang="zh-CN" sz="1800" dirty="0"/>
              <a:t>(queue&lt;string&gt;)</a:t>
            </a:r>
            <a:r>
              <a:rPr lang="zh-CN" altLang="en-US" sz="1800" dirty="0"/>
              <a:t>当中，转化为</a:t>
            </a:r>
            <a:r>
              <a:rPr lang="en-US" altLang="zh-CN" sz="1800" dirty="0"/>
              <a:t>token</a:t>
            </a:r>
            <a:r>
              <a:rPr lang="zh-CN" altLang="en-US" sz="1800" dirty="0"/>
              <a:t>流</a:t>
            </a:r>
            <a:endParaRPr lang="zh-CN" altLang="en-US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语法解析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81923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4210050"/>
            <a:ext cx="7696200" cy="14097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720725" y="1385888"/>
            <a:ext cx="10515600" cy="4938712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语法分析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在进行语法分析之前，我们先要设定双目运算符的优先级，将其存在一个字典</a:t>
            </a:r>
            <a:r>
              <a:rPr lang="en-US" altLang="zh-CN" sz="1800" dirty="0"/>
              <a:t>(map)</a:t>
            </a:r>
            <a:r>
              <a:rPr lang="zh-CN" altLang="en-US" sz="1800" dirty="0"/>
              <a:t>中</a:t>
            </a:r>
            <a:endParaRPr lang="zh-CN" altLang="en-US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语法解析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83971" name="图片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2363788"/>
            <a:ext cx="4981575" cy="3829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972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00" y="2363788"/>
            <a:ext cx="5162550" cy="35623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620713" y="2089150"/>
            <a:ext cx="10515600" cy="3317875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语法分析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之后，我们定义以下函数操作函数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1.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获得一个完整的表达式指针，保证表达式的双目运算符的优先级都高于</a:t>
            </a:r>
            <a:r>
              <a:rPr lang="en-US" altLang="zh-CN" sz="1800" dirty="0"/>
              <a:t>rank</a:t>
            </a:r>
            <a:r>
              <a:rPr lang="zh-CN" altLang="en-US" sz="1800" dirty="0"/>
              <a:t>，并返回表达式的结束字符（“）”</a:t>
            </a:r>
            <a:r>
              <a:rPr lang="en-US" altLang="zh-CN" sz="1800" dirty="0"/>
              <a:t>,</a:t>
            </a:r>
            <a:r>
              <a:rPr lang="zh-CN" altLang="en-US" sz="1800" dirty="0"/>
              <a:t>”，”</a:t>
            </a:r>
            <a:r>
              <a:rPr lang="en-US" altLang="zh-CN" sz="1800" dirty="0"/>
              <a:t>,</a:t>
            </a:r>
            <a:r>
              <a:rPr lang="zh-CN" altLang="en-US" sz="1800" dirty="0"/>
              <a:t>整个表达式结束符</a:t>
            </a:r>
            <a:r>
              <a:rPr lang="en-US" altLang="zh-CN" sz="1800" dirty="0"/>
              <a:t>-</a:t>
            </a:r>
            <a:r>
              <a:rPr lang="zh-CN" altLang="en-US" sz="1800" dirty="0"/>
              <a:t>用空字符串””表示）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2. 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获得表达式的单独一项，包括单独的一个数据，一个单独的函数调用表达式（如果确定是表达式起始位置，还可以识别正负号）</a:t>
            </a:r>
            <a:endParaRPr lang="zh-CN" altLang="en-US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语法解析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86019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2930525"/>
            <a:ext cx="7781925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020" name="图片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50" y="3956050"/>
            <a:ext cx="6172200" cy="3524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620713" y="1474788"/>
            <a:ext cx="10515600" cy="3932237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1.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计算执行该函数时，首先会执行一遍</a:t>
            </a:r>
            <a:r>
              <a:rPr lang="en-US" altLang="zh-CN" sz="1800" dirty="0"/>
              <a:t>get_atom()</a:t>
            </a:r>
            <a:r>
              <a:rPr lang="zh-CN" altLang="en-US" sz="1800" dirty="0"/>
              <a:t>函数，获得起始表达式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res:=get_atom()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下面进入循环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while(true)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token:=token</a:t>
            </a:r>
            <a:r>
              <a:rPr lang="zh-CN" altLang="en-US" sz="1800" dirty="0"/>
              <a:t>队列的头元素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若</a:t>
            </a:r>
            <a:r>
              <a:rPr lang="en-US" altLang="zh-CN" sz="1800" dirty="0"/>
              <a:t>token</a:t>
            </a:r>
            <a:r>
              <a:rPr lang="zh-CN" altLang="en-US" sz="1800" dirty="0"/>
              <a:t>是结束字符</a:t>
            </a:r>
            <a:r>
              <a:rPr lang="en-US" altLang="zh-CN" sz="1800" dirty="0"/>
              <a:t>: end=token , break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否则，</a:t>
            </a:r>
            <a:r>
              <a:rPr lang="en-US" altLang="zh-CN" sz="1800" dirty="0"/>
              <a:t>token</a:t>
            </a:r>
            <a:r>
              <a:rPr lang="zh-CN" altLang="en-US" sz="1800" dirty="0"/>
              <a:t>应当是一个双目运算符，获取该运算符优先级</a:t>
            </a:r>
            <a:r>
              <a:rPr lang="en-US" altLang="zh-CN" sz="1800" dirty="0"/>
              <a:t>,</a:t>
            </a:r>
            <a:r>
              <a:rPr lang="zh-CN" altLang="en-US" sz="1800" dirty="0"/>
              <a:t>记为</a:t>
            </a:r>
            <a:r>
              <a:rPr lang="en-US" altLang="zh-CN" sz="1800" dirty="0"/>
              <a:t>this_rank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        </a:t>
            </a:r>
            <a:r>
              <a:rPr lang="zh-CN" altLang="en-US" sz="1800" dirty="0"/>
              <a:t>若</a:t>
            </a:r>
            <a:r>
              <a:rPr lang="en-US" altLang="zh-CN" sz="1800" dirty="0"/>
              <a:t>this_rank</a:t>
            </a:r>
            <a:r>
              <a:rPr lang="zh-CN" altLang="en-US" sz="1800" dirty="0"/>
              <a:t>大于</a:t>
            </a:r>
            <a:r>
              <a:rPr lang="en-US" altLang="zh-CN" sz="1800" dirty="0"/>
              <a:t>rank</a:t>
            </a:r>
            <a:r>
              <a:rPr lang="zh-CN" altLang="en-US" sz="1800" dirty="0"/>
              <a:t>，满足条件，表达式的右值应该满足最低优先级</a:t>
            </a:r>
            <a:r>
              <a:rPr lang="en-US" altLang="zh-CN" sz="1800" dirty="0"/>
              <a:t>&gt;this_rank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            res=new </a:t>
            </a:r>
            <a:r>
              <a:rPr lang="zh-CN" altLang="en-US" sz="1800" dirty="0"/>
              <a:t>调用表达式</a:t>
            </a:r>
            <a:r>
              <a:rPr lang="en-US" altLang="zh-CN" sz="1800" dirty="0"/>
              <a:t>(</a:t>
            </a:r>
            <a:r>
              <a:rPr lang="zh-CN" altLang="en-US" sz="1800" dirty="0"/>
              <a:t>函数</a:t>
            </a:r>
            <a:r>
              <a:rPr lang="en-US" altLang="zh-CN" sz="1800" dirty="0"/>
              <a:t>:</a:t>
            </a:r>
            <a:r>
              <a:rPr lang="zh-CN" altLang="en-US" sz="1800" dirty="0"/>
              <a:t>”双目运算符”</a:t>
            </a:r>
            <a:r>
              <a:rPr lang="en-US" altLang="zh-CN" sz="1800" dirty="0"/>
              <a:t>, </a:t>
            </a:r>
            <a:r>
              <a:rPr lang="zh-CN" altLang="en-US" sz="1800" dirty="0"/>
              <a:t>左值</a:t>
            </a:r>
            <a:r>
              <a:rPr lang="en-US" altLang="zh-CN" sz="1800" dirty="0"/>
              <a:t>: res(</a:t>
            </a:r>
            <a:r>
              <a:rPr lang="zh-CN" altLang="en-US" sz="1800" dirty="0"/>
              <a:t>之前的值</a:t>
            </a:r>
            <a:r>
              <a:rPr lang="en-US" altLang="zh-CN" sz="1800" dirty="0"/>
              <a:t>)</a:t>
            </a:r>
            <a:r>
              <a:rPr lang="zh-CN" altLang="en-US" sz="1800" dirty="0"/>
              <a:t>，右值</a:t>
            </a:r>
            <a:r>
              <a:rPr lang="en-US" altLang="zh-CN" sz="1800" dirty="0"/>
              <a:t>: 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			expr_with_end(tokens, end, this_rank))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        </a:t>
            </a:r>
            <a:r>
              <a:rPr lang="zh-CN" altLang="en-US" sz="1800" dirty="0"/>
              <a:t>否则，</a:t>
            </a:r>
            <a:r>
              <a:rPr lang="en-US" altLang="zh-CN" sz="1800" dirty="0"/>
              <a:t>break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返回</a:t>
            </a:r>
            <a:r>
              <a:rPr lang="en-US" altLang="zh-CN" sz="1800" dirty="0"/>
              <a:t> res</a:t>
            </a:r>
            <a:endParaRPr lang="en-US" altLang="zh-CN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语法解析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88067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1543050"/>
            <a:ext cx="7781925" cy="3333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620713" y="1474788"/>
            <a:ext cx="10515600" cy="3932237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1.</a:t>
            </a:r>
            <a:endParaRPr lang="en-US" altLang="zh-CN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语法解析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90115" name="图片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75" y="1358900"/>
            <a:ext cx="10015538" cy="514508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620713" y="1108075"/>
            <a:ext cx="10515600" cy="3932238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2.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首先，取</a:t>
            </a:r>
            <a:r>
              <a:rPr lang="en-US" altLang="zh-CN" sz="1800" dirty="0"/>
              <a:t>tokens</a:t>
            </a:r>
            <a:r>
              <a:rPr lang="zh-CN" altLang="en-US" sz="1800" dirty="0"/>
              <a:t>中首元素，记为</a:t>
            </a:r>
            <a:r>
              <a:rPr lang="en-US" altLang="zh-CN" sz="1800" dirty="0"/>
              <a:t>now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now:=tokens.front(), tokens.pop()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若</a:t>
            </a:r>
            <a:r>
              <a:rPr lang="en-US" altLang="zh-CN" sz="1800" dirty="0"/>
              <a:t>now</a:t>
            </a:r>
            <a:r>
              <a:rPr lang="zh-CN" altLang="en-US" sz="1800" dirty="0"/>
              <a:t>是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单个数据类型</a:t>
            </a:r>
            <a:r>
              <a:rPr lang="en-US" altLang="zh-CN" sz="1800" dirty="0"/>
              <a:t>: </a:t>
            </a:r>
            <a:r>
              <a:rPr lang="zh-CN" altLang="en-US" sz="1800" dirty="0"/>
              <a:t>直接返回</a:t>
            </a:r>
            <a:r>
              <a:rPr lang="en-US" altLang="zh-CN" sz="1800" dirty="0"/>
              <a:t>new </a:t>
            </a:r>
            <a:r>
              <a:rPr lang="zh-CN" altLang="en-US" sz="1800" dirty="0"/>
              <a:t>数据类型</a:t>
            </a:r>
            <a:r>
              <a:rPr lang="en-US" altLang="zh-CN" sz="1800" dirty="0"/>
              <a:t>(</a:t>
            </a:r>
            <a:r>
              <a:rPr lang="zh-CN" altLang="en-US" sz="1800" dirty="0"/>
              <a:t>字符转数据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变量名</a:t>
            </a:r>
            <a:r>
              <a:rPr lang="en-US" altLang="zh-CN" sz="1800" dirty="0"/>
              <a:t>: </a:t>
            </a:r>
            <a:r>
              <a:rPr lang="zh-CN" altLang="en-US" sz="1800" dirty="0"/>
              <a:t>生成一个变量名对象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若此时</a:t>
            </a:r>
            <a:r>
              <a:rPr lang="en-US" altLang="zh-CN" sz="1800" dirty="0"/>
              <a:t>tokens</a:t>
            </a:r>
            <a:r>
              <a:rPr lang="zh-CN" altLang="en-US" sz="1800" dirty="0"/>
              <a:t>中头元素是”</a:t>
            </a:r>
            <a:r>
              <a:rPr lang="en-US" altLang="zh-CN" sz="1800" dirty="0"/>
              <a:t>(</a:t>
            </a:r>
            <a:r>
              <a:rPr lang="zh-CN" altLang="en-US" sz="1800" dirty="0"/>
              <a:t>”，表明这是一个函数调用，循环执行：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        </a:t>
            </a:r>
            <a:r>
              <a:rPr lang="zh-CN" altLang="en-US" sz="1800" dirty="0"/>
              <a:t>记录函数参数</a:t>
            </a:r>
            <a:r>
              <a:rPr lang="en-US" altLang="zh-CN" sz="1800" dirty="0"/>
              <a:t>vector&lt;&gt; args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        while true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            </a:t>
            </a:r>
            <a:r>
              <a:rPr lang="zh-CN" altLang="en-US" sz="1800" dirty="0"/>
              <a:t>执行</a:t>
            </a:r>
            <a:r>
              <a:rPr lang="en-US" altLang="zh-CN" sz="1800" dirty="0"/>
              <a:t>args.push_back(expr_with_end(tokens, end, 0))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                </a:t>
            </a:r>
            <a:r>
              <a:rPr lang="zh-CN" altLang="en-US" sz="1800" dirty="0"/>
              <a:t>若</a:t>
            </a:r>
            <a:r>
              <a:rPr lang="en-US" altLang="zh-CN" sz="1800" dirty="0"/>
              <a:t>end==</a:t>
            </a:r>
            <a:r>
              <a:rPr lang="zh-CN" altLang="en-US" sz="1800" dirty="0"/>
              <a:t>”</a:t>
            </a:r>
            <a:r>
              <a:rPr lang="en-US" altLang="zh-CN" sz="1800" dirty="0"/>
              <a:t>,</a:t>
            </a:r>
            <a:r>
              <a:rPr lang="zh-CN" altLang="en-US" sz="1800" dirty="0"/>
              <a:t>”</a:t>
            </a:r>
            <a:r>
              <a:rPr lang="en-US" altLang="zh-CN" sz="1800" dirty="0"/>
              <a:t>, continue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                </a:t>
            </a:r>
            <a:r>
              <a:rPr lang="zh-CN" altLang="en-US" sz="1800" dirty="0"/>
              <a:t>若</a:t>
            </a:r>
            <a:r>
              <a:rPr lang="en-US" altLang="zh-CN" sz="1800" dirty="0"/>
              <a:t>end==</a:t>
            </a:r>
            <a:r>
              <a:rPr lang="zh-CN" altLang="en-US" sz="1800" dirty="0"/>
              <a:t>”</a:t>
            </a:r>
            <a:r>
              <a:rPr lang="en-US" altLang="zh-CN" sz="1800" dirty="0"/>
              <a:t>)</a:t>
            </a:r>
            <a:r>
              <a:rPr lang="zh-CN" altLang="en-US" sz="1800" dirty="0"/>
              <a:t>”</a:t>
            </a:r>
            <a:r>
              <a:rPr lang="en-US" altLang="zh-CN" sz="1800" dirty="0"/>
              <a:t>, break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        </a:t>
            </a:r>
            <a:r>
              <a:rPr lang="zh-CN" altLang="en-US" sz="1800" dirty="0"/>
              <a:t>返回一个</a:t>
            </a:r>
            <a:r>
              <a:rPr lang="en-US" altLang="zh-CN" sz="1800" dirty="0"/>
              <a:t>new </a:t>
            </a:r>
            <a:r>
              <a:rPr lang="zh-CN" altLang="en-US" sz="1800" dirty="0"/>
              <a:t>调用表达式</a:t>
            </a:r>
            <a:r>
              <a:rPr lang="en-US" altLang="zh-CN" sz="1800" dirty="0"/>
              <a:t>(</a:t>
            </a:r>
            <a:r>
              <a:rPr lang="zh-CN" altLang="en-US" sz="1800" dirty="0"/>
              <a:t>函数名</a:t>
            </a:r>
            <a:r>
              <a:rPr lang="en-US" altLang="zh-CN" sz="1800" dirty="0"/>
              <a:t>, args)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否则，这是一个单独变量</a:t>
            </a:r>
            <a:r>
              <a:rPr lang="en-US" altLang="zh-CN" sz="1800" dirty="0"/>
              <a:t>(</a:t>
            </a:r>
            <a:r>
              <a:rPr lang="zh-CN" altLang="en-US" sz="1800" dirty="0"/>
              <a:t>无参数函数</a:t>
            </a:r>
            <a:r>
              <a:rPr lang="en-US" altLang="zh-CN" sz="1800" dirty="0"/>
              <a:t>)</a:t>
            </a:r>
            <a:r>
              <a:rPr lang="zh-CN" altLang="en-US" sz="1800" dirty="0"/>
              <a:t>，直接返回</a:t>
            </a:r>
            <a:r>
              <a:rPr lang="en-US" altLang="zh-CN" sz="1800" dirty="0">
                <a:sym typeface="黑体" pitchFamily="49" charset="-122"/>
              </a:rPr>
              <a:t>new </a:t>
            </a:r>
            <a:r>
              <a:rPr lang="zh-CN" altLang="en-US" sz="1800" dirty="0">
                <a:sym typeface="黑体" pitchFamily="49" charset="-122"/>
              </a:rPr>
              <a:t>调用表达式</a:t>
            </a:r>
            <a:r>
              <a:rPr lang="en-US" altLang="zh-CN" sz="1800" dirty="0">
                <a:sym typeface="黑体" pitchFamily="49" charset="-122"/>
              </a:rPr>
              <a:t>(</a:t>
            </a:r>
            <a:r>
              <a:rPr lang="zh-CN" altLang="en-US" sz="1800" dirty="0">
                <a:sym typeface="黑体" pitchFamily="49" charset="-122"/>
              </a:rPr>
              <a:t>函数</a:t>
            </a:r>
            <a:r>
              <a:rPr lang="en-US" altLang="zh-CN" sz="1800" dirty="0">
                <a:sym typeface="黑体" pitchFamily="49" charset="-122"/>
              </a:rPr>
              <a:t>(</a:t>
            </a:r>
            <a:r>
              <a:rPr lang="zh-CN" altLang="en-US" sz="1800" dirty="0">
                <a:sym typeface="黑体" pitchFamily="49" charset="-122"/>
              </a:rPr>
              <a:t>变量</a:t>
            </a:r>
            <a:r>
              <a:rPr lang="en-US" altLang="zh-CN" sz="1800" dirty="0">
                <a:sym typeface="黑体" pitchFamily="49" charset="-122"/>
              </a:rPr>
              <a:t>)</a:t>
            </a:r>
            <a:r>
              <a:rPr lang="zh-CN" altLang="en-US" sz="1800" dirty="0">
                <a:sym typeface="黑体" pitchFamily="49" charset="-122"/>
              </a:rPr>
              <a:t>名</a:t>
            </a:r>
            <a:r>
              <a:rPr lang="en-US" altLang="zh-CN" sz="1800" dirty="0">
                <a:sym typeface="黑体" pitchFamily="49" charset="-122"/>
              </a:rPr>
              <a:t>, {}(</a:t>
            </a:r>
            <a:r>
              <a:rPr lang="zh-CN" altLang="en-US" sz="1800" dirty="0">
                <a:sym typeface="黑体" pitchFamily="49" charset="-122"/>
              </a:rPr>
              <a:t>无参</a:t>
            </a:r>
            <a:r>
              <a:rPr lang="en-US" altLang="zh-CN" sz="1800" dirty="0">
                <a:sym typeface="黑体" pitchFamily="49" charset="-122"/>
              </a:rPr>
              <a:t>))</a:t>
            </a:r>
            <a:endParaRPr lang="zh-CN" altLang="en-US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语法解析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92163" name="图片 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1108075"/>
            <a:ext cx="6172200" cy="3524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620713" y="1108075"/>
            <a:ext cx="10515600" cy="3932238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2.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首先，取</a:t>
            </a:r>
            <a:r>
              <a:rPr lang="en-US" altLang="zh-CN" sz="1800" dirty="0"/>
              <a:t>tokens</a:t>
            </a:r>
            <a:r>
              <a:rPr lang="zh-CN" altLang="en-US" sz="1800" dirty="0"/>
              <a:t>中首元素，记为</a:t>
            </a:r>
            <a:r>
              <a:rPr lang="en-US" altLang="zh-CN" sz="1800" dirty="0"/>
              <a:t>now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now:=tokens.front(), tokens.pop()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若</a:t>
            </a:r>
            <a:r>
              <a:rPr lang="en-US" altLang="zh-CN" sz="1800" dirty="0"/>
              <a:t>now</a:t>
            </a:r>
            <a:r>
              <a:rPr lang="zh-CN" altLang="en-US" sz="1800" dirty="0"/>
              <a:t>是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一个单独左括号”</a:t>
            </a:r>
            <a:r>
              <a:rPr lang="en-US" altLang="zh-CN" sz="1800" dirty="0"/>
              <a:t>(</a:t>
            </a:r>
            <a:r>
              <a:rPr lang="zh-CN" altLang="en-US" sz="1800" dirty="0"/>
              <a:t>”，直接返回</a:t>
            </a:r>
            <a:r>
              <a:rPr lang="en-US" altLang="zh-CN" sz="1800" dirty="0">
                <a:sym typeface="黑体" pitchFamily="49" charset="-122"/>
              </a:rPr>
              <a:t>expr_with_end(tokens, end, 0)</a:t>
            </a:r>
            <a:endParaRPr lang="en-US" altLang="zh-CN" sz="1800" dirty="0">
              <a:sym typeface="黑体" pitchFamily="49" charset="-122"/>
            </a:endParaRPr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>
                <a:sym typeface="黑体" pitchFamily="49" charset="-122"/>
              </a:rPr>
              <a:t>    </a:t>
            </a:r>
            <a:r>
              <a:rPr lang="zh-CN" altLang="en-US" sz="1800" dirty="0">
                <a:sym typeface="黑体" pitchFamily="49" charset="-122"/>
              </a:rPr>
              <a:t>一个正负号并且确定是在表达式头部，返回正负</a:t>
            </a:r>
            <a:r>
              <a:rPr lang="en-US" altLang="zh-CN" sz="1800" dirty="0">
                <a:sym typeface="黑体" pitchFamily="49" charset="-122"/>
              </a:rPr>
              <a:t>get_atom(tokens, begin=false)</a:t>
            </a:r>
            <a:endParaRPr lang="en-US" altLang="zh-CN" sz="1800" dirty="0">
              <a:sym typeface="黑体" pitchFamily="49" charset="-122"/>
            </a:endParaRPr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>
                <a:sym typeface="黑体" pitchFamily="49" charset="-122"/>
              </a:rPr>
              <a:t>    </a:t>
            </a:r>
            <a:r>
              <a:rPr lang="zh-CN" altLang="en-US" sz="1800" dirty="0">
                <a:sym typeface="黑体" pitchFamily="49" charset="-122"/>
              </a:rPr>
              <a:t>一个一般单目运算符，返回</a:t>
            </a:r>
            <a:r>
              <a:rPr lang="en-US" altLang="zh-CN" sz="1800" dirty="0">
                <a:sym typeface="黑体" pitchFamily="49" charset="-122"/>
              </a:rPr>
              <a:t>new </a:t>
            </a:r>
            <a:r>
              <a:rPr lang="zh-CN" altLang="en-US" sz="1800" dirty="0">
                <a:sym typeface="黑体" pitchFamily="49" charset="-122"/>
              </a:rPr>
              <a:t>调用表达式</a:t>
            </a:r>
            <a:r>
              <a:rPr lang="en-US" altLang="zh-CN" sz="1800" dirty="0">
                <a:sym typeface="黑体" pitchFamily="49" charset="-122"/>
              </a:rPr>
              <a:t>(</a:t>
            </a:r>
            <a:r>
              <a:rPr lang="zh-CN" altLang="en-US" sz="1800" dirty="0">
                <a:sym typeface="黑体" pitchFamily="49" charset="-122"/>
              </a:rPr>
              <a:t>函数</a:t>
            </a:r>
            <a:r>
              <a:rPr lang="en-US" altLang="zh-CN" sz="1800" dirty="0">
                <a:sym typeface="黑体" pitchFamily="49" charset="-122"/>
              </a:rPr>
              <a:t>:</a:t>
            </a:r>
            <a:r>
              <a:rPr lang="zh-CN" altLang="en-US" sz="1800" dirty="0">
                <a:sym typeface="黑体" pitchFamily="49" charset="-122"/>
              </a:rPr>
              <a:t>“单目运算符”</a:t>
            </a:r>
            <a:r>
              <a:rPr lang="en-US" altLang="zh-CN" sz="1800" dirty="0">
                <a:sym typeface="黑体" pitchFamily="49" charset="-122"/>
              </a:rPr>
              <a:t>, </a:t>
            </a:r>
            <a:r>
              <a:rPr lang="zh-CN" altLang="en-US" sz="1800" dirty="0">
                <a:sym typeface="黑体" pitchFamily="49" charset="-122"/>
              </a:rPr>
              <a:t>参数</a:t>
            </a:r>
            <a:r>
              <a:rPr lang="en-US" altLang="zh-CN" sz="1800" dirty="0">
                <a:sym typeface="黑体" pitchFamily="49" charset="-122"/>
              </a:rPr>
              <a:t>:{get_atom(tokens,false)})</a:t>
            </a:r>
            <a:endParaRPr lang="en-US" altLang="zh-CN" sz="1800" dirty="0">
              <a:sym typeface="黑体" pitchFamily="49" charset="-122"/>
            </a:endParaRPr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语法解析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94211" name="图片 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1108075"/>
            <a:ext cx="6172200" cy="3524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101600" y="1463675"/>
            <a:ext cx="10515600" cy="3930650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2.</a:t>
            </a:r>
            <a:endParaRPr lang="en-US" altLang="zh-CN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语法解析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96259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63" y="1193800"/>
            <a:ext cx="5734050" cy="5010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0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975" y="1303338"/>
            <a:ext cx="5651500" cy="39497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620713" y="1298575"/>
            <a:ext cx="10515600" cy="4108450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语义分析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1. </a:t>
            </a:r>
            <a:r>
              <a:rPr lang="zh-CN" altLang="en-US" sz="1800" dirty="0"/>
              <a:t>对于实验基本要求的</a:t>
            </a:r>
            <a:r>
              <a:rPr lang="en-US" altLang="zh-CN" sz="1800" dirty="0"/>
              <a:t>Var</a:t>
            </a:r>
            <a:r>
              <a:rPr lang="zh-CN" altLang="en-US" sz="1800" dirty="0"/>
              <a:t>与</a:t>
            </a:r>
            <a:r>
              <a:rPr lang="en-US" altLang="zh-CN" sz="1800" dirty="0"/>
              <a:t>Func</a:t>
            </a:r>
            <a:r>
              <a:rPr lang="zh-CN" altLang="en-US" sz="1800" dirty="0"/>
              <a:t>语句，我们</a:t>
            </a:r>
            <a:r>
              <a:rPr lang="en-US" altLang="zh-CN" sz="1800" dirty="0"/>
              <a:t>Var</a:t>
            </a:r>
            <a:r>
              <a:rPr lang="zh-CN" altLang="en-US" sz="1800" dirty="0"/>
              <a:t>可当做无参函数，</a:t>
            </a:r>
            <a:r>
              <a:rPr lang="en-US" altLang="zh-CN" sz="1800" dirty="0"/>
              <a:t>Func</a:t>
            </a:r>
            <a:r>
              <a:rPr lang="zh-CN" altLang="en-US" sz="1800" dirty="0"/>
              <a:t>的执行过程如下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根据语法格式，获得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函数</a:t>
            </a:r>
            <a:r>
              <a:rPr lang="en-US" altLang="zh-CN" sz="1800" dirty="0"/>
              <a:t>(</a:t>
            </a:r>
            <a:r>
              <a:rPr lang="zh-CN" altLang="en-US" sz="1800" dirty="0"/>
              <a:t>变量</a:t>
            </a:r>
            <a:r>
              <a:rPr lang="en-US" altLang="zh-CN" sz="1800" dirty="0"/>
              <a:t>)</a:t>
            </a:r>
            <a:r>
              <a:rPr lang="zh-CN" altLang="en-US" sz="1800" dirty="0"/>
              <a:t>名</a:t>
            </a:r>
            <a:r>
              <a:rPr lang="en-US" altLang="zh-CN" sz="1800" dirty="0"/>
              <a:t>: func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参数名称列表</a:t>
            </a:r>
            <a:r>
              <a:rPr lang="en-US" altLang="zh-CN" sz="1800" dirty="0"/>
              <a:t>: args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函数表达式</a:t>
            </a:r>
            <a:r>
              <a:rPr lang="en-US" altLang="zh-CN" sz="1800" dirty="0"/>
              <a:t>: expr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800" dirty="0"/>
              <a:t>在全局函数中插入该函数</a:t>
            </a:r>
            <a:endParaRPr lang="zh-CN" altLang="en-US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语法解析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98307" name="图片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3" y="2381250"/>
            <a:ext cx="7300912" cy="29527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620713" y="1298575"/>
            <a:ext cx="10515600" cy="4108450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语义分析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1. </a:t>
            </a:r>
            <a:r>
              <a:rPr lang="zh-CN" altLang="en-US" sz="1800" dirty="0"/>
              <a:t>对于实验基本要求表达式求值，需要执行以下步骤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	1. </a:t>
            </a:r>
            <a:r>
              <a:rPr lang="zh-CN" altLang="en-US" sz="1800" dirty="0"/>
              <a:t>根据输入字符串，将其解析为一个表达式</a:t>
            </a:r>
            <a:r>
              <a:rPr lang="en-US" altLang="zh-CN" sz="1800" dirty="0"/>
              <a:t>expr</a:t>
            </a:r>
            <a:endParaRPr lang="en-US" altLang="zh-CN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	2. </a:t>
            </a:r>
            <a:r>
              <a:rPr lang="zh-CN" altLang="en-US" sz="1800" dirty="0"/>
              <a:t>将全局变量作用域作为参数传入，调用</a:t>
            </a:r>
            <a:r>
              <a:rPr lang="en-US" altLang="zh-CN" sz="1800" dirty="0"/>
              <a:t>expr</a:t>
            </a:r>
            <a:r>
              <a:rPr lang="zh-CN" altLang="en-US" sz="1800" dirty="0"/>
              <a:t>的</a:t>
            </a:r>
            <a:r>
              <a:rPr lang="en-US" altLang="zh-CN" sz="1800" dirty="0"/>
              <a:t>eval(global_env)</a:t>
            </a:r>
            <a:r>
              <a:rPr lang="zh-CN" altLang="en-US" sz="1800" dirty="0"/>
              <a:t>接口，获得计算结果数值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	3. </a:t>
            </a:r>
            <a:r>
              <a:rPr lang="zh-CN" altLang="en-US" sz="1800" dirty="0"/>
              <a:t>输出数值</a:t>
            </a:r>
            <a:endParaRPr lang="zh-CN" altLang="en-US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语法解析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100355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3457575"/>
            <a:ext cx="5486400" cy="17811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  <p:custDataLst>
              <p:tags r:id="rId1"/>
            </p:custDataLst>
          </p:nvPr>
        </p:nvSpPr>
        <p:spPr>
          <a:xfrm>
            <a:off x="5165725" y="2876550"/>
            <a:ext cx="5476875" cy="642938"/>
          </a:xfrm>
        </p:spPr>
        <p:txBody>
          <a:bodyPr vert="horz" wrap="square" lIns="91440" tIns="45720" rIns="91440" bIns="45720" numCol="1" anchor="b" anchorCtr="false" compatLnSpc="true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类型系统与数据结构</a:t>
            </a:r>
            <a:endParaRPr kumimoji="0" lang="en-US" altLang="zh-CN" sz="4000" b="1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6626" name="文本占位符 2"/>
          <p:cNvSpPr>
            <a:spLocks noGrp="true"/>
          </p:cNvSpPr>
          <p:nvPr>
            <p:ph type="body" idx="1"/>
            <p:custDataLst>
              <p:tags r:id="rId2"/>
            </p:custDataLst>
          </p:nvPr>
        </p:nvSpPr>
        <p:spPr>
          <a:xfrm>
            <a:off x="5876925" y="3622675"/>
            <a:ext cx="4659313" cy="434975"/>
          </a:xfrm>
        </p:spPr>
        <p:txBody>
          <a:bodyPr vert="horz" wrap="square" lIns="91440" tIns="45720" rIns="91440" bIns="45720" anchor="t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数据，表达式与函数在内存中的存储方式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107" name="文本框 3"/>
          <p:cNvSpPr txBox="true"/>
          <p:nvPr>
            <p:custDataLst>
              <p:tags r:id="rId3"/>
            </p:custDataLst>
          </p:nvPr>
        </p:nvSpPr>
        <p:spPr>
          <a:xfrm>
            <a:off x="3789363" y="3014663"/>
            <a:ext cx="860425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4800" dirty="0">
                <a:solidFill>
                  <a:schemeClr val="bg1"/>
                </a:solidFill>
                <a:latin typeface="Arial" panose="02080604020202020204" pitchFamily="34" charset="0"/>
                <a:ea typeface="黑体" pitchFamily="49" charset="-122"/>
              </a:rPr>
              <a:t>01</a:t>
            </a:r>
            <a:endParaRPr lang="en-US" altLang="zh-CN" sz="4800" dirty="0">
              <a:solidFill>
                <a:schemeClr val="bg1"/>
              </a:solidFill>
              <a:latin typeface="Arial" panose="02080604020202020204" pitchFamily="34" charset="0"/>
              <a:ea typeface="黑体" pitchFamily="49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  <p:custDataLst>
              <p:tags r:id="rId1"/>
            </p:custDataLst>
          </p:nvPr>
        </p:nvSpPr>
        <p:spPr>
          <a:xfrm>
            <a:off x="5165725" y="2876550"/>
            <a:ext cx="5476875" cy="642938"/>
          </a:xfrm>
        </p:spPr>
        <p:txBody>
          <a:bodyPr vert="horz" wrap="square" lIns="91440" tIns="45720" rIns="91440" bIns="45720" numCol="1" anchor="b" anchorCtr="false" compatLnSpc="true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扩展功能</a:t>
            </a:r>
            <a:endParaRPr kumimoji="0" lang="en-US" altLang="zh-CN" sz="4000" b="1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02402" name="文本占位符 2"/>
          <p:cNvSpPr>
            <a:spLocks noGrp="true"/>
          </p:cNvSpPr>
          <p:nvPr>
            <p:ph type="body" idx="1"/>
            <p:custDataLst>
              <p:tags r:id="rId2"/>
            </p:custDataLst>
          </p:nvPr>
        </p:nvSpPr>
        <p:spPr>
          <a:xfrm>
            <a:off x="5876925" y="3622675"/>
            <a:ext cx="2509838" cy="434975"/>
          </a:xfrm>
          <a:ln/>
        </p:spPr>
        <p:txBody>
          <a:bodyPr vert="horz" wrap="square" lIns="91440" tIns="45720" rIns="91440" bIns="45720" anchor="t" anchorCtr="false"/>
          <a:p>
            <a:pPr eaLnBrk="1" hangingPunct="1"/>
            <a:r>
              <a:rPr lang="zh-CN" altLang="en-US" sz="2000" kern="1200" dirty="0">
                <a:latin typeface="+mn-lt"/>
                <a:ea typeface="+mn-ea"/>
                <a:cs typeface="+mn-cs"/>
              </a:rPr>
              <a:t>实验的拓展功能</a:t>
            </a:r>
            <a:endParaRPr lang="zh-CN" alt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02403" name="文本框 3"/>
          <p:cNvSpPr txBox="true"/>
          <p:nvPr>
            <p:custDataLst>
              <p:tags r:id="rId3"/>
            </p:custDataLst>
          </p:nvPr>
        </p:nvSpPr>
        <p:spPr>
          <a:xfrm>
            <a:off x="3789363" y="3014663"/>
            <a:ext cx="958850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false">
            <a:spAutoFit/>
          </a:bodyPr>
          <a:p>
            <a:r>
              <a:rPr lang="en-US" altLang="zh-CN" sz="4800" dirty="0">
                <a:solidFill>
                  <a:schemeClr val="bg1"/>
                </a:solidFill>
                <a:latin typeface="Arial" panose="02080604020202020204" pitchFamily="34" charset="0"/>
                <a:ea typeface="黑体" pitchFamily="49" charset="-122"/>
              </a:rPr>
              <a:t>04</a:t>
            </a:r>
            <a:endParaRPr lang="en-US" altLang="zh-CN" sz="4800" dirty="0">
              <a:solidFill>
                <a:schemeClr val="bg1"/>
              </a:solidFill>
              <a:latin typeface="Arial" panose="02080604020202020204" pitchFamily="34" charset="0"/>
              <a:ea typeface="黑体" pitchFamily="49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720725" y="1385888"/>
            <a:ext cx="10515600" cy="4938712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1. </a:t>
            </a:r>
            <a:r>
              <a:rPr lang="zh-CN" altLang="en-US" sz="1800" dirty="0"/>
              <a:t>调用</a:t>
            </a:r>
            <a:r>
              <a:rPr lang="en-US" altLang="zh-CN" sz="1800" dirty="0"/>
              <a:t>c++</a:t>
            </a:r>
            <a:r>
              <a:rPr lang="zh-CN" altLang="en-US" sz="1800" dirty="0"/>
              <a:t>计算与数学库，提供更多内置函数，包括运算符与函数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	1. </a:t>
            </a:r>
            <a:r>
              <a:rPr lang="zh-CN" altLang="en-US" sz="1800" dirty="0"/>
              <a:t>支持的双目运算符</a:t>
            </a:r>
            <a:r>
              <a:rPr lang="en-US" altLang="zh-CN" sz="1800" dirty="0"/>
              <a:t>(</a:t>
            </a:r>
            <a:r>
              <a:rPr lang="zh-CN" altLang="en-US" sz="1800" dirty="0"/>
              <a:t>包括三目运算符，需要</a:t>
            </a:r>
            <a:r>
              <a:rPr lang="en-US" altLang="zh-CN" sz="1800" dirty="0"/>
              <a:t>lazy-evaluate)</a:t>
            </a:r>
            <a:endParaRPr lang="en-US" altLang="zh-CN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拓展功能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104451" name="图片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2363788"/>
            <a:ext cx="4981575" cy="3829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52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00" y="2363788"/>
            <a:ext cx="5162550" cy="35623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720725" y="1385888"/>
            <a:ext cx="10515600" cy="4938712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1. </a:t>
            </a:r>
            <a:r>
              <a:rPr lang="zh-CN" altLang="en-US" sz="1800" dirty="0"/>
              <a:t>调用</a:t>
            </a:r>
            <a:r>
              <a:rPr lang="en-US" altLang="zh-CN" sz="1800" dirty="0"/>
              <a:t>c++</a:t>
            </a:r>
            <a:r>
              <a:rPr lang="zh-CN" altLang="en-US" sz="1800" dirty="0"/>
              <a:t>计算与数学库，提供更多内置函数，包括运算符与函数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	2. </a:t>
            </a:r>
            <a:r>
              <a:rPr lang="zh-CN" altLang="en-US" sz="1800" dirty="0"/>
              <a:t>支持的单目运算符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	3.</a:t>
            </a:r>
            <a:r>
              <a:rPr lang="zh-CN" altLang="en-US" sz="1800" dirty="0"/>
              <a:t>支持的内置函数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	    sin, cos, tan, arcsin</a:t>
            </a:r>
            <a:r>
              <a:rPr lang="zh-CN" altLang="en-US" sz="1800" dirty="0"/>
              <a:t>等</a:t>
            </a:r>
            <a:r>
              <a:rPr lang="en-US" altLang="zh-CN" sz="1800" dirty="0"/>
              <a:t>, ln, log, exp, sqrt</a:t>
            </a:r>
            <a:r>
              <a:rPr lang="zh-CN" altLang="en-US" sz="1800" dirty="0"/>
              <a:t>等函数</a:t>
            </a:r>
            <a:endParaRPr lang="zh-CN" altLang="en-US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拓展功能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106499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75" y="2227263"/>
            <a:ext cx="5114925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500" name="图片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88" y="3800475"/>
            <a:ext cx="7826375" cy="84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501" name="图片 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050" y="4784725"/>
            <a:ext cx="7426325" cy="793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502" name="图片 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88" y="5700713"/>
            <a:ext cx="7758112" cy="8699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720725" y="1385888"/>
            <a:ext cx="10515600" cy="4938712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2. </a:t>
            </a:r>
            <a:r>
              <a:rPr lang="zh-CN" altLang="en-US" sz="1800" dirty="0"/>
              <a:t>添加变量赋值语句，直接计算变量赋值的表达式，将值赋给变量</a:t>
            </a:r>
            <a:endParaRPr lang="zh-CN" altLang="en-US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拓展功能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108547" name="图片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2641600"/>
            <a:ext cx="8658225" cy="242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548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225" y="2871788"/>
            <a:ext cx="1438275" cy="20859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720725" y="2733675"/>
            <a:ext cx="10515600" cy="3590925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输出表达式解析出的括号表达式</a:t>
            </a: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8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拓展功能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110595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3133725"/>
            <a:ext cx="3257550" cy="13906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720725" y="1385888"/>
            <a:ext cx="10515600" cy="4938712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4. </a:t>
            </a:r>
            <a:r>
              <a:rPr lang="zh-CN" altLang="en-US" sz="1800" dirty="0"/>
              <a:t>将外部文件路径作为程序执行参数，文件内容作为输入，达到保存函数定义的目的</a:t>
            </a:r>
            <a:endParaRPr lang="zh-CN" altLang="en-US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rgbClr val="404040"/>
                </a:solidFill>
                <a:latin typeface="Arial" panose="02080604020202020204" pitchFamily="34" charset="0"/>
                <a:ea typeface="黑体" pitchFamily="49" charset="-122"/>
                <a:cs typeface="+mj-cs"/>
                <a:sym typeface="+mn-ea"/>
              </a:rPr>
              <a:t>拓展功能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112643" name="图片 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862138"/>
            <a:ext cx="5943600" cy="1328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44" name="图片 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475" y="2946400"/>
            <a:ext cx="8283575" cy="36258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标题 1"/>
          <p:cNvSpPr>
            <a:spLocks noGrp="true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473325"/>
            <a:ext cx="10515600" cy="1911350"/>
          </a:xfrm>
          <a:ln/>
        </p:spPr>
        <p:txBody>
          <a:bodyPr vert="horz" wrap="square" lIns="91440" tIns="45720" rIns="91440" bIns="45720" anchor="ctr" anchorCtr="false"/>
          <a:p>
            <a:pPr eaLnBrk="1" hangingPunct="1"/>
            <a:r>
              <a:rPr lang="en-US" altLang="zh-CN" kern="1200" dirty="0">
                <a:latin typeface="+mj-ea"/>
                <a:ea typeface="+mj-ea"/>
                <a:cs typeface="+mj-cs"/>
              </a:rPr>
              <a:t>THANK YOU</a:t>
            </a:r>
            <a:endParaRPr lang="en-US" altLang="zh-CN" kern="1200" dirty="0">
              <a:latin typeface="+mj-ea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1400" dirty="0"/>
              <a:t>数据类型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400" dirty="0"/>
              <a:t>EObject:  </a:t>
            </a:r>
            <a:r>
              <a:rPr lang="zh-CN" altLang="en-US" sz="1400" dirty="0"/>
              <a:t>数据超基类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400" dirty="0"/>
              <a:t>  |-- EData: </a:t>
            </a:r>
            <a:r>
              <a:rPr lang="zh-CN" altLang="en-US" sz="1400" dirty="0"/>
              <a:t>数据文件类型，分为整型</a:t>
            </a:r>
            <a:r>
              <a:rPr lang="en-US" altLang="zh-CN" sz="1400" dirty="0"/>
              <a:t>(int)</a:t>
            </a:r>
            <a:r>
              <a:rPr lang="zh-CN" altLang="en-US" sz="1400" dirty="0"/>
              <a:t>与浮点型</a:t>
            </a:r>
            <a:r>
              <a:rPr lang="en-US" altLang="zh-CN" sz="1400" dirty="0"/>
              <a:t>(float)</a:t>
            </a:r>
            <a:r>
              <a:rPr lang="zh-CN" altLang="en-US" sz="1400" dirty="0"/>
              <a:t>与引用型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400" dirty="0"/>
              <a:t>  |-- Ecall: </a:t>
            </a:r>
            <a:r>
              <a:rPr lang="zh-CN" altLang="en-US" sz="1400" dirty="0"/>
              <a:t>函数调用表达式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en-US" altLang="zh-CN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400" dirty="0"/>
              <a:t>EVar: </a:t>
            </a:r>
            <a:r>
              <a:rPr lang="zh-CN" altLang="en-US" sz="1400" dirty="0"/>
              <a:t>函数变量名类型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400" dirty="0"/>
              <a:t>EFunc: </a:t>
            </a:r>
            <a:r>
              <a:rPr lang="zh-CN" altLang="en-US" sz="1400" dirty="0"/>
              <a:t>内存中存储函数类型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400" dirty="0"/>
              <a:t>  |-- EBTFunc: (Built-in)</a:t>
            </a:r>
            <a:r>
              <a:rPr lang="zh-CN" altLang="en-US" sz="1400" dirty="0"/>
              <a:t>程序内置函数类型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400" dirty="0"/>
              <a:t>  |-- EUDFunc: (User-define)</a:t>
            </a:r>
            <a:r>
              <a:rPr lang="zh-CN" altLang="en-US" sz="1400" dirty="0"/>
              <a:t>用户定义函数类型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400" dirty="0"/>
              <a:t>EEnv: </a:t>
            </a:r>
            <a:r>
              <a:rPr lang="zh-CN" altLang="en-US" sz="1400" dirty="0"/>
              <a:t>函数变量作用域</a:t>
            </a:r>
            <a:endParaRPr lang="zh-CN" altLang="en-US" sz="14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数据类型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838200" y="1289050"/>
            <a:ext cx="10515600" cy="4887913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2000" dirty="0"/>
              <a:t>EObject:  </a:t>
            </a:r>
            <a:r>
              <a:rPr lang="zh-CN" altLang="en-US" sz="2000" dirty="0"/>
              <a:t>超基类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800" dirty="0"/>
              <a:t>eval</a:t>
            </a:r>
            <a:r>
              <a:rPr lang="zh-CN" altLang="en-US" sz="1800" dirty="0"/>
              <a:t>函数</a:t>
            </a:r>
            <a:r>
              <a:rPr lang="en-US" altLang="zh-CN" sz="1800" dirty="0"/>
              <a:t>: </a:t>
            </a:r>
            <a:r>
              <a:rPr lang="zh-CN" altLang="en-US" sz="1800" dirty="0"/>
              <a:t>计算数据或表达式的抽象虚函数</a:t>
            </a:r>
            <a:endParaRPr lang="zh-CN" altLang="en-US" sz="18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数据类型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51203" name="图片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9275"/>
            <a:ext cx="5299075" cy="291941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838200" y="1289050"/>
            <a:ext cx="10515600" cy="4887913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2000" dirty="0"/>
              <a:t>EData:  </a:t>
            </a:r>
            <a:r>
              <a:rPr lang="zh-CN" altLang="en-US" sz="2000" dirty="0"/>
              <a:t>数据类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数据类型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53251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27200"/>
            <a:ext cx="4286250" cy="401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2" name="文本框 2"/>
          <p:cNvSpPr txBox="true"/>
          <p:nvPr/>
        </p:nvSpPr>
        <p:spPr>
          <a:xfrm>
            <a:off x="6173788" y="1317625"/>
            <a:ext cx="5402262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r>
              <a:rPr lang="zh-CN" altLang="en-US">
                <a:latin typeface="Arial" panose="02080604020202020204" pitchFamily="34" charset="0"/>
                <a:ea typeface="黑体" pitchFamily="49" charset="-122"/>
              </a:rPr>
              <a:t>内部数据储存方式</a:t>
            </a:r>
            <a:r>
              <a:rPr lang="en-US" altLang="zh-CN">
                <a:latin typeface="Arial" panose="02080604020202020204" pitchFamily="34" charset="0"/>
                <a:ea typeface="黑体" pitchFamily="49" charset="-122"/>
              </a:rPr>
              <a:t>: </a:t>
            </a:r>
            <a:r>
              <a:rPr lang="zh-CN" altLang="en-US">
                <a:latin typeface="Arial" panose="02080604020202020204" pitchFamily="34" charset="0"/>
                <a:ea typeface="黑体" pitchFamily="49" charset="-122"/>
              </a:rPr>
              <a:t>采用</a:t>
            </a:r>
            <a:r>
              <a:rPr lang="en-US" altLang="zh-CN">
                <a:latin typeface="Arial" panose="02080604020202020204" pitchFamily="34" charset="0"/>
                <a:ea typeface="黑体" pitchFamily="49" charset="-122"/>
              </a:rPr>
              <a:t>Union</a:t>
            </a:r>
            <a:r>
              <a:rPr lang="zh-CN" altLang="en-US">
                <a:latin typeface="Arial" panose="02080604020202020204" pitchFamily="34" charset="0"/>
                <a:ea typeface="黑体" pitchFamily="49" charset="-122"/>
              </a:rPr>
              <a:t>，根据</a:t>
            </a:r>
            <a:r>
              <a:rPr lang="en-US" altLang="zh-CN">
                <a:latin typeface="Arial" panose="02080604020202020204" pitchFamily="34" charset="0"/>
                <a:ea typeface="黑体" pitchFamily="49" charset="-122"/>
              </a:rPr>
              <a:t>type_id</a:t>
            </a:r>
            <a:r>
              <a:rPr lang="zh-CN" altLang="en-US">
                <a:latin typeface="Arial" panose="02080604020202020204" pitchFamily="34" charset="0"/>
                <a:ea typeface="黑体" pitchFamily="49" charset="-122"/>
              </a:rPr>
              <a:t>进行计算</a:t>
            </a:r>
            <a:endParaRPr lang="zh-CN" altLang="en-US">
              <a:latin typeface="Arial" panose="02080604020202020204" pitchFamily="34" charset="0"/>
              <a:ea typeface="黑体" pitchFamily="49" charset="-122"/>
            </a:endParaRPr>
          </a:p>
          <a:p>
            <a:r>
              <a:rPr lang="zh-CN" altLang="en-US">
                <a:latin typeface="Arial" panose="02080604020202020204" pitchFamily="34" charset="0"/>
                <a:ea typeface="黑体" pitchFamily="49" charset="-122"/>
              </a:rPr>
              <a:t>重载</a:t>
            </a:r>
            <a:r>
              <a:rPr lang="en-US" altLang="zh-CN">
                <a:latin typeface="Arial" panose="02080604020202020204" pitchFamily="34" charset="0"/>
                <a:ea typeface="黑体" pitchFamily="49" charset="-122"/>
              </a:rPr>
              <a:t>+,-,*,/</a:t>
            </a:r>
            <a:r>
              <a:rPr lang="zh-CN" altLang="en-US">
                <a:latin typeface="Arial" panose="02080604020202020204" pitchFamily="34" charset="0"/>
                <a:ea typeface="黑体" pitchFamily="49" charset="-122"/>
              </a:rPr>
              <a:t>等等操作符</a:t>
            </a:r>
            <a:endParaRPr lang="zh-CN" altLang="en-US">
              <a:latin typeface="Arial" panose="02080604020202020204" pitchFamily="34" charset="0"/>
              <a:ea typeface="黑体" pitchFamily="49" charset="-122"/>
            </a:endParaRPr>
          </a:p>
          <a:p>
            <a:r>
              <a:rPr lang="zh-CN" altLang="en-US">
                <a:latin typeface="Arial" panose="02080604020202020204" pitchFamily="34" charset="0"/>
                <a:ea typeface="黑体" pitchFamily="49" charset="-122"/>
              </a:rPr>
              <a:t>重载</a:t>
            </a:r>
            <a:r>
              <a:rPr lang="en-US" altLang="zh-CN">
                <a:latin typeface="Arial" panose="02080604020202020204" pitchFamily="34" charset="0"/>
                <a:ea typeface="黑体" pitchFamily="49" charset="-122"/>
              </a:rPr>
              <a:t>eval</a:t>
            </a:r>
            <a:r>
              <a:rPr lang="zh-CN" altLang="en-US">
                <a:latin typeface="Arial" panose="02080604020202020204" pitchFamily="34" charset="0"/>
                <a:ea typeface="黑体" pitchFamily="49" charset="-122"/>
              </a:rPr>
              <a:t>函数</a:t>
            </a:r>
            <a:endParaRPr lang="zh-CN" altLang="en-US">
              <a:latin typeface="Arial" panose="02080604020202020204" pitchFamily="34" charset="0"/>
              <a:ea typeface="黑体" pitchFamily="49" charset="-122"/>
            </a:endParaRPr>
          </a:p>
        </p:txBody>
      </p:sp>
      <p:pic>
        <p:nvPicPr>
          <p:cNvPr id="53253" name="图片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788" y="2644775"/>
            <a:ext cx="4905375" cy="10001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838200" y="1190625"/>
            <a:ext cx="10515600" cy="4889500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2000" dirty="0"/>
              <a:t>ECall:  </a:t>
            </a:r>
            <a:r>
              <a:rPr lang="zh-CN" altLang="en-US" sz="2000" dirty="0"/>
              <a:t>函数调用表达式类型</a:t>
            </a: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2000" dirty="0"/>
              <a:t>在调用表达式中，分别存储函数变量名，参数表达式列表指针，并重写析构函数</a:t>
            </a: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zh-CN" altLang="en-US" sz="2000" dirty="0"/>
              <a:t>重写</a:t>
            </a:r>
            <a:r>
              <a:rPr lang="en-US" altLang="zh-CN" sz="2000" dirty="0"/>
              <a:t>eval()</a:t>
            </a:r>
            <a:r>
              <a:rPr lang="zh-CN" altLang="en-US" sz="2000" dirty="0"/>
              <a:t>函数，计算过程在下一部分介绍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数据类型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55299" name="图片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0838"/>
            <a:ext cx="6086475" cy="333216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838200" y="1190625"/>
            <a:ext cx="10515600" cy="4889500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2000" dirty="0"/>
              <a:t>EVar:  </a:t>
            </a:r>
            <a:r>
              <a:rPr lang="zh-CN" altLang="en-US" sz="2000" dirty="0"/>
              <a:t>函数变量名类型</a:t>
            </a: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2000" dirty="0"/>
              <a:t>_name: </a:t>
            </a:r>
            <a:r>
              <a:rPr lang="zh-CN" altLang="en-US" sz="2000" dirty="0"/>
              <a:t>变量名字符串</a:t>
            </a: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2000" dirty="0"/>
              <a:t>func()</a:t>
            </a:r>
            <a:r>
              <a:rPr lang="zh-CN" altLang="en-US" sz="2000" dirty="0"/>
              <a:t>函数</a:t>
            </a:r>
            <a:r>
              <a:rPr lang="en-US" altLang="zh-CN" sz="2000" dirty="0"/>
              <a:t>: </a:t>
            </a:r>
            <a:r>
              <a:rPr lang="zh-CN" altLang="en-US" sz="2000" dirty="0"/>
              <a:t>传入变量作用域对象，返回对应函数的指针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数据类型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57347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8613"/>
            <a:ext cx="4619625" cy="32289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内容占位符 2"/>
          <p:cNvSpPr>
            <a:spLocks noGrp="true"/>
          </p:cNvSpPr>
          <p:nvPr>
            <p:ph idx="1"/>
            <p:custDataLst>
              <p:tags r:id="rId1"/>
            </p:custDataLst>
          </p:nvPr>
        </p:nvSpPr>
        <p:spPr>
          <a:xfrm>
            <a:off x="838200" y="1190625"/>
            <a:ext cx="10515600" cy="4889500"/>
          </a:xfrm>
          <a:ln/>
        </p:spPr>
        <p:txBody>
          <a:bodyPr vert="horz" wrap="square" lIns="91440" tIns="45720" rIns="91440" bIns="45720" anchor="t" anchorCtr="false"/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2000" dirty="0"/>
              <a:t>EFunc:  </a:t>
            </a:r>
            <a:r>
              <a:rPr lang="zh-CN" altLang="en-US" sz="2000" dirty="0"/>
              <a:t>内部函数类型</a:t>
            </a: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400" dirty="0"/>
              <a:t>arg_num: </a:t>
            </a:r>
            <a:r>
              <a:rPr lang="zh-CN" altLang="en-US" sz="1400" dirty="0"/>
              <a:t>函数自变量个数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r>
              <a:rPr lang="en-US" altLang="zh-CN" sz="1400" dirty="0"/>
              <a:t>apply()</a:t>
            </a:r>
            <a:r>
              <a:rPr lang="zh-CN" altLang="en-US" sz="1400" dirty="0"/>
              <a:t>函数</a:t>
            </a:r>
            <a:r>
              <a:rPr lang="en-US" altLang="zh-CN" sz="1400" dirty="0"/>
              <a:t>: </a:t>
            </a:r>
            <a:r>
              <a:rPr lang="zh-CN" altLang="en-US" sz="1400" dirty="0"/>
              <a:t>传入计算参数，进行函数调用的抽象虚函数</a:t>
            </a: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  <a:p>
            <a:pPr marL="0" indent="0" algn="just" eaLnBrk="1" latinLnBrk="0" hangingPunct="1">
              <a:lnSpc>
                <a:spcPct val="100000"/>
              </a:lnSpc>
              <a:buNone/>
            </a:pPr>
            <a:endParaRPr lang="zh-CN" altLang="en-US" sz="1400" dirty="0"/>
          </a:p>
        </p:txBody>
      </p:sp>
      <p:sp>
        <p:nvSpPr>
          <p:cNvPr id="34818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1060450" y="506413"/>
            <a:ext cx="10515600" cy="601663"/>
          </a:xfrm>
        </p:spPr>
        <p:txBody>
          <a:bodyPr vert="horz" wrap="square" lIns="91440" tIns="45720" rIns="91440" bIns="45720" anchor="ctr" anchorCtr="false">
            <a:normAutofit fontScale="90000"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数据类型</a:t>
            </a:r>
            <a:endParaRPr kumimoji="0" lang="zh-CN" altLang="en-US" sz="3600" b="0" i="0" u="none" strike="noStrike" kern="1200" cap="none" spc="0" normalizeH="0" baseline="0" noProof="1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59395" name="图片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8613"/>
            <a:ext cx="8258175" cy="31718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0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LAYERLEVEL" val="1"/>
  <p:tag name="KSO_WM_UNIT_VALUE" val="16"/>
  <p:tag name="KSO_WM_UNIT_ISCONTENTSTITLE" val="0"/>
  <p:tag name="KSO_WM_UNIT_HIGHLIGHT" val="0"/>
  <p:tag name="KSO_WM_UNIT_COMPATIBLE" val="0"/>
  <p:tag name="KSO_WM_BEAUTIFY_FLAG" val="#wm#"/>
  <p:tag name="KSO_WM_UNIT_ID" val="custom2_3*b*1"/>
  <p:tag name="KSO_WM_UNIT_PRESET_TEXT" val="单击此处添加副标题"/>
  <p:tag name="KSO_WM_UNIT_TYPE" val="b"/>
  <p:tag name="KSO_WM_UNIT_INDEX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ID" val="custom2_3*e*1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PRESET_TEXT" val="01"/>
  <p:tag name="KSO_WM_UNIT_VALUE" val="1"/>
  <p:tag name="KSO_WM_UNIT_TYPE" val="e"/>
  <p:tag name="KSO_WM_UNIT_INDEX" val="1"/>
</p:tagLst>
</file>

<file path=ppt/tags/tag102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81944_6"/>
  <p:tag name="KSO_WM_TEMPLATE_CATEGORY" val="custom"/>
  <p:tag name="KSO_WM_TEMPLATE_INDEX" val="2"/>
  <p:tag name="KSO_WM_SLIDE_ID" val="custom2_3"/>
  <p:tag name="KSO_WM_SLIDE_INDEX" val="3"/>
  <p:tag name="KSO_WM_TEMPLATE_SUBCATEGORY" val="combine"/>
  <p:tag name="KSO_WM_SLIDE_SUBTYPE" val="pureTxt"/>
</p:tagLst>
</file>

<file path=ppt/tags/tag10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04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05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0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07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08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0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110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11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12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1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14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15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1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17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1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UNIT_ID" val="custom2_3*a*1"/>
  <p:tag name="KSO_WM_UNIT_PRESET_TEXT" val="单击此处添加标题"/>
  <p:tag name="KSO_WM_UNIT_TYPE" val="a"/>
  <p:tag name="KSO_WM_UNIT_INDEX" val="1"/>
</p:tagLst>
</file>

<file path=ppt/tags/tag11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LAYERLEVEL" val="1"/>
  <p:tag name="KSO_WM_UNIT_VALUE" val="16"/>
  <p:tag name="KSO_WM_UNIT_ISCONTENTSTITLE" val="0"/>
  <p:tag name="KSO_WM_UNIT_HIGHLIGHT" val="0"/>
  <p:tag name="KSO_WM_UNIT_COMPATIBLE" val="0"/>
  <p:tag name="KSO_WM_BEAUTIFY_FLAG" val="#wm#"/>
  <p:tag name="KSO_WM_UNIT_ID" val="custom2_3*b*1"/>
  <p:tag name="KSO_WM_UNIT_PRESET_TEXT" val="单击此处添加副标题"/>
  <p:tag name="KSO_WM_UNIT_TYPE" val="b"/>
  <p:tag name="KSO_WM_UNIT_INDEX" val="1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ID" val="custom2_3*e*1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PRESET_TEXT" val="01"/>
  <p:tag name="KSO_WM_UNIT_VALUE" val="1"/>
  <p:tag name="KSO_WM_UNIT_TYPE" val="e"/>
  <p:tag name="KSO_WM_UNIT_INDEX" val="1"/>
</p:tagLst>
</file>

<file path=ppt/tags/tag121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81944_6"/>
  <p:tag name="KSO_WM_TEMPLATE_CATEGORY" val="custom"/>
  <p:tag name="KSO_WM_TEMPLATE_INDEX" val="2"/>
  <p:tag name="KSO_WM_SLIDE_ID" val="custom2_3"/>
  <p:tag name="KSO_WM_SLIDE_INDEX" val="3"/>
  <p:tag name="KSO_WM_TEMPLATE_SUBCATEGORY" val="combine"/>
  <p:tag name="KSO_WM_SLIDE_SUBTYPE" val="pureTxt"/>
</p:tagLst>
</file>

<file path=ppt/tags/tag122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2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24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25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2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27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2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2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44_1"/>
  <p:tag name="KSO_WM_TEMPLATE_CATEGORY" val="custom"/>
  <p:tag name="KSO_WM_TEMPLATE_INDEX" val="2"/>
  <p:tag name="KSO_WM_TEMPLATE_SUBCATEGORY" val="combine"/>
  <p:tag name="KSO_WM_TEMPLATE_THUMBS_INDEX" val="1、4、5、6、12、13、17、22、28、29、"/>
</p:tagLst>
</file>

<file path=ppt/tags/tag130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31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32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33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34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35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36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37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3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39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0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41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42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4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44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45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4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47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48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4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50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51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52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UNIT_ID" val="custom2_3*a*1"/>
  <p:tag name="KSO_WM_UNIT_PRESET_TEXT" val="单击此处添加标题"/>
  <p:tag name="KSO_WM_UNIT_TYPE" val="a"/>
  <p:tag name="KSO_WM_UNIT_INDEX" val="1"/>
</p:tagLst>
</file>

<file path=ppt/tags/tag15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LAYERLEVEL" val="1"/>
  <p:tag name="KSO_WM_UNIT_VALUE" val="16"/>
  <p:tag name="KSO_WM_UNIT_ISCONTENTSTITLE" val="0"/>
  <p:tag name="KSO_WM_UNIT_HIGHLIGHT" val="0"/>
  <p:tag name="KSO_WM_UNIT_COMPATIBLE" val="0"/>
  <p:tag name="KSO_WM_BEAUTIFY_FLAG" val="#wm#"/>
  <p:tag name="KSO_WM_UNIT_ID" val="custom2_3*b*1"/>
  <p:tag name="KSO_WM_UNIT_PRESET_TEXT" val="单击此处添加副标题"/>
  <p:tag name="KSO_WM_UNIT_TYPE" val="b"/>
  <p:tag name="KSO_WM_UNIT_INDEX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ID" val="custom2_3*e*1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PRESET_TEXT" val="01"/>
  <p:tag name="KSO_WM_UNIT_VALUE" val="1"/>
  <p:tag name="KSO_WM_UNIT_TYPE" val="e"/>
  <p:tag name="KSO_WM_UNIT_INDEX" val="1"/>
</p:tagLst>
</file>

<file path=ppt/tags/tag155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81944_6"/>
  <p:tag name="KSO_WM_TEMPLATE_CATEGORY" val="custom"/>
  <p:tag name="KSO_WM_TEMPLATE_INDEX" val="2"/>
  <p:tag name="KSO_WM_SLIDE_ID" val="custom2_3"/>
  <p:tag name="KSO_WM_SLIDE_INDEX" val="3"/>
  <p:tag name="KSO_WM_TEMPLATE_SUBCATEGORY" val="combine"/>
  <p:tag name="KSO_WM_SLIDE_SUBTYPE" val="pureTxt"/>
</p:tagLst>
</file>

<file path=ppt/tags/tag15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57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58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5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60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61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62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6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64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65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6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67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6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16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r_i"/>
  <p:tag name="KSO_WM_UNIT_ID" val="custom2_11*r_i*1_1"/>
  <p:tag name="KSO_WM_TEMPLATE_CATEGORY" val="custom"/>
  <p:tag name="KSO_WM_TEMPLATE_INDEX" val="2"/>
  <p:tag name="KSO_WM_UNIT_INDEX" val="1_1"/>
  <p:tag name="KSO_WM_UNIT_HIGHLIGHT" val="0"/>
  <p:tag name="KSO_WM_UNIT_COMPATIBLE" val="0"/>
  <p:tag name="KSO_WM_DIAGRAM_GROUP_CODE" val="r1-1"/>
  <p:tag name="KSO_WM_UNIT_LAYERLEVEL" val="1_1"/>
</p:tagLst>
</file>

<file path=ppt/tags/tag170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171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UNIT_ID" val="custom2_12*a*1"/>
  <p:tag name="KSO_WM_UNIT_PRESET_TEXT" val="THANK YOU"/>
</p:tagLst>
</file>

<file path=ppt/tags/tag172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81944_10"/>
  <p:tag name="KSO_WM_TEMPLATE_CATEGORY" val="custom"/>
  <p:tag name="KSO_WM_TEMPLATE_INDEX" val="2"/>
  <p:tag name="KSO_WM_SLIDE_ID" val="custom2_12"/>
  <p:tag name="KSO_WM_SLIDE_INDEX" val="12"/>
  <p:tag name="KSO_WM_TEMPLATE_SUBCATEGORY" val="combine"/>
  <p:tag name="KSO_WM_SLIDE_SUBTYPE" val="pureTxt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ID" val="custom2_10*m_h_i*1_1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1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ID" val="custom2_10*m_h_i*1_2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2_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ID" val="custom2_10*m_h_i*1_3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3_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ID" val="custom2_10*m_h_i*1_4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4_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4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44_1"/>
  <p:tag name="KSO_WM_TEMPLATE_CATEGORY" val="custom"/>
  <p:tag name="KSO_WM_TEMPLATE_INDEX" val="2"/>
  <p:tag name="KSO_WM_TEMPLATE_SUBCATEGORY" val="combine"/>
  <p:tag name="KSO_WM_TEMPLATE_THUMBS_INDEX" val="1、4、5、6、12、13、17、22、28、29、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r_i"/>
  <p:tag name="KSO_WM_UNIT_ID" val="custom2_11*r_i*1_1"/>
  <p:tag name="KSO_WM_TEMPLATE_CATEGORY" val="custom"/>
  <p:tag name="KSO_WM_TEMPLATE_INDEX" val="2"/>
  <p:tag name="KSO_WM_UNIT_INDEX" val="1_1"/>
  <p:tag name="KSO_WM_UNIT_HIGHLIGHT" val="0"/>
  <p:tag name="KSO_WM_UNIT_COMPATIBLE" val="0"/>
  <p:tag name="KSO_WM_DIAGRAM_GROUP_CODE" val="r1-1"/>
  <p:tag name="KSO_WM_UNIT_LAYERLEVEL" val="1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ID" val="custom2_10*m_h_i*1_1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1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ID" val="custom2_10*m_h_i*1_2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2_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ID" val="custom2_10*m_h_i*1_3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3_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ID" val="custom2_10*m_h_i*1_4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4_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7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38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44_1"/>
  <p:tag name="KSO_WM_TEMPLATE_CATEGORY" val="custom"/>
  <p:tag name="KSO_WM_TEMPLATE_INDEX" val="2"/>
  <p:tag name="KSO_WM_TEMPLATE_SUBCATEGORY" val="combine"/>
  <p:tag name="KSO_WM_TEMPLATE_THUMBS_INDEX" val="1、4、5、6、12、13、17、22、28、29、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r_i"/>
  <p:tag name="KSO_WM_UNIT_ID" val="custom2_11*r_i*1_1"/>
  <p:tag name="KSO_WM_TEMPLATE_CATEGORY" val="custom"/>
  <p:tag name="KSO_WM_TEMPLATE_INDEX" val="2"/>
  <p:tag name="KSO_WM_UNIT_INDEX" val="1_1"/>
  <p:tag name="KSO_WM_UNIT_HIGHLIGHT" val="0"/>
  <p:tag name="KSO_WM_UNIT_COMPATIBLE" val="0"/>
  <p:tag name="KSO_WM_DIAGRAM_GROUP_CODE" val="r1-1"/>
  <p:tag name="KSO_WM_UNIT_LAYERLEVEL" val="1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r_i"/>
  <p:tag name="KSO_WM_UNIT_ID" val="custom2_11*r_i*1_1"/>
  <p:tag name="KSO_WM_TEMPLATE_CATEGORY" val="custom"/>
  <p:tag name="KSO_WM_TEMPLATE_INDEX" val="2"/>
  <p:tag name="KSO_WM_UNIT_INDEX" val="1_1"/>
  <p:tag name="KSO_WM_UNIT_HIGHLIGHT" val="0"/>
  <p:tag name="KSO_WM_UNIT_COMPATIBLE" val="0"/>
  <p:tag name="KSO_WM_DIAGRAM_GROUP_CODE" val="r1-1"/>
  <p:tag name="KSO_WM_UNIT_LAYERLEVEL" val="1_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ID" val="custom2_10*m_h_i*1_1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1_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ID" val="custom2_10*m_h_i*1_2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2_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ID" val="custom2_10*m_h_i*1_3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3_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ID" val="custom2_10*m_h_i*1_4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4_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0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51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44_1"/>
  <p:tag name="KSO_WM_TEMPLATE_CATEGORY" val="custom"/>
  <p:tag name="KSO_WM_TEMPLATE_INDEX" val="2"/>
  <p:tag name="KSO_WM_TEMPLATE_SUBCATEGORY" val="combine"/>
  <p:tag name="KSO_WM_TEMPLATE_THUMBS_INDEX" val="1、4、5、6、12、13、17、22、28、29、"/>
</p:tagLst>
</file>

<file path=ppt/tags/tag53.xml><?xml version="1.0" encoding="utf-8"?>
<p:tagLst xmlns:p="http://schemas.openxmlformats.org/presentationml/2006/main">
  <p:tag name="KSO_WM_TEMPLATE_CATEGORY" val="custom"/>
  <p:tag name="KSO_WM_TEMPLATE_INDEX" val="2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_1*a*1"/>
  <p:tag name="KSO_WM_UNIT_PRESET_TEXT" val="单击此处添加标题"/>
  <p:tag name="KSO_WM_UNIT_TYPE" val="a"/>
  <p:tag name="KSO_WM_UNIT_INDEX" val="1"/>
</p:tagLst>
</file>

<file path=ppt/tags/tag54.xml><?xml version="1.0" encoding="utf-8"?>
<p:tagLst xmlns:p="http://schemas.openxmlformats.org/presentationml/2006/main">
  <p:tag name="KSO_WM_TEMPLATE_CATEGORY" val="custom"/>
  <p:tag name="KSO_WM_TEMPLATE_INDEX" val="2"/>
  <p:tag name="KSO_WM_UNIT_LAYERLEVEL" val="1"/>
  <p:tag name="KSO_WM_UNIT_VALUE" val="117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_1*b*1"/>
  <p:tag name="KSO_WM_UNIT_PRESET_TEXT" val="单击此处添加副标题"/>
  <p:tag name="KSO_WM_UNIT_TYPE" val="b"/>
  <p:tag name="KSO_WM_UNIT_INDEX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ID" val="custom2_1*i*1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ID" val="custom2_1*i*2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7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81944_1"/>
  <p:tag name="KSO_WM_TEMPLATE_CATEGORY" val="custom"/>
  <p:tag name="KSO_WM_TEMPLATE_INDEX" val="2"/>
  <p:tag name="KSO_WM_SLIDE_ID" val="custom2_1"/>
  <p:tag name="KSO_WM_SLIDE_INDEX" val="1"/>
  <p:tag name="KSO_WM_TEMPLATE_SUBCATEGORY" val="combine"/>
  <p:tag name="KSO_WM_TEMPLATE_THUMBS_INDEX" val="1、4、5、6、12、13、17、22、28、29、"/>
  <p:tag name="KSO_WM_SLIDE_SUBTYPE" val="pureTxt"/>
</p:tagLst>
</file>

<file path=ppt/tags/tag5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"/>
  <p:tag name="KSO_WM_UNIT_ISCONTENTSTITLE" val="0"/>
  <p:tag name="KSO_WM_UNIT_VALUE" val="8"/>
  <p:tag name="KSO_WM_UNIT_HIGHLIGHT" val="0"/>
  <p:tag name="KSO_WM_UNIT_COMPATIBLE" val="0"/>
  <p:tag name="KSO_WM_UNIT_ID" val="custom2_2*a*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DIAGRAM_GROUP_CODE" val="m1-1"/>
  <p:tag name="KSO_WM_UNIT_TYPE" val="a"/>
  <p:tag name="KSO_WM_UNIT_INDEX" val="1"/>
  <p:tag name="KSO_WM_UNIT_PRESET_TEXT" val="目       录"/>
</p:tagLst>
</file>

<file path=ppt/tags/tag5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ID" val="custom2_2*m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DIAGRAM_GROUP_CODE" val="m1-1"/>
  <p:tag name="KSO_WM_UNIT_TYPE" val="m_h_i"/>
  <p:tag name="KSO_WM_UNIT_INDEX" val="1_4_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ID" val="custom2_10*m_h_i*1_1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1_1"/>
</p:tagLst>
</file>

<file path=ppt/tags/tag60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VALUE" val="24"/>
  <p:tag name="KSO_WM_UNIT_HIGHLIGHT" val="0"/>
  <p:tag name="KSO_WM_UNIT_COMPATIBLE" val="0"/>
  <p:tag name="KSO_WM_UNIT_ID" val="custom2_2*m_h_f*1_4_1"/>
  <p:tag name="KSO_WM_UNIT_SHADOW_SCHEMECOLOR_INDEX" val="16"/>
  <p:tag name="KSO_WM_UNIT_TEXT_FILL_FORE_SCHEMECOLOR_INDEX" val="13"/>
  <p:tag name="KSO_WM_UNIT_TEXT_FILL_TYPE" val="1"/>
  <p:tag name="KSO_WM_UNIT_USESOURCEFORMAT_APPLY" val="1"/>
  <p:tag name="KSO_WM_DIAGRAM_GROUP_CODE" val="m1-1"/>
  <p:tag name="KSO_WM_UNIT_TYPE" val="m_h_f"/>
  <p:tag name="KSO_WM_UNIT_INDEX" val="1_4_1"/>
  <p:tag name="KSO_WM_UNIT_PRESET_TEXT" val="单击此处添加文本具体内容"/>
</p:tagLst>
</file>

<file path=ppt/tags/tag61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ID" val="custom2_2*m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DIAGRAM_GROUP_CODE" val="m1-1"/>
  <p:tag name="KSO_WM_UNIT_TYPE" val="m_h_i"/>
  <p:tag name="KSO_WM_UNIT_INDEX" val="1_2_1"/>
</p:tagLst>
</file>

<file path=ppt/tags/tag62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VALUE" val="24"/>
  <p:tag name="KSO_WM_UNIT_HIGHLIGHT" val="0"/>
  <p:tag name="KSO_WM_UNIT_COMPATIBLE" val="0"/>
  <p:tag name="KSO_WM_UNIT_ID" val="custom2_2*m_h_f*1_2_1"/>
  <p:tag name="KSO_WM_UNIT_SHADOW_SCHEMECOLOR_INDEX" val="16"/>
  <p:tag name="KSO_WM_UNIT_TEXT_FILL_FORE_SCHEMECOLOR_INDEX" val="13"/>
  <p:tag name="KSO_WM_UNIT_TEXT_FILL_TYPE" val="1"/>
  <p:tag name="KSO_WM_UNIT_USESOURCEFORMAT_APPLY" val="1"/>
  <p:tag name="KSO_WM_DIAGRAM_GROUP_CODE" val="m1-1"/>
  <p:tag name="KSO_WM_UNIT_TYPE" val="m_h_f"/>
  <p:tag name="KSO_WM_UNIT_INDEX" val="1_2_1"/>
  <p:tag name="KSO_WM_UNIT_PRESET_TEXT" val="单击此处添加文本具体内容"/>
</p:tagLst>
</file>

<file path=ppt/tags/tag6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ID" val="custom2_2*m_h_i*1_3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DIAGRAM_GROUP_CODE" val="m1-1"/>
  <p:tag name="KSO_WM_UNIT_TYPE" val="m_h_i"/>
  <p:tag name="KSO_WM_UNIT_INDEX" val="1_3_1"/>
</p:tagLst>
</file>

<file path=ppt/tags/tag64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VALUE" val="22"/>
  <p:tag name="KSO_WM_UNIT_HIGHLIGHT" val="0"/>
  <p:tag name="KSO_WM_UNIT_COMPATIBLE" val="0"/>
  <p:tag name="KSO_WM_UNIT_ID" val="custom2_2*m_h_f*1_3_1"/>
  <p:tag name="KSO_WM_UNIT_SHADOW_SCHEMECOLOR_INDEX" val="16"/>
  <p:tag name="KSO_WM_UNIT_TEXT_FILL_FORE_SCHEMECOLOR_INDEX" val="13"/>
  <p:tag name="KSO_WM_UNIT_TEXT_FILL_TYPE" val="1"/>
  <p:tag name="KSO_WM_UNIT_USESOURCEFORMAT_APPLY" val="1"/>
  <p:tag name="KSO_WM_DIAGRAM_GROUP_CODE" val="m1-1"/>
  <p:tag name="KSO_WM_UNIT_TYPE" val="m_h_f"/>
  <p:tag name="KSO_WM_UNIT_INDEX" val="1_3_1"/>
  <p:tag name="KSO_WM_UNIT_PRESET_TEXT" val="单击此处添加文本具体内容"/>
</p:tagLst>
</file>

<file path=ppt/tags/tag65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ID" val="custom2_2*m_h_i*1_1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DIAGRAM_GROUP_CODE" val="m1-1"/>
  <p:tag name="KSO_WM_UNIT_TYPE" val="m_h_i"/>
  <p:tag name="KSO_WM_UNIT_INDEX" val="1_1_1"/>
</p:tagLst>
</file>

<file path=ppt/tags/tag6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LAYERLEVEL" val="1_1_1"/>
  <p:tag name="KSO_WM_UNIT_VALUE" val="22"/>
  <p:tag name="KSO_WM_UNIT_HIGHLIGHT" val="0"/>
  <p:tag name="KSO_WM_UNIT_COMPATIBLE" val="0"/>
  <p:tag name="KSO_WM_UNIT_ID" val="custom2_2*m_h_f*1_1_1"/>
  <p:tag name="KSO_WM_UNIT_SHADOW_SCHEMECOLOR_INDEX" val="16"/>
  <p:tag name="KSO_WM_UNIT_TEXT_FILL_FORE_SCHEMECOLOR_INDEX" val="13"/>
  <p:tag name="KSO_WM_UNIT_TEXT_FILL_TYPE" val="1"/>
  <p:tag name="KSO_WM_UNIT_USESOURCEFORMAT_APPLY" val="1"/>
  <p:tag name="KSO_WM_DIAGRAM_GROUP_CODE" val="m1-1"/>
  <p:tag name="KSO_WM_UNIT_TYPE" val="m_h_f"/>
  <p:tag name="KSO_WM_UNIT_INDEX" val="1_1_1"/>
  <p:tag name="KSO_WM_UNIT_PRESET_TEXT" val="单击此处添加文本具体内容"/>
</p:tagLst>
</file>

<file path=ppt/tags/tag67.xml><?xml version="1.0" encoding="utf-8"?>
<p:tagLst xmlns:p="http://schemas.openxmlformats.org/presentationml/2006/main">
  <p:tag name="KSO_WM_TAG_VERSION" val="1.0"/>
  <p:tag name="KSO_WM_SLIDE_ITEM_CNT" val="4"/>
  <p:tag name="KSO_WM_SLIDE_LAYOUT" val="a_m"/>
  <p:tag name="KSO_WM_SLIDE_LAYOUT_CNT" val="1_1"/>
  <p:tag name="KSO_WM_SLIDE_TYPE" val="contents"/>
  <p:tag name="KSO_WM_BEAUTIFY_FLAG" val="#wm#"/>
  <p:tag name="KSO_WM_COMBINE_RELATE_SLIDE_ID" val="custom20182772_6"/>
  <p:tag name="KSO_WM_TEMPLATE_CATEGORY" val="custom"/>
  <p:tag name="KSO_WM_TEMPLATE_INDEX" val="2"/>
  <p:tag name="KSO_WM_SLIDE_ID" val="custom2_2"/>
  <p:tag name="KSO_WM_SLIDE_INDEX" val="2"/>
  <p:tag name="KSO_WM_TEMPLATE_SUBCATEGORY" val="combine"/>
  <p:tag name="KSO_WM_SLIDE_SUBTYPE" val="diag"/>
  <p:tag name="KSO_WM_DIAGRAM_GROUP_CODE" val="m1-1"/>
  <p:tag name="KSO_WM_SLIDE_DIAGTYPE" val="m"/>
</p:tagLst>
</file>

<file path=ppt/tags/tag6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UNIT_ID" val="custom2_3*a*1"/>
  <p:tag name="KSO_WM_UNIT_PRESET_TEXT" val="单击此处添加标题"/>
  <p:tag name="KSO_WM_UNIT_TYPE" val="a"/>
  <p:tag name="KSO_WM_UNIT_INDEX" val="1"/>
</p:tagLst>
</file>

<file path=ppt/tags/tag6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LAYERLEVEL" val="1"/>
  <p:tag name="KSO_WM_UNIT_VALUE" val="16"/>
  <p:tag name="KSO_WM_UNIT_ISCONTENTSTITLE" val="0"/>
  <p:tag name="KSO_WM_UNIT_HIGHLIGHT" val="0"/>
  <p:tag name="KSO_WM_UNIT_COMPATIBLE" val="0"/>
  <p:tag name="KSO_WM_BEAUTIFY_FLAG" val="#wm#"/>
  <p:tag name="KSO_WM_UNIT_ID" val="custom2_3*b*1"/>
  <p:tag name="KSO_WM_UNIT_PRESET_TEXT" val="单击此处添加副标题"/>
  <p:tag name="KSO_WM_UNIT_TYPE" val="b"/>
  <p:tag name="KSO_WM_UNIT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ID" val="custom2_10*m_h_i*1_2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ID" val="custom2_3*e*1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PRESET_TEXT" val="01"/>
  <p:tag name="KSO_WM_UNIT_VALUE" val="1"/>
  <p:tag name="KSO_WM_UNIT_TYPE" val="e"/>
  <p:tag name="KSO_WM_UNIT_INDEX" val="1"/>
</p:tagLst>
</file>

<file path=ppt/tags/tag71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81944_6"/>
  <p:tag name="KSO_WM_TEMPLATE_CATEGORY" val="custom"/>
  <p:tag name="KSO_WM_TEMPLATE_INDEX" val="2"/>
  <p:tag name="KSO_WM_SLIDE_ID" val="custom2_3"/>
  <p:tag name="KSO_WM_SLIDE_INDEX" val="3"/>
  <p:tag name="KSO_WM_TEMPLATE_SUBCATEGORY" val="combine"/>
  <p:tag name="KSO_WM_SLIDE_SUBTYPE" val="pureTxt"/>
</p:tagLst>
</file>

<file path=ppt/tags/tag72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7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74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75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7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77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7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7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ID" val="custom2_10*m_h_i*1_3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3_1"/>
</p:tagLst>
</file>

<file path=ppt/tags/tag80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81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82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83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84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85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86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87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88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89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ID" val="custom2_10*m_h_i*1_4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4_1"/>
</p:tagLst>
</file>

<file path=ppt/tags/tag90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91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92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93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94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95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96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VALUE" val="440"/>
  <p:tag name="KSO_WM_UNIT_LAYERLEVEL" val="1"/>
  <p:tag name="KSO_WM_UNIT_INDEX" val="1"/>
  <p:tag name="KSO_WM_UNIT_TYPE" val="f"/>
  <p:tag name="KSO_WM_UNIT_ID" val="custom2_4*f*1"/>
  <p:tag name="KSO_WM_UNIT_PRESET_TEXT" val="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单击此处添加文本具体内容，简明扼要的阐述您的观点。根据需要可酌情增减文字，以便观者准确的理解您传达的思想&#10;&#10;"/>
</p:tagLst>
</file>

<file path=ppt/tags/tag97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44"/>
  <p:tag name="KSO_WM_UNIT_LAYERLEVEL" val="1"/>
  <p:tag name="KSO_WM_UNIT_INDEX" val="1"/>
  <p:tag name="KSO_WM_UNIT_TYPE" val="a"/>
  <p:tag name="KSO_WM_UNIT_ID" val="custom2_4*a*1"/>
  <p:tag name="KSO_WM_UNIT_PRESET_TEXT" val="单击此处添加标题"/>
</p:tagLst>
</file>

<file path=ppt/tags/tag98.xml><?xml version="1.0" encoding="utf-8"?>
<p:tagLst xmlns:p="http://schemas.openxmlformats.org/presentationml/2006/main">
  <p:tag name="KSO_WM_SLIDE_SIZE" val="869*387"/>
  <p:tag name="KSO_WM_SLIDE_POSITION" val="20*39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1944_2"/>
  <p:tag name="KSO_WM_TEMPLATE_CATEGORY" val="custom"/>
  <p:tag name="KSO_WM_TEMPLATE_INDEX" val="2"/>
  <p:tag name="KSO_WM_SLIDE_ID" val="custom2_4"/>
  <p:tag name="KSO_WM_SLIDE_INDEX" val="4"/>
  <p:tag name="KSO_WM_TEMPLATE_SUBCATEGORY" val="combine"/>
  <p:tag name="KSO_WM_SLIDE_SUBTYPE" val="pureTxt"/>
</p:tagLst>
</file>

<file path=ppt/tags/tag99.xml><?xml version="1.0" encoding="utf-8"?>
<p:tagLst xmlns:p="http://schemas.openxmlformats.org/presentationml/2006/main">
  <p:tag name="KSO_WM_TEMPLATE_CATEGORY" val="custom"/>
  <p:tag name="KSO_WM_TEMPLATE_INDEX" val="2"/>
  <p:tag name="KSO_WM_TAG_VERSION" val="1.0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UNIT_ID" val="custom2_3*a*1"/>
  <p:tag name="KSO_WM_UNIT_PRESET_TEXT" val="单击此处添加标题"/>
  <p:tag name="KSO_WM_UNIT_TYPE" val="a"/>
  <p:tag name="KSO_WM_UNIT_INDEX" val="1"/>
</p:tagLst>
</file>

<file path=ppt/theme/theme1.xml><?xml version="1.0" encoding="utf-8"?>
<a:theme xmlns:a="http://schemas.openxmlformats.org/drawingml/2006/main" name="通用模板-黑白">
  <a:themeElements>
    <a:clrScheme name="112701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FFFFFF"/>
      </a:accent1>
      <a:accent2>
        <a:srgbClr val="1B1E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模板-黑白">
  <a:themeElements>
    <a:clrScheme name="112701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FFFFFF"/>
      </a:accent1>
      <a:accent2>
        <a:srgbClr val="1B1E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通用模板-黑白">
  <a:themeElements>
    <a:clrScheme name="112701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FFFFFF"/>
      </a:accent1>
      <a:accent2>
        <a:srgbClr val="1B1E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通用模板-黑白">
  <a:themeElements>
    <a:clrScheme name="112701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FFFFFF"/>
      </a:accent1>
      <a:accent2>
        <a:srgbClr val="1B1E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3818</Words>
  <Application>WPS 演示</Application>
  <PresentationFormat/>
  <Paragraphs>391</Paragraphs>
  <Slides>36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54" baseType="lpstr">
      <vt:lpstr>Arial</vt:lpstr>
      <vt:lpstr>宋体</vt:lpstr>
      <vt:lpstr>Wingdings</vt:lpstr>
      <vt:lpstr>DejaVu Sans</vt:lpstr>
      <vt:lpstr>Droid Sans Fallback</vt:lpstr>
      <vt:lpstr>Standard Symbols PS</vt:lpstr>
      <vt:lpstr>黑体</vt:lpstr>
      <vt:lpstr>Calibri</vt:lpstr>
      <vt:lpstr>微软雅黑</vt:lpstr>
      <vt:lpstr>Arial Unicode MS</vt:lpstr>
      <vt:lpstr>宋体</vt:lpstr>
      <vt:lpstr>Arial Unicode MS</vt:lpstr>
      <vt:lpstr>黑体</vt:lpstr>
      <vt:lpstr>Phetsarath OT</vt:lpstr>
      <vt:lpstr>通用模板-黑白</vt:lpstr>
      <vt:lpstr>1_通用模板-黑白</vt:lpstr>
      <vt:lpstr>2_通用模板-黑白</vt:lpstr>
      <vt:lpstr>3_通用模板-黑白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hby</cp:lastModifiedBy>
  <cp:revision>69</cp:revision>
  <dcterms:created xsi:type="dcterms:W3CDTF">2021-06-06T03:57:00Z</dcterms:created>
  <dcterms:modified xsi:type="dcterms:W3CDTF">2021-06-06T03:57:00Z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