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2395D-042B-40DC-8A74-845D9F307ABA}" type="datetimeFigureOut">
              <a:rPr lang="en-US"/>
              <a:t>12/5/2014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33A16-4D91-4FC7-818B-4C9CD310B30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4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33A16-4D91-4FC7-818B-4C9CD310B30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67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33A16-4D91-4FC7-818B-4C9CD310B30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64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33A16-4D91-4FC7-818B-4C9CD310B30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3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33A16-4D91-4FC7-818B-4C9CD310B30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2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CS118 Project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>
                <a:latin typeface="Calibri" charset="0"/>
              </a:rPr>
              <a:t>Jongwoo Kim (503-787-749) </a:t>
            </a:r>
          </a:p>
          <a:p>
            <a:r>
              <a:rPr lang="fi-FI">
                <a:latin typeface="Calibri" charset="0"/>
              </a:rPr>
              <a:t>Bryan Lau (404-015-053) </a:t>
            </a:r>
            <a:r>
              <a:rPr lang="fi-FI"/>
              <a:t/>
            </a:r>
            <a:br>
              <a:rPr lang="fi-FI"/>
            </a:b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&amp;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Go-Back-N protocol</a:t>
            </a:r>
          </a:p>
          <a:p>
            <a:r>
              <a:rPr lang="en-US"/>
              <a:t>ACK, COR, EOF, FIN, SYN flags (and corresponding ACK variants)</a:t>
            </a:r>
          </a:p>
          <a:p>
            <a:r>
              <a:rPr lang="en-US"/>
              <a:t>Recipient sends SYN, along with filename in payload, establish a "fake" connection</a:t>
            </a:r>
          </a:p>
          <a:p>
            <a:r>
              <a:rPr lang="en-US"/>
              <a:t>Sender sends data, while waiting for ACK packets</a:t>
            </a:r>
          </a:p>
          <a:p>
            <a:r>
              <a:rPr lang="en-US"/>
              <a:t>Recipient receives data, fires ACK packets</a:t>
            </a:r>
          </a:p>
          <a:p>
            <a:r>
              <a:rPr lang="en-US"/>
              <a:t>Both sides close the connection when EOF packet is encountered. Server stays alive.</a:t>
            </a:r>
          </a:p>
        </p:txBody>
      </p:sp>
    </p:spTree>
    <p:extLst>
      <p:ext uri="{BB962C8B-B14F-4D97-AF65-F5344CB8AC3E}">
        <p14:creationId xmlns:p14="http://schemas.microsoft.com/office/powerpoint/2010/main" val="415612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Experience Gained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Hands-on experience with GBN protocol and UDP</a:t>
            </a:r>
          </a:p>
          <a:p>
            <a:r>
              <a:rPr lang="en-US"/>
              <a:t>Debugging (location not always obvious)</a:t>
            </a:r>
          </a:p>
          <a:p>
            <a:r>
              <a:rPr lang="en-US"/>
              <a:t>Working to meet deadlines</a:t>
            </a:r>
          </a:p>
        </p:txBody>
      </p:sp>
    </p:spTree>
    <p:extLst>
      <p:ext uri="{BB962C8B-B14F-4D97-AF65-F5344CB8AC3E}">
        <p14:creationId xmlns:p14="http://schemas.microsoft.com/office/powerpoint/2010/main" val="62547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Split project into 2 sub parts:</a:t>
            </a:r>
          </a:p>
          <a:p>
            <a:pPr lvl="1"/>
            <a:r>
              <a:rPr lang="en-US"/>
              <a:t>Getting any message over UDP</a:t>
            </a:r>
          </a:p>
          <a:p>
            <a:pPr lvl="1"/>
            <a:r>
              <a:rPr lang="en-US"/>
              <a:t>RDT component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2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CS118 Project 2</vt:lpstr>
      <vt:lpstr>Design &amp; Implementation</vt:lpstr>
      <vt:lpstr>Experience Gained</vt:lpstr>
      <vt:lpstr>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CS118 Project 2</dc:title>
  <dc:creator/>
  <cp:lastModifiedBy/>
  <cp:revision>2</cp:revision>
  <dcterms:created xsi:type="dcterms:W3CDTF">2012-07-27T01:16:44Z</dcterms:created>
  <dcterms:modified xsi:type="dcterms:W3CDTF">2014-12-05T12:42:35Z</dcterms:modified>
</cp:coreProperties>
</file>