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EE69E-E3CA-4CE9-A00D-1A6C8F49EE15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72E62-5597-4067-8BA8-909700293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72E62-5597-4067-8BA8-9097002938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7253-3DBC-4F88-9EBB-EFF7448B5A32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9175-4152-4E43-84E7-133ED50A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ANTI</a:t>
            </a:r>
            <a:r>
              <a:rPr lang="en-US" sz="8000" b="1" dirty="0" smtClean="0"/>
              <a:t> - Frogger</a:t>
            </a:r>
            <a:endParaRPr lang="en-US" sz="8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438400"/>
            <a:ext cx="3048000" cy="331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ANTI</a:t>
            </a:r>
            <a:r>
              <a:rPr lang="en-US" b="1" dirty="0" smtClean="0"/>
              <a:t> - Frogger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524000"/>
            <a:ext cx="6324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Single player side-scrolling driving game based on the arcade classic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rogger but in reverse</a:t>
            </a:r>
          </a:p>
          <a:p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Wildlife Committee:</a:t>
            </a: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Dalton Navalta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u="sng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dnavalta@live.com</a:t>
            </a:r>
          </a:p>
          <a:p>
            <a:endParaRPr lang="en-US" sz="2400" u="sng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Bryan Kline</a:t>
            </a:r>
          </a:p>
          <a:p>
            <a:r>
              <a:rPr lang="en-US" sz="2400" u="sng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bryan_kline@mail.tmcc.edu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ANTI</a:t>
            </a:r>
            <a:r>
              <a:rPr lang="en-US" b="1" dirty="0" smtClean="0"/>
              <a:t> - Frogger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447800"/>
            <a:ext cx="451555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71600"/>
            <a:ext cx="22678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47244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Frogger was developed in 1981</a:t>
            </a:r>
          </a:p>
          <a:p>
            <a:r>
              <a:rPr lang="en-US" sz="3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Konami and licensed in the US</a:t>
            </a:r>
          </a:p>
          <a:p>
            <a:r>
              <a:rPr lang="en-US" sz="3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Sega-Gremlin </a:t>
            </a:r>
            <a:endParaRPr lang="en-US" sz="3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ANTI</a:t>
            </a:r>
            <a:r>
              <a:rPr lang="en-US" b="1" dirty="0" smtClean="0"/>
              <a:t> - Frogger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Implemented in HTML and Javascript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Three levels: Lakeside, Forrest, and Beach 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Game difficulty increases with levels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Graphics and sound from original Frogger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Satisfies 2D array constraint with a dynamic 2D array which manages the objects of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ANTI</a:t>
            </a:r>
            <a:r>
              <a:rPr lang="en-US" b="1" dirty="0" smtClean="0"/>
              <a:t> - Frogger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848600" cy="4221163"/>
          </a:xfrm>
        </p:spPr>
        <p:txBody>
          <a:bodyPr/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Increased understanding of Javascript and canvas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Further exposure to Object Oriented Programming and the dynamic instantiation of objects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Coordinating tasks between group members and developing modular code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14478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Accomplishments</a:t>
            </a:r>
            <a:endParaRPr lang="en-US" sz="20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ANTI</a:t>
            </a:r>
            <a:r>
              <a:rPr lang="en-US" b="1" dirty="0" smtClean="0"/>
              <a:t> - Frogger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620000" cy="3459163"/>
          </a:xfrm>
        </p:spPr>
        <p:txBody>
          <a:bodyPr/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 instantiation in 2D array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Update function and timing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Level change and level menu timing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Scene scrolling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524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Challenges</a:t>
            </a:r>
            <a:endParaRPr lang="en-US" sz="32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ANTI</a:t>
            </a:r>
            <a:r>
              <a:rPr lang="en-US" b="1" dirty="0" smtClean="0"/>
              <a:t> - Frogger</a:t>
            </a:r>
            <a:br>
              <a:rPr lang="en-US" b="1" dirty="0" smtClean="0"/>
            </a:br>
            <a:r>
              <a:rPr lang="en-US" b="1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4267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Frogger by Konami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graphics, sound, and concept</a:t>
            </a:r>
            <a:endParaRPr lang="en-US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Zelda by Nintendo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graphics</a:t>
            </a:r>
          </a:p>
          <a:p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ikipedia.com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Frogger history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ideogamecritic.com/arcadeartlibrary.com – graphics</a:t>
            </a: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JQuery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keypress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library</a:t>
            </a:r>
          </a:p>
          <a:p>
            <a:r>
              <a:rPr lang="en-US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freesound.org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sounds</a:t>
            </a:r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175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ANTI - Frogger</vt:lpstr>
      <vt:lpstr>ANTI - Frogger</vt:lpstr>
      <vt:lpstr>ANTI - Frogger</vt:lpstr>
      <vt:lpstr>ANTI - Frogger</vt:lpstr>
      <vt:lpstr>ANTI - Frogger</vt:lpstr>
      <vt:lpstr>ANTI - Frogger</vt:lpstr>
      <vt:lpstr>ANTI - Frogger Acknowledgments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- Frogger</dc:title>
  <dc:creator>Bryan</dc:creator>
  <cp:lastModifiedBy>Bryan</cp:lastModifiedBy>
  <cp:revision>15</cp:revision>
  <dcterms:created xsi:type="dcterms:W3CDTF">2015-05-03T21:04:53Z</dcterms:created>
  <dcterms:modified xsi:type="dcterms:W3CDTF">2015-05-04T21:10:59Z</dcterms:modified>
</cp:coreProperties>
</file>