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n-Hao Lin" userId="1fe2091c1d4cced8" providerId="LiveId" clId="{DC6CB569-F1C1-44DF-8769-B421AB3815F6}"/>
    <pc:docChg chg="undo custSel addSld modSld">
      <pc:chgData name="Yen-Hao Lin" userId="1fe2091c1d4cced8" providerId="LiveId" clId="{DC6CB569-F1C1-44DF-8769-B421AB3815F6}" dt="2019-07-07T06:43:36.456" v="2265" actId="6549"/>
      <pc:docMkLst>
        <pc:docMk/>
      </pc:docMkLst>
      <pc:sldChg chg="modSp">
        <pc:chgData name="Yen-Hao Lin" userId="1fe2091c1d4cced8" providerId="LiveId" clId="{DC6CB569-F1C1-44DF-8769-B421AB3815F6}" dt="2019-07-07T06:43:36.456" v="2265" actId="6549"/>
        <pc:sldMkLst>
          <pc:docMk/>
          <pc:sldMk cId="1441758776" sldId="257"/>
        </pc:sldMkLst>
        <pc:spChg chg="mod">
          <ac:chgData name="Yen-Hao Lin" userId="1fe2091c1d4cced8" providerId="LiveId" clId="{DC6CB569-F1C1-44DF-8769-B421AB3815F6}" dt="2019-07-07T06:43:36.456" v="2265" actId="6549"/>
          <ac:spMkLst>
            <pc:docMk/>
            <pc:sldMk cId="1441758776" sldId="257"/>
            <ac:spMk id="3" creationId="{ED30718D-C7E8-48C4-8BDF-C2BE6D42496F}"/>
          </ac:spMkLst>
        </pc:spChg>
      </pc:sldChg>
      <pc:sldChg chg="addSp delSp modSp add">
        <pc:chgData name="Yen-Hao Lin" userId="1fe2091c1d4cced8" providerId="LiveId" clId="{DC6CB569-F1C1-44DF-8769-B421AB3815F6}" dt="2019-07-06T06:51:53.336" v="571" actId="20577"/>
        <pc:sldMkLst>
          <pc:docMk/>
          <pc:sldMk cId="2317265343" sldId="258"/>
        </pc:sldMkLst>
        <pc:spChg chg="mod">
          <ac:chgData name="Yen-Hao Lin" userId="1fe2091c1d4cced8" providerId="LiveId" clId="{DC6CB569-F1C1-44DF-8769-B421AB3815F6}" dt="2019-07-06T06:37:18.994" v="97" actId="20577"/>
          <ac:spMkLst>
            <pc:docMk/>
            <pc:sldMk cId="2317265343" sldId="258"/>
            <ac:spMk id="2" creationId="{599A45FC-D8D1-4E31-A896-A9A05497F35C}"/>
          </ac:spMkLst>
        </pc:spChg>
        <pc:spChg chg="del">
          <ac:chgData name="Yen-Hao Lin" userId="1fe2091c1d4cced8" providerId="LiveId" clId="{DC6CB569-F1C1-44DF-8769-B421AB3815F6}" dt="2019-07-06T06:37:22.817" v="98" actId="478"/>
          <ac:spMkLst>
            <pc:docMk/>
            <pc:sldMk cId="2317265343" sldId="258"/>
            <ac:spMk id="3" creationId="{EE44183B-DA1B-4CAE-93B3-5F3954243EB3}"/>
          </ac:spMkLst>
        </pc:spChg>
        <pc:spChg chg="add mod">
          <ac:chgData name="Yen-Hao Lin" userId="1fe2091c1d4cced8" providerId="LiveId" clId="{DC6CB569-F1C1-44DF-8769-B421AB3815F6}" dt="2019-07-06T06:41:42.047" v="307" actId="1036"/>
          <ac:spMkLst>
            <pc:docMk/>
            <pc:sldMk cId="2317265343" sldId="258"/>
            <ac:spMk id="4" creationId="{54733A6A-9ADB-4393-B31A-456EBB2E988F}"/>
          </ac:spMkLst>
        </pc:spChg>
        <pc:spChg chg="add mod">
          <ac:chgData name="Yen-Hao Lin" userId="1fe2091c1d4cced8" providerId="LiveId" clId="{DC6CB569-F1C1-44DF-8769-B421AB3815F6}" dt="2019-07-06T06:47:32.521" v="470" actId="1076"/>
          <ac:spMkLst>
            <pc:docMk/>
            <pc:sldMk cId="2317265343" sldId="258"/>
            <ac:spMk id="5" creationId="{0D946D44-EAFD-4B39-88DB-6F352B185421}"/>
          </ac:spMkLst>
        </pc:spChg>
        <pc:spChg chg="add mod">
          <ac:chgData name="Yen-Hao Lin" userId="1fe2091c1d4cced8" providerId="LiveId" clId="{DC6CB569-F1C1-44DF-8769-B421AB3815F6}" dt="2019-07-06T06:43:00.561" v="355" actId="1076"/>
          <ac:spMkLst>
            <pc:docMk/>
            <pc:sldMk cId="2317265343" sldId="258"/>
            <ac:spMk id="6" creationId="{ED7E9663-2ADF-4760-B6AB-77AE71994919}"/>
          </ac:spMkLst>
        </pc:spChg>
        <pc:spChg chg="add mod">
          <ac:chgData name="Yen-Hao Lin" userId="1fe2091c1d4cced8" providerId="LiveId" clId="{DC6CB569-F1C1-44DF-8769-B421AB3815F6}" dt="2019-07-06T06:44:18.754" v="408" actId="1037"/>
          <ac:spMkLst>
            <pc:docMk/>
            <pc:sldMk cId="2317265343" sldId="258"/>
            <ac:spMk id="7" creationId="{E844E8AC-EFB1-4FED-9142-35C54BDC351F}"/>
          </ac:spMkLst>
        </pc:spChg>
        <pc:spChg chg="add mod">
          <ac:chgData name="Yen-Hao Lin" userId="1fe2091c1d4cced8" providerId="LiveId" clId="{DC6CB569-F1C1-44DF-8769-B421AB3815F6}" dt="2019-07-06T06:44:12.584" v="384" actId="1038"/>
          <ac:spMkLst>
            <pc:docMk/>
            <pc:sldMk cId="2317265343" sldId="258"/>
            <ac:spMk id="8" creationId="{26FCB8BF-DAF2-4E6E-B5CE-42C88B7A7701}"/>
          </ac:spMkLst>
        </pc:spChg>
        <pc:spChg chg="add mod">
          <ac:chgData name="Yen-Hao Lin" userId="1fe2091c1d4cced8" providerId="LiveId" clId="{DC6CB569-F1C1-44DF-8769-B421AB3815F6}" dt="2019-07-06T06:45:25.629" v="430" actId="1036"/>
          <ac:spMkLst>
            <pc:docMk/>
            <pc:sldMk cId="2317265343" sldId="258"/>
            <ac:spMk id="9" creationId="{03C8E0B6-9066-45F8-B9C2-9490582FCB6A}"/>
          </ac:spMkLst>
        </pc:spChg>
        <pc:spChg chg="add del mod">
          <ac:chgData name="Yen-Hao Lin" userId="1fe2091c1d4cced8" providerId="LiveId" clId="{DC6CB569-F1C1-44DF-8769-B421AB3815F6}" dt="2019-07-06T06:42:30.532" v="333" actId="478"/>
          <ac:spMkLst>
            <pc:docMk/>
            <pc:sldMk cId="2317265343" sldId="258"/>
            <ac:spMk id="10" creationId="{C04E27C7-3987-419A-8000-F4557EA6FE67}"/>
          </ac:spMkLst>
        </pc:spChg>
        <pc:spChg chg="add mod">
          <ac:chgData name="Yen-Hao Lin" userId="1fe2091c1d4cced8" providerId="LiveId" clId="{DC6CB569-F1C1-44DF-8769-B421AB3815F6}" dt="2019-07-06T06:44:05.117" v="362" actId="207"/>
          <ac:spMkLst>
            <pc:docMk/>
            <pc:sldMk cId="2317265343" sldId="258"/>
            <ac:spMk id="17" creationId="{DF05B766-FDA6-4669-A9EC-5516C45EB7B0}"/>
          </ac:spMkLst>
        </pc:spChg>
        <pc:spChg chg="add mod">
          <ac:chgData name="Yen-Hao Lin" userId="1fe2091c1d4cced8" providerId="LiveId" clId="{DC6CB569-F1C1-44DF-8769-B421AB3815F6}" dt="2019-07-06T06:45:00.872" v="414" actId="1076"/>
          <ac:spMkLst>
            <pc:docMk/>
            <pc:sldMk cId="2317265343" sldId="258"/>
            <ac:spMk id="18" creationId="{94BCA124-BADB-4FB5-A8EB-235CB7FB0BF4}"/>
          </ac:spMkLst>
        </pc:spChg>
        <pc:spChg chg="add mod">
          <ac:chgData name="Yen-Hao Lin" userId="1fe2091c1d4cced8" providerId="LiveId" clId="{DC6CB569-F1C1-44DF-8769-B421AB3815F6}" dt="2019-07-06T06:45:16.838" v="417" actId="688"/>
          <ac:spMkLst>
            <pc:docMk/>
            <pc:sldMk cId="2317265343" sldId="258"/>
            <ac:spMk id="19" creationId="{8EF408BA-ADF3-4DD3-A1CD-6FB2E9136972}"/>
          </ac:spMkLst>
        </pc:spChg>
        <pc:spChg chg="add mod">
          <ac:chgData name="Yen-Hao Lin" userId="1fe2091c1d4cced8" providerId="LiveId" clId="{DC6CB569-F1C1-44DF-8769-B421AB3815F6}" dt="2019-07-06T06:47:40.192" v="471" actId="1076"/>
          <ac:spMkLst>
            <pc:docMk/>
            <pc:sldMk cId="2317265343" sldId="258"/>
            <ac:spMk id="20" creationId="{4AAD9E49-D140-4574-A18A-FF028212EA86}"/>
          </ac:spMkLst>
        </pc:spChg>
        <pc:spChg chg="add del mod">
          <ac:chgData name="Yen-Hao Lin" userId="1fe2091c1d4cced8" providerId="LiveId" clId="{DC6CB569-F1C1-44DF-8769-B421AB3815F6}" dt="2019-07-06T06:45:39.136" v="435" actId="478"/>
          <ac:spMkLst>
            <pc:docMk/>
            <pc:sldMk cId="2317265343" sldId="258"/>
            <ac:spMk id="21" creationId="{21E0B36A-7F91-4E38-9D55-F9D340CB54F4}"/>
          </ac:spMkLst>
        </pc:spChg>
        <pc:spChg chg="add mod">
          <ac:chgData name="Yen-Hao Lin" userId="1fe2091c1d4cced8" providerId="LiveId" clId="{DC6CB569-F1C1-44DF-8769-B421AB3815F6}" dt="2019-07-06T06:45:56.521" v="438" actId="1076"/>
          <ac:spMkLst>
            <pc:docMk/>
            <pc:sldMk cId="2317265343" sldId="258"/>
            <ac:spMk id="22" creationId="{762C2D89-E67D-4F2B-9E9E-FEBC0E14B584}"/>
          </ac:spMkLst>
        </pc:spChg>
        <pc:spChg chg="add mod">
          <ac:chgData name="Yen-Hao Lin" userId="1fe2091c1d4cced8" providerId="LiveId" clId="{DC6CB569-F1C1-44DF-8769-B421AB3815F6}" dt="2019-07-06T06:46:41.454" v="450" actId="1076"/>
          <ac:spMkLst>
            <pc:docMk/>
            <pc:sldMk cId="2317265343" sldId="258"/>
            <ac:spMk id="23" creationId="{2960F327-D2F1-4EBD-B0CA-FD5E8802D048}"/>
          </ac:spMkLst>
        </pc:spChg>
        <pc:spChg chg="add del">
          <ac:chgData name="Yen-Hao Lin" userId="1fe2091c1d4cced8" providerId="LiveId" clId="{DC6CB569-F1C1-44DF-8769-B421AB3815F6}" dt="2019-07-06T06:46:51.064" v="452"/>
          <ac:spMkLst>
            <pc:docMk/>
            <pc:sldMk cId="2317265343" sldId="258"/>
            <ac:spMk id="24" creationId="{A98F44B5-859B-41AA-9D47-F9086184A2F3}"/>
          </ac:spMkLst>
        </pc:spChg>
        <pc:spChg chg="add mod">
          <ac:chgData name="Yen-Hao Lin" userId="1fe2091c1d4cced8" providerId="LiveId" clId="{DC6CB569-F1C1-44DF-8769-B421AB3815F6}" dt="2019-07-06T06:47:06.306" v="469" actId="20577"/>
          <ac:spMkLst>
            <pc:docMk/>
            <pc:sldMk cId="2317265343" sldId="258"/>
            <ac:spMk id="25" creationId="{3EA2363A-6B71-4F3A-9722-FB3F17C1B302}"/>
          </ac:spMkLst>
        </pc:spChg>
        <pc:spChg chg="add mod">
          <ac:chgData name="Yen-Hao Lin" userId="1fe2091c1d4cced8" providerId="LiveId" clId="{DC6CB569-F1C1-44DF-8769-B421AB3815F6}" dt="2019-07-06T06:47:53.425" v="473" actId="1076"/>
          <ac:spMkLst>
            <pc:docMk/>
            <pc:sldMk cId="2317265343" sldId="258"/>
            <ac:spMk id="26" creationId="{E4973869-8983-4161-9EA8-3BA0611FDFEC}"/>
          </ac:spMkLst>
        </pc:spChg>
        <pc:spChg chg="add mod">
          <ac:chgData name="Yen-Hao Lin" userId="1fe2091c1d4cced8" providerId="LiveId" clId="{DC6CB569-F1C1-44DF-8769-B421AB3815F6}" dt="2019-07-06T06:48:17.302" v="495" actId="20577"/>
          <ac:spMkLst>
            <pc:docMk/>
            <pc:sldMk cId="2317265343" sldId="258"/>
            <ac:spMk id="27" creationId="{002E0F1D-8CBD-4384-8244-86E790BF5517}"/>
          </ac:spMkLst>
        </pc:spChg>
        <pc:spChg chg="add mod">
          <ac:chgData name="Yen-Hao Lin" userId="1fe2091c1d4cced8" providerId="LiveId" clId="{DC6CB569-F1C1-44DF-8769-B421AB3815F6}" dt="2019-07-06T06:48:39.675" v="543" actId="20577"/>
          <ac:spMkLst>
            <pc:docMk/>
            <pc:sldMk cId="2317265343" sldId="258"/>
            <ac:spMk id="28" creationId="{872C9BE6-5150-4B23-A2DE-21D7557168F7}"/>
          </ac:spMkLst>
        </pc:spChg>
        <pc:spChg chg="add mod">
          <ac:chgData name="Yen-Hao Lin" userId="1fe2091c1d4cced8" providerId="LiveId" clId="{DC6CB569-F1C1-44DF-8769-B421AB3815F6}" dt="2019-07-06T06:48:54.170" v="561" actId="20577"/>
          <ac:spMkLst>
            <pc:docMk/>
            <pc:sldMk cId="2317265343" sldId="258"/>
            <ac:spMk id="29" creationId="{7D49B282-406A-4D15-AEEE-7B1FC2B78D99}"/>
          </ac:spMkLst>
        </pc:spChg>
        <pc:spChg chg="add mod">
          <ac:chgData name="Yen-Hao Lin" userId="1fe2091c1d4cced8" providerId="LiveId" clId="{DC6CB569-F1C1-44DF-8769-B421AB3815F6}" dt="2019-07-06T06:51:53.336" v="571" actId="20577"/>
          <ac:spMkLst>
            <pc:docMk/>
            <pc:sldMk cId="2317265343" sldId="258"/>
            <ac:spMk id="30" creationId="{CAB6527D-E237-4157-AC62-6A587D02B963}"/>
          </ac:spMkLst>
        </pc:spChg>
        <pc:cxnChg chg="add del mod">
          <ac:chgData name="Yen-Hao Lin" userId="1fe2091c1d4cced8" providerId="LiveId" clId="{DC6CB569-F1C1-44DF-8769-B421AB3815F6}" dt="2019-07-06T06:42:55.801" v="354" actId="478"/>
          <ac:cxnSpMkLst>
            <pc:docMk/>
            <pc:sldMk cId="2317265343" sldId="258"/>
            <ac:cxnSpMk id="12" creationId="{18DE7BE1-0535-4B06-958B-C683E3055EFB}"/>
          </ac:cxnSpMkLst>
        </pc:cxnChg>
        <pc:cxnChg chg="add del mod">
          <ac:chgData name="Yen-Hao Lin" userId="1fe2091c1d4cced8" providerId="LiveId" clId="{DC6CB569-F1C1-44DF-8769-B421AB3815F6}" dt="2019-07-06T06:43:08.543" v="358" actId="478"/>
          <ac:cxnSpMkLst>
            <pc:docMk/>
            <pc:sldMk cId="2317265343" sldId="258"/>
            <ac:cxnSpMk id="15" creationId="{CEC6EA6E-1E2C-4DEA-8D87-2FB0FD24C14B}"/>
          </ac:cxnSpMkLst>
        </pc:cxnChg>
      </pc:sldChg>
      <pc:sldChg chg="modSp add">
        <pc:chgData name="Yen-Hao Lin" userId="1fe2091c1d4cced8" providerId="LiveId" clId="{DC6CB569-F1C1-44DF-8769-B421AB3815F6}" dt="2019-07-06T07:19:50.932" v="1659" actId="20577"/>
        <pc:sldMkLst>
          <pc:docMk/>
          <pc:sldMk cId="1388084415" sldId="259"/>
        </pc:sldMkLst>
        <pc:spChg chg="mod">
          <ac:chgData name="Yen-Hao Lin" userId="1fe2091c1d4cced8" providerId="LiveId" clId="{DC6CB569-F1C1-44DF-8769-B421AB3815F6}" dt="2019-07-06T07:04:02.156" v="869" actId="20577"/>
          <ac:spMkLst>
            <pc:docMk/>
            <pc:sldMk cId="1388084415" sldId="259"/>
            <ac:spMk id="2" creationId="{8BCE594F-E621-40BA-B8BF-B1B95584A467}"/>
          </ac:spMkLst>
        </pc:spChg>
        <pc:spChg chg="mod">
          <ac:chgData name="Yen-Hao Lin" userId="1fe2091c1d4cced8" providerId="LiveId" clId="{DC6CB569-F1C1-44DF-8769-B421AB3815F6}" dt="2019-07-06T07:19:50.932" v="1659" actId="20577"/>
          <ac:spMkLst>
            <pc:docMk/>
            <pc:sldMk cId="1388084415" sldId="259"/>
            <ac:spMk id="3" creationId="{F0C975C7-8B71-43D5-8305-5DFE7491C178}"/>
          </ac:spMkLst>
        </pc:spChg>
      </pc:sldChg>
      <pc:sldChg chg="modSp add">
        <pc:chgData name="Yen-Hao Lin" userId="1fe2091c1d4cced8" providerId="LiveId" clId="{DC6CB569-F1C1-44DF-8769-B421AB3815F6}" dt="2019-07-06T07:22:28.450" v="1832" actId="20577"/>
        <pc:sldMkLst>
          <pc:docMk/>
          <pc:sldMk cId="2512428330" sldId="260"/>
        </pc:sldMkLst>
        <pc:spChg chg="mod">
          <ac:chgData name="Yen-Hao Lin" userId="1fe2091c1d4cced8" providerId="LiveId" clId="{DC6CB569-F1C1-44DF-8769-B421AB3815F6}" dt="2019-07-06T07:20:45.626" v="1717" actId="20577"/>
          <ac:spMkLst>
            <pc:docMk/>
            <pc:sldMk cId="2512428330" sldId="260"/>
            <ac:spMk id="2" creationId="{763243B9-15DB-400B-8FAA-0FC30EC77960}"/>
          </ac:spMkLst>
        </pc:spChg>
        <pc:spChg chg="mod">
          <ac:chgData name="Yen-Hao Lin" userId="1fe2091c1d4cced8" providerId="LiveId" clId="{DC6CB569-F1C1-44DF-8769-B421AB3815F6}" dt="2019-07-06T07:22:28.450" v="1832" actId="20577"/>
          <ac:spMkLst>
            <pc:docMk/>
            <pc:sldMk cId="2512428330" sldId="260"/>
            <ac:spMk id="3" creationId="{00604F69-7F37-4614-92FA-C24C4A0378D5}"/>
          </ac:spMkLst>
        </pc:spChg>
      </pc:sldChg>
      <pc:sldChg chg="modSp add">
        <pc:chgData name="Yen-Hao Lin" userId="1fe2091c1d4cced8" providerId="LiveId" clId="{DC6CB569-F1C1-44DF-8769-B421AB3815F6}" dt="2019-07-06T07:28:05.018" v="2150" actId="20577"/>
        <pc:sldMkLst>
          <pc:docMk/>
          <pc:sldMk cId="3848255052" sldId="261"/>
        </pc:sldMkLst>
        <pc:spChg chg="mod">
          <ac:chgData name="Yen-Hao Lin" userId="1fe2091c1d4cced8" providerId="LiveId" clId="{DC6CB569-F1C1-44DF-8769-B421AB3815F6}" dt="2019-07-06T07:22:54.751" v="1867" actId="20577"/>
          <ac:spMkLst>
            <pc:docMk/>
            <pc:sldMk cId="3848255052" sldId="261"/>
            <ac:spMk id="2" creationId="{556365B8-3CE3-4F4D-84DE-7C1E49A01F70}"/>
          </ac:spMkLst>
        </pc:spChg>
        <pc:spChg chg="mod">
          <ac:chgData name="Yen-Hao Lin" userId="1fe2091c1d4cced8" providerId="LiveId" clId="{DC6CB569-F1C1-44DF-8769-B421AB3815F6}" dt="2019-07-06T07:28:05.018" v="2150" actId="20577"/>
          <ac:spMkLst>
            <pc:docMk/>
            <pc:sldMk cId="3848255052" sldId="261"/>
            <ac:spMk id="3" creationId="{413775B8-70B3-4507-A78B-B31907FFB1B1}"/>
          </ac:spMkLst>
        </pc:spChg>
      </pc:sldChg>
      <pc:sldChg chg="modSp add">
        <pc:chgData name="Yen-Hao Lin" userId="1fe2091c1d4cced8" providerId="LiveId" clId="{DC6CB569-F1C1-44DF-8769-B421AB3815F6}" dt="2019-07-06T07:29:43.322" v="2261" actId="20577"/>
        <pc:sldMkLst>
          <pc:docMk/>
          <pc:sldMk cId="3751935245" sldId="262"/>
        </pc:sldMkLst>
        <pc:spChg chg="mod">
          <ac:chgData name="Yen-Hao Lin" userId="1fe2091c1d4cced8" providerId="LiveId" clId="{DC6CB569-F1C1-44DF-8769-B421AB3815F6}" dt="2019-07-06T07:24:15.240" v="2004" actId="20577"/>
          <ac:spMkLst>
            <pc:docMk/>
            <pc:sldMk cId="3751935245" sldId="262"/>
            <ac:spMk id="2" creationId="{FA061E6D-3E85-4215-8290-D968411D275F}"/>
          </ac:spMkLst>
        </pc:spChg>
        <pc:spChg chg="mod">
          <ac:chgData name="Yen-Hao Lin" userId="1fe2091c1d4cced8" providerId="LiveId" clId="{DC6CB569-F1C1-44DF-8769-B421AB3815F6}" dt="2019-07-06T07:29:43.322" v="2261" actId="20577"/>
          <ac:spMkLst>
            <pc:docMk/>
            <pc:sldMk cId="3751935245" sldId="262"/>
            <ac:spMk id="3" creationId="{5BADDB25-928B-4E74-84C0-086A9621AA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F77D-BEB8-4498-94F4-DF9F03B86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38B73-9227-44D5-9786-D40CA4870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7BC8D-F657-405D-806A-B1F5B4B2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5E59-0C39-417A-9727-C5EA116B7F73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A5AD0-D252-4C4B-A6F4-DF12CC8E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2A687-2953-4901-8FCF-994B3A6E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BDCE-C451-422C-8FAB-D6B20AD3CC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6E89-CCD0-4B5F-9F40-F7F10662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3D109-0DAC-4B4A-9ADE-EFE4BA828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01A20-1ECD-4665-B2C7-214A71F0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5E59-0C39-417A-9727-C5EA116B7F73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B1FB4-F6D9-4CA1-B1BF-B6E58C1C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DA9FE-06D0-4FFB-85C4-D1FA3228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BDCE-C451-422C-8FAB-D6B20AD3CC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73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74049-944A-400D-AAA8-520EDFE67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7C51C-9F41-4304-95EC-6AD08352A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5D7FC-30F2-429E-9234-C05B778D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5E59-0C39-417A-9727-C5EA116B7F73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4BA4E-7EF1-4D9F-B39A-6C8D5774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A20D7-B451-4EBC-93F5-DAABEFE5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BDCE-C451-422C-8FAB-D6B20AD3CC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360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3C1A-0F46-4FA7-87EE-1548B660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F50C2-05B1-4077-985F-1180580E1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E4ACD-D26E-4257-B60A-7819195D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5E59-0C39-417A-9727-C5EA116B7F73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363CB-4EBD-4C5D-A1FE-E424F8C9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97147-6779-49D7-9637-31CDF598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BDCE-C451-422C-8FAB-D6B20AD3CC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15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CFDC-9F48-4048-A5F5-7B23A5C9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D3F48-74A8-4803-BD6D-A42AE634C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97FC-DE53-4015-ADE8-4F988B67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5E59-0C39-417A-9727-C5EA116B7F73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4662B-F4C6-4083-8010-B6B120DA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255A5-2D19-4E3C-9829-C8EF3211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BDCE-C451-422C-8FAB-D6B20AD3CC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805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4121-57BC-49FA-A002-8A2590E5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F1B5-0323-4DA6-BD22-B50E6D84F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120C2-F9CE-44B3-820D-1F2F424F2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DBC69-0386-4AD0-88B1-0EF4E4A8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5E59-0C39-417A-9727-C5EA116B7F73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1514E-90F9-4770-831C-E009E13C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76B32-05B7-4084-A4E5-D130B312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BDCE-C451-422C-8FAB-D6B20AD3CC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39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3C4A-A9FC-43DB-894F-0F6E796E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BF9CF-FED7-4EFC-8E93-25E80A412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4FFC4-E858-49E8-9AF4-9744E7B4C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230B9-FDC1-4EC3-A826-C3A17689F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D84F2-1236-4D52-B399-44F27C763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2A689-F348-4DDE-BA49-5E772675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5E59-0C39-417A-9727-C5EA116B7F73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94026-8C30-4708-BD5C-A45490B4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75972-3233-4D1E-92F8-93C542C2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BDCE-C451-422C-8FAB-D6B20AD3CC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84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F879-0684-4FFC-AA8A-7DDE8C53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91F7D-87B2-4C1D-ADEB-4C2FB82F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5E59-0C39-417A-9727-C5EA116B7F73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2B49B-15E9-4153-911F-DA108014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956C1-1883-413F-A6A3-B1043B2B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BDCE-C451-422C-8FAB-D6B20AD3CC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673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03998-C54E-4176-A0F5-F3289424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5E59-0C39-417A-9727-C5EA116B7F73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CBAE7-1688-4385-976D-30A40701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AE0E9-6823-4278-A8FC-3AA67F3F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BDCE-C451-422C-8FAB-D6B20AD3CC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00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D5DB-38EF-43D5-AAC5-9ADBC8EF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69F7-5E84-44FB-9C8B-9B3A914BF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22662-802D-4695-B40B-858468F32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FFB9A-ACC4-493D-B40C-8021025A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5E59-0C39-417A-9727-C5EA116B7F73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9A74-1983-4657-BD43-62B4ACA8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DA954-FA05-46AC-A711-E30B281D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BDCE-C451-422C-8FAB-D6B20AD3CC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342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066E-8D67-42C9-9024-87650053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46E33-8E46-48C2-9370-6B194CA3C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3EA53-A08A-4941-B4D1-D4E5E5882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22D83-5617-433D-B17A-1219B6FAE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5E59-0C39-417A-9727-C5EA116B7F73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383AA-A15B-454F-93DD-B6DCF865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CF8C4-44D1-4E01-8E73-F215F2A7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BDCE-C451-422C-8FAB-D6B20AD3CC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59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1ADCE8-5A70-40D9-8068-18621D734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3C170-F4AC-4911-A836-D931BB0EE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4A93C-D831-4AF4-8260-D347CE62B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95E59-0C39-417A-9727-C5EA116B7F73}" type="datetimeFigureOut">
              <a:rPr lang="en-AU" smtClean="0"/>
              <a:t>7/07/2019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8F42-2BAD-4BA0-808A-A1C1845A9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E4160-CC76-4D90-889F-76991237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DBDCE-C451-422C-8FAB-D6B20AD3CC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154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320A-DFE1-4A63-932F-20B79105E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FRESHDESK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CDAC4-3158-4696-8B4A-0221D83A5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222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0C065-6857-4B50-8837-B7BF78A8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0718D-C7E8-48C4-8BDF-C2BE6D424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815"/>
          </a:xfrm>
        </p:spPr>
        <p:txBody>
          <a:bodyPr>
            <a:normAutofit/>
          </a:bodyPr>
          <a:lstStyle/>
          <a:p>
            <a:r>
              <a:rPr lang="en-AU" sz="2400"/>
              <a:t>Do </a:t>
            </a:r>
            <a:r>
              <a:rPr lang="en-AU" sz="2400" dirty="0"/>
              <a:t>not involve any customer information</a:t>
            </a:r>
          </a:p>
          <a:p>
            <a:r>
              <a:rPr lang="en-AU" sz="2400" dirty="0"/>
              <a:t>Only support mobile device and paper tickets</a:t>
            </a:r>
          </a:p>
          <a:p>
            <a:r>
              <a:rPr lang="en-AU" sz="2400" dirty="0"/>
              <a:t>Customers can booking tickets online, purchase, refund and exchange over the counter.</a:t>
            </a:r>
          </a:p>
          <a:p>
            <a:r>
              <a:rPr lang="en-AU" sz="2400" dirty="0"/>
              <a:t>There is a 50% chance to meet malfunction when customers purchase or booking tickets. Tickets will be note.</a:t>
            </a:r>
          </a:p>
          <a:p>
            <a:r>
              <a:rPr lang="en-AU" sz="2400" dirty="0"/>
              <a:t>Tickets will be checked when customers exchange them.</a:t>
            </a:r>
          </a:p>
          <a:p>
            <a:r>
              <a:rPr lang="en-AU" sz="2400" dirty="0"/>
              <a:t>Tickets are valid for 12 hr when tickets are purchased</a:t>
            </a:r>
          </a:p>
        </p:txBody>
      </p:sp>
    </p:spTree>
    <p:extLst>
      <p:ext uri="{BB962C8B-B14F-4D97-AF65-F5344CB8AC3E}">
        <p14:creationId xmlns:p14="http://schemas.microsoft.com/office/powerpoint/2010/main" val="144175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45FC-D8D1-4E31-A896-A9A05497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Status Transform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733A6A-9ADB-4393-B31A-456EBB2E988F}"/>
              </a:ext>
            </a:extLst>
          </p:cNvPr>
          <p:cNvSpPr/>
          <p:nvPr/>
        </p:nvSpPr>
        <p:spPr>
          <a:xfrm>
            <a:off x="4448175" y="3386131"/>
            <a:ext cx="1466850" cy="75247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Waiting for customer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946D44-EAFD-4B39-88DB-6F352B185421}"/>
              </a:ext>
            </a:extLst>
          </p:cNvPr>
          <p:cNvSpPr/>
          <p:nvPr/>
        </p:nvSpPr>
        <p:spPr>
          <a:xfrm>
            <a:off x="4448175" y="5029827"/>
            <a:ext cx="1466850" cy="75247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Open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7E9663-2ADF-4760-B6AB-77AE71994919}"/>
              </a:ext>
            </a:extLst>
          </p:cNvPr>
          <p:cNvSpPr/>
          <p:nvPr/>
        </p:nvSpPr>
        <p:spPr>
          <a:xfrm>
            <a:off x="4448175" y="1785933"/>
            <a:ext cx="1466850" cy="75247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Closed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44E8AC-EFB1-4FED-9142-35C54BDC351F}"/>
              </a:ext>
            </a:extLst>
          </p:cNvPr>
          <p:cNvSpPr/>
          <p:nvPr/>
        </p:nvSpPr>
        <p:spPr>
          <a:xfrm>
            <a:off x="1632585" y="3386129"/>
            <a:ext cx="1466850" cy="75247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Resolved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FCB8BF-DAF2-4E6E-B5CE-42C88B7A7701}"/>
              </a:ext>
            </a:extLst>
          </p:cNvPr>
          <p:cNvSpPr/>
          <p:nvPr/>
        </p:nvSpPr>
        <p:spPr>
          <a:xfrm>
            <a:off x="7578726" y="3386130"/>
            <a:ext cx="1466850" cy="75247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Waiting for third party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C8E0B6-9066-45F8-B9C2-9490582FCB6A}"/>
              </a:ext>
            </a:extLst>
          </p:cNvPr>
          <p:cNvSpPr/>
          <p:nvPr/>
        </p:nvSpPr>
        <p:spPr>
          <a:xfrm>
            <a:off x="7578726" y="5029827"/>
            <a:ext cx="1466850" cy="75247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Pending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F05B766-FDA6-4669-A9EC-5516C45EB7B0}"/>
              </a:ext>
            </a:extLst>
          </p:cNvPr>
          <p:cNvSpPr/>
          <p:nvPr/>
        </p:nvSpPr>
        <p:spPr>
          <a:xfrm rot="16200000">
            <a:off x="4929188" y="2781306"/>
            <a:ext cx="504825" cy="32385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4BCA124-BADB-4FB5-A8EB-235CB7FB0BF4}"/>
              </a:ext>
            </a:extLst>
          </p:cNvPr>
          <p:cNvSpPr/>
          <p:nvPr/>
        </p:nvSpPr>
        <p:spPr>
          <a:xfrm>
            <a:off x="6494463" y="3600441"/>
            <a:ext cx="504825" cy="32385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EF408BA-ADF3-4DD3-A1CD-6FB2E9136972}"/>
              </a:ext>
            </a:extLst>
          </p:cNvPr>
          <p:cNvSpPr/>
          <p:nvPr/>
        </p:nvSpPr>
        <p:spPr>
          <a:xfrm rot="10800000">
            <a:off x="3521392" y="3600441"/>
            <a:ext cx="504825" cy="32385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AAD9E49-D140-4574-A18A-FF028212EA86}"/>
              </a:ext>
            </a:extLst>
          </p:cNvPr>
          <p:cNvSpPr/>
          <p:nvPr/>
        </p:nvSpPr>
        <p:spPr>
          <a:xfrm rot="5400000">
            <a:off x="4929189" y="4422291"/>
            <a:ext cx="504825" cy="32385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62C2D89-E67D-4F2B-9E9E-FEBC0E14B584}"/>
              </a:ext>
            </a:extLst>
          </p:cNvPr>
          <p:cNvSpPr/>
          <p:nvPr/>
        </p:nvSpPr>
        <p:spPr>
          <a:xfrm rot="5400000">
            <a:off x="8059739" y="4422291"/>
            <a:ext cx="504825" cy="32385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60F327-D2F1-4EBD-B0CA-FD5E8802D048}"/>
              </a:ext>
            </a:extLst>
          </p:cNvPr>
          <p:cNvSpPr txBox="1"/>
          <p:nvPr/>
        </p:nvSpPr>
        <p:spPr>
          <a:xfrm>
            <a:off x="5232718" y="2847530"/>
            <a:ext cx="12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Unsold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A2363A-6B71-4F3A-9722-FB3F17C1B302}"/>
              </a:ext>
            </a:extLst>
          </p:cNvPr>
          <p:cNvSpPr txBox="1"/>
          <p:nvPr/>
        </p:nvSpPr>
        <p:spPr>
          <a:xfrm>
            <a:off x="3399790" y="3900802"/>
            <a:ext cx="12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Booking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4973869-8983-4161-9EA8-3BA0611FDFEC}"/>
              </a:ext>
            </a:extLst>
          </p:cNvPr>
          <p:cNvSpPr/>
          <p:nvPr/>
        </p:nvSpPr>
        <p:spPr>
          <a:xfrm rot="10800000">
            <a:off x="6494463" y="5244139"/>
            <a:ext cx="504825" cy="32385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2E0F1D-8CBD-4384-8244-86E790BF5517}"/>
              </a:ext>
            </a:extLst>
          </p:cNvPr>
          <p:cNvSpPr txBox="1"/>
          <p:nvPr/>
        </p:nvSpPr>
        <p:spPr>
          <a:xfrm>
            <a:off x="6120448" y="3900802"/>
            <a:ext cx="12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Exchange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2C9BE6-5150-4B23-A2DE-21D7557168F7}"/>
              </a:ext>
            </a:extLst>
          </p:cNvPr>
          <p:cNvSpPr txBox="1"/>
          <p:nvPr/>
        </p:nvSpPr>
        <p:spPr>
          <a:xfrm>
            <a:off x="8474077" y="4399550"/>
            <a:ext cx="12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Checking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49B282-406A-4D15-AEEE-7B1FC2B78D99}"/>
              </a:ext>
            </a:extLst>
          </p:cNvPr>
          <p:cNvSpPr txBox="1"/>
          <p:nvPr/>
        </p:nvSpPr>
        <p:spPr>
          <a:xfrm>
            <a:off x="5262563" y="4366600"/>
            <a:ext cx="12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Purchase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B6527D-E237-4157-AC62-6A587D02B963}"/>
              </a:ext>
            </a:extLst>
          </p:cNvPr>
          <p:cNvSpPr txBox="1"/>
          <p:nvPr/>
        </p:nvSpPr>
        <p:spPr>
          <a:xfrm>
            <a:off x="6276977" y="5464712"/>
            <a:ext cx="12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Check OK</a:t>
            </a:r>
          </a:p>
        </p:txBody>
      </p:sp>
    </p:spTree>
    <p:extLst>
      <p:ext uri="{BB962C8B-B14F-4D97-AF65-F5344CB8AC3E}">
        <p14:creationId xmlns:p14="http://schemas.microsoft.com/office/powerpoint/2010/main" val="231726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594F-E621-40BA-B8BF-B1B95584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Ticket </a:t>
            </a:r>
            <a:r>
              <a:rPr lang="en-AU" dirty="0" err="1"/>
              <a:t>Attribs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975C7-8B71-43D5-8305-5DFE7491C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err="1"/>
              <a:t>Ticket_spent_open</a:t>
            </a:r>
            <a:endParaRPr lang="en-AU" sz="2400" dirty="0"/>
          </a:p>
          <a:p>
            <a:pPr lvl="1"/>
            <a:r>
              <a:rPr lang="en-AU" sz="2000" dirty="0"/>
              <a:t>When ticket status is Open, the validation is 12 hr</a:t>
            </a:r>
          </a:p>
          <a:p>
            <a:r>
              <a:rPr lang="en-AU" sz="2400" dirty="0" err="1"/>
              <a:t>Time_spent_waiting_on_customer</a:t>
            </a:r>
            <a:endParaRPr lang="en-AU" sz="2400" dirty="0"/>
          </a:p>
          <a:p>
            <a:pPr lvl="1"/>
            <a:r>
              <a:rPr lang="en-AU" sz="2000" dirty="0"/>
              <a:t>The time between tickets are created and ticket are sold. The unit is second.</a:t>
            </a:r>
          </a:p>
          <a:p>
            <a:r>
              <a:rPr lang="en-AU" sz="2400" dirty="0" err="1"/>
              <a:t>Time_spent_waiting_for_response</a:t>
            </a:r>
            <a:endParaRPr lang="en-AU" sz="2400" dirty="0"/>
          </a:p>
          <a:p>
            <a:pPr lvl="1"/>
            <a:r>
              <a:rPr lang="en-AU" sz="2000" dirty="0"/>
              <a:t>When ticket status is Pending, how much time does count spend. The Unit is microsecond</a:t>
            </a:r>
          </a:p>
          <a:p>
            <a:r>
              <a:rPr lang="en-AU" sz="2400" dirty="0" err="1"/>
              <a:t>Time_till_resolution</a:t>
            </a:r>
            <a:endParaRPr lang="en-AU" sz="2400" dirty="0"/>
          </a:p>
          <a:p>
            <a:pPr lvl="1"/>
            <a:r>
              <a:rPr lang="en-AU" sz="2000" dirty="0"/>
              <a:t>The time between tickets are created and tickets are checked complete. The unit is second.</a:t>
            </a:r>
          </a:p>
          <a:p>
            <a:r>
              <a:rPr lang="en-AU" sz="2400" dirty="0" err="1"/>
              <a:t>Time_to_first_response</a:t>
            </a:r>
            <a:endParaRPr lang="en-AU" sz="2400" dirty="0"/>
          </a:p>
          <a:p>
            <a:pPr lvl="1"/>
            <a:r>
              <a:rPr lang="en-AU" sz="2000" dirty="0"/>
              <a:t>The time between customers start to queue and counts say hello to customers. The unit is second.</a:t>
            </a:r>
          </a:p>
        </p:txBody>
      </p:sp>
    </p:spTree>
    <p:extLst>
      <p:ext uri="{BB962C8B-B14F-4D97-AF65-F5344CB8AC3E}">
        <p14:creationId xmlns:p14="http://schemas.microsoft.com/office/powerpoint/2010/main" val="138808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43B9-15DB-400B-8FAA-0FC30EC7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Development – ticket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04F69-7F37-4614-92FA-C24C4A037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Language: python 3.6</a:t>
            </a:r>
          </a:p>
          <a:p>
            <a:r>
              <a:rPr lang="en-AU" sz="2400" dirty="0" err="1"/>
              <a:t>Platfrom</a:t>
            </a:r>
            <a:r>
              <a:rPr lang="en-AU" sz="2400" dirty="0"/>
              <a:t>: Ubuntu Linux 18.04 LTS</a:t>
            </a:r>
          </a:p>
          <a:p>
            <a:r>
              <a:rPr lang="en-AU" sz="2400" dirty="0"/>
              <a:t>Development IDE: VS Code</a:t>
            </a:r>
          </a:p>
        </p:txBody>
      </p:sp>
    </p:spTree>
    <p:extLst>
      <p:ext uri="{BB962C8B-B14F-4D97-AF65-F5344CB8AC3E}">
        <p14:creationId xmlns:p14="http://schemas.microsoft.com/office/powerpoint/2010/main" val="251242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65B8-3CE3-4F4D-84DE-7C1E49A0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Development – file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775B8-70B3-4507-A78B-B31907FFB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Language: JAVA 8</a:t>
            </a:r>
          </a:p>
          <a:p>
            <a:r>
              <a:rPr lang="en-AU" sz="2400" dirty="0"/>
              <a:t>Platform: Windows 10</a:t>
            </a:r>
          </a:p>
          <a:p>
            <a:r>
              <a:rPr lang="en-AU" sz="2400" dirty="0"/>
              <a:t>Development IDE: eclipse</a:t>
            </a:r>
          </a:p>
          <a:p>
            <a:r>
              <a:rPr lang="en-AU" sz="2400" dirty="0"/>
              <a:t>Export to .jar, then move to Ubuntu Linux to run.</a:t>
            </a:r>
          </a:p>
        </p:txBody>
      </p:sp>
    </p:spTree>
    <p:extLst>
      <p:ext uri="{BB962C8B-B14F-4D97-AF65-F5344CB8AC3E}">
        <p14:creationId xmlns:p14="http://schemas.microsoft.com/office/powerpoint/2010/main" val="3848255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61E6D-3E85-4215-8290-D968411D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Development -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DDB25-928B-4E74-84C0-086A9621A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Language: Python 3.6, SQL</a:t>
            </a:r>
          </a:p>
          <a:p>
            <a:r>
              <a:rPr lang="en-AU" sz="2400" dirty="0"/>
              <a:t>Platform: Ubuntu Linux 18.04 LTS</a:t>
            </a:r>
          </a:p>
          <a:p>
            <a:r>
              <a:rPr lang="en-AU" sz="2400" dirty="0"/>
              <a:t>Development IDE: VS Code</a:t>
            </a:r>
          </a:p>
          <a:p>
            <a:endParaRPr lang="en-AU" sz="2400" dirty="0"/>
          </a:p>
          <a:p>
            <a:r>
              <a:rPr lang="en-AU" sz="2400" dirty="0"/>
              <a:t>Using bash script to run ticket generate, file parser, and report in sequence.</a:t>
            </a:r>
          </a:p>
        </p:txBody>
      </p:sp>
    </p:spTree>
    <p:extLst>
      <p:ext uri="{BB962C8B-B14F-4D97-AF65-F5344CB8AC3E}">
        <p14:creationId xmlns:p14="http://schemas.microsoft.com/office/powerpoint/2010/main" val="375193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292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FRESHDESK</vt:lpstr>
      <vt:lpstr>Assumption</vt:lpstr>
      <vt:lpstr>Status Transform Diagram</vt:lpstr>
      <vt:lpstr>Ticket Attribs</vt:lpstr>
      <vt:lpstr>Development – ticket generator</vt:lpstr>
      <vt:lpstr>Development – file parser</vt:lpstr>
      <vt:lpstr>Development -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FRESHDESK</dc:title>
  <dc:creator>Yen-Hao Lin</dc:creator>
  <cp:lastModifiedBy>Yen-Hao Lin</cp:lastModifiedBy>
  <cp:revision>9</cp:revision>
  <dcterms:created xsi:type="dcterms:W3CDTF">2019-06-26T00:13:32Z</dcterms:created>
  <dcterms:modified xsi:type="dcterms:W3CDTF">2019-07-07T06:43:38Z</dcterms:modified>
</cp:coreProperties>
</file>