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6" r:id="rId6"/>
    <p:sldId id="264" r:id="rId7"/>
    <p:sldId id="265" r:id="rId8"/>
  </p:sldIdLst>
  <p:sldSz cx="9144000" cy="6858000" type="screen4x3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75" d="100"/>
          <a:sy n="75" d="100"/>
        </p:scale>
        <p:origin x="-12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undo custSel modSld modMainMaster modNotesMaster modHandout">
      <pc:chgData name="Fake Test User" userId="SID-0" providerId="Test" clId="FakeClientId" dt="2019-03-25T07:44:24.540" v="84" actId="790"/>
      <pc:docMkLst>
        <pc:docMk/>
      </pc:docMkLst>
      <pc:sldChg chg="modSp modNotes">
        <pc:chgData name="Fake Test User" userId="SID-0" providerId="Test" clId="FakeClientId" dt="2019-03-25T07:41:05.006" v="64" actId="790"/>
        <pc:sldMkLst>
          <pc:docMk/>
          <pc:sldMk cId="0" sldId="256"/>
        </pc:sldMkLst>
        <pc:spChg chg="mod">
          <ac:chgData name="Fake Test User" userId="SID-0" providerId="Test" clId="FakeClientId" dt="2019-03-25T07:36:12.018" v="2" actId="790"/>
          <ac:spMkLst>
            <pc:docMk/>
            <pc:sldMk cId="0" sldId="256"/>
            <ac:spMk id="2" creationId="{00000000-0000-0000-0000-000000000000}"/>
          </ac:spMkLst>
        </pc:spChg>
        <pc:spChg chg="mod">
          <ac:chgData name="Fake Test User" userId="SID-0" providerId="Test" clId="FakeClientId" dt="2019-03-25T07:36:12.018" v="2" actId="790"/>
          <ac:spMkLst>
            <pc:docMk/>
            <pc:sldMk cId="0" sldId="256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9-03-25T07:41:10.771" v="65" actId="790"/>
        <pc:sldMkLst>
          <pc:docMk/>
          <pc:sldMk cId="0" sldId="257"/>
        </pc:sldMkLst>
        <pc:spChg chg="mod">
          <ac:chgData name="Fake Test User" userId="SID-0" providerId="Test" clId="FakeClientId" dt="2019-03-25T07:36:49.688" v="20" actId="790"/>
          <ac:spMkLst>
            <pc:docMk/>
            <pc:sldMk cId="0" sldId="257"/>
            <ac:spMk id="2" creationId="{00000000-0000-0000-0000-000000000000}"/>
          </ac:spMkLst>
        </pc:spChg>
        <pc:spChg chg="mod">
          <ac:chgData name="Fake Test User" userId="SID-0" providerId="Test" clId="FakeClientId" dt="2019-03-25T07:36:49.688" v="20" actId="790"/>
          <ac:spMkLst>
            <pc:docMk/>
            <pc:sldMk cId="0" sldId="257"/>
            <ac:spMk id="6" creationId="{855D0777-B08C-4808-A096-0F7AA6935459}"/>
          </ac:spMkLst>
        </pc:spChg>
        <pc:spChg chg="mod">
          <ac:chgData name="Fake Test User" userId="SID-0" providerId="Test" clId="FakeClientId" dt="2019-03-25T07:36:49.688" v="20" actId="790"/>
          <ac:spMkLst>
            <pc:docMk/>
            <pc:sldMk cId="0" sldId="257"/>
            <ac:spMk id="7" creationId="{B8FCD5F1-B09D-4B0A-BB07-423B979A624C}"/>
          </ac:spMkLst>
        </pc:spChg>
        <pc:spChg chg="mod">
          <ac:chgData name="Fake Test User" userId="SID-0" providerId="Test" clId="FakeClientId" dt="2019-03-25T07:36:49.688" v="20" actId="790"/>
          <ac:spMkLst>
            <pc:docMk/>
            <pc:sldMk cId="0" sldId="257"/>
            <ac:spMk id="19" creationId="{5B0AFAEF-42AD-47C8-9B67-16166ACDF8E5}"/>
          </ac:spMkLst>
        </pc:spChg>
        <pc:spChg chg="mod">
          <ac:chgData name="Fake Test User" userId="SID-0" providerId="Test" clId="FakeClientId" dt="2019-03-25T07:36:49.688" v="20" actId="790"/>
          <ac:spMkLst>
            <pc:docMk/>
            <pc:sldMk cId="0" sldId="257"/>
            <ac:spMk id="21" creationId="{E8BE8ECF-AA6E-4DD3-ADD0-612F0B1E235D}"/>
          </ac:spMkLst>
        </pc:spChg>
        <pc:spChg chg="mod">
          <ac:chgData name="Fake Test User" userId="SID-0" providerId="Test" clId="FakeClientId" dt="2019-03-25T07:36:49.688" v="20" actId="790"/>
          <ac:spMkLst>
            <pc:docMk/>
            <pc:sldMk cId="0" sldId="257"/>
            <ac:spMk id="23" creationId="{1DA29D9A-DD96-43EF-B182-868A71CA63FC}"/>
          </ac:spMkLst>
        </pc:spChg>
        <pc:spChg chg="mod">
          <ac:chgData name="Fake Test User" userId="SID-0" providerId="Test" clId="FakeClientId" dt="2019-03-25T07:36:49.688" v="20" actId="790"/>
          <ac:spMkLst>
            <pc:docMk/>
            <pc:sldMk cId="0" sldId="257"/>
            <ac:spMk id="25" creationId="{6F6F0E5B-C28D-49F0-ABA5-2E5EFDC4F4F7}"/>
          </ac:spMkLst>
        </pc:spChg>
        <pc:spChg chg="mod">
          <ac:chgData name="Fake Test User" userId="SID-0" providerId="Test" clId="FakeClientId" dt="2019-03-25T07:36:49.688" v="20" actId="790"/>
          <ac:spMkLst>
            <pc:docMk/>
            <pc:sldMk cId="0" sldId="257"/>
            <ac:spMk id="27" creationId="{5BC79C1B-DDB2-464B-ABAC-AB735A52A176}"/>
          </ac:spMkLst>
        </pc:spChg>
        <pc:spChg chg="mod">
          <ac:chgData name="Fake Test User" userId="SID-0" providerId="Test" clId="FakeClientId" dt="2019-03-25T07:36:49.688" v="20" actId="790"/>
          <ac:spMkLst>
            <pc:docMk/>
            <pc:sldMk cId="0" sldId="257"/>
            <ac:spMk id="29" creationId="{6A76CCF2-B0FA-4F8F-8B47-90D77F8752F3}"/>
          </ac:spMkLst>
        </pc:spChg>
        <pc:spChg chg="mod">
          <ac:chgData name="Fake Test User" userId="SID-0" providerId="Test" clId="FakeClientId" dt="2019-03-25T07:36:49.688" v="20" actId="790"/>
          <ac:spMkLst>
            <pc:docMk/>
            <pc:sldMk cId="0" sldId="257"/>
            <ac:spMk id="31" creationId="{581D9412-6870-452F-A54C-AFA568D05E5F}"/>
          </ac:spMkLst>
        </pc:spChg>
        <pc:grpChg chg="mod">
          <ac:chgData name="Fake Test User" userId="SID-0" providerId="Test" clId="FakeClientId" dt="2019-03-25T07:36:21.502" v="5" actId="14100"/>
          <ac:grpSpMkLst>
            <pc:docMk/>
            <pc:sldMk cId="0" sldId="257"/>
            <ac:grpSpMk id="11" creationId="{D8BE7A4D-0952-4CCE-B4D5-5EA8630027CD}"/>
          </ac:grpSpMkLst>
        </pc:grpChg>
        <pc:grpChg chg="mod">
          <ac:chgData name="Fake Test User" userId="SID-0" providerId="Test" clId="FakeClientId" dt="2019-03-25T07:36:31.127" v="12" actId="14100"/>
          <ac:grpSpMkLst>
            <pc:docMk/>
            <pc:sldMk cId="0" sldId="257"/>
            <ac:grpSpMk id="15" creationId="{E62F7363-23DF-4B13-B949-1B67E5B9A4DB}"/>
          </ac:grpSpMkLst>
        </pc:grpChg>
        <pc:grpChg chg="mod">
          <ac:chgData name="Fake Test User" userId="SID-0" providerId="Test" clId="FakeClientId" dt="2019-03-25T07:36:35.470" v="15" actId="14100"/>
          <ac:grpSpMkLst>
            <pc:docMk/>
            <pc:sldMk cId="0" sldId="257"/>
            <ac:grpSpMk id="16" creationId="{CBE9B9A0-2E55-404A-BA78-59DB18604AD2}"/>
          </ac:grpSpMkLst>
        </pc:grpChg>
        <pc:grpChg chg="mod">
          <ac:chgData name="Fake Test User" userId="SID-0" providerId="Test" clId="FakeClientId" dt="2019-03-25T07:36:40.657" v="19" actId="14100"/>
          <ac:grpSpMkLst>
            <pc:docMk/>
            <pc:sldMk cId="0" sldId="257"/>
            <ac:grpSpMk id="17" creationId="{1D227B02-3746-4E15-9429-D3DBB15D0457}"/>
          </ac:grpSpMkLst>
        </pc:grpChg>
      </pc:sldChg>
      <pc:sldChg chg="modSp modNotes">
        <pc:chgData name="Fake Test User" userId="SID-0" providerId="Test" clId="FakeClientId" dt="2019-03-25T07:41:15.099" v="66" actId="790"/>
        <pc:sldMkLst>
          <pc:docMk/>
          <pc:sldMk cId="0" sldId="258"/>
        </pc:sldMkLst>
        <pc:spChg chg="mod">
          <ac:chgData name="Fake Test User" userId="SID-0" providerId="Test" clId="FakeClientId" dt="2019-03-25T07:37:39.763" v="25" actId="790"/>
          <ac:spMkLst>
            <pc:docMk/>
            <pc:sldMk cId="0" sldId="258"/>
            <ac:spMk id="2" creationId="{00000000-0000-0000-0000-000000000000}"/>
          </ac:spMkLst>
        </pc:spChg>
        <pc:spChg chg="mod">
          <ac:chgData name="Fake Test User" userId="SID-0" providerId="Test" clId="FakeClientId" dt="2019-03-25T07:37:39.763" v="25" actId="790"/>
          <ac:spMkLst>
            <pc:docMk/>
            <pc:sldMk cId="0" sldId="258"/>
            <ac:spMk id="3" creationId="{00000000-0000-0000-0000-000000000000}"/>
          </ac:spMkLst>
        </pc:spChg>
        <pc:spChg chg="mod">
          <ac:chgData name="Fake Test User" userId="SID-0" providerId="Test" clId="FakeClientId" dt="2019-03-25T07:37:39.763" v="25" actId="790"/>
          <ac:spMkLst>
            <pc:docMk/>
            <pc:sldMk cId="0" sldId="258"/>
            <ac:spMk id="4" creationId="{1959AD99-6BDF-4994-BB96-51E4881985D2}"/>
          </ac:spMkLst>
        </pc:spChg>
        <pc:spChg chg="mod">
          <ac:chgData name="Fake Test User" userId="SID-0" providerId="Test" clId="FakeClientId" dt="2019-03-25T07:37:39.763" v="25" actId="790"/>
          <ac:spMkLst>
            <pc:docMk/>
            <pc:sldMk cId="0" sldId="258"/>
            <ac:spMk id="5" creationId="{63114880-DADC-4F85-86A5-B5EC46980DB7}"/>
          </ac:spMkLst>
        </pc:spChg>
        <pc:spChg chg="mod">
          <ac:chgData name="Fake Test User" userId="SID-0" providerId="Test" clId="FakeClientId" dt="2019-03-25T07:37:39.763" v="25" actId="790"/>
          <ac:spMkLst>
            <pc:docMk/>
            <pc:sldMk cId="0" sldId="258"/>
            <ac:spMk id="12" creationId="{726B5A03-7F87-4174-B569-E5E11B47BD78}"/>
          </ac:spMkLst>
        </pc:spChg>
        <pc:spChg chg="mod">
          <ac:chgData name="Fake Test User" userId="SID-0" providerId="Test" clId="FakeClientId" dt="2019-03-25T07:37:39.763" v="25" actId="790"/>
          <ac:spMkLst>
            <pc:docMk/>
            <pc:sldMk cId="0" sldId="258"/>
            <ac:spMk id="13" creationId="{C96BEBCF-6B37-4CB0-B101-BE4FC27A8A83}"/>
          </ac:spMkLst>
        </pc:spChg>
        <pc:spChg chg="mod">
          <ac:chgData name="Fake Test User" userId="SID-0" providerId="Test" clId="FakeClientId" dt="2019-03-25T07:37:39.763" v="25" actId="790"/>
          <ac:spMkLst>
            <pc:docMk/>
            <pc:sldMk cId="0" sldId="258"/>
            <ac:spMk id="14" creationId="{EEE08402-AE66-4BD0-91FE-EE2B207C31A1}"/>
          </ac:spMkLst>
        </pc:spChg>
        <pc:spChg chg="mod">
          <ac:chgData name="Fake Test User" userId="SID-0" providerId="Test" clId="FakeClientId" dt="2019-03-25T07:37:39.763" v="25" actId="790"/>
          <ac:spMkLst>
            <pc:docMk/>
            <pc:sldMk cId="0" sldId="258"/>
            <ac:spMk id="15" creationId="{3D120688-CE29-447A-A09D-FA1909809B67}"/>
          </ac:spMkLst>
        </pc:spChg>
        <pc:grpChg chg="mod">
          <ac:chgData name="Fake Test User" userId="SID-0" providerId="Test" clId="FakeClientId" dt="2019-03-25T07:37:17.608" v="24" actId="14100"/>
          <ac:grpSpMkLst>
            <pc:docMk/>
            <pc:sldMk cId="0" sldId="258"/>
            <ac:grpSpMk id="16" creationId="{92B4D1F2-57B4-4296-B895-05D9C201FBF9}"/>
          </ac:grpSpMkLst>
        </pc:grpChg>
      </pc:sldChg>
      <pc:sldChg chg="modSp modNotes">
        <pc:chgData name="Fake Test User" userId="SID-0" providerId="Test" clId="FakeClientId" dt="2019-03-25T07:41:19.396" v="67" actId="790"/>
        <pc:sldMkLst>
          <pc:docMk/>
          <pc:sldMk cId="0" sldId="259"/>
        </pc:sldMkLst>
        <pc:spChg chg="mod">
          <ac:chgData name="Fake Test User" userId="SID-0" providerId="Test" clId="FakeClientId" dt="2019-03-25T07:37:58.184" v="38" actId="1038"/>
          <ac:spMkLst>
            <pc:docMk/>
            <pc:sldMk cId="0" sldId="259"/>
            <ac:spMk id="2" creationId="{00000000-0000-0000-0000-000000000000}"/>
          </ac:spMkLst>
        </pc:spChg>
        <pc:spChg chg="mod">
          <ac:chgData name="Fake Test User" userId="SID-0" providerId="Test" clId="FakeClientId" dt="2019-03-25T07:37:44.544" v="27" actId="27636"/>
          <ac:spMkLst>
            <pc:docMk/>
            <pc:sldMk cId="0" sldId="259"/>
            <ac:spMk id="5" creationId="{1D6FE538-2311-4065-976F-4BE902626094}"/>
          </ac:spMkLst>
        </pc:spChg>
        <pc:spChg chg="mod">
          <ac:chgData name="Fake Test User" userId="SID-0" providerId="Test" clId="FakeClientId" dt="2019-03-25T07:37:44.544" v="27" actId="27636"/>
          <ac:spMkLst>
            <pc:docMk/>
            <pc:sldMk cId="0" sldId="259"/>
            <ac:spMk id="6" creationId="{F2040447-BBDA-4C18-B81B-B5DA1D4FA85B}"/>
          </ac:spMkLst>
        </pc:spChg>
        <pc:graphicFrameChg chg="mod">
          <ac:chgData name="Fake Test User" userId="SID-0" providerId="Test" clId="FakeClientId" dt="2019-03-25T07:38:29.886" v="42"/>
          <ac:graphicFrameMkLst>
            <pc:docMk/>
            <pc:sldMk cId="0" sldId="259"/>
            <ac:graphicFrameMk id="8" creationId="{598C553F-4143-4A91-9E18-950B2D9198C3}"/>
          </ac:graphicFrameMkLst>
        </pc:graphicFrameChg>
      </pc:sldChg>
      <pc:sldChg chg="modSp modNotes">
        <pc:chgData name="Fake Test User" userId="SID-0" providerId="Test" clId="FakeClientId" dt="2019-03-25T07:41:23.942" v="68" actId="790"/>
        <pc:sldMkLst>
          <pc:docMk/>
          <pc:sldMk cId="0" sldId="260"/>
        </pc:sldMkLst>
        <pc:spChg chg="mod">
          <ac:chgData name="Fake Test User" userId="SID-0" providerId="Test" clId="FakeClientId" dt="2019-03-25T07:38:48.838" v="44" actId="27636"/>
          <ac:spMkLst>
            <pc:docMk/>
            <pc:sldMk cId="0" sldId="260"/>
            <ac:spMk id="3" creationId="{00000000-0000-0000-0000-000000000000}"/>
          </ac:spMkLst>
        </pc:spChg>
      </pc:sldChg>
      <pc:sldChg chg="modNotes">
        <pc:chgData name="Fake Test User" userId="SID-0" providerId="Test" clId="FakeClientId" dt="2019-03-25T07:41:28.364" v="69" actId="790"/>
        <pc:sldMkLst>
          <pc:docMk/>
          <pc:sldMk cId="0" sldId="261"/>
        </pc:sldMkLst>
      </pc:sldChg>
      <pc:sldChg chg="modSp modNotes">
        <pc:chgData name="Fake Test User" userId="SID-0" providerId="Test" clId="FakeClientId" dt="2019-03-25T07:41:48.550" v="70" actId="790"/>
        <pc:sldMkLst>
          <pc:docMk/>
          <pc:sldMk cId="0" sldId="262"/>
        </pc:sldMkLst>
        <pc:spChg chg="mod">
          <ac:chgData name="Fake Test User" userId="SID-0" providerId="Test" clId="FakeClientId" dt="2019-03-25T07:39:20.497" v="45" actId="790"/>
          <ac:spMkLst>
            <pc:docMk/>
            <pc:sldMk cId="0" sldId="262"/>
            <ac:spMk id="2" creationId="{00000000-0000-0000-0000-000000000000}"/>
          </ac:spMkLst>
        </pc:spChg>
        <pc:spChg chg="mod">
          <ac:chgData name="Fake Test User" userId="SID-0" providerId="Test" clId="FakeClientId" dt="2019-03-25T07:39:20.497" v="45" actId="790"/>
          <ac:spMkLst>
            <pc:docMk/>
            <pc:sldMk cId="0" sldId="262"/>
            <ac:spMk id="3" creationId="{00000000-0000-0000-0000-000000000000}"/>
          </ac:spMkLst>
        </pc:spChg>
        <pc:spChg chg="mod">
          <ac:chgData name="Fake Test User" userId="SID-0" providerId="Test" clId="FakeClientId" dt="2019-03-25T07:39:20.497" v="45" actId="790"/>
          <ac:spMkLst>
            <pc:docMk/>
            <pc:sldMk cId="0" sldId="262"/>
            <ac:spMk id="4" creationId="{2B71AD4F-48C0-4EF8-AFA6-7E2673DF9DFA}"/>
          </ac:spMkLst>
        </pc:spChg>
        <pc:spChg chg="mod">
          <ac:chgData name="Fake Test User" userId="SID-0" providerId="Test" clId="FakeClientId" dt="2019-03-25T07:39:20.497" v="45" actId="790"/>
          <ac:spMkLst>
            <pc:docMk/>
            <pc:sldMk cId="0" sldId="262"/>
            <ac:spMk id="5" creationId="{D7506178-583F-4423-9987-AE775F9EA36C}"/>
          </ac:spMkLst>
        </pc:spChg>
      </pc:sldChg>
      <pc:sldChg chg="modSp modNotes">
        <pc:chgData name="Fake Test User" userId="SID-0" providerId="Test" clId="FakeClientId" dt="2019-03-25T07:41:52.831" v="71" actId="790"/>
        <pc:sldMkLst>
          <pc:docMk/>
          <pc:sldMk cId="0" sldId="263"/>
        </pc:sldMkLst>
        <pc:graphicFrameChg chg="mod">
          <ac:chgData name="Fake Test User" userId="SID-0" providerId="Test" clId="FakeClientId" dt="2019-03-25T07:39:56.495" v="53"/>
          <ac:graphicFrameMkLst>
            <pc:docMk/>
            <pc:sldMk cId="0" sldId="263"/>
            <ac:graphicFrameMk id="4" creationId="{00000000-0000-0000-0000-000000000000}"/>
          </ac:graphicFrameMkLst>
        </pc:graphicFrameChg>
      </pc:sldChg>
      <pc:sldChg chg="modSp modNotes">
        <pc:chgData name="Fake Test User" userId="SID-0" providerId="Test" clId="FakeClientId" dt="2019-03-25T07:41:56.893" v="72" actId="790"/>
        <pc:sldMkLst>
          <pc:docMk/>
          <pc:sldMk cId="0" sldId="264"/>
        </pc:sldMkLst>
        <pc:spChg chg="mod">
          <ac:chgData name="Fake Test User" userId="SID-0" providerId="Test" clId="FakeClientId" dt="2019-03-25T07:40:19.165" v="55" actId="790"/>
          <ac:spMkLst>
            <pc:docMk/>
            <pc:sldMk cId="0" sldId="264"/>
            <ac:spMk id="2" creationId="{00000000-0000-0000-0000-000000000000}"/>
          </ac:spMkLst>
        </pc:spChg>
        <pc:spChg chg="mod">
          <ac:chgData name="Fake Test User" userId="SID-0" providerId="Test" clId="FakeClientId" dt="2019-03-25T07:40:19.165" v="55" actId="790"/>
          <ac:spMkLst>
            <pc:docMk/>
            <pc:sldMk cId="0" sldId="264"/>
            <ac:spMk id="4" creationId="{5BC5789F-7017-44D1-94D9-F925BFFC815A}"/>
          </ac:spMkLst>
        </pc:spChg>
        <pc:spChg chg="mod">
          <ac:chgData name="Fake Test User" userId="SID-0" providerId="Test" clId="FakeClientId" dt="2019-03-25T07:40:19.165" v="55" actId="790"/>
          <ac:spMkLst>
            <pc:docMk/>
            <pc:sldMk cId="0" sldId="264"/>
            <ac:spMk id="5" creationId="{161CB7FE-4BC2-4768-8C6C-F2EDE3AAC421}"/>
          </ac:spMkLst>
        </pc:spChg>
        <pc:spChg chg="mod">
          <ac:chgData name="Fake Test User" userId="SID-0" providerId="Test" clId="FakeClientId" dt="2019-03-25T07:40:19.165" v="55" actId="790"/>
          <ac:spMkLst>
            <pc:docMk/>
            <pc:sldMk cId="0" sldId="264"/>
            <ac:spMk id="8" creationId="{F9973C09-F636-4499-99F3-ECA4BD64B332}"/>
          </ac:spMkLst>
        </pc:spChg>
      </pc:sldChg>
      <pc:sldChg chg="modSp modNotes">
        <pc:chgData name="Fake Test User" userId="SID-0" providerId="Test" clId="FakeClientId" dt="2019-03-25T07:42:05.924" v="74" actId="790"/>
        <pc:sldMkLst>
          <pc:docMk/>
          <pc:sldMk cId="0" sldId="265"/>
        </pc:sldMkLst>
        <pc:spChg chg="mod">
          <ac:chgData name="Fake Test User" userId="SID-0" providerId="Test" clId="FakeClientId" dt="2019-03-25T07:40:42.320" v="63" actId="14100"/>
          <ac:spMkLst>
            <pc:docMk/>
            <pc:sldMk cId="0" sldId="265"/>
            <ac:spMk id="2" creationId="{00000000-0000-0000-0000-000000000000}"/>
          </ac:spMkLst>
        </pc:spChg>
      </pc:sldChg>
      <pc:sldMasterChg chg="modSp modSldLayout">
        <pc:chgData name="Fake Test User" userId="SID-0" providerId="Test" clId="FakeClientId" dt="2019-03-25T07:44:24.540" v="84" actId="790"/>
        <pc:sldMasterMkLst>
          <pc:docMk/>
          <pc:sldMasterMk cId="0" sldId="2147483648"/>
        </pc:sldMasterMkLst>
        <pc:spChg chg="mod">
          <ac:chgData name="Fake Test User" userId="SID-0" providerId="Test" clId="FakeClientId" dt="2019-03-25T07:42:12.720" v="75" actId="790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Fake Test User" userId="SID-0" providerId="Test" clId="FakeClientId" dt="2019-03-25T07:42:12.720" v="75" actId="790"/>
          <ac:spMkLst>
            <pc:docMk/>
            <pc:sldMasterMk cId="0" sldId="2147483648"/>
            <ac:spMk id="13" creationId="{00000000-0000-0000-0000-000000000000}"/>
          </ac:spMkLst>
        </pc:spChg>
        <pc:spChg chg="mod">
          <ac:chgData name="Fake Test User" userId="SID-0" providerId="Test" clId="FakeClientId" dt="2019-03-25T07:42:12.720" v="75" actId="790"/>
          <ac:spMkLst>
            <pc:docMk/>
            <pc:sldMasterMk cId="0" sldId="2147483648"/>
            <ac:spMk id="22" creationId="{00000000-0000-0000-0000-000000000000}"/>
          </ac:spMkLst>
        </pc:spChg>
        <pc:spChg chg="mod">
          <ac:chgData name="Fake Test User" userId="SID-0" providerId="Test" clId="FakeClientId" dt="2019-03-25T07:42:12.720" v="75" actId="790"/>
          <ac:spMkLst>
            <pc:docMk/>
            <pc:sldMasterMk cId="0" sldId="2147483648"/>
            <ac:spMk id="23" creationId="{00000000-0000-0000-0000-000000000000}"/>
          </ac:spMkLst>
        </pc:spChg>
        <pc:sldLayoutChg chg="modSp">
          <pc:chgData name="Fake Test User" userId="SID-0" providerId="Test" clId="FakeClientId" dt="2019-03-25T07:44:24.540" v="84" actId="790"/>
          <pc:sldLayoutMkLst>
            <pc:docMk/>
            <pc:sldMasterMk cId="0" sldId="2147483648"/>
            <pc:sldLayoutMk cId="0" sldId="2147483649"/>
          </pc:sldLayoutMkLst>
          <pc:spChg chg="mod">
            <ac:chgData name="Fake Test User" userId="SID-0" providerId="Test" clId="FakeClientId" dt="2019-03-25T07:44:24.540" v="84" actId="790"/>
            <ac:spMkLst>
              <pc:docMk/>
              <pc:sldMasterMk cId="0" sldId="2147483648"/>
              <pc:sldLayoutMk cId="0" sldId="2147483649"/>
              <ac:spMk id="8" creationId="{00000000-0000-0000-0000-000000000000}"/>
            </ac:spMkLst>
          </pc:spChg>
          <pc:spChg chg="mod">
            <ac:chgData name="Fake Test User" userId="SID-0" providerId="Test" clId="FakeClientId" dt="2019-03-25T07:44:24.540" v="84" actId="790"/>
            <ac:spMkLst>
              <pc:docMk/>
              <pc:sldMasterMk cId="0" sldId="2147483648"/>
              <pc:sldLayoutMk cId="0" sldId="2147483649"/>
              <ac:spMk id="9" creationId="{00000000-0000-0000-0000-000000000000}"/>
            </ac:spMkLst>
          </pc:spChg>
          <pc:spChg chg="mod">
            <ac:chgData name="Fake Test User" userId="SID-0" providerId="Test" clId="FakeClientId" dt="2019-03-25T07:44:24.540" v="84" actId="790"/>
            <ac:spMkLst>
              <pc:docMk/>
              <pc:sldMasterMk cId="0" sldId="2147483648"/>
              <pc:sldLayoutMk cId="0" sldId="2147483649"/>
              <ac:spMk id="17" creationId="{00000000-0000-0000-0000-000000000000}"/>
            </ac:spMkLst>
          </pc:spChg>
          <pc:spChg chg="mod">
            <ac:chgData name="Fake Test User" userId="SID-0" providerId="Test" clId="FakeClientId" dt="2019-03-25T07:44:24.540" v="84" actId="790"/>
            <ac:spMkLst>
              <pc:docMk/>
              <pc:sldMasterMk cId="0" sldId="2147483648"/>
              <pc:sldLayoutMk cId="0" sldId="2147483649"/>
              <ac:spMk id="28" creationId="{00000000-0000-0000-0000-000000000000}"/>
            </ac:spMkLst>
          </pc:spChg>
        </pc:sldLayoutChg>
        <pc:sldLayoutChg chg="modSp">
          <pc:chgData name="Fake Test User" userId="SID-0" providerId="Test" clId="FakeClientId" dt="2019-03-25T07:42:18.908" v="77" actId="790"/>
          <pc:sldLayoutMkLst>
            <pc:docMk/>
            <pc:sldMasterMk cId="0" sldId="2147483648"/>
            <pc:sldLayoutMk cId="0" sldId="2147483650"/>
          </pc:sldLayoutMkLst>
          <pc:spChg chg="mod">
            <ac:chgData name="Fake Test User" userId="SID-0" providerId="Test" clId="FakeClientId" dt="2019-03-25T07:42:18.908" v="77" actId="790"/>
            <ac:spMkLst>
              <pc:docMk/>
              <pc:sldMasterMk cId="0" sldId="2147483648"/>
              <pc:sldLayoutMk cId="0" sldId="2147483650"/>
              <ac:spMk id="2" creationId="{00000000-0000-0000-0000-000000000000}"/>
            </ac:spMkLst>
          </pc:spChg>
          <pc:spChg chg="mod">
            <ac:chgData name="Fake Test User" userId="SID-0" providerId="Test" clId="FakeClientId" dt="2019-03-25T07:42:18.908" v="77" actId="790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  <pc:spChg chg="mod">
            <ac:chgData name="Fake Test User" userId="SID-0" providerId="Test" clId="FakeClientId" dt="2019-03-25T07:42:18.908" v="77" actId="790"/>
            <ac:spMkLst>
              <pc:docMk/>
              <pc:sldMasterMk cId="0" sldId="2147483648"/>
              <pc:sldLayoutMk cId="0" sldId="2147483650"/>
              <ac:spMk id="5" creationId="{00000000-0000-0000-0000-000000000000}"/>
            </ac:spMkLst>
          </pc:spChg>
          <pc:spChg chg="mod">
            <ac:chgData name="Fake Test User" userId="SID-0" providerId="Test" clId="FakeClientId" dt="2019-03-25T07:42:18.908" v="77" actId="790"/>
            <ac:spMkLst>
              <pc:docMk/>
              <pc:sldMasterMk cId="0" sldId="2147483648"/>
              <pc:sldLayoutMk cId="0" sldId="2147483650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9-03-25T07:42:24.892" v="79" actId="790"/>
          <pc:sldLayoutMkLst>
            <pc:docMk/>
            <pc:sldMasterMk cId="0" sldId="2147483648"/>
            <pc:sldLayoutMk cId="0" sldId="2147483652"/>
          </pc:sldLayoutMkLst>
          <pc:spChg chg="mod">
            <ac:chgData name="Fake Test User" userId="SID-0" providerId="Test" clId="FakeClientId" dt="2019-03-25T07:42:24.892" v="79" actId="790"/>
            <ac:spMkLst>
              <pc:docMk/>
              <pc:sldMasterMk cId="0" sldId="2147483648"/>
              <pc:sldLayoutMk cId="0" sldId="2147483652"/>
              <ac:spMk id="2" creationId="{00000000-0000-0000-0000-000000000000}"/>
            </ac:spMkLst>
          </pc:spChg>
          <pc:spChg chg="mod">
            <ac:chgData name="Fake Test User" userId="SID-0" providerId="Test" clId="FakeClientId" dt="2019-03-25T07:42:24.892" v="79" actId="790"/>
            <ac:spMkLst>
              <pc:docMk/>
              <pc:sldMasterMk cId="0" sldId="2147483648"/>
              <pc:sldLayoutMk cId="0" sldId="2147483652"/>
              <ac:spMk id="3" creationId="{00000000-0000-0000-0000-000000000000}"/>
            </ac:spMkLst>
          </pc:spChg>
          <pc:spChg chg="mod">
            <ac:chgData name="Fake Test User" userId="SID-0" providerId="Test" clId="FakeClientId" dt="2019-03-25T07:42:24.892" v="79" actId="790"/>
            <ac:spMkLst>
              <pc:docMk/>
              <pc:sldMasterMk cId="0" sldId="2147483648"/>
              <pc:sldLayoutMk cId="0" sldId="2147483652"/>
              <ac:spMk id="4" creationId="{00000000-0000-0000-0000-000000000000}"/>
            </ac:spMkLst>
          </pc:spChg>
          <pc:spChg chg="mod">
            <ac:chgData name="Fake Test User" userId="SID-0" providerId="Test" clId="FakeClientId" dt="2019-03-25T07:42:24.892" v="79" actId="790"/>
            <ac:spMkLst>
              <pc:docMk/>
              <pc:sldMasterMk cId="0" sldId="2147483648"/>
              <pc:sldLayoutMk cId="0" sldId="2147483652"/>
              <ac:spMk id="6" creationId="{00000000-0000-0000-0000-000000000000}"/>
            </ac:spMkLst>
          </pc:spChg>
          <pc:spChg chg="mod">
            <ac:chgData name="Fake Test User" userId="SID-0" providerId="Test" clId="FakeClientId" dt="2019-03-25T07:42:24.892" v="79" actId="790"/>
            <ac:spMkLst>
              <pc:docMk/>
              <pc:sldMasterMk cId="0" sldId="2147483648"/>
              <pc:sldLayoutMk cId="0" sldId="2147483652"/>
              <ac:spMk id="9" creationId="{B32CA5EA-865E-4EF0-89BB-61FD6EFE265C}"/>
            </ac:spMkLst>
          </pc:spChg>
        </pc:sldLayoutChg>
        <pc:sldLayoutChg chg="modSp">
          <pc:chgData name="Fake Test User" userId="SID-0" providerId="Test" clId="FakeClientId" dt="2019-03-25T07:42:28.220" v="80" actId="790"/>
          <pc:sldLayoutMkLst>
            <pc:docMk/>
            <pc:sldMasterMk cId="0" sldId="2147483648"/>
            <pc:sldLayoutMk cId="0" sldId="2147483656"/>
          </pc:sldLayoutMkLst>
          <pc:spChg chg="mod">
            <ac:chgData name="Fake Test User" userId="SID-0" providerId="Test" clId="FakeClientId" dt="2019-03-25T07:42:28.220" v="80" actId="790"/>
            <ac:spMkLst>
              <pc:docMk/>
              <pc:sldMasterMk cId="0" sldId="2147483648"/>
              <pc:sldLayoutMk cId="0" sldId="2147483656"/>
              <ac:spMk id="2" creationId="{00000000-0000-0000-0000-000000000000}"/>
            </ac:spMkLst>
          </pc:spChg>
          <pc:spChg chg="mod">
            <ac:chgData name="Fake Test User" userId="SID-0" providerId="Test" clId="FakeClientId" dt="2019-03-25T07:42:28.220" v="80" actId="790"/>
            <ac:spMkLst>
              <pc:docMk/>
              <pc:sldMasterMk cId="0" sldId="2147483648"/>
              <pc:sldLayoutMk cId="0" sldId="2147483656"/>
              <ac:spMk id="3" creationId="{00000000-0000-0000-0000-000000000000}"/>
            </ac:spMkLst>
          </pc:spChg>
          <pc:spChg chg="mod">
            <ac:chgData name="Fake Test User" userId="SID-0" providerId="Test" clId="FakeClientId" dt="2019-03-25T07:42:28.220" v="80" actId="790"/>
            <ac:spMkLst>
              <pc:docMk/>
              <pc:sldMasterMk cId="0" sldId="2147483648"/>
              <pc:sldLayoutMk cId="0" sldId="2147483656"/>
              <ac:spMk id="4" creationId="{00000000-0000-0000-0000-000000000000}"/>
            </ac:spMkLst>
          </pc:spChg>
          <pc:spChg chg="mod">
            <ac:chgData name="Fake Test User" userId="SID-0" providerId="Test" clId="FakeClientId" dt="2019-03-25T07:42:28.220" v="80" actId="790"/>
            <ac:spMkLst>
              <pc:docMk/>
              <pc:sldMasterMk cId="0" sldId="2147483648"/>
              <pc:sldLayoutMk cId="0" sldId="2147483656"/>
              <ac:spMk id="6" creationId="{00000000-0000-0000-0000-000000000000}"/>
            </ac:spMkLst>
          </pc:spChg>
          <pc:spChg chg="mod">
            <ac:chgData name="Fake Test User" userId="SID-0" providerId="Test" clId="FakeClientId" dt="2019-03-25T07:42:28.220" v="80" actId="790"/>
            <ac:spMkLst>
              <pc:docMk/>
              <pc:sldMasterMk cId="0" sldId="2147483648"/>
              <pc:sldLayoutMk cId="0" sldId="2147483656"/>
              <ac:spMk id="9" creationId="{BD5BE3E6-AFB3-460C-834B-D73EE2A7C06F}"/>
            </ac:spMkLst>
          </pc:spChg>
        </pc:sldLayoutChg>
        <pc:sldLayoutChg chg="modSp">
          <pc:chgData name="Fake Test User" userId="SID-0" providerId="Test" clId="FakeClientId" dt="2019-03-25T07:42:21.720" v="78" actId="790"/>
          <pc:sldLayoutMkLst>
            <pc:docMk/>
            <pc:sldMasterMk cId="0" sldId="2147483648"/>
            <pc:sldLayoutMk cId="2718787432" sldId="2147483657"/>
          </pc:sldLayoutMkLst>
          <pc:spChg chg="mod">
            <ac:chgData name="Fake Test User" userId="SID-0" providerId="Test" clId="FakeClientId" dt="2019-03-25T07:42:21.720" v="78" actId="790"/>
            <ac:spMkLst>
              <pc:docMk/>
              <pc:sldMasterMk cId="0" sldId="2147483648"/>
              <pc:sldLayoutMk cId="2718787432" sldId="2147483657"/>
              <ac:spMk id="2" creationId="{33133CFB-98CB-4408-8818-24F931AC137B}"/>
            </ac:spMkLst>
          </pc:spChg>
          <pc:spChg chg="mod">
            <ac:chgData name="Fake Test User" userId="SID-0" providerId="Test" clId="FakeClientId" dt="2019-03-25T07:42:21.720" v="78" actId="790"/>
            <ac:spMkLst>
              <pc:docMk/>
              <pc:sldMasterMk cId="0" sldId="2147483648"/>
              <pc:sldLayoutMk cId="2718787432" sldId="2147483657"/>
              <ac:spMk id="3" creationId="{A6EE7E31-13F0-404F-BFFF-EE236EB5D4B4}"/>
            </ac:spMkLst>
          </pc:spChg>
          <pc:spChg chg="mod">
            <ac:chgData name="Fake Test User" userId="SID-0" providerId="Test" clId="FakeClientId" dt="2019-03-25T07:42:21.720" v="78" actId="790"/>
            <ac:spMkLst>
              <pc:docMk/>
              <pc:sldMasterMk cId="0" sldId="2147483648"/>
              <pc:sldLayoutMk cId="2718787432" sldId="2147483657"/>
              <ac:spMk id="4" creationId="{04FC6F67-BAE4-413D-8066-1E361D58912A}"/>
            </ac:spMkLst>
          </pc:spChg>
          <pc:spChg chg="mod">
            <ac:chgData name="Fake Test User" userId="SID-0" providerId="Test" clId="FakeClientId" dt="2019-03-25T07:42:21.720" v="78" actId="790"/>
            <ac:spMkLst>
              <pc:docMk/>
              <pc:sldMasterMk cId="0" sldId="2147483648"/>
              <pc:sldLayoutMk cId="2718787432" sldId="2147483657"/>
              <ac:spMk id="14" creationId="{DF566D8F-E696-41DE-BA1C-A8D0C7F03EDA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11E206-3F6C-4535-B4C2-1852A1175E7D}" type="doc">
      <dgm:prSet loTypeId="urn:microsoft.com/office/officeart/2005/8/layout/list1" loCatId="list" qsTypeId="urn:microsoft.com/office/officeart/2005/8/quickstyle/simple1#7" qsCatId="simple" csTypeId="urn:microsoft.com/office/officeart/2005/8/colors/colorful2" csCatId="colorful" phldr="1"/>
      <dgm:spPr/>
      <dgm:t>
        <a:bodyPr rtlCol="0"/>
        <a:lstStyle/>
        <a:p>
          <a:pPr rtl="0"/>
          <a:endParaRPr lang="en-US"/>
        </a:p>
      </dgm:t>
    </dgm:pt>
    <dgm:pt modelId="{96F225B3-2268-4CB1-9A6D-DD3D78235A90}">
      <dgm:prSet custT="1"/>
      <dgm:spPr/>
      <dgm:t>
        <a:bodyPr rtlCol="0"/>
        <a:lstStyle/>
        <a:p>
          <a:pPr rtl="0"/>
          <a:r>
            <a:rPr lang="es-ES" sz="1800" b="1" noProof="0" smtClean="0">
              <a:ea typeface="+mn-ea"/>
              <a:cs typeface="+mn-cs"/>
            </a:rPr>
            <a:t>Lenguajes  de Programación</a:t>
          </a:r>
          <a:endParaRPr lang="es-ES" sz="1800" b="1" noProof="0" dirty="0"/>
        </a:p>
      </dgm:t>
    </dgm:pt>
    <dgm:pt modelId="{BB73B217-FF8F-4C8F-8CD2-4750708F0382}" type="parTrans" cxnId="{667C7982-07DA-481C-9497-BB8D1BD54CE6}">
      <dgm:prSet/>
      <dgm:spPr/>
      <dgm:t>
        <a:bodyPr rtlCol="0"/>
        <a:lstStyle/>
        <a:p>
          <a:pPr rtl="0"/>
          <a:endParaRPr lang="es-ES" sz="1200" noProof="0" dirty="0"/>
        </a:p>
      </dgm:t>
    </dgm:pt>
    <dgm:pt modelId="{F7D5E32B-2816-47FB-95E5-01C708BBC493}" type="sibTrans" cxnId="{667C7982-07DA-481C-9497-BB8D1BD54CE6}">
      <dgm:prSet/>
      <dgm:spPr/>
      <dgm:t>
        <a:bodyPr rtlCol="0"/>
        <a:lstStyle/>
        <a:p>
          <a:pPr rtl="0"/>
          <a:endParaRPr lang="es-ES" sz="1200" noProof="0" dirty="0"/>
        </a:p>
      </dgm:t>
    </dgm:pt>
    <dgm:pt modelId="{73381DCD-C269-4E6D-9AFB-BECEE2749D18}">
      <dgm:prSet custT="1"/>
      <dgm:spPr/>
      <dgm:t>
        <a:bodyPr rtlCol="0"/>
        <a:lstStyle/>
        <a:p>
          <a:pPr rtl="0"/>
          <a:r>
            <a:rPr lang="es-ES" sz="1600" noProof="0" smtClean="0">
              <a:ea typeface="+mn-ea"/>
              <a:cs typeface="+mn-cs"/>
            </a:rPr>
            <a:t>Go: </a:t>
          </a:r>
          <a:r>
            <a:rPr lang="es-CO" sz="1600" smtClean="0"/>
            <a:t>manejo de servidor web </a:t>
          </a:r>
          <a:endParaRPr lang="es-ES" sz="1600" noProof="0" dirty="0"/>
        </a:p>
      </dgm:t>
    </dgm:pt>
    <dgm:pt modelId="{720D56F4-65FC-4CDA-8B3B-12DC7D227BE8}" type="parTrans" cxnId="{60D789E2-7A32-4437-8E2C-8B560B3784C0}">
      <dgm:prSet/>
      <dgm:spPr/>
      <dgm:t>
        <a:bodyPr rtlCol="0"/>
        <a:lstStyle/>
        <a:p>
          <a:pPr rtl="0"/>
          <a:endParaRPr lang="es-ES" sz="1200" noProof="0" dirty="0"/>
        </a:p>
      </dgm:t>
    </dgm:pt>
    <dgm:pt modelId="{85349A43-5576-44C6-8D13-62F2BF5EFAFB}" type="sibTrans" cxnId="{60D789E2-7A32-4437-8E2C-8B560B3784C0}">
      <dgm:prSet/>
      <dgm:spPr/>
      <dgm:t>
        <a:bodyPr rtlCol="0"/>
        <a:lstStyle/>
        <a:p>
          <a:pPr rtl="0"/>
          <a:endParaRPr lang="es-ES" sz="1200" noProof="0" dirty="0"/>
        </a:p>
      </dgm:t>
    </dgm:pt>
    <dgm:pt modelId="{9270810E-5EDA-493C-94A3-CD56D6BDC201}">
      <dgm:prSet custT="1"/>
      <dgm:spPr/>
      <dgm:t>
        <a:bodyPr rtlCol="0"/>
        <a:lstStyle/>
        <a:p>
          <a:pPr rtl="0"/>
          <a:r>
            <a:rPr lang="es-ES" sz="1800" b="1" noProof="0" dirty="0" smtClean="0">
              <a:ea typeface="+mn-ea"/>
              <a:cs typeface="+mn-cs"/>
            </a:rPr>
            <a:t>IDE</a:t>
          </a:r>
          <a:endParaRPr lang="es-ES" sz="1800" b="1" noProof="0" dirty="0"/>
        </a:p>
      </dgm:t>
    </dgm:pt>
    <dgm:pt modelId="{8AFFD4DB-1827-4550-B581-D6836D1A7B41}" type="parTrans" cxnId="{304B3FEF-A04A-4EB6-B224-EBD06900C776}">
      <dgm:prSet/>
      <dgm:spPr/>
      <dgm:t>
        <a:bodyPr rtlCol="0"/>
        <a:lstStyle/>
        <a:p>
          <a:pPr rtl="0"/>
          <a:endParaRPr lang="es-ES" sz="1200" noProof="0" dirty="0"/>
        </a:p>
      </dgm:t>
    </dgm:pt>
    <dgm:pt modelId="{C6C5529E-8F47-4FCC-A5E6-616381E60A8A}" type="sibTrans" cxnId="{304B3FEF-A04A-4EB6-B224-EBD06900C776}">
      <dgm:prSet/>
      <dgm:spPr/>
      <dgm:t>
        <a:bodyPr rtlCol="0"/>
        <a:lstStyle/>
        <a:p>
          <a:pPr rtl="0"/>
          <a:endParaRPr lang="es-ES" sz="1200" noProof="0" dirty="0"/>
        </a:p>
      </dgm:t>
    </dgm:pt>
    <dgm:pt modelId="{6A69E878-6E4C-4840-B8F1-E395DA9854AF}">
      <dgm:prSet custT="1"/>
      <dgm:spPr/>
      <dgm:t>
        <a:bodyPr rtlCol="0"/>
        <a:lstStyle/>
        <a:p>
          <a:pPr rtl="0"/>
          <a:r>
            <a:rPr lang="es-ES" sz="1600" noProof="0" dirty="0" smtClean="0">
              <a:ea typeface="+mn-ea"/>
              <a:cs typeface="+mn-cs"/>
            </a:rPr>
            <a:t>Android </a:t>
          </a:r>
          <a:r>
            <a:rPr lang="es-ES" sz="1600" noProof="0" dirty="0" err="1" smtClean="0">
              <a:ea typeface="+mn-ea"/>
              <a:cs typeface="+mn-cs"/>
            </a:rPr>
            <a:t>Studios</a:t>
          </a:r>
          <a:r>
            <a:rPr lang="es-ES" sz="1600" noProof="0" dirty="0" smtClean="0">
              <a:ea typeface="+mn-ea"/>
              <a:cs typeface="+mn-cs"/>
            </a:rPr>
            <a:t>: creación de la aplicación móvil</a:t>
          </a:r>
          <a:endParaRPr lang="es-ES" sz="1600" noProof="0" dirty="0"/>
        </a:p>
      </dgm:t>
    </dgm:pt>
    <dgm:pt modelId="{E57BA40C-1429-48A7-B536-012502266669}" type="parTrans" cxnId="{606D715F-4BB7-40D4-B96D-3A1EE6FD1F64}">
      <dgm:prSet/>
      <dgm:spPr/>
      <dgm:t>
        <a:bodyPr rtlCol="0"/>
        <a:lstStyle/>
        <a:p>
          <a:pPr rtl="0"/>
          <a:endParaRPr lang="es-ES" sz="1200" noProof="0" dirty="0"/>
        </a:p>
      </dgm:t>
    </dgm:pt>
    <dgm:pt modelId="{29EBC539-22E0-4AC6-97FB-361BDF867572}" type="sibTrans" cxnId="{606D715F-4BB7-40D4-B96D-3A1EE6FD1F64}">
      <dgm:prSet/>
      <dgm:spPr/>
      <dgm:t>
        <a:bodyPr rtlCol="0"/>
        <a:lstStyle/>
        <a:p>
          <a:pPr rtl="0"/>
          <a:endParaRPr lang="es-ES" sz="1200" noProof="0" dirty="0"/>
        </a:p>
      </dgm:t>
    </dgm:pt>
    <dgm:pt modelId="{FBB55118-6D2F-4A87-8960-8E8554D0AB29}">
      <dgm:prSet custT="1"/>
      <dgm:spPr/>
      <dgm:t>
        <a:bodyPr rtlCol="0"/>
        <a:lstStyle/>
        <a:p>
          <a:pPr rtl="0"/>
          <a:r>
            <a:rPr lang="es-ES" sz="1600" noProof="0" smtClean="0"/>
            <a:t>Koklin:</a:t>
          </a:r>
          <a:r>
            <a:rPr lang="es-EC" sz="1600" noProof="0" smtClean="0"/>
            <a:t> manejo de aplicación móvil </a:t>
          </a:r>
          <a:endParaRPr lang="es-ES" sz="1600" noProof="0" dirty="0"/>
        </a:p>
      </dgm:t>
    </dgm:pt>
    <dgm:pt modelId="{1C9530EA-B548-4255-AD63-9251A0DD21D4}" type="parTrans" cxnId="{93CF19FA-4ED5-4B00-B0F2-F7ABADC65C44}">
      <dgm:prSet/>
      <dgm:spPr/>
      <dgm:t>
        <a:bodyPr/>
        <a:lstStyle/>
        <a:p>
          <a:endParaRPr lang="es-EC"/>
        </a:p>
      </dgm:t>
    </dgm:pt>
    <dgm:pt modelId="{1F8B78B9-91DF-4A64-90B0-46E55B1F62F0}" type="sibTrans" cxnId="{93CF19FA-4ED5-4B00-B0F2-F7ABADC65C44}">
      <dgm:prSet/>
      <dgm:spPr/>
      <dgm:t>
        <a:bodyPr/>
        <a:lstStyle/>
        <a:p>
          <a:endParaRPr lang="es-EC"/>
        </a:p>
      </dgm:t>
    </dgm:pt>
    <dgm:pt modelId="{4E1BA6A8-874F-4D42-8EE4-BEDE9BFAF8D7}">
      <dgm:prSet custT="1"/>
      <dgm:spPr/>
      <dgm:t>
        <a:bodyPr rtlCol="0"/>
        <a:lstStyle/>
        <a:p>
          <a:pPr rtl="0"/>
          <a:r>
            <a:rPr lang="es-ES" sz="1600" noProof="0" dirty="0" smtClean="0">
              <a:solidFill>
                <a:schemeClr val="bg2"/>
              </a:solidFill>
            </a:rPr>
            <a:t>Gestor de Base de datos</a:t>
          </a:r>
          <a:endParaRPr lang="es-ES" sz="1600" noProof="0" dirty="0">
            <a:solidFill>
              <a:schemeClr val="bg2"/>
            </a:solidFill>
          </a:endParaRPr>
        </a:p>
      </dgm:t>
    </dgm:pt>
    <dgm:pt modelId="{A618356B-3C68-4DF4-856E-173179B7DB5A}" type="parTrans" cxnId="{9B25A52B-B8AC-48E3-A1F7-F6C056500B47}">
      <dgm:prSet/>
      <dgm:spPr/>
      <dgm:t>
        <a:bodyPr/>
        <a:lstStyle/>
        <a:p>
          <a:endParaRPr lang="es-EC"/>
        </a:p>
      </dgm:t>
    </dgm:pt>
    <dgm:pt modelId="{049C09D5-5D54-487A-A1A6-D20BBBDC2835}" type="sibTrans" cxnId="{9B25A52B-B8AC-48E3-A1F7-F6C056500B47}">
      <dgm:prSet/>
      <dgm:spPr/>
      <dgm:t>
        <a:bodyPr/>
        <a:lstStyle/>
        <a:p>
          <a:endParaRPr lang="es-EC"/>
        </a:p>
      </dgm:t>
    </dgm:pt>
    <dgm:pt modelId="{08D9C0F8-DB2B-4432-9934-29D200A6BAA6}">
      <dgm:prSet custT="1"/>
      <dgm:spPr/>
      <dgm:t>
        <a:bodyPr rtlCol="0"/>
        <a:lstStyle/>
        <a:p>
          <a:pPr rtl="0"/>
          <a:r>
            <a:rPr lang="es-EC" sz="1600" noProof="0" dirty="0" err="1" smtClean="0">
              <a:solidFill>
                <a:schemeClr val="bg2"/>
              </a:solidFill>
            </a:rPr>
            <a:t>MySQL</a:t>
          </a:r>
          <a:r>
            <a:rPr lang="es-EC" sz="1600" noProof="0" dirty="0" smtClean="0">
              <a:solidFill>
                <a:schemeClr val="bg2"/>
              </a:solidFill>
            </a:rPr>
            <a:t> : </a:t>
          </a:r>
          <a:r>
            <a:rPr lang="es-EC" sz="1600" noProof="0" dirty="0" err="1" smtClean="0">
              <a:solidFill>
                <a:schemeClr val="bg2"/>
              </a:solidFill>
            </a:rPr>
            <a:t>gestionamiento</a:t>
          </a:r>
          <a:r>
            <a:rPr lang="es-EC" sz="1600" noProof="0" dirty="0" smtClean="0">
              <a:solidFill>
                <a:schemeClr val="bg2"/>
              </a:solidFill>
            </a:rPr>
            <a:t> de información </a:t>
          </a:r>
          <a:endParaRPr lang="es-ES" sz="1600" noProof="0" dirty="0">
            <a:solidFill>
              <a:schemeClr val="bg2"/>
            </a:solidFill>
          </a:endParaRPr>
        </a:p>
      </dgm:t>
    </dgm:pt>
    <dgm:pt modelId="{E6662C70-F6B7-4468-BB39-0B7AEF02261F}" type="parTrans" cxnId="{F168FAFD-A6F3-41C7-930D-82C05955B390}">
      <dgm:prSet/>
      <dgm:spPr/>
      <dgm:t>
        <a:bodyPr/>
        <a:lstStyle/>
        <a:p>
          <a:endParaRPr lang="es-EC"/>
        </a:p>
      </dgm:t>
    </dgm:pt>
    <dgm:pt modelId="{22E11AB7-F67B-42AA-B119-4B242BB7BBBC}" type="sibTrans" cxnId="{F168FAFD-A6F3-41C7-930D-82C05955B390}">
      <dgm:prSet/>
      <dgm:spPr/>
      <dgm:t>
        <a:bodyPr/>
        <a:lstStyle/>
        <a:p>
          <a:endParaRPr lang="es-EC"/>
        </a:p>
      </dgm:t>
    </dgm:pt>
    <dgm:pt modelId="{D8CF02C7-4C9F-4849-A0FC-7F17E31A3984}">
      <dgm:prSet custT="1"/>
      <dgm:spPr/>
      <dgm:t>
        <a:bodyPr rtlCol="0"/>
        <a:lstStyle/>
        <a:p>
          <a:pPr rtl="0"/>
          <a:endParaRPr lang="es-ES" sz="1600" noProof="0" dirty="0"/>
        </a:p>
      </dgm:t>
    </dgm:pt>
    <dgm:pt modelId="{18ED7328-25DD-4492-8C09-C027BCD0EF8C}" type="parTrans" cxnId="{886F7C7A-EE59-4B3A-8ACB-398D903D4FC7}">
      <dgm:prSet/>
      <dgm:spPr/>
      <dgm:t>
        <a:bodyPr/>
        <a:lstStyle/>
        <a:p>
          <a:endParaRPr lang="es-EC"/>
        </a:p>
      </dgm:t>
    </dgm:pt>
    <dgm:pt modelId="{D0FA0AEF-BE1B-477A-A4D4-488B6ED7F4A6}" type="sibTrans" cxnId="{886F7C7A-EE59-4B3A-8ACB-398D903D4FC7}">
      <dgm:prSet/>
      <dgm:spPr/>
      <dgm:t>
        <a:bodyPr/>
        <a:lstStyle/>
        <a:p>
          <a:endParaRPr lang="es-EC"/>
        </a:p>
      </dgm:t>
    </dgm:pt>
    <dgm:pt modelId="{C0A8F5F9-00BD-41E9-B44A-7356D4039D7B}">
      <dgm:prSet custT="1"/>
      <dgm:spPr/>
      <dgm:t>
        <a:bodyPr rtlCol="0"/>
        <a:lstStyle/>
        <a:p>
          <a:pPr rtl="0"/>
          <a:endParaRPr lang="es-ES" sz="1600" noProof="0" dirty="0">
            <a:solidFill>
              <a:schemeClr val="bg2"/>
            </a:solidFill>
          </a:endParaRPr>
        </a:p>
      </dgm:t>
    </dgm:pt>
    <dgm:pt modelId="{D9444177-D901-48A2-969A-C2A832A007C1}" type="parTrans" cxnId="{0F3AF5C8-73E5-48E0-9548-C64053F23822}">
      <dgm:prSet/>
      <dgm:spPr/>
      <dgm:t>
        <a:bodyPr/>
        <a:lstStyle/>
        <a:p>
          <a:endParaRPr lang="es-EC"/>
        </a:p>
      </dgm:t>
    </dgm:pt>
    <dgm:pt modelId="{90980758-2FB5-425C-8392-69E5FA9E1490}" type="sibTrans" cxnId="{0F3AF5C8-73E5-48E0-9548-C64053F23822}">
      <dgm:prSet/>
      <dgm:spPr/>
      <dgm:t>
        <a:bodyPr/>
        <a:lstStyle/>
        <a:p>
          <a:endParaRPr lang="es-EC"/>
        </a:p>
      </dgm:t>
    </dgm:pt>
    <dgm:pt modelId="{1A148C7C-2DF7-4A3E-8B60-CD1BB656DEB0}" type="pres">
      <dgm:prSet presAssocID="{1E11E206-3F6C-4535-B4C2-1852A1175E7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C"/>
        </a:p>
      </dgm:t>
    </dgm:pt>
    <dgm:pt modelId="{75069D38-BA13-4431-99AF-CCCC3F150DA1}" type="pres">
      <dgm:prSet presAssocID="{96F225B3-2268-4CB1-9A6D-DD3D78235A90}" presName="parentLin" presStyleCnt="0"/>
      <dgm:spPr/>
      <dgm:t>
        <a:bodyPr/>
        <a:lstStyle/>
        <a:p>
          <a:endParaRPr lang="es-EC"/>
        </a:p>
      </dgm:t>
    </dgm:pt>
    <dgm:pt modelId="{626BC4C1-7783-44BE-91BE-44C956F5D34C}" type="pres">
      <dgm:prSet presAssocID="{96F225B3-2268-4CB1-9A6D-DD3D78235A90}" presName="parentLeftMargin" presStyleLbl="node1" presStyleIdx="0" presStyleCnt="3"/>
      <dgm:spPr/>
      <dgm:t>
        <a:bodyPr/>
        <a:lstStyle/>
        <a:p>
          <a:endParaRPr lang="es-EC"/>
        </a:p>
      </dgm:t>
    </dgm:pt>
    <dgm:pt modelId="{8B3DCA86-CC99-48ED-8764-6E81C7AE6BE9}" type="pres">
      <dgm:prSet presAssocID="{96F225B3-2268-4CB1-9A6D-DD3D78235A90}" presName="parentText" presStyleLbl="node1" presStyleIdx="0" presStyleCnt="3" custScaleX="108484" custScaleY="25760" custLinFactNeighborX="-99493" custLinFactNeighborY="-23275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s-EC"/>
        </a:p>
      </dgm:t>
    </dgm:pt>
    <dgm:pt modelId="{8A917F7A-6EF6-4379-B9C9-8385463527DE}" type="pres">
      <dgm:prSet presAssocID="{96F225B3-2268-4CB1-9A6D-DD3D78235A90}" presName="negativeSpace" presStyleCnt="0"/>
      <dgm:spPr/>
      <dgm:t>
        <a:bodyPr/>
        <a:lstStyle/>
        <a:p>
          <a:endParaRPr lang="es-EC"/>
        </a:p>
      </dgm:t>
    </dgm:pt>
    <dgm:pt modelId="{D96AA0FF-3772-4C88-B9D9-D7702591B9A7}" type="pres">
      <dgm:prSet presAssocID="{96F225B3-2268-4CB1-9A6D-DD3D78235A90}" presName="childText" presStyleLbl="conFgAcc1" presStyleIdx="0" presStyleCnt="3" custScaleX="97622" custScaleY="77878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A1573737-E787-472F-AAE3-2E202980FDAD}" type="pres">
      <dgm:prSet presAssocID="{F7D5E32B-2816-47FB-95E5-01C708BBC493}" presName="spaceBetweenRectangles" presStyleCnt="0"/>
      <dgm:spPr/>
      <dgm:t>
        <a:bodyPr/>
        <a:lstStyle/>
        <a:p>
          <a:endParaRPr lang="es-EC"/>
        </a:p>
      </dgm:t>
    </dgm:pt>
    <dgm:pt modelId="{2E035A50-D974-4530-9F87-25D1902BC720}" type="pres">
      <dgm:prSet presAssocID="{9270810E-5EDA-493C-94A3-CD56D6BDC201}" presName="parentLin" presStyleCnt="0"/>
      <dgm:spPr/>
      <dgm:t>
        <a:bodyPr/>
        <a:lstStyle/>
        <a:p>
          <a:endParaRPr lang="es-EC"/>
        </a:p>
      </dgm:t>
    </dgm:pt>
    <dgm:pt modelId="{1A4914B0-4ADB-4422-A669-ADF399C2B1C5}" type="pres">
      <dgm:prSet presAssocID="{9270810E-5EDA-493C-94A3-CD56D6BDC201}" presName="parentLeftMargin" presStyleLbl="node1" presStyleIdx="0" presStyleCnt="3"/>
      <dgm:spPr/>
      <dgm:t>
        <a:bodyPr/>
        <a:lstStyle/>
        <a:p>
          <a:endParaRPr lang="es-EC"/>
        </a:p>
      </dgm:t>
    </dgm:pt>
    <dgm:pt modelId="{388E0281-7FCC-4892-BD85-59C45354E9DA}" type="pres">
      <dgm:prSet presAssocID="{9270810E-5EDA-493C-94A3-CD56D6BDC201}" presName="parentText" presStyleLbl="node1" presStyleIdx="1" presStyleCnt="3" custScaleX="107526" custScaleY="34869" custLinFactNeighborX="-94351" custLinFactNeighborY="-12123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s-EC"/>
        </a:p>
      </dgm:t>
    </dgm:pt>
    <dgm:pt modelId="{3C42DE1F-FF80-4A87-843C-09E6A8F10F3F}" type="pres">
      <dgm:prSet presAssocID="{9270810E-5EDA-493C-94A3-CD56D6BDC201}" presName="negativeSpace" presStyleCnt="0"/>
      <dgm:spPr/>
      <dgm:t>
        <a:bodyPr/>
        <a:lstStyle/>
        <a:p>
          <a:endParaRPr lang="es-EC"/>
        </a:p>
      </dgm:t>
    </dgm:pt>
    <dgm:pt modelId="{EA904451-CA9C-48CF-A3F7-6C4003934218}" type="pres">
      <dgm:prSet presAssocID="{9270810E-5EDA-493C-94A3-CD56D6BDC201}" presName="childText" presStyleLbl="conFgAcc1" presStyleIdx="1" presStyleCnt="3" custScaleX="98136" custScaleY="66635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B3D64711-C461-4580-8064-CC98B8ACA353}" type="pres">
      <dgm:prSet presAssocID="{C6C5529E-8F47-4FCC-A5E6-616381E60A8A}" presName="spaceBetweenRectangles" presStyleCnt="0"/>
      <dgm:spPr/>
      <dgm:t>
        <a:bodyPr/>
        <a:lstStyle/>
        <a:p>
          <a:endParaRPr lang="es-EC"/>
        </a:p>
      </dgm:t>
    </dgm:pt>
    <dgm:pt modelId="{087BB2F5-C35B-4ACE-AB60-E159EBB9FF41}" type="pres">
      <dgm:prSet presAssocID="{4E1BA6A8-874F-4D42-8EE4-BEDE9BFAF8D7}" presName="parentLin" presStyleCnt="0"/>
      <dgm:spPr/>
      <dgm:t>
        <a:bodyPr/>
        <a:lstStyle/>
        <a:p>
          <a:endParaRPr lang="es-EC"/>
        </a:p>
      </dgm:t>
    </dgm:pt>
    <dgm:pt modelId="{C9107249-F7F2-4AAA-A588-16F9A205E919}" type="pres">
      <dgm:prSet presAssocID="{4E1BA6A8-874F-4D42-8EE4-BEDE9BFAF8D7}" presName="parentLeftMargin" presStyleLbl="node1" presStyleIdx="1" presStyleCnt="3"/>
      <dgm:spPr/>
      <dgm:t>
        <a:bodyPr/>
        <a:lstStyle/>
        <a:p>
          <a:endParaRPr lang="es-EC"/>
        </a:p>
      </dgm:t>
    </dgm:pt>
    <dgm:pt modelId="{F66833CB-D0B7-4CD9-8414-1E51896B9CEC}" type="pres">
      <dgm:prSet presAssocID="{4E1BA6A8-874F-4D42-8EE4-BEDE9BFAF8D7}" presName="parentText" presStyleLbl="node1" presStyleIdx="2" presStyleCnt="3" custScaleX="110187" custScaleY="34501" custLinFactX="-928" custLinFactNeighborX="-100000" custLinFactNeighborY="-14106">
        <dgm:presLayoutVars>
          <dgm:chMax val="0"/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B60FDC02-16F5-49E9-9509-5E2985DB304D}" type="pres">
      <dgm:prSet presAssocID="{4E1BA6A8-874F-4D42-8EE4-BEDE9BFAF8D7}" presName="negativeSpace" presStyleCnt="0"/>
      <dgm:spPr/>
      <dgm:t>
        <a:bodyPr/>
        <a:lstStyle/>
        <a:p>
          <a:endParaRPr lang="es-EC"/>
        </a:p>
      </dgm:t>
    </dgm:pt>
    <dgm:pt modelId="{7630C2B3-673B-4575-A821-926A4B23E3E7}" type="pres">
      <dgm:prSet presAssocID="{4E1BA6A8-874F-4D42-8EE4-BEDE9BFAF8D7}" presName="childText" presStyleLbl="conFgAcc1" presStyleIdx="2" presStyleCnt="3" custScaleX="98136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</dgm:ptLst>
  <dgm:cxnLst>
    <dgm:cxn modelId="{DEBBD8D0-2E9D-4874-82AF-DAB849B5637B}" type="presOf" srcId="{08D9C0F8-DB2B-4432-9934-29D200A6BAA6}" destId="{7630C2B3-673B-4575-A821-926A4B23E3E7}" srcOrd="0" destOrd="1" presId="urn:microsoft.com/office/officeart/2005/8/layout/list1"/>
    <dgm:cxn modelId="{616C70F1-8BA4-4C0E-990C-C3BF82050C4B}" type="presOf" srcId="{D8CF02C7-4C9F-4849-A0FC-7F17E31A3984}" destId="{EA904451-CA9C-48CF-A3F7-6C4003934218}" srcOrd="0" destOrd="0" presId="urn:microsoft.com/office/officeart/2005/8/layout/list1"/>
    <dgm:cxn modelId="{64ADF198-D21B-4827-A5CE-B8972422049E}" type="presOf" srcId="{9270810E-5EDA-493C-94A3-CD56D6BDC201}" destId="{1A4914B0-4ADB-4422-A669-ADF399C2B1C5}" srcOrd="0" destOrd="0" presId="urn:microsoft.com/office/officeart/2005/8/layout/list1"/>
    <dgm:cxn modelId="{F168FAFD-A6F3-41C7-930D-82C05955B390}" srcId="{4E1BA6A8-874F-4D42-8EE4-BEDE9BFAF8D7}" destId="{08D9C0F8-DB2B-4432-9934-29D200A6BAA6}" srcOrd="1" destOrd="0" parTransId="{E6662C70-F6B7-4468-BB39-0B7AEF02261F}" sibTransId="{22E11AB7-F67B-42AA-B119-4B242BB7BBBC}"/>
    <dgm:cxn modelId="{17855CDE-C322-40D6-AB74-E841A2FF35A5}" type="presOf" srcId="{FBB55118-6D2F-4A87-8960-8E8554D0AB29}" destId="{D96AA0FF-3772-4C88-B9D9-D7702591B9A7}" srcOrd="0" destOrd="1" presId="urn:microsoft.com/office/officeart/2005/8/layout/list1"/>
    <dgm:cxn modelId="{6D673346-6ECA-4422-95A7-26EBB2249461}" type="presOf" srcId="{6A69E878-6E4C-4840-B8F1-E395DA9854AF}" destId="{EA904451-CA9C-48CF-A3F7-6C4003934218}" srcOrd="0" destOrd="1" presId="urn:microsoft.com/office/officeart/2005/8/layout/list1"/>
    <dgm:cxn modelId="{06648C68-17D5-4856-978E-753512428FD8}" type="presOf" srcId="{73381DCD-C269-4E6D-9AFB-BECEE2749D18}" destId="{D96AA0FF-3772-4C88-B9D9-D7702591B9A7}" srcOrd="0" destOrd="0" presId="urn:microsoft.com/office/officeart/2005/8/layout/list1"/>
    <dgm:cxn modelId="{93CF19FA-4ED5-4B00-B0F2-F7ABADC65C44}" srcId="{96F225B3-2268-4CB1-9A6D-DD3D78235A90}" destId="{FBB55118-6D2F-4A87-8960-8E8554D0AB29}" srcOrd="1" destOrd="0" parTransId="{1C9530EA-B548-4255-AD63-9251A0DD21D4}" sibTransId="{1F8B78B9-91DF-4A64-90B0-46E55B1F62F0}"/>
    <dgm:cxn modelId="{886F7C7A-EE59-4B3A-8ACB-398D903D4FC7}" srcId="{9270810E-5EDA-493C-94A3-CD56D6BDC201}" destId="{D8CF02C7-4C9F-4849-A0FC-7F17E31A3984}" srcOrd="0" destOrd="0" parTransId="{18ED7328-25DD-4492-8C09-C027BCD0EF8C}" sibTransId="{D0FA0AEF-BE1B-477A-A4D4-488B6ED7F4A6}"/>
    <dgm:cxn modelId="{60D789E2-7A32-4437-8E2C-8B560B3784C0}" srcId="{96F225B3-2268-4CB1-9A6D-DD3D78235A90}" destId="{73381DCD-C269-4E6D-9AFB-BECEE2749D18}" srcOrd="0" destOrd="0" parTransId="{720D56F4-65FC-4CDA-8B3B-12DC7D227BE8}" sibTransId="{85349A43-5576-44C6-8D13-62F2BF5EFAFB}"/>
    <dgm:cxn modelId="{667C7982-07DA-481C-9497-BB8D1BD54CE6}" srcId="{1E11E206-3F6C-4535-B4C2-1852A1175E7D}" destId="{96F225B3-2268-4CB1-9A6D-DD3D78235A90}" srcOrd="0" destOrd="0" parTransId="{BB73B217-FF8F-4C8F-8CD2-4750708F0382}" sibTransId="{F7D5E32B-2816-47FB-95E5-01C708BBC493}"/>
    <dgm:cxn modelId="{9B25A52B-B8AC-48E3-A1F7-F6C056500B47}" srcId="{1E11E206-3F6C-4535-B4C2-1852A1175E7D}" destId="{4E1BA6A8-874F-4D42-8EE4-BEDE9BFAF8D7}" srcOrd="2" destOrd="0" parTransId="{A618356B-3C68-4DF4-856E-173179B7DB5A}" sibTransId="{049C09D5-5D54-487A-A1A6-D20BBBDC2835}"/>
    <dgm:cxn modelId="{B716D298-B583-4D76-A329-12FE6E42B1A2}" type="presOf" srcId="{4E1BA6A8-874F-4D42-8EE4-BEDE9BFAF8D7}" destId="{F66833CB-D0B7-4CD9-8414-1E51896B9CEC}" srcOrd="1" destOrd="0" presId="urn:microsoft.com/office/officeart/2005/8/layout/list1"/>
    <dgm:cxn modelId="{98E5AC7D-827F-4FB2-A78A-1018D4A6B493}" type="presOf" srcId="{1E11E206-3F6C-4535-B4C2-1852A1175E7D}" destId="{1A148C7C-2DF7-4A3E-8B60-CD1BB656DEB0}" srcOrd="0" destOrd="0" presId="urn:microsoft.com/office/officeart/2005/8/layout/list1"/>
    <dgm:cxn modelId="{606D715F-4BB7-40D4-B96D-3A1EE6FD1F64}" srcId="{9270810E-5EDA-493C-94A3-CD56D6BDC201}" destId="{6A69E878-6E4C-4840-B8F1-E395DA9854AF}" srcOrd="1" destOrd="0" parTransId="{E57BA40C-1429-48A7-B536-012502266669}" sibTransId="{29EBC539-22E0-4AC6-97FB-361BDF867572}"/>
    <dgm:cxn modelId="{16FB6CCA-CB32-45F7-9201-709782784D93}" type="presOf" srcId="{96F225B3-2268-4CB1-9A6D-DD3D78235A90}" destId="{626BC4C1-7783-44BE-91BE-44C956F5D34C}" srcOrd="0" destOrd="0" presId="urn:microsoft.com/office/officeart/2005/8/layout/list1"/>
    <dgm:cxn modelId="{FDB70021-1166-434D-985E-ECB250AF01DF}" type="presOf" srcId="{9270810E-5EDA-493C-94A3-CD56D6BDC201}" destId="{388E0281-7FCC-4892-BD85-59C45354E9DA}" srcOrd="1" destOrd="0" presId="urn:microsoft.com/office/officeart/2005/8/layout/list1"/>
    <dgm:cxn modelId="{11372704-B690-41FE-848B-E89B682E5255}" type="presOf" srcId="{4E1BA6A8-874F-4D42-8EE4-BEDE9BFAF8D7}" destId="{C9107249-F7F2-4AAA-A588-16F9A205E919}" srcOrd="0" destOrd="0" presId="urn:microsoft.com/office/officeart/2005/8/layout/list1"/>
    <dgm:cxn modelId="{F7EA77E1-FDB7-4D5D-BCAF-1E12512C1E86}" type="presOf" srcId="{96F225B3-2268-4CB1-9A6D-DD3D78235A90}" destId="{8B3DCA86-CC99-48ED-8764-6E81C7AE6BE9}" srcOrd="1" destOrd="0" presId="urn:microsoft.com/office/officeart/2005/8/layout/list1"/>
    <dgm:cxn modelId="{0F3AF5C8-73E5-48E0-9548-C64053F23822}" srcId="{4E1BA6A8-874F-4D42-8EE4-BEDE9BFAF8D7}" destId="{C0A8F5F9-00BD-41E9-B44A-7356D4039D7B}" srcOrd="0" destOrd="0" parTransId="{D9444177-D901-48A2-969A-C2A832A007C1}" sibTransId="{90980758-2FB5-425C-8392-69E5FA9E1490}"/>
    <dgm:cxn modelId="{304B3FEF-A04A-4EB6-B224-EBD06900C776}" srcId="{1E11E206-3F6C-4535-B4C2-1852A1175E7D}" destId="{9270810E-5EDA-493C-94A3-CD56D6BDC201}" srcOrd="1" destOrd="0" parTransId="{8AFFD4DB-1827-4550-B581-D6836D1A7B41}" sibTransId="{C6C5529E-8F47-4FCC-A5E6-616381E60A8A}"/>
    <dgm:cxn modelId="{D0171BC2-2B09-49ED-827D-476B847A4B32}" type="presOf" srcId="{C0A8F5F9-00BD-41E9-B44A-7356D4039D7B}" destId="{7630C2B3-673B-4575-A821-926A4B23E3E7}" srcOrd="0" destOrd="0" presId="urn:microsoft.com/office/officeart/2005/8/layout/list1"/>
    <dgm:cxn modelId="{235F2E60-677B-44C0-A518-958DF4691A0E}" type="presParOf" srcId="{1A148C7C-2DF7-4A3E-8B60-CD1BB656DEB0}" destId="{75069D38-BA13-4431-99AF-CCCC3F150DA1}" srcOrd="0" destOrd="0" presId="urn:microsoft.com/office/officeart/2005/8/layout/list1"/>
    <dgm:cxn modelId="{6125DB4D-92C8-4E3C-A150-27250FAA2A20}" type="presParOf" srcId="{75069D38-BA13-4431-99AF-CCCC3F150DA1}" destId="{626BC4C1-7783-44BE-91BE-44C956F5D34C}" srcOrd="0" destOrd="0" presId="urn:microsoft.com/office/officeart/2005/8/layout/list1"/>
    <dgm:cxn modelId="{7BA45699-6B2C-40A6-980D-D399D568CBE9}" type="presParOf" srcId="{75069D38-BA13-4431-99AF-CCCC3F150DA1}" destId="{8B3DCA86-CC99-48ED-8764-6E81C7AE6BE9}" srcOrd="1" destOrd="0" presId="urn:microsoft.com/office/officeart/2005/8/layout/list1"/>
    <dgm:cxn modelId="{28954837-1E0E-441A-B41C-144A6E714BAE}" type="presParOf" srcId="{1A148C7C-2DF7-4A3E-8B60-CD1BB656DEB0}" destId="{8A917F7A-6EF6-4379-B9C9-8385463527DE}" srcOrd="1" destOrd="0" presId="urn:microsoft.com/office/officeart/2005/8/layout/list1"/>
    <dgm:cxn modelId="{7555952A-C465-4BF9-8957-CA20F221717B}" type="presParOf" srcId="{1A148C7C-2DF7-4A3E-8B60-CD1BB656DEB0}" destId="{D96AA0FF-3772-4C88-B9D9-D7702591B9A7}" srcOrd="2" destOrd="0" presId="urn:microsoft.com/office/officeart/2005/8/layout/list1"/>
    <dgm:cxn modelId="{B8B65958-CCBD-4323-978A-3DD1ED694D41}" type="presParOf" srcId="{1A148C7C-2DF7-4A3E-8B60-CD1BB656DEB0}" destId="{A1573737-E787-472F-AAE3-2E202980FDAD}" srcOrd="3" destOrd="0" presId="urn:microsoft.com/office/officeart/2005/8/layout/list1"/>
    <dgm:cxn modelId="{7E4E188C-5B05-4F77-9110-2F8289A93428}" type="presParOf" srcId="{1A148C7C-2DF7-4A3E-8B60-CD1BB656DEB0}" destId="{2E035A50-D974-4530-9F87-25D1902BC720}" srcOrd="4" destOrd="0" presId="urn:microsoft.com/office/officeart/2005/8/layout/list1"/>
    <dgm:cxn modelId="{FDB60B69-6827-4931-ACB3-C38E17F75FE6}" type="presParOf" srcId="{2E035A50-D974-4530-9F87-25D1902BC720}" destId="{1A4914B0-4ADB-4422-A669-ADF399C2B1C5}" srcOrd="0" destOrd="0" presId="urn:microsoft.com/office/officeart/2005/8/layout/list1"/>
    <dgm:cxn modelId="{1A03D9F2-33F7-4D26-905D-939104CC4AF6}" type="presParOf" srcId="{2E035A50-D974-4530-9F87-25D1902BC720}" destId="{388E0281-7FCC-4892-BD85-59C45354E9DA}" srcOrd="1" destOrd="0" presId="urn:microsoft.com/office/officeart/2005/8/layout/list1"/>
    <dgm:cxn modelId="{34BDB026-7525-46DC-AB2D-2A805EE92515}" type="presParOf" srcId="{1A148C7C-2DF7-4A3E-8B60-CD1BB656DEB0}" destId="{3C42DE1F-FF80-4A87-843C-09E6A8F10F3F}" srcOrd="5" destOrd="0" presId="urn:microsoft.com/office/officeart/2005/8/layout/list1"/>
    <dgm:cxn modelId="{101ADCAC-CC93-49E6-BDBD-DF50281FFD48}" type="presParOf" srcId="{1A148C7C-2DF7-4A3E-8B60-CD1BB656DEB0}" destId="{EA904451-CA9C-48CF-A3F7-6C4003934218}" srcOrd="6" destOrd="0" presId="urn:microsoft.com/office/officeart/2005/8/layout/list1"/>
    <dgm:cxn modelId="{D9B120C6-3646-472D-8BAD-7105D1C25636}" type="presParOf" srcId="{1A148C7C-2DF7-4A3E-8B60-CD1BB656DEB0}" destId="{B3D64711-C461-4580-8064-CC98B8ACA353}" srcOrd="7" destOrd="0" presId="urn:microsoft.com/office/officeart/2005/8/layout/list1"/>
    <dgm:cxn modelId="{35438E96-DBF9-4C0A-9EAC-36EF5B1784E5}" type="presParOf" srcId="{1A148C7C-2DF7-4A3E-8B60-CD1BB656DEB0}" destId="{087BB2F5-C35B-4ACE-AB60-E159EBB9FF41}" srcOrd="8" destOrd="0" presId="urn:microsoft.com/office/officeart/2005/8/layout/list1"/>
    <dgm:cxn modelId="{FF9CA229-052C-422D-8EA2-AAFA714D274F}" type="presParOf" srcId="{087BB2F5-C35B-4ACE-AB60-E159EBB9FF41}" destId="{C9107249-F7F2-4AAA-A588-16F9A205E919}" srcOrd="0" destOrd="0" presId="urn:microsoft.com/office/officeart/2005/8/layout/list1"/>
    <dgm:cxn modelId="{43F61F79-5934-43CB-8CA1-4D169EC39977}" type="presParOf" srcId="{087BB2F5-C35B-4ACE-AB60-E159EBB9FF41}" destId="{F66833CB-D0B7-4CD9-8414-1E51896B9CEC}" srcOrd="1" destOrd="0" presId="urn:microsoft.com/office/officeart/2005/8/layout/list1"/>
    <dgm:cxn modelId="{ECCEE604-3454-431A-B357-17C6FA27549F}" type="presParOf" srcId="{1A148C7C-2DF7-4A3E-8B60-CD1BB656DEB0}" destId="{B60FDC02-16F5-49E9-9509-5E2985DB304D}" srcOrd="9" destOrd="0" presId="urn:microsoft.com/office/officeart/2005/8/layout/list1"/>
    <dgm:cxn modelId="{751DF07D-0BBC-4946-9B82-4B6A47788607}" type="presParOf" srcId="{1A148C7C-2DF7-4A3E-8B60-CD1BB656DEB0}" destId="{7630C2B3-673B-4575-A821-926A4B23E3E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6AA0FF-3772-4C88-B9D9-D7702591B9A7}">
      <dsp:nvSpPr>
        <dsp:cNvPr id="0" name=""/>
        <dsp:cNvSpPr/>
      </dsp:nvSpPr>
      <dsp:spPr>
        <a:xfrm>
          <a:off x="0" y="39378"/>
          <a:ext cx="7542939" cy="121063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676" tIns="458216" rIns="599676" bIns="113792" numCol="1" spcCol="1270" rtlCol="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noProof="0" smtClean="0">
              <a:ea typeface="+mn-ea"/>
              <a:cs typeface="+mn-cs"/>
            </a:rPr>
            <a:t>Go: </a:t>
          </a:r>
          <a:r>
            <a:rPr lang="es-CO" sz="1600" kern="1200" smtClean="0"/>
            <a:t>manejo de servidor web </a:t>
          </a:r>
          <a:endParaRPr lang="es-ES" sz="1600" kern="1200" noProof="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noProof="0" smtClean="0"/>
            <a:t>Koklin:</a:t>
          </a:r>
          <a:r>
            <a:rPr lang="es-EC" sz="1600" kern="1200" noProof="0" smtClean="0"/>
            <a:t> manejo de aplicación móvil </a:t>
          </a:r>
          <a:endParaRPr lang="es-ES" sz="1600" kern="1200" noProof="0" dirty="0"/>
        </a:p>
      </dsp:txBody>
      <dsp:txXfrm>
        <a:off x="0" y="39378"/>
        <a:ext cx="7542939" cy="1210632"/>
      </dsp:txXfrm>
    </dsp:sp>
    <dsp:sp modelId="{8B3DCA86-CC99-48ED-8764-6E81C7AE6BE9}">
      <dsp:nvSpPr>
        <dsp:cNvPr id="0" name=""/>
        <dsp:cNvSpPr/>
      </dsp:nvSpPr>
      <dsp:spPr>
        <a:xfrm>
          <a:off x="1958" y="52767"/>
          <a:ext cx="5867548" cy="3574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35" tIns="0" rIns="204435" bIns="0" numCol="1" spcCol="1270" rtlCol="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noProof="0" smtClean="0">
              <a:ea typeface="+mn-ea"/>
              <a:cs typeface="+mn-cs"/>
            </a:rPr>
            <a:t>Lenguajes  de Programación</a:t>
          </a:r>
          <a:endParaRPr lang="es-ES" sz="1800" b="1" kern="1200" noProof="0" dirty="0"/>
        </a:p>
      </dsp:txBody>
      <dsp:txXfrm>
        <a:off x="1958" y="52767"/>
        <a:ext cx="5867548" cy="357404"/>
      </dsp:txXfrm>
    </dsp:sp>
    <dsp:sp modelId="{EA904451-CA9C-48CF-A3F7-6C4003934218}">
      <dsp:nvSpPr>
        <dsp:cNvPr id="0" name=""/>
        <dsp:cNvSpPr/>
      </dsp:nvSpPr>
      <dsp:spPr>
        <a:xfrm>
          <a:off x="0" y="1293878"/>
          <a:ext cx="7582654" cy="103585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981900"/>
              <a:satOff val="-9143"/>
              <a:lumOff val="8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676" tIns="458216" rIns="599676" bIns="113792" numCol="1" spcCol="1270" rtlCol="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600" kern="1200" noProof="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noProof="0" dirty="0" smtClean="0">
              <a:ea typeface="+mn-ea"/>
              <a:cs typeface="+mn-cs"/>
            </a:rPr>
            <a:t>Android </a:t>
          </a:r>
          <a:r>
            <a:rPr lang="es-ES" sz="1600" kern="1200" noProof="0" dirty="0" err="1" smtClean="0">
              <a:ea typeface="+mn-ea"/>
              <a:cs typeface="+mn-cs"/>
            </a:rPr>
            <a:t>Studios</a:t>
          </a:r>
          <a:r>
            <a:rPr lang="es-ES" sz="1600" kern="1200" noProof="0" dirty="0" smtClean="0">
              <a:ea typeface="+mn-ea"/>
              <a:cs typeface="+mn-cs"/>
            </a:rPr>
            <a:t>: creación de la aplicación móvil</a:t>
          </a:r>
          <a:endParaRPr lang="es-ES" sz="1600" kern="1200" noProof="0" dirty="0"/>
        </a:p>
      </dsp:txBody>
      <dsp:txXfrm>
        <a:off x="0" y="1293878"/>
        <a:ext cx="7582654" cy="1035857"/>
      </dsp:txXfrm>
    </dsp:sp>
    <dsp:sp modelId="{388E0281-7FCC-4892-BD85-59C45354E9DA}">
      <dsp:nvSpPr>
        <dsp:cNvPr id="0" name=""/>
        <dsp:cNvSpPr/>
      </dsp:nvSpPr>
      <dsp:spPr>
        <a:xfrm>
          <a:off x="21824" y="1335612"/>
          <a:ext cx="5815732" cy="483786"/>
        </a:xfrm>
        <a:prstGeom prst="rect">
          <a:avLst/>
        </a:prstGeom>
        <a:solidFill>
          <a:schemeClr val="accent2">
            <a:hueOff val="4981900"/>
            <a:satOff val="-9143"/>
            <a:lumOff val="8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35" tIns="0" rIns="204435" bIns="0" numCol="1" spcCol="1270" rtlCol="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noProof="0" dirty="0" smtClean="0">
              <a:ea typeface="+mn-ea"/>
              <a:cs typeface="+mn-cs"/>
            </a:rPr>
            <a:t>IDE</a:t>
          </a:r>
          <a:endParaRPr lang="es-ES" sz="1800" b="1" kern="1200" noProof="0" dirty="0"/>
        </a:p>
      </dsp:txBody>
      <dsp:txXfrm>
        <a:off x="21824" y="1335612"/>
        <a:ext cx="5815732" cy="483786"/>
      </dsp:txXfrm>
    </dsp:sp>
    <dsp:sp modelId="{7630C2B3-673B-4575-A821-926A4B23E3E7}">
      <dsp:nvSpPr>
        <dsp:cNvPr id="0" name=""/>
        <dsp:cNvSpPr/>
      </dsp:nvSpPr>
      <dsp:spPr>
        <a:xfrm>
          <a:off x="0" y="2368496"/>
          <a:ext cx="7582654" cy="15545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9963800"/>
              <a:satOff val="-18285"/>
              <a:lumOff val="168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676" tIns="458216" rIns="599676" bIns="113792" numCol="1" spcCol="1270" rtlCol="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600" kern="1200" noProof="0" dirty="0">
            <a:solidFill>
              <a:schemeClr val="bg2"/>
            </a:solidFill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C" sz="1600" kern="1200" noProof="0" dirty="0" err="1" smtClean="0">
              <a:solidFill>
                <a:schemeClr val="bg2"/>
              </a:solidFill>
            </a:rPr>
            <a:t>MySQL</a:t>
          </a:r>
          <a:r>
            <a:rPr lang="es-EC" sz="1600" kern="1200" noProof="0" dirty="0" smtClean="0">
              <a:solidFill>
                <a:schemeClr val="bg2"/>
              </a:solidFill>
            </a:rPr>
            <a:t> : </a:t>
          </a:r>
          <a:r>
            <a:rPr lang="es-EC" sz="1600" kern="1200" noProof="0" dirty="0" err="1" smtClean="0">
              <a:solidFill>
                <a:schemeClr val="bg2"/>
              </a:solidFill>
            </a:rPr>
            <a:t>gestionamiento</a:t>
          </a:r>
          <a:r>
            <a:rPr lang="es-EC" sz="1600" kern="1200" noProof="0" dirty="0" smtClean="0">
              <a:solidFill>
                <a:schemeClr val="bg2"/>
              </a:solidFill>
            </a:rPr>
            <a:t> de información </a:t>
          </a:r>
          <a:endParaRPr lang="es-ES" sz="1600" kern="1200" noProof="0" dirty="0">
            <a:solidFill>
              <a:schemeClr val="bg2"/>
            </a:solidFill>
          </a:endParaRPr>
        </a:p>
      </dsp:txBody>
      <dsp:txXfrm>
        <a:off x="0" y="2368496"/>
        <a:ext cx="7582654" cy="1554525"/>
      </dsp:txXfrm>
    </dsp:sp>
    <dsp:sp modelId="{F66833CB-D0B7-4CD9-8414-1E51896B9CEC}">
      <dsp:nvSpPr>
        <dsp:cNvPr id="0" name=""/>
        <dsp:cNvSpPr/>
      </dsp:nvSpPr>
      <dsp:spPr>
        <a:xfrm>
          <a:off x="0" y="2387823"/>
          <a:ext cx="5959657" cy="478680"/>
        </a:xfrm>
        <a:prstGeom prst="roundRect">
          <a:avLst/>
        </a:prstGeom>
        <a:solidFill>
          <a:schemeClr val="accent2">
            <a:hueOff val="9963800"/>
            <a:satOff val="-18285"/>
            <a:lumOff val="1686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35" tIns="0" rIns="204435" bIns="0" numCol="1" spcCol="1270" rtlCol="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noProof="0" dirty="0" smtClean="0">
              <a:solidFill>
                <a:schemeClr val="bg2"/>
              </a:solidFill>
            </a:rPr>
            <a:t>Gestor de Base de datos</a:t>
          </a:r>
          <a:endParaRPr lang="es-ES" sz="1600" kern="1200" noProof="0" dirty="0">
            <a:solidFill>
              <a:schemeClr val="bg2"/>
            </a:solidFill>
          </a:endParaRPr>
        </a:p>
      </dsp:txBody>
      <dsp:txXfrm>
        <a:off x="23367" y="2411190"/>
        <a:ext cx="5912923" cy="4319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7" minVer="12.0">
  <dgm:title val="Simple 1"/>
  <dgm:desc val="Simple 1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xmlns="" id="{841BAE35-B931-41FC-8C28-23B2C9611D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07229D51-2AA5-4627-ACD9-753D659F20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E4DD613-77CA-42CD-A567-ADA5564ADF9C}" type="datetime1">
              <a:rPr lang="es-ES" smtClean="0"/>
              <a:t>24/01/2020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CA7D9D7F-29C4-463A-AD26-C4DDE07FE53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xmlns="" id="{0E39BEF0-F605-492A-A857-7496E973D6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3651B54-B3D4-4259-87D6-3EA93A2209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63903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pPr rtl="0"/>
            <a:fld id="{8A2D701F-F1A3-4761-96CF-4851C0354234}" type="datetime1">
              <a:rPr lang="es-ES" smtClean="0"/>
              <a:t>24/01/2020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rtl="0"/>
            <a:endParaRPr lang="es-ES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pPr rtl="0"/>
            <a:fld id="{7C4E7652-46AF-4259-BAE2-54978EA077CD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346396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6</a:t>
            </a:fld>
            <a:endParaRPr lang="es-E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7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xmlns="" id="{E770D99E-2869-438B-B483-1F6CCD5437EE}"/>
              </a:ext>
            </a:extLst>
          </p:cNvPr>
          <p:cNvGrpSpPr/>
          <p:nvPr userDrawn="1"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11" name="Gráfico 10">
              <a:extLst>
                <a:ext uri="{FF2B5EF4-FFF2-40B4-BE49-F238E27FC236}">
                  <a16:creationId xmlns:a16="http://schemas.microsoft.com/office/drawing/2014/main" xmlns="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áfico 11">
              <a:extLst>
                <a:ext uri="{FF2B5EF4-FFF2-40B4-BE49-F238E27FC236}">
                  <a16:creationId xmlns:a16="http://schemas.microsoft.com/office/drawing/2014/main" xmlns="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xmlns="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xmlns="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áfico 14">
              <a:extLst>
                <a:ext uri="{FF2B5EF4-FFF2-40B4-BE49-F238E27FC236}">
                  <a16:creationId xmlns:a16="http://schemas.microsoft.com/office/drawing/2014/main" xmlns="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3276600" y="1213332"/>
            <a:ext cx="5326856" cy="1425577"/>
          </a:xfrm>
        </p:spPr>
        <p:txBody>
          <a:bodyPr rtlCol="0"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9" name="Subtítulo 8"/>
          <p:cNvSpPr>
            <a:spLocks noGrp="1"/>
          </p:cNvSpPr>
          <p:nvPr>
            <p:ph type="subTitle" idx="1" hasCustomPrompt="1"/>
          </p:nvPr>
        </p:nvSpPr>
        <p:spPr>
          <a:xfrm>
            <a:off x="4724400" y="3849666"/>
            <a:ext cx="3879056" cy="1234575"/>
          </a:xfrm>
          <a:noFill/>
        </p:spPr>
        <p:txBody>
          <a:bodyPr rtlCol="0"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28" name="Marcador de fecha 27"/>
          <p:cNvSpPr>
            <a:spLocks noGrp="1"/>
          </p:cNvSpPr>
          <p:nvPr>
            <p:ph type="dt" sz="half" idx="10"/>
          </p:nvPr>
        </p:nvSpPr>
        <p:spPr>
          <a:xfrm>
            <a:off x="2812256" y="6322007"/>
            <a:ext cx="5791200" cy="365125"/>
          </a:xfrm>
          <a:prstGeom prst="rect">
            <a:avLst/>
          </a:prstGeom>
        </p:spPr>
        <p:txBody>
          <a:bodyPr tIns="0" bIns="0" rtlCol="0" anchor="t"/>
          <a:lstStyle>
            <a:lvl1pPr algn="r">
              <a:defRPr sz="1000"/>
            </a:lvl1pPr>
          </a:lstStyle>
          <a:p>
            <a:pPr algn="r" rtl="0"/>
            <a:fld id="{122E2957-55DE-45F6-A42F-16D4AAE3604F}" type="datetime1">
              <a:rPr lang="es-ES" sz="1000" noProof="0" smtClean="0"/>
              <a:t>24/01/2020</a:t>
            </a:fld>
            <a:endParaRPr lang="es-ES" sz="1000" noProof="0"/>
          </a:p>
        </p:txBody>
      </p:sp>
      <p:sp>
        <p:nvSpPr>
          <p:cNvPr id="17" name="Marcador de pie de página 16"/>
          <p:cNvSpPr>
            <a:spLocks noGrp="1"/>
          </p:cNvSpPr>
          <p:nvPr>
            <p:ph type="ftr" sz="quarter" idx="11"/>
          </p:nvPr>
        </p:nvSpPr>
        <p:spPr>
          <a:xfrm>
            <a:off x="2812256" y="5960055"/>
            <a:ext cx="5791200" cy="365125"/>
          </a:xfrm>
        </p:spPr>
        <p:txBody>
          <a:bodyPr tIns="0" bIns="0" rtlCol="0" anchor="b"/>
          <a:lstStyle>
            <a:lvl1pPr algn="r">
              <a:defRPr sz="1100"/>
            </a:lvl1pPr>
          </a:lstStyle>
          <a:p>
            <a:pPr algn="r" rtl="0"/>
            <a:endParaRPr lang="es-ES" sz="1100" noProof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6344" y="384048"/>
            <a:ext cx="4636008" cy="676656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7200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70448" y="173195"/>
            <a:ext cx="2212848" cy="300831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www.website.com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EA1243F-3000-4347-94A4-FBDEAD3122CB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xmlns="" id="{CABB0C64-AD16-4270-8323-3B986F4CAD10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2" name="Gráfico 11">
              <a:extLst>
                <a:ext uri="{FF2B5EF4-FFF2-40B4-BE49-F238E27FC236}">
                  <a16:creationId xmlns:a16="http://schemas.microsoft.com/office/drawing/2014/main" xmlns="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xmlns="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www.website.com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9598980-D22C-4904-9F8F-3DB09B2ECD8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xmlns="" id="{DF566D8F-E696-41DE-BA1C-A8D0C7F03ED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425655"/>
            <a:ext cx="7726680" cy="571500"/>
          </a:xfrm>
        </p:spPr>
        <p:txBody>
          <a:bodyPr rtlCol="0"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marL="182880" algn="l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457200" y="1722437"/>
            <a:ext cx="4038600" cy="4525963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4648200" y="1722437"/>
            <a:ext cx="4038600" cy="4525963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5870448" y="173195"/>
            <a:ext cx="2212848" cy="301752"/>
          </a:xfrm>
        </p:spPr>
        <p:txBody>
          <a:bodyPr rtlCol="0"/>
          <a:lstStyle/>
          <a:p>
            <a:pPr rtl="0"/>
            <a:r>
              <a:rPr lang="es-ES" noProof="0"/>
              <a:t>www.website.com</a:t>
            </a:r>
          </a:p>
        </p:txBody>
      </p:sp>
      <p:sp>
        <p:nvSpPr>
          <p:cNvPr id="9" name="Marcador de número de diapositiva 6">
            <a:extLst>
              <a:ext uri="{FF2B5EF4-FFF2-40B4-BE49-F238E27FC236}">
                <a16:creationId xmlns:a16="http://schemas.microsoft.com/office/drawing/2014/main" xmlns="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0070" y="173195"/>
            <a:ext cx="502920" cy="301752"/>
          </a:xfrm>
        </p:spPr>
        <p:txBody>
          <a:bodyPr rtlCol="0"/>
          <a:lstStyle/>
          <a:p>
            <a:pPr rtl="0"/>
            <a:fld id="{FEA1243F-3000-4347-94A4-FBDEAD3122CB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</p:spPr>
        <p:txBody>
          <a:bodyPr vert="vert270" rtlCol="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35856" y="1295400"/>
            <a:ext cx="2438400" cy="5015864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3651250" y="1295400"/>
            <a:ext cx="5276088" cy="501396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5867400" y="173195"/>
            <a:ext cx="2324196" cy="301752"/>
          </a:xfrm>
        </p:spPr>
        <p:txBody>
          <a:bodyPr rtlCol="0"/>
          <a:lstStyle>
            <a:lvl1pPr>
              <a:defRPr sz="1200"/>
            </a:lvl1pPr>
          </a:lstStyle>
          <a:p>
            <a:pPr rtl="0"/>
            <a:r>
              <a:rPr lang="es-ES" noProof="0"/>
              <a:t>www.website.com</a:t>
            </a:r>
          </a:p>
        </p:txBody>
      </p:sp>
      <p:sp>
        <p:nvSpPr>
          <p:cNvPr id="9" name="Marcador de número de diapositiva 6">
            <a:extLst>
              <a:ext uri="{FF2B5EF4-FFF2-40B4-BE49-F238E27FC236}">
                <a16:creationId xmlns:a16="http://schemas.microsoft.com/office/drawing/2014/main" xmlns="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96" y="173195"/>
            <a:ext cx="502920" cy="301752"/>
          </a:xfrm>
        </p:spPr>
        <p:txBody>
          <a:bodyPr rtlCol="0"/>
          <a:lstStyle>
            <a:lvl1pPr>
              <a:defRPr sz="1200"/>
            </a:lvl1pPr>
          </a:lstStyle>
          <a:p>
            <a:pPr rtl="0"/>
            <a:fld id="{FEA1243F-3000-4347-94A4-FBDEAD3122CB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>
            <a:extLst>
              <a:ext uri="{FF2B5EF4-FFF2-40B4-BE49-F238E27FC236}">
                <a16:creationId xmlns:a16="http://schemas.microsoft.com/office/drawing/2014/main" xmlns="" id="{1423E8A4-D2B7-46D2-92C3-AE6BC0B9BD06}"/>
              </a:ext>
            </a:extLst>
          </p:cNvPr>
          <p:cNvGrpSpPr/>
          <p:nvPr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8" name="Gráfico 17">
              <a:extLst>
                <a:ext uri="{FF2B5EF4-FFF2-40B4-BE49-F238E27FC236}">
                  <a16:creationId xmlns:a16="http://schemas.microsoft.com/office/drawing/2014/main" xmlns="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Gráfico 18">
              <a:extLst>
                <a:ext uri="{FF2B5EF4-FFF2-40B4-BE49-F238E27FC236}">
                  <a16:creationId xmlns:a16="http://schemas.microsoft.com/office/drawing/2014/main" xmlns="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Marcador de título 2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</p:spPr>
        <p:txBody>
          <a:bodyPr vert="horz" lIns="0" rIns="0" rtlCol="0" anchor="ctr">
            <a:noAutofit/>
          </a:bodyPr>
          <a:lstStyle/>
          <a:p>
            <a:pPr rtl="0"/>
            <a:endParaRPr lang="es-ES" noProof="0"/>
          </a:p>
        </p:txBody>
      </p:sp>
      <p:sp>
        <p:nvSpPr>
          <p:cNvPr id="13" name="Marcador de texto 12"/>
          <p:cNvSpPr>
            <a:spLocks noGrp="1"/>
          </p:cNvSpPr>
          <p:nvPr>
            <p:ph type="body" idx="1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>
          <a:xfrm>
            <a:off x="5867400" y="174116"/>
            <a:ext cx="2212182" cy="300831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rtl="0"/>
            <a:r>
              <a:rPr lang="es-ES" noProof="0"/>
              <a:t>www.website.com</a:t>
            </a:r>
            <a:endParaRPr lang="es-ES" noProof="0" dirty="0"/>
          </a:p>
        </p:txBody>
      </p:sp>
      <p:sp>
        <p:nvSpPr>
          <p:cNvPr id="23" name="Marcador de número de diapositiva 22"/>
          <p:cNvSpPr>
            <a:spLocks noGrp="1"/>
          </p:cNvSpPr>
          <p:nvPr>
            <p:ph type="sldNum" sz="quarter" idx="4"/>
          </p:nvPr>
        </p:nvSpPr>
        <p:spPr>
          <a:xfrm>
            <a:off x="8183880" y="173195"/>
            <a:ext cx="502920" cy="301752"/>
          </a:xfrm>
          <a:prstGeom prst="rect">
            <a:avLst/>
          </a:prstGeom>
        </p:spPr>
        <p:txBody>
          <a:bodyPr vert="horz" rtlCol="0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pPr rtl="0"/>
            <a:fld id="{49598980-D22C-4904-9F8F-3DB09B2ECD8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pic>
        <p:nvPicPr>
          <p:cNvPr id="21" name="Gráfico 20">
            <a:extLst>
              <a:ext uri="{FF2B5EF4-FFF2-40B4-BE49-F238E27FC236}">
                <a16:creationId xmlns:a16="http://schemas.microsoft.com/office/drawing/2014/main" xmlns="" id="{41E45D2D-0469-4652-A090-C4D13F3C150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0" y="5307178"/>
            <a:ext cx="1219200" cy="1550822"/>
          </a:xfrm>
          <a:prstGeom prst="rect">
            <a:avLst/>
          </a:prstGeom>
        </p:spPr>
      </p:pic>
      <p:pic>
        <p:nvPicPr>
          <p:cNvPr id="27" name="Gráfico 26">
            <a:extLst>
              <a:ext uri="{FF2B5EF4-FFF2-40B4-BE49-F238E27FC236}">
                <a16:creationId xmlns:a16="http://schemas.microsoft.com/office/drawing/2014/main" xmlns="" id="{16C04FF8-AE2F-4C75-8657-A2201B95197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-16459" y="4545317"/>
            <a:ext cx="1248460" cy="157032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</p:sldLayoutIdLst>
  <p:hf hdr="0" dt="0"/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svg"/><Relationship Id="rId5" Type="http://schemas.openxmlformats.org/officeDocument/2006/relationships/image" Target="../media/image12.png"/><Relationship Id="rId4" Type="http://schemas.openxmlformats.org/officeDocument/2006/relationships/image" Target="../media/image2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ctrTitle"/>
          </p:nvPr>
        </p:nvSpPr>
        <p:spPr>
          <a:xfrm>
            <a:off x="2209800" y="1295400"/>
            <a:ext cx="6393656" cy="1425577"/>
          </a:xfrm>
        </p:spPr>
        <p:txBody>
          <a:bodyPr rtlCol="0"/>
          <a:lstStyle/>
          <a:p>
            <a:pPr rtl="0"/>
            <a:r>
              <a:rPr lang="es-ES" dirty="0" smtClean="0"/>
              <a:t>App móvil informativa</a:t>
            </a:r>
            <a:br>
              <a:rPr lang="es-ES" dirty="0" smtClean="0"/>
            </a:br>
            <a:r>
              <a:rPr lang="es-ES" dirty="0" smtClean="0"/>
              <a:t>acerca de </a:t>
            </a:r>
            <a:r>
              <a:rPr lang="es-ES" dirty="0" err="1" smtClean="0"/>
              <a:t>Challenges</a:t>
            </a:r>
            <a:r>
              <a:rPr lang="es-ES" dirty="0" smtClean="0"/>
              <a:t> </a:t>
            </a:r>
            <a:r>
              <a:rPr lang="es-ES" dirty="0"/>
              <a:t/>
            </a:r>
            <a:br>
              <a:rPr lang="es-ES" dirty="0"/>
            </a:br>
            <a:endParaRPr lang="es-ES" b="0" dirty="0"/>
          </a:p>
        </p:txBody>
      </p:sp>
      <p:sp>
        <p:nvSpPr>
          <p:cNvPr id="3" name="Rectángulo 2"/>
          <p:cNvSpPr>
            <a:spLocks noGrp="1"/>
          </p:cNvSpPr>
          <p:nvPr>
            <p:ph type="subTitle" idx="1"/>
          </p:nvPr>
        </p:nvSpPr>
        <p:spPr>
          <a:xfrm>
            <a:off x="2195736" y="3849666"/>
            <a:ext cx="6407720" cy="2675678"/>
          </a:xfrm>
        </p:spPr>
        <p:txBody>
          <a:bodyPr rtlCol="0">
            <a:normAutofit/>
          </a:bodyPr>
          <a:lstStyle/>
          <a:p>
            <a:pPr algn="r" rtl="0"/>
            <a:r>
              <a:rPr lang="es-ES" b="1" dirty="0" smtClean="0"/>
              <a:t>Integrantes</a:t>
            </a:r>
            <a:endParaRPr lang="es-E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 smtClean="0"/>
              <a:t>Morales Mendoza </a:t>
            </a:r>
            <a:r>
              <a:rPr lang="es-ES" dirty="0" err="1" smtClean="0"/>
              <a:t>Jose</a:t>
            </a:r>
            <a:r>
              <a:rPr lang="es-ES" dirty="0" smtClean="0"/>
              <a:t> Francisco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 smtClean="0"/>
              <a:t>Manzano </a:t>
            </a:r>
            <a:r>
              <a:rPr lang="es-ES" dirty="0" err="1" smtClean="0"/>
              <a:t>Manzano</a:t>
            </a:r>
            <a:r>
              <a:rPr lang="es-ES" dirty="0" smtClean="0"/>
              <a:t> </a:t>
            </a:r>
            <a:r>
              <a:rPr lang="es-ES" dirty="0" err="1" smtClean="0"/>
              <a:t>bryan</a:t>
            </a:r>
            <a:r>
              <a:rPr lang="es-ES" dirty="0" smtClean="0"/>
              <a:t> </a:t>
            </a:r>
            <a:r>
              <a:rPr lang="es-ES" dirty="0" err="1" smtClean="0"/>
              <a:t>Andres</a:t>
            </a:r>
            <a:endParaRPr lang="es-E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 smtClean="0"/>
              <a:t>Vargas Aguirre </a:t>
            </a:r>
            <a:r>
              <a:rPr lang="es-ES" dirty="0" err="1" smtClean="0"/>
              <a:t>Lilibeth</a:t>
            </a:r>
            <a:r>
              <a:rPr lang="es-ES" dirty="0" smtClean="0"/>
              <a:t> </a:t>
            </a:r>
            <a:r>
              <a:rPr lang="es-ES" dirty="0" err="1" smtClean="0"/>
              <a:t>Tays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457200" y="474026"/>
            <a:ext cx="4754880" cy="799306"/>
          </a:xfrm>
        </p:spPr>
        <p:txBody>
          <a:bodyPr rtlCol="0"/>
          <a:lstStyle/>
          <a:p>
            <a:pPr rtl="0"/>
            <a:r>
              <a:rPr lang="es-ES" b="0" dirty="0" smtClean="0"/>
              <a:t>Problemática</a:t>
            </a:r>
            <a:endParaRPr lang="es-ES" dirty="0"/>
          </a:p>
        </p:txBody>
      </p:sp>
      <p:grpSp>
        <p:nvGrpSpPr>
          <p:cNvPr id="11" name="Grupo 10" descr="rectángulo">
            <a:extLst>
              <a:ext uri="{FF2B5EF4-FFF2-40B4-BE49-F238E27FC236}">
                <a16:creationId xmlns:a16="http://schemas.microsoft.com/office/drawing/2014/main" xmlns="" id="{D8BE7A4D-0952-4CCE-B4D5-5EA8630027CD}"/>
              </a:ext>
            </a:extLst>
          </p:cNvPr>
          <p:cNvGrpSpPr/>
          <p:nvPr/>
        </p:nvGrpSpPr>
        <p:grpSpPr>
          <a:xfrm>
            <a:off x="1319997" y="4486681"/>
            <a:ext cx="6328746" cy="425066"/>
            <a:chOff x="0" y="3750030"/>
            <a:chExt cx="8229600" cy="820415"/>
          </a:xfrm>
          <a:solidFill>
            <a:schemeClr val="accent1"/>
          </a:solidFill>
        </p:grpSpPr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xmlns="" id="{27D052D3-5943-4CCA-A968-24C63DF3001D}"/>
                </a:ext>
              </a:extLst>
            </p:cNvPr>
            <p:cNvSpPr/>
            <p:nvPr/>
          </p:nvSpPr>
          <p:spPr>
            <a:xfrm>
              <a:off x="0" y="3750030"/>
              <a:ext cx="8229600" cy="820415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Cuadro de texto 30">
              <a:extLst>
                <a:ext uri="{FF2B5EF4-FFF2-40B4-BE49-F238E27FC236}">
                  <a16:creationId xmlns:a16="http://schemas.microsoft.com/office/drawing/2014/main" xmlns="" id="{581D9412-6870-452F-A54C-AFA568D05E5F}"/>
                </a:ext>
              </a:extLst>
            </p:cNvPr>
            <p:cNvSpPr txBox="1"/>
            <p:nvPr/>
          </p:nvSpPr>
          <p:spPr>
            <a:xfrm>
              <a:off x="178044" y="3938725"/>
              <a:ext cx="7913077" cy="44302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rtlCol="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C" sz="1500" dirty="0" smtClean="0"/>
                <a:t>Dificultad al </a:t>
              </a:r>
              <a:r>
                <a:rPr lang="es-EC" sz="1500" dirty="0"/>
                <a:t>armar un grupo para participar</a:t>
              </a:r>
              <a:endParaRPr lang="es-ES" sz="1500" kern="1200" dirty="0"/>
            </a:p>
          </p:txBody>
        </p:sp>
      </p:grpSp>
      <p:grpSp>
        <p:nvGrpSpPr>
          <p:cNvPr id="15" name="Grupo 14" descr="rectángulo">
            <a:extLst>
              <a:ext uri="{FF2B5EF4-FFF2-40B4-BE49-F238E27FC236}">
                <a16:creationId xmlns:a16="http://schemas.microsoft.com/office/drawing/2014/main" xmlns="" id="{E62F7363-23DF-4B13-B949-1B67E5B9A4DB}"/>
              </a:ext>
            </a:extLst>
          </p:cNvPr>
          <p:cNvGrpSpPr/>
          <p:nvPr/>
        </p:nvGrpSpPr>
        <p:grpSpPr>
          <a:xfrm>
            <a:off x="2506637" y="3678687"/>
            <a:ext cx="3955466" cy="653752"/>
            <a:chOff x="0" y="2500538"/>
            <a:chExt cx="8229600" cy="1261798"/>
          </a:xfrm>
          <a:solidFill>
            <a:schemeClr val="accent4">
              <a:lumMod val="50000"/>
            </a:schemeClr>
          </a:solidFill>
        </p:grpSpPr>
        <p:sp>
          <p:nvSpPr>
            <p:cNvPr id="22" name="Llamada: Flecha arriba 21">
              <a:extLst>
                <a:ext uri="{FF2B5EF4-FFF2-40B4-BE49-F238E27FC236}">
                  <a16:creationId xmlns:a16="http://schemas.microsoft.com/office/drawing/2014/main" xmlns="" id="{2115AB7A-4DE5-418F-94E6-BB81DDC828B3}"/>
                </a:ext>
              </a:extLst>
            </p:cNvPr>
            <p:cNvSpPr/>
            <p:nvPr/>
          </p:nvSpPr>
          <p:spPr>
            <a:xfrm rot="10800000">
              <a:off x="0" y="2500538"/>
              <a:ext cx="8229600" cy="1261798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Llamada: Flecha arriba 12">
              <a:extLst>
                <a:ext uri="{FF2B5EF4-FFF2-40B4-BE49-F238E27FC236}">
                  <a16:creationId xmlns:a16="http://schemas.microsoft.com/office/drawing/2014/main" xmlns="" id="{1DA29D9A-DD96-43EF-B182-868A71CA63FC}"/>
                </a:ext>
              </a:extLst>
            </p:cNvPr>
            <p:cNvSpPr txBox="1"/>
            <p:nvPr/>
          </p:nvSpPr>
          <p:spPr>
            <a:xfrm rot="21600000">
              <a:off x="0" y="2500538"/>
              <a:ext cx="8229600" cy="8198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rtlCol="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500" dirty="0">
                  <a:solidFill>
                    <a:schemeClr val="bg1"/>
                  </a:solidFill>
                </a:rPr>
                <a:t>N</a:t>
              </a:r>
              <a:r>
                <a:rPr lang="es-EC" sz="1500" dirty="0">
                  <a:solidFill>
                    <a:schemeClr val="bg1"/>
                  </a:solidFill>
                </a:rPr>
                <a:t>o llegan a todos los estudiantes</a:t>
              </a:r>
              <a:endParaRPr lang="es-ES" sz="1500" kern="1200" dirty="0"/>
            </a:p>
          </p:txBody>
        </p:sp>
      </p:grpSp>
      <p:grpSp>
        <p:nvGrpSpPr>
          <p:cNvPr id="16" name="Grupo 15" descr="rectángulo">
            <a:extLst>
              <a:ext uri="{FF2B5EF4-FFF2-40B4-BE49-F238E27FC236}">
                <a16:creationId xmlns:a16="http://schemas.microsoft.com/office/drawing/2014/main" xmlns="" id="{CBE9B9A0-2E55-404A-BA78-59DB18604AD2}"/>
              </a:ext>
            </a:extLst>
          </p:cNvPr>
          <p:cNvGrpSpPr/>
          <p:nvPr/>
        </p:nvGrpSpPr>
        <p:grpSpPr>
          <a:xfrm>
            <a:off x="2849880" y="2868044"/>
            <a:ext cx="3268980" cy="653752"/>
            <a:chOff x="0" y="1251046"/>
            <a:chExt cx="8229600" cy="1261798"/>
          </a:xfrm>
          <a:solidFill>
            <a:schemeClr val="accent2"/>
          </a:solidFill>
        </p:grpSpPr>
        <p:sp>
          <p:nvSpPr>
            <p:cNvPr id="20" name="Llamada: Flecha arriba 19">
              <a:extLst>
                <a:ext uri="{FF2B5EF4-FFF2-40B4-BE49-F238E27FC236}">
                  <a16:creationId xmlns:a16="http://schemas.microsoft.com/office/drawing/2014/main" xmlns="" id="{2DE9FEE3-FE02-475E-8B6D-A2F80E168D6C}"/>
                </a:ext>
              </a:extLst>
            </p:cNvPr>
            <p:cNvSpPr/>
            <p:nvPr/>
          </p:nvSpPr>
          <p:spPr>
            <a:xfrm rot="10800000">
              <a:off x="0" y="1251046"/>
              <a:ext cx="8229600" cy="1261798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Llamada: Flecha arriba 14">
              <a:extLst>
                <a:ext uri="{FF2B5EF4-FFF2-40B4-BE49-F238E27FC236}">
                  <a16:creationId xmlns:a16="http://schemas.microsoft.com/office/drawing/2014/main" xmlns="" id="{E8BE8ECF-AA6E-4DD3-ADD0-612F0B1E235D}"/>
                </a:ext>
              </a:extLst>
            </p:cNvPr>
            <p:cNvSpPr txBox="1"/>
            <p:nvPr/>
          </p:nvSpPr>
          <p:spPr>
            <a:xfrm rot="21600000">
              <a:off x="0" y="1251046"/>
              <a:ext cx="8229600" cy="8198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rtlCol="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C" sz="1500" dirty="0" smtClean="0">
                  <a:solidFill>
                    <a:schemeClr val="bg1"/>
                  </a:solidFill>
                </a:rPr>
                <a:t>No </a:t>
              </a:r>
              <a:r>
                <a:rPr lang="es-EC" sz="1500" dirty="0">
                  <a:solidFill>
                    <a:schemeClr val="bg1"/>
                  </a:solidFill>
                </a:rPr>
                <a:t>son tan sencillos de encontrarlos en la </a:t>
              </a:r>
              <a:r>
                <a:rPr lang="es-EC" sz="1500" dirty="0" smtClean="0">
                  <a:solidFill>
                    <a:schemeClr val="bg1"/>
                  </a:solidFill>
                </a:rPr>
                <a:t>web</a:t>
              </a:r>
              <a:endParaRPr lang="es-ES" sz="15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upo 16" descr="rectángulo">
            <a:extLst>
              <a:ext uri="{FF2B5EF4-FFF2-40B4-BE49-F238E27FC236}">
                <a16:creationId xmlns:a16="http://schemas.microsoft.com/office/drawing/2014/main" xmlns="" id="{1D227B02-3746-4E15-9429-D3DBB15D0457}"/>
              </a:ext>
            </a:extLst>
          </p:cNvPr>
          <p:cNvGrpSpPr/>
          <p:nvPr/>
        </p:nvGrpSpPr>
        <p:grpSpPr>
          <a:xfrm>
            <a:off x="1600430" y="2057400"/>
            <a:ext cx="5767880" cy="653752"/>
            <a:chOff x="0" y="1554"/>
            <a:chExt cx="8229600" cy="1261798"/>
          </a:xfrm>
          <a:solidFill>
            <a:schemeClr val="accent4"/>
          </a:solidFill>
        </p:grpSpPr>
        <p:sp>
          <p:nvSpPr>
            <p:cNvPr id="18" name="Llamada: Flecha arriba 17">
              <a:extLst>
                <a:ext uri="{FF2B5EF4-FFF2-40B4-BE49-F238E27FC236}">
                  <a16:creationId xmlns:a16="http://schemas.microsoft.com/office/drawing/2014/main" xmlns="" id="{E7529413-DDD1-4DC1-B8ED-E3450F631ED9}"/>
                </a:ext>
              </a:extLst>
            </p:cNvPr>
            <p:cNvSpPr/>
            <p:nvPr/>
          </p:nvSpPr>
          <p:spPr>
            <a:xfrm rot="10800000">
              <a:off x="0" y="1554"/>
              <a:ext cx="8229600" cy="1261798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Llamada: Flecha arriba 16">
              <a:extLst>
                <a:ext uri="{FF2B5EF4-FFF2-40B4-BE49-F238E27FC236}">
                  <a16:creationId xmlns:a16="http://schemas.microsoft.com/office/drawing/2014/main" xmlns="" id="{5B0AFAEF-42AD-47C8-9B67-16166ACDF8E5}"/>
                </a:ext>
              </a:extLst>
            </p:cNvPr>
            <p:cNvSpPr txBox="1"/>
            <p:nvPr/>
          </p:nvSpPr>
          <p:spPr>
            <a:xfrm>
              <a:off x="0" y="1554"/>
              <a:ext cx="8229600" cy="8198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rtlCol="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C" sz="1500" dirty="0" smtClean="0">
                  <a:solidFill>
                    <a:schemeClr val="bg1"/>
                  </a:solidFill>
                </a:rPr>
                <a:t>No hay </a:t>
              </a:r>
              <a:r>
                <a:rPr lang="es-EC" sz="1500" dirty="0">
                  <a:solidFill>
                    <a:schemeClr val="bg1"/>
                  </a:solidFill>
                </a:rPr>
                <a:t>una difusión </a:t>
              </a:r>
              <a:r>
                <a:rPr lang="es-EC" sz="1500" dirty="0" smtClean="0">
                  <a:solidFill>
                    <a:schemeClr val="bg1"/>
                  </a:solidFill>
                </a:rPr>
                <a:t>adecuada</a:t>
              </a:r>
              <a:endParaRPr lang="es-ES" sz="1500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C6D6F716-4CE5-42D8-8311-3523F0718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68144" y="116632"/>
            <a:ext cx="2212848" cy="300831"/>
          </a:xfrm>
        </p:spPr>
        <p:txBody>
          <a:bodyPr/>
          <a:lstStyle/>
          <a:p>
            <a:pPr rtl="0"/>
            <a:r>
              <a:rPr lang="es-ES" noProof="0" dirty="0" err="1" smtClean="0"/>
              <a:t>espol</a:t>
            </a:r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9149D292-73CC-4D9A-B080-D942AC668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A1243F-3000-4347-94A4-FBDEAD3122CB}" type="slidenum">
              <a:rPr lang="es-ES" noProof="0" smtClean="0"/>
              <a:pPr rtl="0"/>
              <a:t>2</a:t>
            </a:fld>
            <a:endParaRPr lang="es-ES" noProof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 descr="gráfico de título">
            <a:extLst>
              <a:ext uri="{FF2B5EF4-FFF2-40B4-BE49-F238E27FC236}">
                <a16:creationId xmlns:a16="http://schemas.microsoft.com/office/drawing/2014/main" xmlns="" id="{92B4D1F2-57B4-4296-B895-05D9C201FBF9}"/>
              </a:ext>
            </a:extLst>
          </p:cNvPr>
          <p:cNvGrpSpPr/>
          <p:nvPr/>
        </p:nvGrpSpPr>
        <p:grpSpPr>
          <a:xfrm>
            <a:off x="2300419" y="2425076"/>
            <a:ext cx="4085962" cy="571500"/>
            <a:chOff x="2636518" y="3171825"/>
            <a:chExt cx="3168969" cy="514350"/>
          </a:xfrm>
        </p:grpSpPr>
        <p:pic>
          <p:nvPicPr>
            <p:cNvPr id="17" name="Gráfico 16" descr="gráfico de título 2">
              <a:extLst>
                <a:ext uri="{FF2B5EF4-FFF2-40B4-BE49-F238E27FC236}">
                  <a16:creationId xmlns:a16="http://schemas.microsoft.com/office/drawing/2014/main" xmlns="" id="{B6AD3AED-D5E2-4C29-8755-E4B2ADF9E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18" name="Gráfico 17" descr="gráfico de título 1">
              <a:extLst>
                <a:ext uri="{FF2B5EF4-FFF2-40B4-BE49-F238E27FC236}">
                  <a16:creationId xmlns:a16="http://schemas.microsoft.com/office/drawing/2014/main" xmlns="" id="{A6ED6F43-3391-44F1-ACB4-DAB2C01D1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466725" y="474947"/>
            <a:ext cx="4638674" cy="675926"/>
          </a:xfrm>
        </p:spPr>
        <p:txBody>
          <a:bodyPr rtlCol="0"/>
          <a:lstStyle/>
          <a:p>
            <a:pPr rtl="0"/>
            <a:r>
              <a:rPr lang="es-ES" noProof="1" smtClean="0"/>
              <a:t>Propuesta</a:t>
            </a:r>
            <a:endParaRPr lang="es-ES" noProof="1"/>
          </a:p>
        </p:txBody>
      </p:sp>
      <p:sp>
        <p:nvSpPr>
          <p:cNvPr id="3" name="Rectángulo 2"/>
          <p:cNvSpPr>
            <a:spLocks noGrp="1"/>
          </p:cNvSpPr>
          <p:nvPr>
            <p:ph idx="1"/>
          </p:nvPr>
        </p:nvSpPr>
        <p:spPr>
          <a:xfrm>
            <a:off x="466725" y="1283484"/>
            <a:ext cx="6696075" cy="628801"/>
          </a:xfrm>
        </p:spPr>
        <p:txBody>
          <a:bodyPr rtlCol="0">
            <a:noAutofit/>
          </a:bodyPr>
          <a:lstStyle/>
          <a:p>
            <a:pPr>
              <a:spcBef>
                <a:spcPts val="0"/>
              </a:spcBef>
            </a:pPr>
            <a:r>
              <a:rPr lang="es-EC" sz="1600" noProof="1" smtClean="0"/>
              <a:t>App </a:t>
            </a:r>
            <a:r>
              <a:rPr lang="es-EC" sz="1600" noProof="1"/>
              <a:t>móvil para difundir eventos </a:t>
            </a:r>
            <a:r>
              <a:rPr lang="es-EC" sz="1600" noProof="1"/>
              <a:t>tipo </a:t>
            </a:r>
            <a:r>
              <a:rPr lang="es-EC" sz="1600" noProof="1" smtClean="0"/>
              <a:t>challenges y </a:t>
            </a:r>
            <a:r>
              <a:rPr lang="es-EC" sz="1600" noProof="1"/>
              <a:t>armar grupos </a:t>
            </a:r>
            <a:r>
              <a:rPr lang="es-EC" sz="1600" noProof="1"/>
              <a:t>con </a:t>
            </a:r>
            <a:r>
              <a:rPr lang="es-EC" sz="1600" noProof="1" smtClean="0"/>
              <a:t>interesados.</a:t>
            </a:r>
            <a:endParaRPr lang="es-ES" sz="1600" noProof="1"/>
          </a:p>
        </p:txBody>
      </p:sp>
      <p:sp>
        <p:nvSpPr>
          <p:cNvPr id="12" name="Rectángulo 2">
            <a:extLst>
              <a:ext uri="{FF2B5EF4-FFF2-40B4-BE49-F238E27FC236}">
                <a16:creationId xmlns:a16="http://schemas.microsoft.com/office/drawing/2014/main" xmlns="" id="{726B5A03-7F87-4174-B569-E5E11B47BD78}"/>
              </a:ext>
            </a:extLst>
          </p:cNvPr>
          <p:cNvSpPr txBox="1">
            <a:spLocks/>
          </p:cNvSpPr>
          <p:nvPr/>
        </p:nvSpPr>
        <p:spPr>
          <a:xfrm>
            <a:off x="3628891" y="2435845"/>
            <a:ext cx="2452690" cy="539877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Bef>
                <a:spcPts val="0"/>
              </a:spcBef>
              <a:buNone/>
            </a:pPr>
            <a:r>
              <a:rPr lang="es-ES" sz="1400" b="1" noProof="1" smtClean="0"/>
              <a:t>Caracteristicas</a:t>
            </a:r>
            <a:endParaRPr lang="es-ES" sz="1400" b="1" noProof="1"/>
          </a:p>
        </p:txBody>
      </p:sp>
      <p:sp>
        <p:nvSpPr>
          <p:cNvPr id="13" name="Rectángulo 2">
            <a:extLst>
              <a:ext uri="{FF2B5EF4-FFF2-40B4-BE49-F238E27FC236}">
                <a16:creationId xmlns:a16="http://schemas.microsoft.com/office/drawing/2014/main" xmlns="" id="{C96BEBCF-6B37-4CB0-B101-BE4FC27A8A83}"/>
              </a:ext>
            </a:extLst>
          </p:cNvPr>
          <p:cNvSpPr txBox="1">
            <a:spLocks/>
          </p:cNvSpPr>
          <p:nvPr/>
        </p:nvSpPr>
        <p:spPr>
          <a:xfrm>
            <a:off x="2804981" y="3384105"/>
            <a:ext cx="3276600" cy="2268011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s-EC" sz="1400" noProof="1"/>
              <a:t> </a:t>
            </a:r>
            <a:r>
              <a:rPr lang="es-EC" sz="1400" noProof="1" smtClean="0"/>
              <a:t>Dar </a:t>
            </a:r>
            <a:r>
              <a:rPr lang="es-EC" sz="1400" noProof="1"/>
              <a:t>información a sus usuarios sobre aquellas actividades generadas por los organizadores </a:t>
            </a:r>
            <a:r>
              <a:rPr lang="es-EC" sz="1400" noProof="1"/>
              <a:t>de </a:t>
            </a:r>
            <a:r>
              <a:rPr lang="es-EC" sz="1400" noProof="1" smtClean="0"/>
              <a:t>eventos.</a:t>
            </a:r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endParaRPr lang="es-EC" sz="1400" noProof="1" smtClean="0"/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s-EC" sz="1400" noProof="1"/>
              <a:t> </a:t>
            </a:r>
            <a:r>
              <a:rPr lang="es-EC" sz="1400" noProof="1" smtClean="0"/>
              <a:t>Busca </a:t>
            </a:r>
            <a:r>
              <a:rPr lang="es-EC" sz="1400" noProof="1"/>
              <a:t>la </a:t>
            </a:r>
            <a:r>
              <a:rPr lang="es-EC" sz="1400" noProof="1"/>
              <a:t>integración </a:t>
            </a:r>
            <a:r>
              <a:rPr lang="es-EC" sz="1400" noProof="1" smtClean="0"/>
              <a:t>entre </a:t>
            </a:r>
            <a:r>
              <a:rPr lang="es-EC" sz="1400" noProof="1"/>
              <a:t>cada </a:t>
            </a:r>
            <a:r>
              <a:rPr lang="es-EC" sz="1400" noProof="1"/>
              <a:t>uno </a:t>
            </a:r>
            <a:r>
              <a:rPr lang="es-EC" sz="1400" noProof="1" smtClean="0"/>
              <a:t>los aspirantes dependiendo del </a:t>
            </a:r>
            <a:r>
              <a:rPr lang="es-EC" sz="1400" noProof="1"/>
              <a:t>interés </a:t>
            </a:r>
            <a:r>
              <a:rPr lang="es-EC" sz="1400" noProof="1" smtClean="0"/>
              <a:t>personal.</a:t>
            </a:r>
            <a:endParaRPr lang="es-ES" sz="1400" noProof="1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08CA4A31-BCEE-4FB6-8BE0-F68189BFC4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rtl="0"/>
            <a:r>
              <a:rPr lang="es-ES" noProof="0" dirty="0" err="1" smtClean="0"/>
              <a:t>espol</a:t>
            </a:r>
            <a:endParaRPr lang="es-ES" noProof="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2A506785-D37B-44D1-AC6C-FBDA8416D9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49598980-D22C-4904-9F8F-3DB09B2ECD84}" type="slidenum">
              <a:rPr lang="es-ES" noProof="0" smtClean="0"/>
              <a:pPr rtl="0"/>
              <a:t>3</a:t>
            </a:fld>
            <a:endParaRPr lang="es-ES" noProof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342423" y="381198"/>
            <a:ext cx="6389817" cy="671538"/>
          </a:xfrm>
        </p:spPr>
        <p:txBody>
          <a:bodyPr rtlCol="0"/>
          <a:lstStyle/>
          <a:p>
            <a:r>
              <a:rPr lang="es-ES" b="0" dirty="0"/>
              <a:t>Evaluación de herramientas</a:t>
            </a:r>
            <a:endParaRPr lang="es-ES" dirty="0"/>
          </a:p>
        </p:txBody>
      </p:sp>
      <p:graphicFrame>
        <p:nvGraphicFramePr>
          <p:cNvPr id="8" name="Marcador de contenido 3" descr="enumerar diseño de gráfico inteligente">
            <a:extLst>
              <a:ext uri="{FF2B5EF4-FFF2-40B4-BE49-F238E27FC236}">
                <a16:creationId xmlns:a16="http://schemas.microsoft.com/office/drawing/2014/main" xmlns="" id="{598C553F-4143-4A91-9E18-950B2D9198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3894458"/>
              </p:ext>
            </p:extLst>
          </p:nvPr>
        </p:nvGraphicFramePr>
        <p:xfrm>
          <a:off x="661744" y="1828800"/>
          <a:ext cx="772668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54DDA498-F58B-4412-AFC2-644D23FCBC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rtl="0"/>
            <a:r>
              <a:rPr lang="es-ES" noProof="0" dirty="0" err="1" smtClean="0"/>
              <a:t>espol</a:t>
            </a:r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8C2A0428-0025-4223-ABA3-A02AC83C83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49598980-D22C-4904-9F8F-3DB09B2ECD84}" type="slidenum">
              <a:rPr lang="es-ES" noProof="0" smtClean="0"/>
              <a:pPr rtl="0"/>
              <a:t>4</a:t>
            </a:fld>
            <a:endParaRPr lang="es-ES" noProof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466344" y="384048"/>
            <a:ext cx="6049872" cy="956720"/>
          </a:xfrm>
        </p:spPr>
        <p:txBody>
          <a:bodyPr rtlCol="0"/>
          <a:lstStyle/>
          <a:p>
            <a:pPr rtl="0"/>
            <a:r>
              <a:rPr lang="es-ES" dirty="0" smtClean="0"/>
              <a:t>Diseño del Aplicativo </a:t>
            </a:r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25C209C4-8AC7-462B-A6D9-6E73E533D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 err="1" smtClean="0"/>
              <a:t>espol</a:t>
            </a:r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60C99BAA-8A43-4172-91CC-F7CE2C519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A1243F-3000-4347-94A4-FBDEAD3122CB}" type="slidenum">
              <a:rPr lang="es-ES" noProof="0" smtClean="0"/>
              <a:pPr rtl="0"/>
              <a:t>5</a:t>
            </a:fld>
            <a:endParaRPr lang="es-ES" noProof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33" t="19167" r="12049" b="21944"/>
          <a:stretch/>
        </p:blipFill>
        <p:spPr bwMode="auto">
          <a:xfrm>
            <a:off x="395536" y="1772816"/>
            <a:ext cx="8208912" cy="3832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7361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xmlns="" id="{F9973C09-F636-4499-99F3-ECA4BD64B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64008" indent="0" rtl="0">
              <a:buNone/>
            </a:pPr>
            <a:r>
              <a:rPr lang="es-ES" sz="2400" dirty="0" err="1" smtClean="0"/>
              <a:t>Go</a:t>
            </a:r>
            <a:r>
              <a:rPr lang="es-ES" sz="2400" dirty="0" smtClean="0"/>
              <a:t> </a:t>
            </a:r>
            <a:r>
              <a:rPr lang="es-ES" sz="2400" dirty="0" err="1" smtClean="0"/>
              <a:t>Lang</a:t>
            </a:r>
            <a:r>
              <a:rPr lang="es-ES" sz="2400" dirty="0" smtClean="0"/>
              <a:t> es un lenguaje de programación optimo al momento de realizar conexiones mediante sockets, dado a que su fácil de escritura permite comprender el manejo de servicios web.</a:t>
            </a:r>
          </a:p>
          <a:p>
            <a:pPr marL="64008" indent="0" rtl="0">
              <a:buNone/>
            </a:pPr>
            <a:r>
              <a:rPr lang="es-ES" sz="2400" dirty="0" smtClean="0"/>
              <a:t>Las herramientas utilizadas en el presente proyecto fueron de gran ayuda ya que son similares a algunos lenguajes ya estudiados anteriormente, por lo que el manejo de su escritura y lectura de código  fue factible.</a:t>
            </a:r>
            <a:endParaRPr lang="es-ES" sz="240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25C209C4-8AC7-462B-A6D9-6E73E533D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www.website.com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60C99BAA-8A43-4172-91CC-F7CE2C519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A1243F-3000-4347-94A4-FBDEAD3122CB}" type="slidenum">
              <a:rPr lang="es-ES" noProof="0" smtClean="0"/>
              <a:pPr rtl="0"/>
              <a:t>6</a:t>
            </a:fld>
            <a:endParaRPr lang="es-ES" noProof="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Recomendaciones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xmlns="" id="{F9973C09-F636-4499-99F3-ECA4BD64B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64008" indent="0" rtl="0">
              <a:buNone/>
            </a:pPr>
            <a:r>
              <a:rPr lang="es-ES" sz="2400" dirty="0" smtClean="0"/>
              <a:t>Se recomienda trabajar con un gestor de base de datos que sea fácil y compatible con los lenguajes de programación exististe, dado que mediante esto ahorrara tiempo al momento de buscar la manera de conexión entre la base y el servidor.</a:t>
            </a:r>
            <a:endParaRPr lang="es-ES" sz="2400" dirty="0"/>
          </a:p>
          <a:p>
            <a:pPr marL="64008" indent="0" rtl="0">
              <a:buNone/>
            </a:pPr>
            <a:r>
              <a:rPr lang="es-ES" sz="2400" dirty="0" smtClean="0"/>
              <a:t>Se recomienda simular la aplicación móvil atreves de un teléfono celular, ya que algunas veces el emulador por defecto de Android </a:t>
            </a:r>
            <a:r>
              <a:rPr lang="es-ES" sz="2400" dirty="0" err="1" smtClean="0"/>
              <a:t>Studios</a:t>
            </a:r>
            <a:r>
              <a:rPr lang="es-ES" sz="2400" dirty="0" smtClean="0"/>
              <a:t> es tardía.</a:t>
            </a:r>
            <a:endParaRPr lang="es-ES" sz="240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25C209C4-8AC7-462B-A6D9-6E73E533D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www.website.com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60C99BAA-8A43-4172-91CC-F7CE2C519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A1243F-3000-4347-94A4-FBDEAD3122CB}" type="slidenum">
              <a:rPr lang="es-ES" noProof="0" smtClean="0"/>
              <a:pPr rtl="0"/>
              <a:t>7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488252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forme_de_estado_del_proyecto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_30677725_TF10167107" id="{313FCF2C-916F-4A94-84C8-EE9FB9E497B5}" vid="{735714DF-E5B1-4AE8-9A71-CE749006573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Informe_de_estado_del_proyecto</Template>
  <TotalTime>34</TotalTime>
  <Words>288</Words>
  <Application>Microsoft Office PowerPoint</Application>
  <PresentationFormat>Presentación en pantalla (4:3)</PresentationFormat>
  <Paragraphs>50</Paragraphs>
  <Slides>7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Informe_de_estado_del_proyecto</vt:lpstr>
      <vt:lpstr>App móvil informativa acerca de Challenges  </vt:lpstr>
      <vt:lpstr>Problemática</vt:lpstr>
      <vt:lpstr>Propuesta</vt:lpstr>
      <vt:lpstr>Evaluación de herramientas</vt:lpstr>
      <vt:lpstr>Diseño del Aplicativo </vt:lpstr>
      <vt:lpstr>Conclusiones</vt:lpstr>
      <vt:lpstr>Recomendaciones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móvil informativa acerca de Challenges  </dc:title>
  <dc:creator>TASHZ</dc:creator>
  <cp:lastModifiedBy>TASHZ</cp:lastModifiedBy>
  <cp:revision>4</cp:revision>
  <dcterms:created xsi:type="dcterms:W3CDTF">2020-01-24T17:28:21Z</dcterms:created>
  <dcterms:modified xsi:type="dcterms:W3CDTF">2020-01-24T18:02:23Z</dcterms:modified>
</cp:coreProperties>
</file>