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251BBE-EA47-DC47-A6D2-734D40E3DC84}" type="doc">
      <dgm:prSet loTypeId="urn:microsoft.com/office/officeart/2005/8/layout/hierarchy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CCFDA8-343F-954D-A4DA-417690A8FAF8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User Interface</a:t>
          </a:r>
        </a:p>
      </dgm:t>
    </dgm:pt>
    <dgm:pt modelId="{76CF28C7-1A2D-2844-846C-0F3CA5D4A18D}" type="parTrans" cxnId="{9D94EB2E-5B03-C94A-9663-E42F29A5E5FD}">
      <dgm:prSet/>
      <dgm:spPr/>
      <dgm:t>
        <a:bodyPr/>
        <a:lstStyle/>
        <a:p>
          <a:endParaRPr lang="en-US"/>
        </a:p>
      </dgm:t>
    </dgm:pt>
    <dgm:pt modelId="{1FAA0313-F5A1-AB44-815E-0BA04545E93E}" type="sibTrans" cxnId="{9D94EB2E-5B03-C94A-9663-E42F29A5E5FD}">
      <dgm:prSet/>
      <dgm:spPr/>
      <dgm:t>
        <a:bodyPr/>
        <a:lstStyle/>
        <a:p>
          <a:endParaRPr lang="en-US"/>
        </a:p>
      </dgm:t>
    </dgm:pt>
    <dgm:pt modelId="{3DEC3DDD-B5A2-4D42-803D-4223D3D96583}">
      <dgm:prSet phldrT="[Text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Variables</a:t>
          </a:r>
        </a:p>
      </dgm:t>
    </dgm:pt>
    <dgm:pt modelId="{4F85EC4A-B35A-3F4A-B583-5549765D9D8F}" type="parTrans" cxnId="{CA1A7E62-4323-C24E-9008-2734FB9F2BF1}">
      <dgm:prSet/>
      <dgm:spPr/>
      <dgm:t>
        <a:bodyPr/>
        <a:lstStyle/>
        <a:p>
          <a:endParaRPr lang="en-US"/>
        </a:p>
      </dgm:t>
    </dgm:pt>
    <dgm:pt modelId="{8FE75109-FF0B-DF45-83D8-EB61FF4DC764}" type="sibTrans" cxnId="{CA1A7E62-4323-C24E-9008-2734FB9F2BF1}">
      <dgm:prSet/>
      <dgm:spPr/>
      <dgm:t>
        <a:bodyPr/>
        <a:lstStyle/>
        <a:p>
          <a:endParaRPr lang="en-US"/>
        </a:p>
      </dgm:t>
    </dgm:pt>
    <dgm:pt modelId="{94B73326-8040-6B4B-BA03-E36CF3ACFF05}">
      <dgm:prSet phldrT="[Text]"/>
      <dgm:spPr/>
      <dgm:t>
        <a:bodyPr/>
        <a:lstStyle/>
        <a:p>
          <a:r>
            <a:rPr lang="en-US" dirty="0"/>
            <a:t>Data upload</a:t>
          </a:r>
        </a:p>
      </dgm:t>
    </dgm:pt>
    <dgm:pt modelId="{1F3EB0E9-4F76-8541-A104-0CA6F2752074}" type="parTrans" cxnId="{3B318FBF-255D-6748-B7E6-F3412BDB2414}">
      <dgm:prSet/>
      <dgm:spPr/>
      <dgm:t>
        <a:bodyPr/>
        <a:lstStyle/>
        <a:p>
          <a:endParaRPr lang="en-US"/>
        </a:p>
      </dgm:t>
    </dgm:pt>
    <dgm:pt modelId="{B13D7219-357C-FF4A-909E-DBA1639A11AC}" type="sibTrans" cxnId="{3B318FBF-255D-6748-B7E6-F3412BDB2414}">
      <dgm:prSet/>
      <dgm:spPr/>
      <dgm:t>
        <a:bodyPr/>
        <a:lstStyle/>
        <a:p>
          <a:endParaRPr lang="en-US"/>
        </a:p>
      </dgm:t>
    </dgm:pt>
    <dgm:pt modelId="{5FBC4FE9-3822-924E-B503-7CAD08E55CE4}">
      <dgm:prSet phldrT="[Text]"/>
      <dgm:spPr/>
      <dgm:t>
        <a:bodyPr/>
        <a:lstStyle/>
        <a:p>
          <a:r>
            <a:rPr lang="en-US" dirty="0"/>
            <a:t>Data download</a:t>
          </a:r>
        </a:p>
      </dgm:t>
    </dgm:pt>
    <dgm:pt modelId="{35AF50EF-552E-9A4F-864B-64ACD6194E71}" type="parTrans" cxnId="{0B79B1FD-14C4-C04D-ACCF-04EFB139FCAE}">
      <dgm:prSet/>
      <dgm:spPr/>
      <dgm:t>
        <a:bodyPr/>
        <a:lstStyle/>
        <a:p>
          <a:endParaRPr lang="en-US"/>
        </a:p>
      </dgm:t>
    </dgm:pt>
    <dgm:pt modelId="{E0E2C1AD-293A-1240-9DA4-D1D44A595B9A}" type="sibTrans" cxnId="{0B79B1FD-14C4-C04D-ACCF-04EFB139FCAE}">
      <dgm:prSet/>
      <dgm:spPr/>
      <dgm:t>
        <a:bodyPr/>
        <a:lstStyle/>
        <a:p>
          <a:endParaRPr lang="en-US"/>
        </a:p>
      </dgm:t>
    </dgm:pt>
    <dgm:pt modelId="{B142665E-CA0F-EB44-9EEA-FD68104FD7A7}">
      <dgm:prSet phldrT="[Text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Class structure</a:t>
          </a:r>
        </a:p>
      </dgm:t>
    </dgm:pt>
    <dgm:pt modelId="{9F017E44-80BF-C442-B407-D27D7D263A42}" type="parTrans" cxnId="{D2A84FF4-BB42-2E44-8D00-3EFA1F89980B}">
      <dgm:prSet/>
      <dgm:spPr/>
      <dgm:t>
        <a:bodyPr/>
        <a:lstStyle/>
        <a:p>
          <a:endParaRPr lang="en-US"/>
        </a:p>
      </dgm:t>
    </dgm:pt>
    <dgm:pt modelId="{CF4B1061-1C16-404C-A986-45E807DEA949}" type="sibTrans" cxnId="{D2A84FF4-BB42-2E44-8D00-3EFA1F89980B}">
      <dgm:prSet/>
      <dgm:spPr/>
      <dgm:t>
        <a:bodyPr/>
        <a:lstStyle/>
        <a:p>
          <a:endParaRPr lang="en-US"/>
        </a:p>
      </dgm:t>
    </dgm:pt>
    <dgm:pt modelId="{0AB19C4C-A8BB-FE4F-8BEC-DDD49E8C3A5B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Presentation</a:t>
          </a:r>
        </a:p>
      </dgm:t>
    </dgm:pt>
    <dgm:pt modelId="{61FDF83D-FC41-DA4B-9BAB-7E17D0FE2DA3}" type="parTrans" cxnId="{0C38D628-4CEE-C249-94BE-E9911E5AF130}">
      <dgm:prSet/>
      <dgm:spPr/>
      <dgm:t>
        <a:bodyPr/>
        <a:lstStyle/>
        <a:p>
          <a:endParaRPr lang="en-US"/>
        </a:p>
      </dgm:t>
    </dgm:pt>
    <dgm:pt modelId="{02AE735C-DB08-554D-9FB1-7FD9F410E7BB}" type="sibTrans" cxnId="{0C38D628-4CEE-C249-94BE-E9911E5AF130}">
      <dgm:prSet/>
      <dgm:spPr/>
      <dgm:t>
        <a:bodyPr/>
        <a:lstStyle/>
        <a:p>
          <a:endParaRPr lang="en-US"/>
        </a:p>
      </dgm:t>
    </dgm:pt>
    <dgm:pt modelId="{13EF44D0-B735-664E-BC1D-AD7AFC85460C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</a:t>
          </a:r>
        </a:p>
      </dgm:t>
    </dgm:pt>
    <dgm:pt modelId="{71F007C3-2A5C-AA4D-B100-BAF4E1A720EC}" type="parTrans" cxnId="{000F49A3-E9E2-774F-BFA0-4385500C55F2}">
      <dgm:prSet/>
      <dgm:spPr/>
      <dgm:t>
        <a:bodyPr/>
        <a:lstStyle/>
        <a:p>
          <a:endParaRPr lang="en-US"/>
        </a:p>
      </dgm:t>
    </dgm:pt>
    <dgm:pt modelId="{DB893AC2-DD7D-FE47-843C-413127CE4BF8}" type="sibTrans" cxnId="{000F49A3-E9E2-774F-BFA0-4385500C55F2}">
      <dgm:prSet/>
      <dgm:spPr/>
      <dgm:t>
        <a:bodyPr/>
        <a:lstStyle/>
        <a:p>
          <a:endParaRPr lang="en-US"/>
        </a:p>
      </dgm:t>
    </dgm:pt>
    <dgm:pt modelId="{7233DE90-1016-5949-A1F5-8C2FD6439C2A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Data</a:t>
          </a:r>
        </a:p>
      </dgm:t>
    </dgm:pt>
    <dgm:pt modelId="{13763649-BAD8-1D41-A280-05B745624DB1}" type="parTrans" cxnId="{4ABE8A36-EE77-B34F-AE86-3A3C7297E92B}">
      <dgm:prSet/>
      <dgm:spPr/>
      <dgm:t>
        <a:bodyPr/>
        <a:lstStyle/>
        <a:p>
          <a:endParaRPr lang="en-US"/>
        </a:p>
      </dgm:t>
    </dgm:pt>
    <dgm:pt modelId="{5C720D1B-34D1-F24D-A4F2-60090C7FB84A}" type="sibTrans" cxnId="{4ABE8A36-EE77-B34F-AE86-3A3C7297E92B}">
      <dgm:prSet/>
      <dgm:spPr/>
      <dgm:t>
        <a:bodyPr/>
        <a:lstStyle/>
        <a:p>
          <a:endParaRPr lang="en-US"/>
        </a:p>
      </dgm:t>
    </dgm:pt>
    <dgm:pt modelId="{BCF1AD64-81F8-F641-B821-4B3C35A2FB23}">
      <dgm:prSet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Methods / Workflows</a:t>
          </a:r>
        </a:p>
      </dgm:t>
    </dgm:pt>
    <dgm:pt modelId="{6BE8D846-46F9-F04C-96A4-F2062B845BE4}" type="parTrans" cxnId="{A60D6230-493F-9E41-9599-2BA3FC698F26}">
      <dgm:prSet/>
      <dgm:spPr/>
      <dgm:t>
        <a:bodyPr/>
        <a:lstStyle/>
        <a:p>
          <a:endParaRPr lang="en-US"/>
        </a:p>
      </dgm:t>
    </dgm:pt>
    <dgm:pt modelId="{B2F0632D-87C9-5F4C-A0CA-A452836B81C6}" type="sibTrans" cxnId="{A60D6230-493F-9E41-9599-2BA3FC698F26}">
      <dgm:prSet/>
      <dgm:spPr/>
      <dgm:t>
        <a:bodyPr/>
        <a:lstStyle/>
        <a:p>
          <a:endParaRPr lang="en-US"/>
        </a:p>
      </dgm:t>
    </dgm:pt>
    <dgm:pt modelId="{F4122911-9270-AB42-BA18-0CA8EDCDF757}">
      <dgm:prSet/>
      <dgm:spPr/>
      <dgm:t>
        <a:bodyPr/>
        <a:lstStyle/>
        <a:p>
          <a:r>
            <a:rPr lang="en-US" dirty="0"/>
            <a:t>Data Storage</a:t>
          </a:r>
        </a:p>
      </dgm:t>
    </dgm:pt>
    <dgm:pt modelId="{7A478AA8-6285-BE46-8952-BE5DEE095A55}" type="parTrans" cxnId="{F55DE94D-FA1C-F749-8972-8FF6AB6B253D}">
      <dgm:prSet/>
      <dgm:spPr/>
      <dgm:t>
        <a:bodyPr/>
        <a:lstStyle/>
        <a:p>
          <a:endParaRPr lang="en-US"/>
        </a:p>
      </dgm:t>
    </dgm:pt>
    <dgm:pt modelId="{8AC3A775-2402-444C-A98C-4E20A7F7F0BC}" type="sibTrans" cxnId="{F55DE94D-FA1C-F749-8972-8FF6AB6B253D}">
      <dgm:prSet/>
      <dgm:spPr/>
      <dgm:t>
        <a:bodyPr/>
        <a:lstStyle/>
        <a:p>
          <a:endParaRPr lang="en-US"/>
        </a:p>
      </dgm:t>
    </dgm:pt>
    <dgm:pt modelId="{8E35C77F-3685-004C-938B-D7A3A587151C}" type="pres">
      <dgm:prSet presAssocID="{E3251BBE-EA47-DC47-A6D2-734D40E3DC8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90F0303-B3D1-6D48-90F6-8AEF1E56D0B3}" type="pres">
      <dgm:prSet presAssocID="{E3251BBE-EA47-DC47-A6D2-734D40E3DC84}" presName="hierFlow" presStyleCnt="0"/>
      <dgm:spPr/>
    </dgm:pt>
    <dgm:pt modelId="{218ECE71-2F19-5147-8B78-153F2E90B630}" type="pres">
      <dgm:prSet presAssocID="{E3251BBE-EA47-DC47-A6D2-734D40E3DC84}" presName="firstBuf" presStyleCnt="0"/>
      <dgm:spPr/>
    </dgm:pt>
    <dgm:pt modelId="{07B72B20-6874-D54D-823D-F1E9614614D3}" type="pres">
      <dgm:prSet presAssocID="{E3251BBE-EA47-DC47-A6D2-734D40E3DC8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131E859-3242-1A41-81FF-D1B7B3D77B9D}" type="pres">
      <dgm:prSet presAssocID="{F1CCFDA8-343F-954D-A4DA-417690A8FAF8}" presName="Name14" presStyleCnt="0"/>
      <dgm:spPr/>
    </dgm:pt>
    <dgm:pt modelId="{5791935B-EE3A-8441-818E-082C2CA2DD86}" type="pres">
      <dgm:prSet presAssocID="{F1CCFDA8-343F-954D-A4DA-417690A8FAF8}" presName="level1Shape" presStyleLbl="node0" presStyleIdx="0" presStyleCnt="1">
        <dgm:presLayoutVars>
          <dgm:chPref val="3"/>
        </dgm:presLayoutVars>
      </dgm:prSet>
      <dgm:spPr/>
    </dgm:pt>
    <dgm:pt modelId="{99CA1DDC-5F91-C44B-AAA0-0390A6D7258C}" type="pres">
      <dgm:prSet presAssocID="{F1CCFDA8-343F-954D-A4DA-417690A8FAF8}" presName="hierChild2" presStyleCnt="0"/>
      <dgm:spPr/>
    </dgm:pt>
    <dgm:pt modelId="{6B6BBE43-65DE-4347-BFC4-D87603E95571}" type="pres">
      <dgm:prSet presAssocID="{6BE8D846-46F9-F04C-96A4-F2062B845BE4}" presName="Name19" presStyleLbl="parChTrans1D2" presStyleIdx="0" presStyleCnt="3"/>
      <dgm:spPr/>
    </dgm:pt>
    <dgm:pt modelId="{1234BF18-B887-854E-BCF9-507B49AA7752}" type="pres">
      <dgm:prSet presAssocID="{BCF1AD64-81F8-F641-B821-4B3C35A2FB23}" presName="Name21" presStyleCnt="0"/>
      <dgm:spPr/>
    </dgm:pt>
    <dgm:pt modelId="{6D2451D9-6650-6C4B-8C55-584E5EC9E67A}" type="pres">
      <dgm:prSet presAssocID="{BCF1AD64-81F8-F641-B821-4B3C35A2FB23}" presName="level2Shape" presStyleLbl="node2" presStyleIdx="0" presStyleCnt="3"/>
      <dgm:spPr/>
    </dgm:pt>
    <dgm:pt modelId="{F6B254EA-B557-AD47-B2D7-58439CC1F00B}" type="pres">
      <dgm:prSet presAssocID="{BCF1AD64-81F8-F641-B821-4B3C35A2FB23}" presName="hierChild3" presStyleCnt="0"/>
      <dgm:spPr/>
    </dgm:pt>
    <dgm:pt modelId="{A294D797-1C6E-014B-ABFB-0B73D086323F}" type="pres">
      <dgm:prSet presAssocID="{4F85EC4A-B35A-3F4A-B583-5549765D9D8F}" presName="Name19" presStyleLbl="parChTrans1D2" presStyleIdx="1" presStyleCnt="3"/>
      <dgm:spPr/>
    </dgm:pt>
    <dgm:pt modelId="{79BCDE34-AEC3-634A-8449-B292B1C828F0}" type="pres">
      <dgm:prSet presAssocID="{3DEC3DDD-B5A2-4D42-803D-4223D3D96583}" presName="Name21" presStyleCnt="0"/>
      <dgm:spPr/>
    </dgm:pt>
    <dgm:pt modelId="{9FDB7DBC-6049-3A46-82AB-AA1501117E4A}" type="pres">
      <dgm:prSet presAssocID="{3DEC3DDD-B5A2-4D42-803D-4223D3D96583}" presName="level2Shape" presStyleLbl="node2" presStyleIdx="1" presStyleCnt="3"/>
      <dgm:spPr/>
    </dgm:pt>
    <dgm:pt modelId="{1CF087D0-2335-7B4A-BF94-8E93DD542BE7}" type="pres">
      <dgm:prSet presAssocID="{3DEC3DDD-B5A2-4D42-803D-4223D3D96583}" presName="hierChild3" presStyleCnt="0"/>
      <dgm:spPr/>
    </dgm:pt>
    <dgm:pt modelId="{14D62349-0AE9-8B4A-8028-FA7D56F0F29E}" type="pres">
      <dgm:prSet presAssocID="{1F3EB0E9-4F76-8541-A104-0CA6F2752074}" presName="Name19" presStyleLbl="parChTrans1D3" presStyleIdx="0" presStyleCnt="3"/>
      <dgm:spPr/>
    </dgm:pt>
    <dgm:pt modelId="{6E896DA4-CD9C-244D-A422-804A54FEE0C6}" type="pres">
      <dgm:prSet presAssocID="{94B73326-8040-6B4B-BA03-E36CF3ACFF05}" presName="Name21" presStyleCnt="0"/>
      <dgm:spPr/>
    </dgm:pt>
    <dgm:pt modelId="{952E5086-BB01-5C46-9AE4-2CD7E82768E2}" type="pres">
      <dgm:prSet presAssocID="{94B73326-8040-6B4B-BA03-E36CF3ACFF05}" presName="level2Shape" presStyleLbl="node3" presStyleIdx="0" presStyleCnt="3"/>
      <dgm:spPr/>
    </dgm:pt>
    <dgm:pt modelId="{51FD9480-6F86-5641-86E2-69DE96896C69}" type="pres">
      <dgm:prSet presAssocID="{94B73326-8040-6B4B-BA03-E36CF3ACFF05}" presName="hierChild3" presStyleCnt="0"/>
      <dgm:spPr/>
    </dgm:pt>
    <dgm:pt modelId="{AEF19690-6AB6-E844-A2EC-827CBF36411B}" type="pres">
      <dgm:prSet presAssocID="{35AF50EF-552E-9A4F-864B-64ACD6194E71}" presName="Name19" presStyleLbl="parChTrans1D3" presStyleIdx="1" presStyleCnt="3"/>
      <dgm:spPr/>
    </dgm:pt>
    <dgm:pt modelId="{3642CF62-CD4F-1C47-84BE-B76B3915F850}" type="pres">
      <dgm:prSet presAssocID="{5FBC4FE9-3822-924E-B503-7CAD08E55CE4}" presName="Name21" presStyleCnt="0"/>
      <dgm:spPr/>
    </dgm:pt>
    <dgm:pt modelId="{3B410C80-AB52-9643-9D01-9E6E5BD57F99}" type="pres">
      <dgm:prSet presAssocID="{5FBC4FE9-3822-924E-B503-7CAD08E55CE4}" presName="level2Shape" presStyleLbl="node3" presStyleIdx="1" presStyleCnt="3"/>
      <dgm:spPr/>
    </dgm:pt>
    <dgm:pt modelId="{FA0C1EDC-73AB-4B4E-8F70-062FEC02585B}" type="pres">
      <dgm:prSet presAssocID="{5FBC4FE9-3822-924E-B503-7CAD08E55CE4}" presName="hierChild3" presStyleCnt="0"/>
      <dgm:spPr/>
    </dgm:pt>
    <dgm:pt modelId="{06743EAC-A7EB-DD46-9483-EFDE51FBC60E}" type="pres">
      <dgm:prSet presAssocID="{7A478AA8-6285-BE46-8952-BE5DEE095A55}" presName="Name19" presStyleLbl="parChTrans1D3" presStyleIdx="2" presStyleCnt="3"/>
      <dgm:spPr/>
    </dgm:pt>
    <dgm:pt modelId="{CD5C2F20-9299-434B-9CAB-A6C24E21C97C}" type="pres">
      <dgm:prSet presAssocID="{F4122911-9270-AB42-BA18-0CA8EDCDF757}" presName="Name21" presStyleCnt="0"/>
      <dgm:spPr/>
    </dgm:pt>
    <dgm:pt modelId="{5B606D9B-0607-D94E-9F9C-3D127694B920}" type="pres">
      <dgm:prSet presAssocID="{F4122911-9270-AB42-BA18-0CA8EDCDF757}" presName="level2Shape" presStyleLbl="node3" presStyleIdx="2" presStyleCnt="3"/>
      <dgm:spPr/>
    </dgm:pt>
    <dgm:pt modelId="{4CAE29D9-4139-3849-A36B-CAD2C8BE833E}" type="pres">
      <dgm:prSet presAssocID="{F4122911-9270-AB42-BA18-0CA8EDCDF757}" presName="hierChild3" presStyleCnt="0"/>
      <dgm:spPr/>
    </dgm:pt>
    <dgm:pt modelId="{B088DBA2-F200-B740-A601-B5C7C1DFD987}" type="pres">
      <dgm:prSet presAssocID="{9F017E44-80BF-C442-B407-D27D7D263A42}" presName="Name19" presStyleLbl="parChTrans1D2" presStyleIdx="2" presStyleCnt="3"/>
      <dgm:spPr/>
    </dgm:pt>
    <dgm:pt modelId="{4291381D-0864-E140-A040-37EEC6699160}" type="pres">
      <dgm:prSet presAssocID="{B142665E-CA0F-EB44-9EEA-FD68104FD7A7}" presName="Name21" presStyleCnt="0"/>
      <dgm:spPr/>
    </dgm:pt>
    <dgm:pt modelId="{B0C00B96-986C-5F48-AEA3-9F99EE233C38}" type="pres">
      <dgm:prSet presAssocID="{B142665E-CA0F-EB44-9EEA-FD68104FD7A7}" presName="level2Shape" presStyleLbl="node2" presStyleIdx="2" presStyleCnt="3"/>
      <dgm:spPr/>
    </dgm:pt>
    <dgm:pt modelId="{A69FD22E-644E-E54D-94BB-0586D2E40EDA}" type="pres">
      <dgm:prSet presAssocID="{B142665E-CA0F-EB44-9EEA-FD68104FD7A7}" presName="hierChild3" presStyleCnt="0"/>
      <dgm:spPr/>
    </dgm:pt>
    <dgm:pt modelId="{1DC29CEE-BD26-E544-AF3A-A9898C130C2C}" type="pres">
      <dgm:prSet presAssocID="{E3251BBE-EA47-DC47-A6D2-734D40E3DC84}" presName="bgShapesFlow" presStyleCnt="0"/>
      <dgm:spPr/>
    </dgm:pt>
    <dgm:pt modelId="{1741EA77-1645-3245-8BE5-00D09A064A5B}" type="pres">
      <dgm:prSet presAssocID="{0AB19C4C-A8BB-FE4F-8BEC-DDD49E8C3A5B}" presName="rectComp" presStyleCnt="0"/>
      <dgm:spPr/>
    </dgm:pt>
    <dgm:pt modelId="{5D59CF68-73CB-0541-9AF0-C353F396AD49}" type="pres">
      <dgm:prSet presAssocID="{0AB19C4C-A8BB-FE4F-8BEC-DDD49E8C3A5B}" presName="bgRect" presStyleLbl="bgShp" presStyleIdx="0" presStyleCnt="3"/>
      <dgm:spPr/>
    </dgm:pt>
    <dgm:pt modelId="{2D91A7F1-2A5B-0D4D-BD82-48C1C267B345}" type="pres">
      <dgm:prSet presAssocID="{0AB19C4C-A8BB-FE4F-8BEC-DDD49E8C3A5B}" presName="bgRectTx" presStyleLbl="bgShp" presStyleIdx="0" presStyleCnt="3">
        <dgm:presLayoutVars>
          <dgm:bulletEnabled val="1"/>
        </dgm:presLayoutVars>
      </dgm:prSet>
      <dgm:spPr/>
    </dgm:pt>
    <dgm:pt modelId="{E0336C01-665D-7C41-9E08-CA0395518DA7}" type="pres">
      <dgm:prSet presAssocID="{0AB19C4C-A8BB-FE4F-8BEC-DDD49E8C3A5B}" presName="spComp" presStyleCnt="0"/>
      <dgm:spPr/>
    </dgm:pt>
    <dgm:pt modelId="{8FB7424F-59A3-2642-AB5B-B88A832167F2}" type="pres">
      <dgm:prSet presAssocID="{0AB19C4C-A8BB-FE4F-8BEC-DDD49E8C3A5B}" presName="vSp" presStyleCnt="0"/>
      <dgm:spPr/>
    </dgm:pt>
    <dgm:pt modelId="{4A434DDA-7849-174C-A18C-A43858B1FC75}" type="pres">
      <dgm:prSet presAssocID="{13EF44D0-B735-664E-BC1D-AD7AFC85460C}" presName="rectComp" presStyleCnt="0"/>
      <dgm:spPr/>
    </dgm:pt>
    <dgm:pt modelId="{F6ABCE05-C198-DA4D-9D61-CD1354017122}" type="pres">
      <dgm:prSet presAssocID="{13EF44D0-B735-664E-BC1D-AD7AFC85460C}" presName="bgRect" presStyleLbl="bgShp" presStyleIdx="1" presStyleCnt="3"/>
      <dgm:spPr/>
    </dgm:pt>
    <dgm:pt modelId="{B81732F6-16F3-164E-BA9D-FD8EF6B7CE3A}" type="pres">
      <dgm:prSet presAssocID="{13EF44D0-B735-664E-BC1D-AD7AFC85460C}" presName="bgRectTx" presStyleLbl="bgShp" presStyleIdx="1" presStyleCnt="3">
        <dgm:presLayoutVars>
          <dgm:bulletEnabled val="1"/>
        </dgm:presLayoutVars>
      </dgm:prSet>
      <dgm:spPr/>
    </dgm:pt>
    <dgm:pt modelId="{B5C06BE6-C6E1-DB4C-85FB-4FEF37E7131E}" type="pres">
      <dgm:prSet presAssocID="{13EF44D0-B735-664E-BC1D-AD7AFC85460C}" presName="spComp" presStyleCnt="0"/>
      <dgm:spPr/>
    </dgm:pt>
    <dgm:pt modelId="{DA731964-3A33-0443-8571-A190976CF9D2}" type="pres">
      <dgm:prSet presAssocID="{13EF44D0-B735-664E-BC1D-AD7AFC85460C}" presName="vSp" presStyleCnt="0"/>
      <dgm:spPr/>
    </dgm:pt>
    <dgm:pt modelId="{19553D76-2B2F-1B4A-8774-A2E7252515B6}" type="pres">
      <dgm:prSet presAssocID="{7233DE90-1016-5949-A1F5-8C2FD6439C2A}" presName="rectComp" presStyleCnt="0"/>
      <dgm:spPr/>
    </dgm:pt>
    <dgm:pt modelId="{D1388F21-6FE1-464D-A8C2-79AD9DAAC6E9}" type="pres">
      <dgm:prSet presAssocID="{7233DE90-1016-5949-A1F5-8C2FD6439C2A}" presName="bgRect" presStyleLbl="bgShp" presStyleIdx="2" presStyleCnt="3"/>
      <dgm:spPr/>
    </dgm:pt>
    <dgm:pt modelId="{3F07FA77-0B5C-9E46-BD04-C880ACF97C82}" type="pres">
      <dgm:prSet presAssocID="{7233DE90-1016-5949-A1F5-8C2FD6439C2A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9AF81601-9F1D-C24E-B451-8A4B6AABA962}" type="presOf" srcId="{1F3EB0E9-4F76-8541-A104-0CA6F2752074}" destId="{14D62349-0AE9-8B4A-8028-FA7D56F0F29E}" srcOrd="0" destOrd="0" presId="urn:microsoft.com/office/officeart/2005/8/layout/hierarchy6"/>
    <dgm:cxn modelId="{0E293805-9D76-A64E-B363-B9BEC6882700}" type="presOf" srcId="{6BE8D846-46F9-F04C-96A4-F2062B845BE4}" destId="{6B6BBE43-65DE-4347-BFC4-D87603E95571}" srcOrd="0" destOrd="0" presId="urn:microsoft.com/office/officeart/2005/8/layout/hierarchy6"/>
    <dgm:cxn modelId="{EE0BAC1A-21D7-954A-87DA-26FD8014BD55}" type="presOf" srcId="{7233DE90-1016-5949-A1F5-8C2FD6439C2A}" destId="{D1388F21-6FE1-464D-A8C2-79AD9DAAC6E9}" srcOrd="0" destOrd="0" presId="urn:microsoft.com/office/officeart/2005/8/layout/hierarchy6"/>
    <dgm:cxn modelId="{8A1E6922-50CC-8744-816F-9B352598247A}" type="presOf" srcId="{13EF44D0-B735-664E-BC1D-AD7AFC85460C}" destId="{F6ABCE05-C198-DA4D-9D61-CD1354017122}" srcOrd="0" destOrd="0" presId="urn:microsoft.com/office/officeart/2005/8/layout/hierarchy6"/>
    <dgm:cxn modelId="{0C38D628-4CEE-C249-94BE-E9911E5AF130}" srcId="{E3251BBE-EA47-DC47-A6D2-734D40E3DC84}" destId="{0AB19C4C-A8BB-FE4F-8BEC-DDD49E8C3A5B}" srcOrd="1" destOrd="0" parTransId="{61FDF83D-FC41-DA4B-9BAB-7E17D0FE2DA3}" sibTransId="{02AE735C-DB08-554D-9FB1-7FD9F410E7BB}"/>
    <dgm:cxn modelId="{9D94EB2E-5B03-C94A-9663-E42F29A5E5FD}" srcId="{E3251BBE-EA47-DC47-A6D2-734D40E3DC84}" destId="{F1CCFDA8-343F-954D-A4DA-417690A8FAF8}" srcOrd="0" destOrd="0" parTransId="{76CF28C7-1A2D-2844-846C-0F3CA5D4A18D}" sibTransId="{1FAA0313-F5A1-AB44-815E-0BA04545E93E}"/>
    <dgm:cxn modelId="{A60D6230-493F-9E41-9599-2BA3FC698F26}" srcId="{F1CCFDA8-343F-954D-A4DA-417690A8FAF8}" destId="{BCF1AD64-81F8-F641-B821-4B3C35A2FB23}" srcOrd="0" destOrd="0" parTransId="{6BE8D846-46F9-F04C-96A4-F2062B845BE4}" sibTransId="{B2F0632D-87C9-5F4C-A0CA-A452836B81C6}"/>
    <dgm:cxn modelId="{4ABE8A36-EE77-B34F-AE86-3A3C7297E92B}" srcId="{E3251BBE-EA47-DC47-A6D2-734D40E3DC84}" destId="{7233DE90-1016-5949-A1F5-8C2FD6439C2A}" srcOrd="3" destOrd="0" parTransId="{13763649-BAD8-1D41-A280-05B745624DB1}" sibTransId="{5C720D1B-34D1-F24D-A4F2-60090C7FB84A}"/>
    <dgm:cxn modelId="{0A48B63A-FD83-9B49-9E51-A7605D67C4BA}" type="presOf" srcId="{B142665E-CA0F-EB44-9EEA-FD68104FD7A7}" destId="{B0C00B96-986C-5F48-AEA3-9F99EE233C38}" srcOrd="0" destOrd="0" presId="urn:microsoft.com/office/officeart/2005/8/layout/hierarchy6"/>
    <dgm:cxn modelId="{F55DE94D-FA1C-F749-8972-8FF6AB6B253D}" srcId="{3DEC3DDD-B5A2-4D42-803D-4223D3D96583}" destId="{F4122911-9270-AB42-BA18-0CA8EDCDF757}" srcOrd="2" destOrd="0" parTransId="{7A478AA8-6285-BE46-8952-BE5DEE095A55}" sibTransId="{8AC3A775-2402-444C-A98C-4E20A7F7F0BC}"/>
    <dgm:cxn modelId="{29412458-B15D-6647-A020-D1C3AFB05A27}" type="presOf" srcId="{0AB19C4C-A8BB-FE4F-8BEC-DDD49E8C3A5B}" destId="{5D59CF68-73CB-0541-9AF0-C353F396AD49}" srcOrd="0" destOrd="0" presId="urn:microsoft.com/office/officeart/2005/8/layout/hierarchy6"/>
    <dgm:cxn modelId="{284C8A5B-EE7D-B74A-933A-BF16F0A8B053}" type="presOf" srcId="{35AF50EF-552E-9A4F-864B-64ACD6194E71}" destId="{AEF19690-6AB6-E844-A2EC-827CBF36411B}" srcOrd="0" destOrd="0" presId="urn:microsoft.com/office/officeart/2005/8/layout/hierarchy6"/>
    <dgm:cxn modelId="{5C772B5D-C6EA-AA44-92F2-7D25E2FADDE2}" type="presOf" srcId="{BCF1AD64-81F8-F641-B821-4B3C35A2FB23}" destId="{6D2451D9-6650-6C4B-8C55-584E5EC9E67A}" srcOrd="0" destOrd="0" presId="urn:microsoft.com/office/officeart/2005/8/layout/hierarchy6"/>
    <dgm:cxn modelId="{CA1A7E62-4323-C24E-9008-2734FB9F2BF1}" srcId="{F1CCFDA8-343F-954D-A4DA-417690A8FAF8}" destId="{3DEC3DDD-B5A2-4D42-803D-4223D3D96583}" srcOrd="1" destOrd="0" parTransId="{4F85EC4A-B35A-3F4A-B583-5549765D9D8F}" sibTransId="{8FE75109-FF0B-DF45-83D8-EB61FF4DC764}"/>
    <dgm:cxn modelId="{AF066975-5500-2940-BF0A-93F277F1EFAB}" type="presOf" srcId="{F1CCFDA8-343F-954D-A4DA-417690A8FAF8}" destId="{5791935B-EE3A-8441-818E-082C2CA2DD86}" srcOrd="0" destOrd="0" presId="urn:microsoft.com/office/officeart/2005/8/layout/hierarchy6"/>
    <dgm:cxn modelId="{7F16067B-7986-4E41-9BDC-F5AEE6CA76D7}" type="presOf" srcId="{5FBC4FE9-3822-924E-B503-7CAD08E55CE4}" destId="{3B410C80-AB52-9643-9D01-9E6E5BD57F99}" srcOrd="0" destOrd="0" presId="urn:microsoft.com/office/officeart/2005/8/layout/hierarchy6"/>
    <dgm:cxn modelId="{C0029F85-9CA7-3D4E-90D8-20B4B0F05148}" type="presOf" srcId="{3DEC3DDD-B5A2-4D42-803D-4223D3D96583}" destId="{9FDB7DBC-6049-3A46-82AB-AA1501117E4A}" srcOrd="0" destOrd="0" presId="urn:microsoft.com/office/officeart/2005/8/layout/hierarchy6"/>
    <dgm:cxn modelId="{F7802D87-FBC1-AF43-9F4B-C94193AA2DFC}" type="presOf" srcId="{7A478AA8-6285-BE46-8952-BE5DEE095A55}" destId="{06743EAC-A7EB-DD46-9483-EFDE51FBC60E}" srcOrd="0" destOrd="0" presId="urn:microsoft.com/office/officeart/2005/8/layout/hierarchy6"/>
    <dgm:cxn modelId="{F030898E-2865-BE42-A56F-EBBDAAC1653D}" type="presOf" srcId="{9F017E44-80BF-C442-B407-D27D7D263A42}" destId="{B088DBA2-F200-B740-A601-B5C7C1DFD987}" srcOrd="0" destOrd="0" presId="urn:microsoft.com/office/officeart/2005/8/layout/hierarchy6"/>
    <dgm:cxn modelId="{8460ED8E-CA41-DD44-ABE4-8A26C8C5F18E}" type="presOf" srcId="{94B73326-8040-6B4B-BA03-E36CF3ACFF05}" destId="{952E5086-BB01-5C46-9AE4-2CD7E82768E2}" srcOrd="0" destOrd="0" presId="urn:microsoft.com/office/officeart/2005/8/layout/hierarchy6"/>
    <dgm:cxn modelId="{000F49A3-E9E2-774F-BFA0-4385500C55F2}" srcId="{E3251BBE-EA47-DC47-A6D2-734D40E3DC84}" destId="{13EF44D0-B735-664E-BC1D-AD7AFC85460C}" srcOrd="2" destOrd="0" parTransId="{71F007C3-2A5C-AA4D-B100-BAF4E1A720EC}" sibTransId="{DB893AC2-DD7D-FE47-843C-413127CE4BF8}"/>
    <dgm:cxn modelId="{0241B4B0-CF55-4C42-B75A-863C8696D3E3}" type="presOf" srcId="{7233DE90-1016-5949-A1F5-8C2FD6439C2A}" destId="{3F07FA77-0B5C-9E46-BD04-C880ACF97C82}" srcOrd="1" destOrd="0" presId="urn:microsoft.com/office/officeart/2005/8/layout/hierarchy6"/>
    <dgm:cxn modelId="{215112B1-AD18-C14C-9FE7-1B1D4FE8F2DC}" type="presOf" srcId="{E3251BBE-EA47-DC47-A6D2-734D40E3DC84}" destId="{8E35C77F-3685-004C-938B-D7A3A587151C}" srcOrd="0" destOrd="0" presId="urn:microsoft.com/office/officeart/2005/8/layout/hierarchy6"/>
    <dgm:cxn modelId="{CE7948B1-BF88-2C4C-A235-39FA427EFCAA}" type="presOf" srcId="{13EF44D0-B735-664E-BC1D-AD7AFC85460C}" destId="{B81732F6-16F3-164E-BA9D-FD8EF6B7CE3A}" srcOrd="1" destOrd="0" presId="urn:microsoft.com/office/officeart/2005/8/layout/hierarchy6"/>
    <dgm:cxn modelId="{60EF5AB6-0B39-7A4B-BE87-4046D37FEB6C}" type="presOf" srcId="{4F85EC4A-B35A-3F4A-B583-5549765D9D8F}" destId="{A294D797-1C6E-014B-ABFB-0B73D086323F}" srcOrd="0" destOrd="0" presId="urn:microsoft.com/office/officeart/2005/8/layout/hierarchy6"/>
    <dgm:cxn modelId="{3B318FBF-255D-6748-B7E6-F3412BDB2414}" srcId="{3DEC3DDD-B5A2-4D42-803D-4223D3D96583}" destId="{94B73326-8040-6B4B-BA03-E36CF3ACFF05}" srcOrd="0" destOrd="0" parTransId="{1F3EB0E9-4F76-8541-A104-0CA6F2752074}" sibTransId="{B13D7219-357C-FF4A-909E-DBA1639A11AC}"/>
    <dgm:cxn modelId="{8CFBB8EE-6369-F847-BD57-50FAA2017AEC}" type="presOf" srcId="{0AB19C4C-A8BB-FE4F-8BEC-DDD49E8C3A5B}" destId="{2D91A7F1-2A5B-0D4D-BD82-48C1C267B345}" srcOrd="1" destOrd="0" presId="urn:microsoft.com/office/officeart/2005/8/layout/hierarchy6"/>
    <dgm:cxn modelId="{D2A84FF4-BB42-2E44-8D00-3EFA1F89980B}" srcId="{F1CCFDA8-343F-954D-A4DA-417690A8FAF8}" destId="{B142665E-CA0F-EB44-9EEA-FD68104FD7A7}" srcOrd="2" destOrd="0" parTransId="{9F017E44-80BF-C442-B407-D27D7D263A42}" sibTransId="{CF4B1061-1C16-404C-A986-45E807DEA949}"/>
    <dgm:cxn modelId="{E04ABEF8-7132-EC43-9DF6-3EB3083C1781}" type="presOf" srcId="{F4122911-9270-AB42-BA18-0CA8EDCDF757}" destId="{5B606D9B-0607-D94E-9F9C-3D127694B920}" srcOrd="0" destOrd="0" presId="urn:microsoft.com/office/officeart/2005/8/layout/hierarchy6"/>
    <dgm:cxn modelId="{0B79B1FD-14C4-C04D-ACCF-04EFB139FCAE}" srcId="{3DEC3DDD-B5A2-4D42-803D-4223D3D96583}" destId="{5FBC4FE9-3822-924E-B503-7CAD08E55CE4}" srcOrd="1" destOrd="0" parTransId="{35AF50EF-552E-9A4F-864B-64ACD6194E71}" sibTransId="{E0E2C1AD-293A-1240-9DA4-D1D44A595B9A}"/>
    <dgm:cxn modelId="{E5BF36C9-B247-CA44-B25C-81B5E8BEB19E}" type="presParOf" srcId="{8E35C77F-3685-004C-938B-D7A3A587151C}" destId="{A90F0303-B3D1-6D48-90F6-8AEF1E56D0B3}" srcOrd="0" destOrd="0" presId="urn:microsoft.com/office/officeart/2005/8/layout/hierarchy6"/>
    <dgm:cxn modelId="{48B9B0CF-B987-3D4A-85C3-E7CA151E0EC6}" type="presParOf" srcId="{A90F0303-B3D1-6D48-90F6-8AEF1E56D0B3}" destId="{218ECE71-2F19-5147-8B78-153F2E90B630}" srcOrd="0" destOrd="0" presId="urn:microsoft.com/office/officeart/2005/8/layout/hierarchy6"/>
    <dgm:cxn modelId="{5E6FC546-4B6D-3D49-9B2F-23C140E6D211}" type="presParOf" srcId="{A90F0303-B3D1-6D48-90F6-8AEF1E56D0B3}" destId="{07B72B20-6874-D54D-823D-F1E9614614D3}" srcOrd="1" destOrd="0" presId="urn:microsoft.com/office/officeart/2005/8/layout/hierarchy6"/>
    <dgm:cxn modelId="{DFA42C34-9509-654D-B3BD-99A37A17651D}" type="presParOf" srcId="{07B72B20-6874-D54D-823D-F1E9614614D3}" destId="{C131E859-3242-1A41-81FF-D1B7B3D77B9D}" srcOrd="0" destOrd="0" presId="urn:microsoft.com/office/officeart/2005/8/layout/hierarchy6"/>
    <dgm:cxn modelId="{CB804CBE-48BF-664A-B2A3-D359DA5A0CB4}" type="presParOf" srcId="{C131E859-3242-1A41-81FF-D1B7B3D77B9D}" destId="{5791935B-EE3A-8441-818E-082C2CA2DD86}" srcOrd="0" destOrd="0" presId="urn:microsoft.com/office/officeart/2005/8/layout/hierarchy6"/>
    <dgm:cxn modelId="{F5543DFE-3AE8-D542-82D0-688B5A6E9B53}" type="presParOf" srcId="{C131E859-3242-1A41-81FF-D1B7B3D77B9D}" destId="{99CA1DDC-5F91-C44B-AAA0-0390A6D7258C}" srcOrd="1" destOrd="0" presId="urn:microsoft.com/office/officeart/2005/8/layout/hierarchy6"/>
    <dgm:cxn modelId="{2D948869-914A-804A-A421-0A7E2080CE89}" type="presParOf" srcId="{99CA1DDC-5F91-C44B-AAA0-0390A6D7258C}" destId="{6B6BBE43-65DE-4347-BFC4-D87603E95571}" srcOrd="0" destOrd="0" presId="urn:microsoft.com/office/officeart/2005/8/layout/hierarchy6"/>
    <dgm:cxn modelId="{3191B7A1-DEE1-454E-AB5F-0495ACA90D5F}" type="presParOf" srcId="{99CA1DDC-5F91-C44B-AAA0-0390A6D7258C}" destId="{1234BF18-B887-854E-BCF9-507B49AA7752}" srcOrd="1" destOrd="0" presId="urn:microsoft.com/office/officeart/2005/8/layout/hierarchy6"/>
    <dgm:cxn modelId="{9F2AAD50-76E0-6D44-B0E9-BDE6CF48D0EF}" type="presParOf" srcId="{1234BF18-B887-854E-BCF9-507B49AA7752}" destId="{6D2451D9-6650-6C4B-8C55-584E5EC9E67A}" srcOrd="0" destOrd="0" presId="urn:microsoft.com/office/officeart/2005/8/layout/hierarchy6"/>
    <dgm:cxn modelId="{4E63BF30-59B8-1E4B-95C5-C49D65DD39B5}" type="presParOf" srcId="{1234BF18-B887-854E-BCF9-507B49AA7752}" destId="{F6B254EA-B557-AD47-B2D7-58439CC1F00B}" srcOrd="1" destOrd="0" presId="urn:microsoft.com/office/officeart/2005/8/layout/hierarchy6"/>
    <dgm:cxn modelId="{B3AFC349-A653-D141-A32B-D54B74057490}" type="presParOf" srcId="{99CA1DDC-5F91-C44B-AAA0-0390A6D7258C}" destId="{A294D797-1C6E-014B-ABFB-0B73D086323F}" srcOrd="2" destOrd="0" presId="urn:microsoft.com/office/officeart/2005/8/layout/hierarchy6"/>
    <dgm:cxn modelId="{E9759509-F872-2D42-9908-50251D4008CB}" type="presParOf" srcId="{99CA1DDC-5F91-C44B-AAA0-0390A6D7258C}" destId="{79BCDE34-AEC3-634A-8449-B292B1C828F0}" srcOrd="3" destOrd="0" presId="urn:microsoft.com/office/officeart/2005/8/layout/hierarchy6"/>
    <dgm:cxn modelId="{C335D231-0566-5E47-BAE9-F123E1E51911}" type="presParOf" srcId="{79BCDE34-AEC3-634A-8449-B292B1C828F0}" destId="{9FDB7DBC-6049-3A46-82AB-AA1501117E4A}" srcOrd="0" destOrd="0" presId="urn:microsoft.com/office/officeart/2005/8/layout/hierarchy6"/>
    <dgm:cxn modelId="{710B2A50-C635-264A-A931-8B0DAAA1452E}" type="presParOf" srcId="{79BCDE34-AEC3-634A-8449-B292B1C828F0}" destId="{1CF087D0-2335-7B4A-BF94-8E93DD542BE7}" srcOrd="1" destOrd="0" presId="urn:microsoft.com/office/officeart/2005/8/layout/hierarchy6"/>
    <dgm:cxn modelId="{37EB0AAB-1134-D04A-A3D4-02D3228A2E62}" type="presParOf" srcId="{1CF087D0-2335-7B4A-BF94-8E93DD542BE7}" destId="{14D62349-0AE9-8B4A-8028-FA7D56F0F29E}" srcOrd="0" destOrd="0" presId="urn:microsoft.com/office/officeart/2005/8/layout/hierarchy6"/>
    <dgm:cxn modelId="{1AD7165B-E3A8-834D-884A-577B0D6C67DD}" type="presParOf" srcId="{1CF087D0-2335-7B4A-BF94-8E93DD542BE7}" destId="{6E896DA4-CD9C-244D-A422-804A54FEE0C6}" srcOrd="1" destOrd="0" presId="urn:microsoft.com/office/officeart/2005/8/layout/hierarchy6"/>
    <dgm:cxn modelId="{BCA5FE05-C233-DC4E-9715-103DDEDC3539}" type="presParOf" srcId="{6E896DA4-CD9C-244D-A422-804A54FEE0C6}" destId="{952E5086-BB01-5C46-9AE4-2CD7E82768E2}" srcOrd="0" destOrd="0" presId="urn:microsoft.com/office/officeart/2005/8/layout/hierarchy6"/>
    <dgm:cxn modelId="{F051F275-C759-0C4A-B9CB-3F7FCC908A87}" type="presParOf" srcId="{6E896DA4-CD9C-244D-A422-804A54FEE0C6}" destId="{51FD9480-6F86-5641-86E2-69DE96896C69}" srcOrd="1" destOrd="0" presId="urn:microsoft.com/office/officeart/2005/8/layout/hierarchy6"/>
    <dgm:cxn modelId="{486AE316-4BC1-3743-88EC-F719BF83EADB}" type="presParOf" srcId="{1CF087D0-2335-7B4A-BF94-8E93DD542BE7}" destId="{AEF19690-6AB6-E844-A2EC-827CBF36411B}" srcOrd="2" destOrd="0" presId="urn:microsoft.com/office/officeart/2005/8/layout/hierarchy6"/>
    <dgm:cxn modelId="{81CD314C-668B-634B-98F5-32A39F1B0CA4}" type="presParOf" srcId="{1CF087D0-2335-7B4A-BF94-8E93DD542BE7}" destId="{3642CF62-CD4F-1C47-84BE-B76B3915F850}" srcOrd="3" destOrd="0" presId="urn:microsoft.com/office/officeart/2005/8/layout/hierarchy6"/>
    <dgm:cxn modelId="{6731C7C1-D28D-5D44-B72F-B195154CF32E}" type="presParOf" srcId="{3642CF62-CD4F-1C47-84BE-B76B3915F850}" destId="{3B410C80-AB52-9643-9D01-9E6E5BD57F99}" srcOrd="0" destOrd="0" presId="urn:microsoft.com/office/officeart/2005/8/layout/hierarchy6"/>
    <dgm:cxn modelId="{D11A95CC-D860-D040-8FDE-0EC6C33D3ADE}" type="presParOf" srcId="{3642CF62-CD4F-1C47-84BE-B76B3915F850}" destId="{FA0C1EDC-73AB-4B4E-8F70-062FEC02585B}" srcOrd="1" destOrd="0" presId="urn:microsoft.com/office/officeart/2005/8/layout/hierarchy6"/>
    <dgm:cxn modelId="{194EA43E-8F1A-DA41-AA19-A218C6A42482}" type="presParOf" srcId="{1CF087D0-2335-7B4A-BF94-8E93DD542BE7}" destId="{06743EAC-A7EB-DD46-9483-EFDE51FBC60E}" srcOrd="4" destOrd="0" presId="urn:microsoft.com/office/officeart/2005/8/layout/hierarchy6"/>
    <dgm:cxn modelId="{5CE09759-D88F-0C42-ACF5-7512C621B625}" type="presParOf" srcId="{1CF087D0-2335-7B4A-BF94-8E93DD542BE7}" destId="{CD5C2F20-9299-434B-9CAB-A6C24E21C97C}" srcOrd="5" destOrd="0" presId="urn:microsoft.com/office/officeart/2005/8/layout/hierarchy6"/>
    <dgm:cxn modelId="{8E0C9EFF-80DE-9E45-975A-432EE931238C}" type="presParOf" srcId="{CD5C2F20-9299-434B-9CAB-A6C24E21C97C}" destId="{5B606D9B-0607-D94E-9F9C-3D127694B920}" srcOrd="0" destOrd="0" presId="urn:microsoft.com/office/officeart/2005/8/layout/hierarchy6"/>
    <dgm:cxn modelId="{E60BBEB0-683E-1746-B084-FD7616C0F651}" type="presParOf" srcId="{CD5C2F20-9299-434B-9CAB-A6C24E21C97C}" destId="{4CAE29D9-4139-3849-A36B-CAD2C8BE833E}" srcOrd="1" destOrd="0" presId="urn:microsoft.com/office/officeart/2005/8/layout/hierarchy6"/>
    <dgm:cxn modelId="{1D442D43-9385-8443-8A7C-246F8402E4E9}" type="presParOf" srcId="{99CA1DDC-5F91-C44B-AAA0-0390A6D7258C}" destId="{B088DBA2-F200-B740-A601-B5C7C1DFD987}" srcOrd="4" destOrd="0" presId="urn:microsoft.com/office/officeart/2005/8/layout/hierarchy6"/>
    <dgm:cxn modelId="{BC0BBB34-A116-4646-BC30-BCB2D54F6CC2}" type="presParOf" srcId="{99CA1DDC-5F91-C44B-AAA0-0390A6D7258C}" destId="{4291381D-0864-E140-A040-37EEC6699160}" srcOrd="5" destOrd="0" presId="urn:microsoft.com/office/officeart/2005/8/layout/hierarchy6"/>
    <dgm:cxn modelId="{81CC3750-1901-7048-9D3A-6C93F8636C80}" type="presParOf" srcId="{4291381D-0864-E140-A040-37EEC6699160}" destId="{B0C00B96-986C-5F48-AEA3-9F99EE233C38}" srcOrd="0" destOrd="0" presId="urn:microsoft.com/office/officeart/2005/8/layout/hierarchy6"/>
    <dgm:cxn modelId="{243919C1-5DAD-E74A-8523-CBD0FB4E1741}" type="presParOf" srcId="{4291381D-0864-E140-A040-37EEC6699160}" destId="{A69FD22E-644E-E54D-94BB-0586D2E40EDA}" srcOrd="1" destOrd="0" presId="urn:microsoft.com/office/officeart/2005/8/layout/hierarchy6"/>
    <dgm:cxn modelId="{7D021412-EDDD-5044-9BF3-9724F62E0837}" type="presParOf" srcId="{8E35C77F-3685-004C-938B-D7A3A587151C}" destId="{1DC29CEE-BD26-E544-AF3A-A9898C130C2C}" srcOrd="1" destOrd="0" presId="urn:microsoft.com/office/officeart/2005/8/layout/hierarchy6"/>
    <dgm:cxn modelId="{94A86038-7CAF-EF47-B3D3-21171AFCA353}" type="presParOf" srcId="{1DC29CEE-BD26-E544-AF3A-A9898C130C2C}" destId="{1741EA77-1645-3245-8BE5-00D09A064A5B}" srcOrd="0" destOrd="0" presId="urn:microsoft.com/office/officeart/2005/8/layout/hierarchy6"/>
    <dgm:cxn modelId="{47646BFC-5592-F848-BCDA-1F47C1D5251A}" type="presParOf" srcId="{1741EA77-1645-3245-8BE5-00D09A064A5B}" destId="{5D59CF68-73CB-0541-9AF0-C353F396AD49}" srcOrd="0" destOrd="0" presId="urn:microsoft.com/office/officeart/2005/8/layout/hierarchy6"/>
    <dgm:cxn modelId="{B6D68325-6B97-A241-98C1-933C87131199}" type="presParOf" srcId="{1741EA77-1645-3245-8BE5-00D09A064A5B}" destId="{2D91A7F1-2A5B-0D4D-BD82-48C1C267B345}" srcOrd="1" destOrd="0" presId="urn:microsoft.com/office/officeart/2005/8/layout/hierarchy6"/>
    <dgm:cxn modelId="{5DF424A3-91B5-8A40-A1B0-E89F1978BC59}" type="presParOf" srcId="{1DC29CEE-BD26-E544-AF3A-A9898C130C2C}" destId="{E0336C01-665D-7C41-9E08-CA0395518DA7}" srcOrd="1" destOrd="0" presId="urn:microsoft.com/office/officeart/2005/8/layout/hierarchy6"/>
    <dgm:cxn modelId="{CB6F8F74-AF3D-194F-8618-894BC6E7F77A}" type="presParOf" srcId="{E0336C01-665D-7C41-9E08-CA0395518DA7}" destId="{8FB7424F-59A3-2642-AB5B-B88A832167F2}" srcOrd="0" destOrd="0" presId="urn:microsoft.com/office/officeart/2005/8/layout/hierarchy6"/>
    <dgm:cxn modelId="{9AE8E7F1-ABA7-EB45-9722-FD2C5CF34C5F}" type="presParOf" srcId="{1DC29CEE-BD26-E544-AF3A-A9898C130C2C}" destId="{4A434DDA-7849-174C-A18C-A43858B1FC75}" srcOrd="2" destOrd="0" presId="urn:microsoft.com/office/officeart/2005/8/layout/hierarchy6"/>
    <dgm:cxn modelId="{3F7B5872-7C67-3644-9BCB-5A548D9BBEE8}" type="presParOf" srcId="{4A434DDA-7849-174C-A18C-A43858B1FC75}" destId="{F6ABCE05-C198-DA4D-9D61-CD1354017122}" srcOrd="0" destOrd="0" presId="urn:microsoft.com/office/officeart/2005/8/layout/hierarchy6"/>
    <dgm:cxn modelId="{32DD3BE2-FD4A-0841-8B81-21635E27939B}" type="presParOf" srcId="{4A434DDA-7849-174C-A18C-A43858B1FC75}" destId="{B81732F6-16F3-164E-BA9D-FD8EF6B7CE3A}" srcOrd="1" destOrd="0" presId="urn:microsoft.com/office/officeart/2005/8/layout/hierarchy6"/>
    <dgm:cxn modelId="{0CB0C842-C9FB-3B40-90D8-B99042AAFFFE}" type="presParOf" srcId="{1DC29CEE-BD26-E544-AF3A-A9898C130C2C}" destId="{B5C06BE6-C6E1-DB4C-85FB-4FEF37E7131E}" srcOrd="3" destOrd="0" presId="urn:microsoft.com/office/officeart/2005/8/layout/hierarchy6"/>
    <dgm:cxn modelId="{2101A82E-E80F-4747-81D7-42EC74B809D2}" type="presParOf" srcId="{B5C06BE6-C6E1-DB4C-85FB-4FEF37E7131E}" destId="{DA731964-3A33-0443-8571-A190976CF9D2}" srcOrd="0" destOrd="0" presId="urn:microsoft.com/office/officeart/2005/8/layout/hierarchy6"/>
    <dgm:cxn modelId="{9EF1CECB-C3D3-064B-B3A9-1122888F09AB}" type="presParOf" srcId="{1DC29CEE-BD26-E544-AF3A-A9898C130C2C}" destId="{19553D76-2B2F-1B4A-8774-A2E7252515B6}" srcOrd="4" destOrd="0" presId="urn:microsoft.com/office/officeart/2005/8/layout/hierarchy6"/>
    <dgm:cxn modelId="{B06B5676-3160-4D47-B343-6BC4A842BEE6}" type="presParOf" srcId="{19553D76-2B2F-1B4A-8774-A2E7252515B6}" destId="{D1388F21-6FE1-464D-A8C2-79AD9DAAC6E9}" srcOrd="0" destOrd="0" presId="urn:microsoft.com/office/officeart/2005/8/layout/hierarchy6"/>
    <dgm:cxn modelId="{F479E3F6-C951-084B-A879-77397B142D72}" type="presParOf" srcId="{19553D76-2B2F-1B4A-8774-A2E7252515B6}" destId="{3F07FA77-0B5C-9E46-BD04-C880ACF97C8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88F21-6FE1-464D-A8C2-79AD9DAAC6E9}">
      <dsp:nvSpPr>
        <dsp:cNvPr id="0" name=""/>
        <dsp:cNvSpPr/>
      </dsp:nvSpPr>
      <dsp:spPr>
        <a:xfrm>
          <a:off x="0" y="3527425"/>
          <a:ext cx="8128000" cy="1227137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</a:t>
          </a:r>
        </a:p>
      </dsp:txBody>
      <dsp:txXfrm>
        <a:off x="0" y="3527425"/>
        <a:ext cx="2438400" cy="1227137"/>
      </dsp:txXfrm>
    </dsp:sp>
    <dsp:sp modelId="{F6ABCE05-C198-DA4D-9D61-CD1354017122}">
      <dsp:nvSpPr>
        <dsp:cNvPr id="0" name=""/>
        <dsp:cNvSpPr/>
      </dsp:nvSpPr>
      <dsp:spPr>
        <a:xfrm>
          <a:off x="0" y="2095764"/>
          <a:ext cx="8128000" cy="1227137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Application</a:t>
          </a:r>
        </a:p>
      </dsp:txBody>
      <dsp:txXfrm>
        <a:off x="0" y="2095764"/>
        <a:ext cx="2438400" cy="1227137"/>
      </dsp:txXfrm>
    </dsp:sp>
    <dsp:sp modelId="{5D59CF68-73CB-0541-9AF0-C353F396AD49}">
      <dsp:nvSpPr>
        <dsp:cNvPr id="0" name=""/>
        <dsp:cNvSpPr/>
      </dsp:nvSpPr>
      <dsp:spPr>
        <a:xfrm>
          <a:off x="0" y="664104"/>
          <a:ext cx="8128000" cy="1227137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Presentation</a:t>
          </a:r>
        </a:p>
      </dsp:txBody>
      <dsp:txXfrm>
        <a:off x="0" y="664104"/>
        <a:ext cx="2438400" cy="1227137"/>
      </dsp:txXfrm>
    </dsp:sp>
    <dsp:sp modelId="{5791935B-EE3A-8441-818E-082C2CA2DD86}">
      <dsp:nvSpPr>
        <dsp:cNvPr id="0" name=""/>
        <dsp:cNvSpPr/>
      </dsp:nvSpPr>
      <dsp:spPr>
        <a:xfrm>
          <a:off x="4434959" y="766365"/>
          <a:ext cx="1533921" cy="1022614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User Interface</a:t>
          </a:r>
        </a:p>
      </dsp:txBody>
      <dsp:txXfrm>
        <a:off x="4464910" y="796316"/>
        <a:ext cx="1474019" cy="962712"/>
      </dsp:txXfrm>
    </dsp:sp>
    <dsp:sp modelId="{6B6BBE43-65DE-4347-BFC4-D87603E95571}">
      <dsp:nvSpPr>
        <dsp:cNvPr id="0" name=""/>
        <dsp:cNvSpPr/>
      </dsp:nvSpPr>
      <dsp:spPr>
        <a:xfrm>
          <a:off x="3207821" y="1788980"/>
          <a:ext cx="1994098" cy="409045"/>
        </a:xfrm>
        <a:custGeom>
          <a:avLst/>
          <a:gdLst/>
          <a:ahLst/>
          <a:cxnLst/>
          <a:rect l="0" t="0" r="0" b="0"/>
          <a:pathLst>
            <a:path>
              <a:moveTo>
                <a:pt x="1994098" y="0"/>
              </a:moveTo>
              <a:lnTo>
                <a:pt x="1994098" y="204522"/>
              </a:lnTo>
              <a:lnTo>
                <a:pt x="0" y="204522"/>
              </a:lnTo>
              <a:lnTo>
                <a:pt x="0" y="4090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2451D9-6650-6C4B-8C55-584E5EC9E67A}">
      <dsp:nvSpPr>
        <dsp:cNvPr id="0" name=""/>
        <dsp:cNvSpPr/>
      </dsp:nvSpPr>
      <dsp:spPr>
        <a:xfrm>
          <a:off x="2440860" y="2198026"/>
          <a:ext cx="1533921" cy="1022614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Methods / Workflows</a:t>
          </a:r>
        </a:p>
      </dsp:txBody>
      <dsp:txXfrm>
        <a:off x="2470811" y="2227977"/>
        <a:ext cx="1474019" cy="962712"/>
      </dsp:txXfrm>
    </dsp:sp>
    <dsp:sp modelId="{A294D797-1C6E-014B-ABFB-0B73D086323F}">
      <dsp:nvSpPr>
        <dsp:cNvPr id="0" name=""/>
        <dsp:cNvSpPr/>
      </dsp:nvSpPr>
      <dsp:spPr>
        <a:xfrm>
          <a:off x="5156200" y="1788980"/>
          <a:ext cx="91440" cy="4090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90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DB7DBC-6049-3A46-82AB-AA1501117E4A}">
      <dsp:nvSpPr>
        <dsp:cNvPr id="0" name=""/>
        <dsp:cNvSpPr/>
      </dsp:nvSpPr>
      <dsp:spPr>
        <a:xfrm>
          <a:off x="4434959" y="2198026"/>
          <a:ext cx="1533921" cy="1022614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Variables</a:t>
          </a:r>
        </a:p>
      </dsp:txBody>
      <dsp:txXfrm>
        <a:off x="4464910" y="2227977"/>
        <a:ext cx="1474019" cy="962712"/>
      </dsp:txXfrm>
    </dsp:sp>
    <dsp:sp modelId="{14D62349-0AE9-8B4A-8028-FA7D56F0F29E}">
      <dsp:nvSpPr>
        <dsp:cNvPr id="0" name=""/>
        <dsp:cNvSpPr/>
      </dsp:nvSpPr>
      <dsp:spPr>
        <a:xfrm>
          <a:off x="3207821" y="3220640"/>
          <a:ext cx="1994098" cy="409045"/>
        </a:xfrm>
        <a:custGeom>
          <a:avLst/>
          <a:gdLst/>
          <a:ahLst/>
          <a:cxnLst/>
          <a:rect l="0" t="0" r="0" b="0"/>
          <a:pathLst>
            <a:path>
              <a:moveTo>
                <a:pt x="1994098" y="0"/>
              </a:moveTo>
              <a:lnTo>
                <a:pt x="1994098" y="204522"/>
              </a:lnTo>
              <a:lnTo>
                <a:pt x="0" y="204522"/>
              </a:lnTo>
              <a:lnTo>
                <a:pt x="0" y="4090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2E5086-BB01-5C46-9AE4-2CD7E82768E2}">
      <dsp:nvSpPr>
        <dsp:cNvPr id="0" name=""/>
        <dsp:cNvSpPr/>
      </dsp:nvSpPr>
      <dsp:spPr>
        <a:xfrm>
          <a:off x="2440860" y="3629686"/>
          <a:ext cx="1533921" cy="10226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upload</a:t>
          </a:r>
        </a:p>
      </dsp:txBody>
      <dsp:txXfrm>
        <a:off x="2470811" y="3659637"/>
        <a:ext cx="1474019" cy="962712"/>
      </dsp:txXfrm>
    </dsp:sp>
    <dsp:sp modelId="{AEF19690-6AB6-E844-A2EC-827CBF36411B}">
      <dsp:nvSpPr>
        <dsp:cNvPr id="0" name=""/>
        <dsp:cNvSpPr/>
      </dsp:nvSpPr>
      <dsp:spPr>
        <a:xfrm>
          <a:off x="5156200" y="3220640"/>
          <a:ext cx="91440" cy="4090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90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410C80-AB52-9643-9D01-9E6E5BD57F99}">
      <dsp:nvSpPr>
        <dsp:cNvPr id="0" name=""/>
        <dsp:cNvSpPr/>
      </dsp:nvSpPr>
      <dsp:spPr>
        <a:xfrm>
          <a:off x="4434959" y="3629686"/>
          <a:ext cx="1533921" cy="10226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download</a:t>
          </a:r>
        </a:p>
      </dsp:txBody>
      <dsp:txXfrm>
        <a:off x="4464910" y="3659637"/>
        <a:ext cx="1474019" cy="962712"/>
      </dsp:txXfrm>
    </dsp:sp>
    <dsp:sp modelId="{06743EAC-A7EB-DD46-9483-EFDE51FBC60E}">
      <dsp:nvSpPr>
        <dsp:cNvPr id="0" name=""/>
        <dsp:cNvSpPr/>
      </dsp:nvSpPr>
      <dsp:spPr>
        <a:xfrm>
          <a:off x="5201920" y="3220640"/>
          <a:ext cx="1994098" cy="4090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522"/>
              </a:lnTo>
              <a:lnTo>
                <a:pt x="1994098" y="204522"/>
              </a:lnTo>
              <a:lnTo>
                <a:pt x="1994098" y="4090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06D9B-0607-D94E-9F9C-3D127694B920}">
      <dsp:nvSpPr>
        <dsp:cNvPr id="0" name=""/>
        <dsp:cNvSpPr/>
      </dsp:nvSpPr>
      <dsp:spPr>
        <a:xfrm>
          <a:off x="6429057" y="3629686"/>
          <a:ext cx="1533921" cy="10226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Storage</a:t>
          </a:r>
        </a:p>
      </dsp:txBody>
      <dsp:txXfrm>
        <a:off x="6459008" y="3659637"/>
        <a:ext cx="1474019" cy="962712"/>
      </dsp:txXfrm>
    </dsp:sp>
    <dsp:sp modelId="{B088DBA2-F200-B740-A601-B5C7C1DFD987}">
      <dsp:nvSpPr>
        <dsp:cNvPr id="0" name=""/>
        <dsp:cNvSpPr/>
      </dsp:nvSpPr>
      <dsp:spPr>
        <a:xfrm>
          <a:off x="5201920" y="1788980"/>
          <a:ext cx="1994098" cy="4090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522"/>
              </a:lnTo>
              <a:lnTo>
                <a:pt x="1994098" y="204522"/>
              </a:lnTo>
              <a:lnTo>
                <a:pt x="1994098" y="4090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C00B96-986C-5F48-AEA3-9F99EE233C38}">
      <dsp:nvSpPr>
        <dsp:cNvPr id="0" name=""/>
        <dsp:cNvSpPr/>
      </dsp:nvSpPr>
      <dsp:spPr>
        <a:xfrm>
          <a:off x="6429057" y="2198026"/>
          <a:ext cx="1533921" cy="1022614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Class structure</a:t>
          </a:r>
        </a:p>
      </dsp:txBody>
      <dsp:txXfrm>
        <a:off x="6459008" y="2227977"/>
        <a:ext cx="1474019" cy="962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96B06-C4D5-C742-8B96-4A9C501BD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2750C-54FE-D849-9AFE-ACA55CED1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837D0-505F-DE40-ACAF-667CA61BA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176A1-237C-8E48-8E7B-B431EB8BB4E7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20F79-6F4C-EC48-BCE6-E7D8BAF2C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A3018-FEFF-C54A-BFAC-30F86583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E67A-9165-8D4D-9B01-D0ABCB53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A7C6E-4D6E-6C4B-B4AE-EA1513E4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4D3F63-6E4A-FA4B-8E9B-DE5551715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5293B-BE1E-4948-9303-93B88689D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176A1-237C-8E48-8E7B-B431EB8BB4E7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DAD89-729D-134B-A83B-8100EDFD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91488-9430-A547-BF54-B1373714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E67A-9165-8D4D-9B01-D0ABCB53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F6BFAA-0A01-AC45-A376-D7F35CBD7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53724-0A66-1E46-8018-3765AF762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F6CFB-F445-A34F-B932-4196F0574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176A1-237C-8E48-8E7B-B431EB8BB4E7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AA733-1EC2-2440-95FB-BC2265DF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9EB02-9920-8B45-B1EE-CD570EFC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E67A-9165-8D4D-9B01-D0ABCB53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09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1FFE7-9F4D-9E49-9D07-616EF7BC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36E98-27DA-5C47-A9C8-9237D1CB9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2801E-E52C-2F42-B3EF-D0B36C036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176A1-237C-8E48-8E7B-B431EB8BB4E7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611F3-4C01-054B-88CF-4231838C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DC438-3502-E84F-88F0-BEF7C47D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E67A-9165-8D4D-9B01-D0ABCB53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62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E20D-401C-E449-9C58-9F6E9DFE1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3CB94-F8A0-CC45-B61B-0DDC1F276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3D6DA-2EB5-464C-8CAE-38C1A27E8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176A1-237C-8E48-8E7B-B431EB8BB4E7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1B056-A019-D44B-A524-DD2F54758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67290-C185-084D-90E6-64590AE95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E67A-9165-8D4D-9B01-D0ABCB53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7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450C8-88FD-934B-A57F-11C9F4BD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33AFB-A87E-664E-B6BB-9D0D692FC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283C2-B1AC-A34B-A2F4-80D18D7AB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174C1-30D8-F14A-AB9A-31C91B68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176A1-237C-8E48-8E7B-B431EB8BB4E7}" type="datetimeFigureOut">
              <a:rPr lang="en-US" smtClean="0"/>
              <a:t>3/10/22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8E84E-9C79-E048-9864-A512C96C0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3C825-64AF-3245-8C97-521CFFA3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E67A-9165-8D4D-9B01-D0ABCB53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4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28C68-C3C5-A64A-9CA1-B7705E3AE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0CC5F-0400-3048-9ABB-D8A88C8B1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FB665-48D9-5241-BA43-1EC220656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9AD74F-8E74-AB49-800B-A1317F591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BB97BF-2DE0-AE4A-9A2E-B6931672F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5863CE-929D-5240-A237-FAE275D8C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176A1-237C-8E48-8E7B-B431EB8BB4E7}" type="datetimeFigureOut">
              <a:rPr lang="en-US" smtClean="0"/>
              <a:t>3/10/22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067C4C-2175-E34B-807F-167C86A90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5F1F-86C3-3345-84D4-98C92047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E67A-9165-8D4D-9B01-D0ABCB53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0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C9A4-4538-ED42-B37E-BF5C267F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6A9F3E-C306-7E46-BAC5-DF5FF31BE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176A1-237C-8E48-8E7B-B431EB8BB4E7}" type="datetimeFigureOut">
              <a:rPr lang="en-US" smtClean="0"/>
              <a:t>3/10/22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1D3F9-0A59-644C-82CA-0C3765DB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62459B-2609-7741-80C7-B51D4066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E67A-9165-8D4D-9B01-D0ABCB53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2D96B5-4E4F-0F41-8E56-D7C37D6CF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176A1-237C-8E48-8E7B-B431EB8BB4E7}" type="datetimeFigureOut">
              <a:rPr lang="en-US" smtClean="0"/>
              <a:t>3/10/22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FF64E0-647A-6C41-9C33-C5ED4862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BACF9-8C7C-7B48-8E7D-205132EF7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E67A-9165-8D4D-9B01-D0ABCB53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2F706-4D35-F04A-B875-6A6C35BFA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F1FE3-9C17-4B43-9FA6-4B79294BE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1860E7-EACF-554F-8F7E-ECFFE37B7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40B73-7C99-6D49-9DA5-886E7EFB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176A1-237C-8E48-8E7B-B431EB8BB4E7}" type="datetimeFigureOut">
              <a:rPr lang="en-US" smtClean="0"/>
              <a:t>3/10/22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01026-5879-C44F-B372-75126B03B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B6AF7-B569-F54F-B205-B327C3DCF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E67A-9165-8D4D-9B01-D0ABCB53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3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2945-E82D-714C-92C0-EAB0429D2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D2EBDE-0DFE-6241-B0C3-7123709CA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900C7-3821-B44B-9326-DFE3D0397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B1490-FAD9-B341-9886-286B6BC9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176A1-237C-8E48-8E7B-B431EB8BB4E7}" type="datetimeFigureOut">
              <a:rPr lang="en-US" smtClean="0"/>
              <a:t>3/10/22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10E9A-4BF7-6548-8FED-600C043A1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C6110-245E-6040-87AC-AE380D7E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E67A-9165-8D4D-9B01-D0ABCB53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9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F0375F-8AE7-EF4B-904B-6E8CAC3F6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82023-1B94-5C46-8E63-84A35B747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65321-DFFA-9E49-B0C0-85D3D723F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176A1-237C-8E48-8E7B-B431EB8BB4E7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2F37A-D100-C742-AE83-5A1F0EBFF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47EB4-F331-8949-8ED0-DAC2298E1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FE67A-9165-8D4D-9B01-D0ABCB53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2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93138C3-F473-7C4F-BFDE-76FDE30CD4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2245266"/>
              </p:ext>
            </p:extLst>
          </p:nvPr>
        </p:nvGraphicFramePr>
        <p:xfrm>
          <a:off x="1853323" y="94373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Mobile Device Icon #281705 - Free Icons Library">
            <a:extLst>
              <a:ext uri="{FF2B5EF4-FFF2-40B4-BE49-F238E27FC236}">
                <a16:creationId xmlns:a16="http://schemas.microsoft.com/office/drawing/2014/main" id="{82DF7E61-6D72-DF4D-9FFC-9D3B3E4BD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97269" cy="179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ocery Clipart Convenience Store - Grocery Store Shop Clipart Png,  Transparent Png , Transparent Png Image - PNGitem">
            <a:extLst>
              <a:ext uri="{FF2B5EF4-FFF2-40B4-BE49-F238E27FC236}">
                <a16:creationId xmlns:a16="http://schemas.microsoft.com/office/drawing/2014/main" id="{7DC42CC8-6997-7B4B-99D8-08EA56814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7377" y="0"/>
            <a:ext cx="2154622" cy="181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2+ Database Clipart - Preview : Database Free Dat | HDClipartAll">
            <a:extLst>
              <a:ext uri="{FF2B5EF4-FFF2-40B4-BE49-F238E27FC236}">
                <a16:creationId xmlns:a16="http://schemas.microsoft.com/office/drawing/2014/main" id="{53438A83-D7A9-314F-811E-C6039985E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930" y="5760522"/>
            <a:ext cx="1097478" cy="109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4DE92AC1-DB2A-FD4C-9B39-BA5D7BF864FA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1797269" y="898635"/>
            <a:ext cx="4445876" cy="1298027"/>
          </a:xfrm>
          <a:prstGeom prst="bentConnector3">
            <a:avLst>
              <a:gd name="adj1" fmla="val 65603"/>
            </a:avLst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552A7F6C-175D-E64E-8C0E-C8BD9473B659}"/>
              </a:ext>
            </a:extLst>
          </p:cNvPr>
          <p:cNvCxnSpPr>
            <a:cxnSpLocks/>
            <a:stCxn id="1028" idx="1"/>
          </p:cNvCxnSpPr>
          <p:nvPr/>
        </p:nvCxnSpPr>
        <p:spPr>
          <a:xfrm rot="10800000" flipV="1">
            <a:off x="7851231" y="905820"/>
            <a:ext cx="2186147" cy="1290837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9AE08E9-E094-9A4D-8FA2-21DB24CF290E}"/>
              </a:ext>
            </a:extLst>
          </p:cNvPr>
          <p:cNvSpPr/>
          <p:nvPr/>
        </p:nvSpPr>
        <p:spPr>
          <a:xfrm>
            <a:off x="105102" y="1797269"/>
            <a:ext cx="1555531" cy="315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Client</a:t>
            </a:r>
          </a:p>
          <a:p>
            <a:pPr algn="ctr"/>
            <a:r>
              <a:rPr lang="en-US" sz="1050" dirty="0"/>
              <a:t>(Store customer)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DE3E879-F890-3245-9B9A-F77C97C1347B}"/>
              </a:ext>
            </a:extLst>
          </p:cNvPr>
          <p:cNvSpPr/>
          <p:nvPr/>
        </p:nvSpPr>
        <p:spPr>
          <a:xfrm>
            <a:off x="10280868" y="1797269"/>
            <a:ext cx="1555531" cy="315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Client</a:t>
            </a:r>
          </a:p>
          <a:p>
            <a:pPr algn="ctr"/>
            <a:r>
              <a:rPr lang="en-US" sz="1050" dirty="0"/>
              <a:t>(Store Manger)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090E2A4-4EBC-294D-98BD-9535A7533536}"/>
              </a:ext>
            </a:extLst>
          </p:cNvPr>
          <p:cNvSpPr/>
          <p:nvPr/>
        </p:nvSpPr>
        <p:spPr>
          <a:xfrm>
            <a:off x="9758001" y="6161903"/>
            <a:ext cx="1555531" cy="315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AWS S3 Bucket</a:t>
            </a:r>
          </a:p>
        </p:txBody>
      </p:sp>
    </p:spTree>
    <p:extLst>
      <p:ext uri="{BB962C8B-B14F-4D97-AF65-F5344CB8AC3E}">
        <p14:creationId xmlns:p14="http://schemas.microsoft.com/office/powerpoint/2010/main" val="1541606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30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Miletta</dc:creator>
  <cp:lastModifiedBy>Bryan Miletta</cp:lastModifiedBy>
  <cp:revision>3</cp:revision>
  <dcterms:created xsi:type="dcterms:W3CDTF">2022-03-10T15:55:37Z</dcterms:created>
  <dcterms:modified xsi:type="dcterms:W3CDTF">2022-03-10T16:20:28Z</dcterms:modified>
</cp:coreProperties>
</file>