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7"/>
  </p:notes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 autoAdjust="0"/>
    <p:restoredTop sz="87347" autoAdjust="0"/>
  </p:normalViewPr>
  <p:slideViewPr>
    <p:cSldViewPr>
      <p:cViewPr varScale="1">
        <p:scale>
          <a:sx n="63" d="100"/>
          <a:sy n="63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26B-CF70-49F0-A0F1-3CAEFD1524F9}" type="datetimeFigureOut">
              <a:rPr lang="en-IE" smtClean="0"/>
              <a:t>27/04/2021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6DFD-454E-4BDE-BECD-D90B03D43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30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5AA7EC-5803-494B-9E33-31E7747B1585}" type="datetime1">
              <a:rPr lang="en-IE" smtClean="0"/>
              <a:t>27/04/2021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146-8546-4BCC-ADE6-690F652BFB7E}" type="datetime1">
              <a:rPr lang="en-IE" smtClean="0"/>
              <a:t>27/04/2021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8CD-650E-454E-830E-825835665F2B}" type="datetime1">
              <a:rPr lang="en-IE" smtClean="0"/>
              <a:t>27/04/2021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7575-2568-44CB-A811-B2BCEBA0300C}" type="datetime1">
              <a:rPr lang="en-IE" smtClean="0"/>
              <a:t>27/04/2021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13ABEA-6F50-414B-A6C0-79CB1ACD5B81}" type="datetime1">
              <a:rPr lang="en-IE" smtClean="0"/>
              <a:t>27/04/2021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3D7-AD15-4851-B345-BAC93E4A0FD1}" type="datetime1">
              <a:rPr lang="en-IE" smtClean="0"/>
              <a:t>27/04/2021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21A8-3AD6-4491-AFAB-18BB1750D36F}" type="datetime1">
              <a:rPr lang="en-IE" smtClean="0"/>
              <a:t>27/04/2021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C68C-761E-4C55-BC2F-32A4DE5A78EB}" type="datetime1">
              <a:rPr lang="en-IE" smtClean="0"/>
              <a:t>27/04/2021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42F-05A7-425F-ACD5-3CD26FCA4A15}" type="datetime1">
              <a:rPr lang="en-IE" smtClean="0"/>
              <a:t>27/04/2021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F5B4-6F8E-44AF-9144-B7D131601CFF}" type="datetime1">
              <a:rPr lang="en-IE" smtClean="0"/>
              <a:t>27/04/2021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4FD-8725-4DCD-ADEB-77154A9039B0}" type="datetime1">
              <a:rPr lang="en-IE" smtClean="0"/>
              <a:t>27/04/2021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69B8B-49D3-4C1B-AE57-672B255F8C62}" type="datetime1">
              <a:rPr lang="en-IE" smtClean="0"/>
              <a:t>27/04/2021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E"/>
              <a:t>Data Storage &amp; Management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mniscient-duck.deviantart.com/art/abstract-render-4311105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ga-IE" dirty="0"/>
              <a:t>Database &amp; Analytics </a:t>
            </a:r>
            <a:br>
              <a:rPr lang="ga-IE" dirty="0"/>
            </a:br>
            <a:r>
              <a:rPr lang="ga-IE" dirty="0"/>
              <a:t>Programming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Group 13 – Project Presentation</a:t>
            </a:r>
          </a:p>
          <a:p>
            <a:endParaRPr lang="en-IE" dirty="0"/>
          </a:p>
        </p:txBody>
      </p:sp>
      <p:pic>
        <p:nvPicPr>
          <p:cNvPr id="6" name="Picture 5" descr="Abstract Render by Omniscient-Duck on deviantART">
            <a:extLst>
              <a:ext uri="{FF2B5EF4-FFF2-40B4-BE49-F238E27FC236}">
                <a16:creationId xmlns:a16="http://schemas.microsoft.com/office/drawing/2014/main" id="{8ED7D5AB-9459-D941-85A8-3327B28C1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9200" y="3652664"/>
            <a:ext cx="167135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900" dirty="0"/>
              <a:t>Group 13 – Project Presentation</a:t>
            </a:r>
            <a:br>
              <a:rPr lang="en-IE" dirty="0"/>
            </a:b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IE" dirty="0"/>
              <a:t>1  Overview</a:t>
            </a:r>
          </a:p>
          <a:p>
            <a:pPr algn="l"/>
            <a:r>
              <a:rPr lang="en-IE" dirty="0"/>
              <a:t>2  FIFA 21</a:t>
            </a:r>
          </a:p>
          <a:p>
            <a:pPr algn="l"/>
            <a:r>
              <a:rPr lang="en-IE" dirty="0"/>
              <a:t>3  Meat Consumption</a:t>
            </a:r>
          </a:p>
          <a:p>
            <a:pPr algn="l"/>
            <a:r>
              <a:rPr lang="en-IE" dirty="0"/>
              <a:t>4  Covid-19</a:t>
            </a:r>
          </a:p>
          <a:p>
            <a:pPr algn="l"/>
            <a:r>
              <a:rPr lang="en-IE" dirty="0"/>
              <a:t>5 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Database &amp; Analytics Programming</a:t>
            </a:r>
          </a:p>
        </p:txBody>
      </p:sp>
    </p:spTree>
    <p:extLst>
      <p:ext uri="{BB962C8B-B14F-4D97-AF65-F5344CB8AC3E}">
        <p14:creationId xmlns:p14="http://schemas.microsoft.com/office/powerpoint/2010/main" val="5293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5405BBE970A4793809F1DD800A51C" ma:contentTypeVersion="12" ma:contentTypeDescription="Create a new document." ma:contentTypeScope="" ma:versionID="66437d4cb4b3517f9a6edd7b4ab4769a">
  <xsd:schema xmlns:xsd="http://www.w3.org/2001/XMLSchema" xmlns:xs="http://www.w3.org/2001/XMLSchema" xmlns:p="http://schemas.microsoft.com/office/2006/metadata/properties" xmlns:ns3="d472416d-49b0-42c7-a1ec-3d63e4975b2a" xmlns:ns4="25d6d2bd-a438-452c-a009-c6989163a5f2" targetNamespace="http://schemas.microsoft.com/office/2006/metadata/properties" ma:root="true" ma:fieldsID="1c9de2393788568bc579477ccf186743" ns3:_="" ns4:_="">
    <xsd:import namespace="d472416d-49b0-42c7-a1ec-3d63e4975b2a"/>
    <xsd:import namespace="25d6d2bd-a438-452c-a009-c6989163a5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2416d-49b0-42c7-a1ec-3d63e4975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6d2bd-a438-452c-a009-c6989163a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99D6E5-68F4-4E1E-95D8-68AC114B9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72416d-49b0-42c7-a1ec-3d63e4975b2a"/>
    <ds:schemaRef ds:uri="25d6d2bd-a438-452c-a009-c6989163a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680D25-D403-4D5A-AE52-98F5D1A6B3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0381F-DE67-4C2A-80A8-E36D5C21D424}">
  <ds:schemaRefs>
    <ds:schemaRef ds:uri="http://schemas.openxmlformats.org/package/2006/metadata/core-properties"/>
    <ds:schemaRef ds:uri="http://schemas.microsoft.com/office/2006/metadata/properties"/>
    <ds:schemaRef ds:uri="d472416d-49b0-42c7-a1ec-3d63e4975b2a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25d6d2bd-a438-452c-a009-c6989163a5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26578</TotalTime>
  <Words>31</Words>
  <Application>Microsoft Office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Bookman Old Style</vt:lpstr>
      <vt:lpstr>Calibri</vt:lpstr>
      <vt:lpstr>Gill Sans MT</vt:lpstr>
      <vt:lpstr>Wingdings</vt:lpstr>
      <vt:lpstr>Wingdings 3</vt:lpstr>
      <vt:lpstr>Origin</vt:lpstr>
      <vt:lpstr>Database &amp; Analytics  Programming</vt:lpstr>
      <vt:lpstr>Group 13 – Project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&amp; Management</dc:title>
  <dc:creator>eidolon</dc:creator>
  <cp:lastModifiedBy>Bryan O'Donohoe (IRE)</cp:lastModifiedBy>
  <cp:revision>481</cp:revision>
  <dcterms:created xsi:type="dcterms:W3CDTF">2010-07-16T14:42:15Z</dcterms:created>
  <dcterms:modified xsi:type="dcterms:W3CDTF">2021-05-02T12:48:56Z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0x010100C995405BBE970A4793809F1DD800A51C</vt:lpwstr>
  </property>
</Properties>
</file>