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4" r:id="rId4"/>
    <p:sldId id="265" r:id="rId5"/>
    <p:sldId id="262" r:id="rId6"/>
    <p:sldId id="256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417"/>
    <a:srgbClr val="6C7373"/>
    <a:srgbClr val="E1E1E1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3605" autoAdjust="0"/>
  </p:normalViewPr>
  <p:slideViewPr>
    <p:cSldViewPr snapToGrid="0" snapToObjects="1">
      <p:cViewPr varScale="1">
        <p:scale>
          <a:sx n="120" d="100"/>
          <a:sy n="120" d="100"/>
        </p:scale>
        <p:origin x="7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7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  <p:sldLayoutId id="214748367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Pet Feeder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Bryan Orabutt &amp; Gan Xu</a:t>
            </a:r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6FF2BC-9C72-4EB2-8F99-25C952450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</a:blip>
          <a:srcRect l="26001" r="2435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74C44-BB86-48F4-A6D3-A8CB92FF2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555" y="1783080"/>
            <a:ext cx="5129245" cy="4754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Pet feeder will automatically dispense food for pets.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Amount controlled by user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Time/number of feedings controlled by user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Amazon Echo/Alexa will allow easy control of device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Low power battery operated.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823682-2D69-4481-AC58-7C7942A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2FC39-24CF-4304-9E13-BB9E733F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device to be battery operated, a low quiescent current draw is needed.</a:t>
            </a:r>
          </a:p>
          <a:p>
            <a:r>
              <a:rPr lang="en-US" dirty="0"/>
              <a:t>ESP32 microcontroller is supported by </a:t>
            </a:r>
            <a:r>
              <a:rPr lang="en-US" dirty="0" err="1"/>
              <a:t>FreeRTOS</a:t>
            </a:r>
            <a:r>
              <a:rPr lang="en-US" dirty="0"/>
              <a:t> and offers deep sleep modes for reduced power consumption.</a:t>
            </a:r>
          </a:p>
          <a:p>
            <a:r>
              <a:rPr lang="en-US" dirty="0"/>
              <a:t>Motors and sensors need to be powered off when not in use.</a:t>
            </a:r>
          </a:p>
          <a:p>
            <a:r>
              <a:rPr lang="en-US" dirty="0"/>
              <a:t>If we cant get AWS working on ESP32 we will use Raspberry Pi and run off wall power supply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30DD-09D2-4812-9B46-F6782BA0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765E-7F9E-48EA-92C3-9CB1C813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camera to detect and match pets to their profile if there are multiple pets in the house, adjust the food amount for each pet.</a:t>
            </a:r>
          </a:p>
          <a:p>
            <a:r>
              <a:rPr lang="en-US" dirty="0"/>
              <a:t>Based on the food leftover measurement each time, can give user suggestions on food portions adjustments to fit individual pet’s needs.</a:t>
            </a:r>
          </a:p>
          <a:p>
            <a:r>
              <a:rPr lang="en-US" dirty="0"/>
              <a:t>Based on the pets body metrics and dieting amount, learning on pets behavior and automatically enable slow feeding to avoid digestive upset or detect atypical pattern and possibly related </a:t>
            </a:r>
            <a:r>
              <a:rPr lang="en-US"/>
              <a:t>health issues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157F90-0966-4EBA-A2AC-96E44D7D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Equipment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C643CD-E560-46F3-996E-CA7847D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capable microcontroller</a:t>
            </a:r>
          </a:p>
          <a:p>
            <a:pPr lvl="1"/>
            <a:r>
              <a:rPr lang="en-US" dirty="0" err="1"/>
              <a:t>Espressif</a:t>
            </a:r>
            <a:r>
              <a:rPr lang="en-US" dirty="0"/>
              <a:t> ESP32 using </a:t>
            </a:r>
            <a:r>
              <a:rPr lang="en-US" dirty="0" err="1"/>
              <a:t>FreeRTOS</a:t>
            </a:r>
            <a:endParaRPr lang="en-US" dirty="0"/>
          </a:p>
          <a:p>
            <a:pPr lvl="1"/>
            <a:r>
              <a:rPr lang="en-US" dirty="0"/>
              <a:t>Raspberry Pi (backup plan)</a:t>
            </a:r>
          </a:p>
          <a:p>
            <a:r>
              <a:rPr lang="en-US" dirty="0"/>
              <a:t>Amazon Echo</a:t>
            </a:r>
          </a:p>
          <a:p>
            <a:r>
              <a:rPr lang="en-US" dirty="0"/>
              <a:t>Servo motors or stepper motors</a:t>
            </a:r>
          </a:p>
          <a:p>
            <a:r>
              <a:rPr lang="en-US" dirty="0"/>
              <a:t>Weight sensors</a:t>
            </a:r>
          </a:p>
          <a:p>
            <a:r>
              <a:rPr lang="en-US" dirty="0"/>
              <a:t>Camera</a:t>
            </a:r>
          </a:p>
          <a:p>
            <a:r>
              <a:rPr lang="en-US" dirty="0"/>
              <a:t>Multimeter, oscilloscope, and other test equipment.</a:t>
            </a:r>
          </a:p>
          <a:p>
            <a:r>
              <a:rPr lang="en-US" dirty="0"/>
              <a:t>3D printer for parts fabrication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7338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1" name="OTLSHAPE_TB_00000000000000000000000000000000_RightEndCaps" hidden="1"/>
          <p:cNvSpPr/>
          <p:nvPr>
            <p:custDataLst>
              <p:tags r:id="rId3"/>
            </p:custDataLst>
          </p:nvPr>
        </p:nvSpPr>
        <p:spPr>
          <a:xfrm>
            <a:off x="11506200" y="37338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838200" y="3632200"/>
            <a:ext cx="10515600" cy="381000"/>
          </a:xfrm>
          <a:prstGeom prst="rect">
            <a:avLst/>
          </a:prstGeom>
          <a:solidFill>
            <a:srgbClr val="B22D2F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EEECE1">
              <a:alpha val="10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1714500" y="40132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7"/>
            </p:custDataLst>
          </p:nvPr>
        </p:nvSpPr>
        <p:spPr>
          <a:xfrm>
            <a:off x="1765300" y="4140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8"/>
            </p:custDataLst>
          </p:nvPr>
        </p:nvSpPr>
        <p:spPr>
          <a:xfrm>
            <a:off x="901700" y="37465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Sep</a:t>
            </a:r>
          </a:p>
        </p:txBody>
      </p:sp>
      <p:cxnSp>
        <p:nvCxnSpPr>
          <p:cNvPr id="17" name="OTLSHAPE_TB_00000000000000000000000000000000_Separator1"/>
          <p:cNvCxnSpPr/>
          <p:nvPr>
            <p:custDataLst>
              <p:tags r:id="rId9"/>
            </p:custDataLst>
          </p:nvPr>
        </p:nvCxnSpPr>
        <p:spPr>
          <a:xfrm>
            <a:off x="3429000" y="37211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OTLSHAPE_TB_00000000000000000000000000000000_TimescaleInterval2"/>
          <p:cNvSpPr/>
          <p:nvPr>
            <p:custDataLst>
              <p:tags r:id="rId10"/>
            </p:custDataLst>
          </p:nvPr>
        </p:nvSpPr>
        <p:spPr>
          <a:xfrm>
            <a:off x="3492500" y="37465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Oct</a:t>
            </a:r>
          </a:p>
        </p:txBody>
      </p:sp>
      <p:cxnSp>
        <p:nvCxnSpPr>
          <p:cNvPr id="19" name="OTLSHAPE_TB_00000000000000000000000000000000_Separator2"/>
          <p:cNvCxnSpPr/>
          <p:nvPr>
            <p:custDataLst>
              <p:tags r:id="rId11"/>
            </p:custDataLst>
          </p:nvPr>
        </p:nvCxnSpPr>
        <p:spPr>
          <a:xfrm>
            <a:off x="6096000" y="37211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" name="OTLSHAPE_TB_00000000000000000000000000000000_TimescaleInterval3"/>
          <p:cNvSpPr/>
          <p:nvPr>
            <p:custDataLst>
              <p:tags r:id="rId12"/>
            </p:custDataLst>
          </p:nvPr>
        </p:nvSpPr>
        <p:spPr>
          <a:xfrm>
            <a:off x="6159500" y="37465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Nov</a:t>
            </a:r>
          </a:p>
        </p:txBody>
      </p:sp>
      <p:cxnSp>
        <p:nvCxnSpPr>
          <p:cNvPr id="21" name="OTLSHAPE_TB_00000000000000000000000000000000_Separator3"/>
          <p:cNvCxnSpPr/>
          <p:nvPr>
            <p:custDataLst>
              <p:tags r:id="rId13"/>
            </p:custDataLst>
          </p:nvPr>
        </p:nvCxnSpPr>
        <p:spPr>
          <a:xfrm>
            <a:off x="8686800" y="37211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" name="OTLSHAPE_TB_00000000000000000000000000000000_TimescaleInterval4"/>
          <p:cNvSpPr/>
          <p:nvPr>
            <p:custDataLst>
              <p:tags r:id="rId14"/>
            </p:custDataLst>
          </p:nvPr>
        </p:nvSpPr>
        <p:spPr>
          <a:xfrm>
            <a:off x="8750300" y="37465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Dec</a:t>
            </a:r>
          </a:p>
        </p:txBody>
      </p:sp>
      <p:cxnSp>
        <p:nvCxnSpPr>
          <p:cNvPr id="23" name="OTLSHAPE_T_3f44e9aeaa4845fca6b0f31c67b9392e_LeftVerticalConnector1"/>
          <p:cNvCxnSpPr/>
          <p:nvPr>
            <p:custDataLst>
              <p:tags r:id="rId15"/>
            </p:custDataLst>
          </p:nvPr>
        </p:nvCxnSpPr>
        <p:spPr>
          <a:xfrm>
            <a:off x="4457700" y="2311400"/>
            <a:ext cx="0" cy="1397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" name="OTLSHAPE_T_3f44e9aeaa4845fca6b0f31c67b9392e_LeftVerticalConnector2"/>
          <p:cNvCxnSpPr/>
          <p:nvPr>
            <p:custDataLst>
              <p:tags r:id="rId16"/>
            </p:custDataLst>
          </p:nvPr>
        </p:nvCxnSpPr>
        <p:spPr>
          <a:xfrm>
            <a:off x="4457700" y="25908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" name="OTLSHAPE_T_3f44e9aeaa4845fca6b0f31c67b9392e_LeftVerticalConnector3"/>
          <p:cNvCxnSpPr/>
          <p:nvPr>
            <p:custDataLst>
              <p:tags r:id="rId17"/>
            </p:custDataLst>
          </p:nvPr>
        </p:nvCxnSpPr>
        <p:spPr>
          <a:xfrm>
            <a:off x="4457700" y="27940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_3f44e9aeaa4845fca6b0f31c67b9392e_LeftVerticalConnector4"/>
          <p:cNvCxnSpPr/>
          <p:nvPr>
            <p:custDataLst>
              <p:tags r:id="rId18"/>
            </p:custDataLst>
          </p:nvPr>
        </p:nvCxnSpPr>
        <p:spPr>
          <a:xfrm>
            <a:off x="4457700" y="3009900"/>
            <a:ext cx="0" cy="2794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OTLSHAPE_T_3f44e9aeaa4845fca6b0f31c67b9392e_LeftVerticalConnector5"/>
          <p:cNvCxnSpPr/>
          <p:nvPr>
            <p:custDataLst>
              <p:tags r:id="rId19"/>
            </p:custDataLst>
          </p:nvPr>
        </p:nvCxnSpPr>
        <p:spPr>
          <a:xfrm>
            <a:off x="44577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OTLSHAPE_T_3f44e9aeaa4845fca6b0f31c67b9392e_RightVerticalConnector1"/>
          <p:cNvCxnSpPr/>
          <p:nvPr>
            <p:custDataLst>
              <p:tags r:id="rId20"/>
            </p:custDataLst>
          </p:nvPr>
        </p:nvCxnSpPr>
        <p:spPr>
          <a:xfrm>
            <a:off x="9029700" y="23749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9" name="OTLSHAPE_T_3f44e9aeaa4845fca6b0f31c67b9392e_RightVerticalConnector2"/>
          <p:cNvCxnSpPr/>
          <p:nvPr>
            <p:custDataLst>
              <p:tags r:id="rId21"/>
            </p:custDataLst>
          </p:nvPr>
        </p:nvCxnSpPr>
        <p:spPr>
          <a:xfrm>
            <a:off x="9029700" y="2590800"/>
            <a:ext cx="0" cy="1054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" name="OTLSHAPE_T_45fa25d425684e939d93c98501f3b46c_LeftVerticalConnector1"/>
          <p:cNvCxnSpPr/>
          <p:nvPr>
            <p:custDataLst>
              <p:tags r:id="rId22"/>
            </p:custDataLst>
          </p:nvPr>
        </p:nvCxnSpPr>
        <p:spPr>
          <a:xfrm>
            <a:off x="2641600" y="2514600"/>
            <a:ext cx="0" cy="355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1" name="OTLSHAPE_T_45fa25d425684e939d93c98501f3b46c_LeftVerticalConnector2"/>
          <p:cNvCxnSpPr/>
          <p:nvPr>
            <p:custDataLst>
              <p:tags r:id="rId23"/>
            </p:custDataLst>
          </p:nvPr>
        </p:nvCxnSpPr>
        <p:spPr>
          <a:xfrm>
            <a:off x="2641600" y="3009900"/>
            <a:ext cx="0" cy="292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2" name="OTLSHAPE_T_45fa25d425684e939d93c98501f3b46c_LeftVerticalConnector3"/>
          <p:cNvCxnSpPr/>
          <p:nvPr>
            <p:custDataLst>
              <p:tags r:id="rId24"/>
            </p:custDataLst>
          </p:nvPr>
        </p:nvCxnSpPr>
        <p:spPr>
          <a:xfrm>
            <a:off x="26416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3" name="OTLSHAPE_T_45fa25d425684e939d93c98501f3b46c_RightVerticalConnector1" hidden="1"/>
          <p:cNvCxnSpPr/>
          <p:nvPr>
            <p:custDataLst>
              <p:tags r:id="rId25"/>
            </p:custDataLst>
          </p:nvPr>
        </p:nvCxnSpPr>
        <p:spPr>
          <a:xfrm>
            <a:off x="9029700" y="2590800"/>
            <a:ext cx="0" cy="10541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4" name="OTLSHAPE_T_fd6b8c448f88444590a681e44d793585_LeftVerticalConnector1" hidden="1"/>
          <p:cNvCxnSpPr/>
          <p:nvPr>
            <p:custDataLst>
              <p:tags r:id="rId26"/>
            </p:custDataLst>
          </p:nvPr>
        </p:nvCxnSpPr>
        <p:spPr>
          <a:xfrm>
            <a:off x="4457700" y="2730500"/>
            <a:ext cx="0" cy="1397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" name="OTLSHAPE_T_fd6b8c448f88444590a681e44d793585_LeftVerticalConnector2" hidden="1"/>
          <p:cNvCxnSpPr/>
          <p:nvPr>
            <p:custDataLst>
              <p:tags r:id="rId27"/>
            </p:custDataLst>
          </p:nvPr>
        </p:nvCxnSpPr>
        <p:spPr>
          <a:xfrm>
            <a:off x="4457700" y="3009900"/>
            <a:ext cx="0" cy="2794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6" name="OTLSHAPE_T_fd6b8c448f88444590a681e44d793585_LeftVerticalConnector3" hidden="1"/>
          <p:cNvCxnSpPr/>
          <p:nvPr>
            <p:custDataLst>
              <p:tags r:id="rId28"/>
            </p:custDataLst>
          </p:nvPr>
        </p:nvCxnSpPr>
        <p:spPr>
          <a:xfrm>
            <a:off x="4457700" y="3429000"/>
            <a:ext cx="0" cy="2159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" name="OTLSHAPE_T_fd6b8c448f88444590a681e44d793585_RightVerticalConnector1"/>
          <p:cNvCxnSpPr/>
          <p:nvPr>
            <p:custDataLst>
              <p:tags r:id="rId29"/>
            </p:custDataLst>
          </p:nvPr>
        </p:nvCxnSpPr>
        <p:spPr>
          <a:xfrm>
            <a:off x="7480300" y="2794000"/>
            <a:ext cx="0" cy="495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" name="OTLSHAPE_T_fd6b8c448f88444590a681e44d793585_RightVerticalConnector2"/>
          <p:cNvCxnSpPr/>
          <p:nvPr>
            <p:custDataLst>
              <p:tags r:id="rId30"/>
            </p:custDataLst>
          </p:nvPr>
        </p:nvCxnSpPr>
        <p:spPr>
          <a:xfrm>
            <a:off x="7480300" y="3429000"/>
            <a:ext cx="0" cy="203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_3489141f2744406db5eb119e66eaa921_LeftVerticalConnector1" hidden="1"/>
          <p:cNvCxnSpPr/>
          <p:nvPr>
            <p:custDataLst>
              <p:tags r:id="rId31"/>
            </p:custDataLst>
          </p:nvPr>
        </p:nvCxnSpPr>
        <p:spPr>
          <a:xfrm>
            <a:off x="2641600" y="2933700"/>
            <a:ext cx="0" cy="3556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" name="OTLSHAPE_T_3489141f2744406db5eb119e66eaa921_LeftVerticalConnector2" hidden="1"/>
          <p:cNvCxnSpPr/>
          <p:nvPr>
            <p:custDataLst>
              <p:tags r:id="rId32"/>
            </p:custDataLst>
          </p:nvPr>
        </p:nvCxnSpPr>
        <p:spPr>
          <a:xfrm>
            <a:off x="2641600" y="3429000"/>
            <a:ext cx="0" cy="2159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OTLSHAPE_T_3489141f2744406db5eb119e66eaa921_RightVerticalConnector1"/>
          <p:cNvCxnSpPr/>
          <p:nvPr>
            <p:custDataLst>
              <p:tags r:id="rId33"/>
            </p:custDataLst>
          </p:nvPr>
        </p:nvCxnSpPr>
        <p:spPr>
          <a:xfrm>
            <a:off x="3848100" y="30099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_3489141f2744406db5eb119e66eaa921_RightVerticalConnector2"/>
          <p:cNvCxnSpPr/>
          <p:nvPr>
            <p:custDataLst>
              <p:tags r:id="rId34"/>
            </p:custDataLst>
          </p:nvPr>
        </p:nvCxnSpPr>
        <p:spPr>
          <a:xfrm>
            <a:off x="3848100" y="32258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_3489141f2744406db5eb119e66eaa921_RightVerticalConnector3"/>
          <p:cNvCxnSpPr/>
          <p:nvPr>
            <p:custDataLst>
              <p:tags r:id="rId35"/>
            </p:custDataLst>
          </p:nvPr>
        </p:nvCxnSpPr>
        <p:spPr>
          <a:xfrm>
            <a:off x="38481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OTLSHAPE_T_9414f994981f4bd0999bd1ea31f846eb_LeftVerticalConnector1"/>
          <p:cNvCxnSpPr/>
          <p:nvPr>
            <p:custDataLst>
              <p:tags r:id="rId36"/>
            </p:custDataLst>
          </p:nvPr>
        </p:nvCxnSpPr>
        <p:spPr>
          <a:xfrm>
            <a:off x="1435100" y="3149600"/>
            <a:ext cx="0" cy="1397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OTLSHAPE_T_9414f994981f4bd0999bd1ea31f846eb_LeftVerticalConnector2"/>
          <p:cNvCxnSpPr/>
          <p:nvPr>
            <p:custDataLst>
              <p:tags r:id="rId37"/>
            </p:custDataLst>
          </p:nvPr>
        </p:nvCxnSpPr>
        <p:spPr>
          <a:xfrm>
            <a:off x="14351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_9414f994981f4bd0999bd1ea31f846eb_RightVerticalConnector1" hidden="1"/>
          <p:cNvCxnSpPr/>
          <p:nvPr>
            <p:custDataLst>
              <p:tags r:id="rId38"/>
            </p:custDataLst>
          </p:nvPr>
        </p:nvCxnSpPr>
        <p:spPr>
          <a:xfrm>
            <a:off x="2641600" y="3213100"/>
            <a:ext cx="0" cy="762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_9414f994981f4bd0999bd1ea31f846eb_RightVerticalConnector2" hidden="1"/>
          <p:cNvCxnSpPr/>
          <p:nvPr>
            <p:custDataLst>
              <p:tags r:id="rId39"/>
            </p:custDataLst>
          </p:nvPr>
        </p:nvCxnSpPr>
        <p:spPr>
          <a:xfrm>
            <a:off x="2641600" y="3429000"/>
            <a:ext cx="0" cy="2159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" name="OTLSHAPE_T_f9a88752bc6a4015a98d041834e51e4b_LeftVerticalConnector1" hidden="1"/>
          <p:cNvCxnSpPr/>
          <p:nvPr>
            <p:custDataLst>
              <p:tags r:id="rId40"/>
            </p:custDataLst>
          </p:nvPr>
        </p:nvCxnSpPr>
        <p:spPr>
          <a:xfrm>
            <a:off x="1435100" y="3352800"/>
            <a:ext cx="0" cy="2794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OTLSHAPE_T_f9a88752bc6a4015a98d041834e51e4b_RightVerticalConnector1"/>
          <p:cNvCxnSpPr/>
          <p:nvPr>
            <p:custDataLst>
              <p:tags r:id="rId41"/>
            </p:custDataLst>
          </p:nvPr>
        </p:nvCxnSpPr>
        <p:spPr>
          <a:xfrm>
            <a:off x="60960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M_7251d5abf8944f8e87c5aa3baf638b9d_Connector1"/>
          <p:cNvCxnSpPr/>
          <p:nvPr>
            <p:custDataLst>
              <p:tags r:id="rId42"/>
            </p:custDataLst>
          </p:nvPr>
        </p:nvCxnSpPr>
        <p:spPr>
          <a:xfrm>
            <a:off x="9118600" y="4038600"/>
            <a:ext cx="0" cy="584200"/>
          </a:xfrm>
          <a:prstGeom prst="line">
            <a:avLst/>
          </a:prstGeom>
          <a:ln w="12700" cap="flat" cmpd="sng" algn="ctr">
            <a:solidFill>
              <a:srgbClr val="44546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OTLSHAPE_M_2396a2b333494684bd0a94c597ef3b1d_Connector1"/>
          <p:cNvCxnSpPr/>
          <p:nvPr>
            <p:custDataLst>
              <p:tags r:id="rId43"/>
            </p:custDataLst>
          </p:nvPr>
        </p:nvCxnSpPr>
        <p:spPr>
          <a:xfrm>
            <a:off x="7912100" y="4038600"/>
            <a:ext cx="0" cy="406400"/>
          </a:xfrm>
          <a:prstGeom prst="line">
            <a:avLst/>
          </a:prstGeom>
          <a:ln w="12700" cap="flat" cmpd="sng" algn="ctr">
            <a:solidFill>
              <a:srgbClr val="44546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2" name="OTLSHAPE_M_08a531bfd23b46e6a5b679c76dd0af79_Connector1"/>
          <p:cNvCxnSpPr/>
          <p:nvPr>
            <p:custDataLst>
              <p:tags r:id="rId44"/>
            </p:custDataLst>
          </p:nvPr>
        </p:nvCxnSpPr>
        <p:spPr>
          <a:xfrm>
            <a:off x="4889500" y="4038600"/>
            <a:ext cx="0" cy="622300"/>
          </a:xfrm>
          <a:prstGeom prst="line">
            <a:avLst/>
          </a:prstGeom>
          <a:ln w="12700" cap="flat" cmpd="sng" algn="ctr">
            <a:solidFill>
              <a:srgbClr val="44546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OTLSHAPE_M_32472343752342bf9dc6693db72dcdb0_Connector1"/>
          <p:cNvCxnSpPr/>
          <p:nvPr>
            <p:custDataLst>
              <p:tags r:id="rId45"/>
            </p:custDataLst>
          </p:nvPr>
        </p:nvCxnSpPr>
        <p:spPr>
          <a:xfrm>
            <a:off x="1866900" y="4038600"/>
            <a:ext cx="0" cy="292100"/>
          </a:xfrm>
          <a:prstGeom prst="line">
            <a:avLst/>
          </a:prstGeom>
          <a:ln w="12700" cap="flat" cmpd="sng" algn="ctr">
            <a:solidFill>
              <a:srgbClr val="EF7D22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" name="OTLSHAPE_M_7251d5abf8944f8e87c5aa3baf638b9d_Shape"/>
          <p:cNvSpPr/>
          <p:nvPr>
            <p:custDataLst>
              <p:tags r:id="rId46"/>
            </p:custDataLst>
          </p:nvPr>
        </p:nvSpPr>
        <p:spPr>
          <a:xfrm>
            <a:off x="9042400" y="3949700"/>
            <a:ext cx="152400" cy="177800"/>
          </a:xfrm>
          <a:prstGeom prst="triangle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54" name="OTLSHAPE_M_7251d5abf8944f8e87c5aa3baf638b9d_Title"/>
          <p:cNvSpPr/>
          <p:nvPr>
            <p:custDataLst>
              <p:tags r:id="rId47"/>
            </p:custDataLst>
          </p:nvPr>
        </p:nvSpPr>
        <p:spPr>
          <a:xfrm>
            <a:off x="8686800" y="4813300"/>
            <a:ext cx="850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Final Demo</a:t>
            </a:r>
          </a:p>
        </p:txBody>
      </p:sp>
      <p:sp>
        <p:nvSpPr>
          <p:cNvPr id="55" name="OTLSHAPE_M_7251d5abf8944f8e87c5aa3baf638b9d_Date"/>
          <p:cNvSpPr/>
          <p:nvPr>
            <p:custDataLst>
              <p:tags r:id="rId48"/>
            </p:custDataLst>
          </p:nvPr>
        </p:nvSpPr>
        <p:spPr>
          <a:xfrm>
            <a:off x="8928100" y="4648200"/>
            <a:ext cx="3683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Dec 5</a:t>
            </a:r>
          </a:p>
        </p:txBody>
      </p:sp>
      <p:sp>
        <p:nvSpPr>
          <p:cNvPr id="59" name="OTLSHAPE_M_2396a2b333494684bd0a94c597ef3b1d_Shape"/>
          <p:cNvSpPr/>
          <p:nvPr>
            <p:custDataLst>
              <p:tags r:id="rId49"/>
            </p:custDataLst>
          </p:nvPr>
        </p:nvSpPr>
        <p:spPr>
          <a:xfrm>
            <a:off x="7835900" y="3949700"/>
            <a:ext cx="152400" cy="177800"/>
          </a:xfrm>
          <a:prstGeom prst="triangle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57" name="OTLSHAPE_M_2396a2b333494684bd0a94c597ef3b1d_Title"/>
          <p:cNvSpPr/>
          <p:nvPr>
            <p:custDataLst>
              <p:tags r:id="rId50"/>
            </p:custDataLst>
          </p:nvPr>
        </p:nvSpPr>
        <p:spPr>
          <a:xfrm>
            <a:off x="7594600" y="4635500"/>
            <a:ext cx="609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Demo 2</a:t>
            </a:r>
          </a:p>
        </p:txBody>
      </p:sp>
      <p:sp>
        <p:nvSpPr>
          <p:cNvPr id="58" name="OTLSHAPE_M_2396a2b333494684bd0a94c597ef3b1d_Date"/>
          <p:cNvSpPr/>
          <p:nvPr>
            <p:custDataLst>
              <p:tags r:id="rId51"/>
            </p:custDataLst>
          </p:nvPr>
        </p:nvSpPr>
        <p:spPr>
          <a:xfrm>
            <a:off x="7658100" y="44831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Nov 21</a:t>
            </a:r>
          </a:p>
        </p:txBody>
      </p:sp>
      <p:sp>
        <p:nvSpPr>
          <p:cNvPr id="62" name="OTLSHAPE_M_08a531bfd23b46e6a5b679c76dd0af79_Shape"/>
          <p:cNvSpPr/>
          <p:nvPr>
            <p:custDataLst>
              <p:tags r:id="rId52"/>
            </p:custDataLst>
          </p:nvPr>
        </p:nvSpPr>
        <p:spPr>
          <a:xfrm>
            <a:off x="4813300" y="3949700"/>
            <a:ext cx="152400" cy="177800"/>
          </a:xfrm>
          <a:prstGeom prst="triangle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60" name="OTLSHAPE_M_08a531bfd23b46e6a5b679c76dd0af79_Title"/>
          <p:cNvSpPr/>
          <p:nvPr>
            <p:custDataLst>
              <p:tags r:id="rId53"/>
            </p:custDataLst>
          </p:nvPr>
        </p:nvSpPr>
        <p:spPr>
          <a:xfrm>
            <a:off x="4572000" y="4838700"/>
            <a:ext cx="609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Demo 1</a:t>
            </a:r>
          </a:p>
        </p:txBody>
      </p:sp>
      <p:sp>
        <p:nvSpPr>
          <p:cNvPr id="61" name="OTLSHAPE_M_08a531bfd23b46e6a5b679c76dd0af79_Date"/>
          <p:cNvSpPr/>
          <p:nvPr>
            <p:custDataLst>
              <p:tags r:id="rId54"/>
            </p:custDataLst>
          </p:nvPr>
        </p:nvSpPr>
        <p:spPr>
          <a:xfrm>
            <a:off x="4635500" y="46863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Oct 17</a:t>
            </a:r>
          </a:p>
        </p:txBody>
      </p:sp>
      <p:sp>
        <p:nvSpPr>
          <p:cNvPr id="65" name="OTLSHAPE_M_32472343752342bf9dc6693db72dcdb0_Shape"/>
          <p:cNvSpPr/>
          <p:nvPr>
            <p:custDataLst>
              <p:tags r:id="rId55"/>
            </p:custDataLst>
          </p:nvPr>
        </p:nvSpPr>
        <p:spPr>
          <a:xfrm>
            <a:off x="1790700" y="3949700"/>
            <a:ext cx="152400" cy="177800"/>
          </a:xfrm>
          <a:prstGeom prst="roundRect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63" name="OTLSHAPE_M_32472343752342bf9dc6693db72dcdb0_Title"/>
          <p:cNvSpPr/>
          <p:nvPr>
            <p:custDataLst>
              <p:tags r:id="rId56"/>
            </p:custDataLst>
          </p:nvPr>
        </p:nvSpPr>
        <p:spPr>
          <a:xfrm>
            <a:off x="1562100" y="4508500"/>
            <a:ext cx="609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Proposal</a:t>
            </a:r>
          </a:p>
        </p:txBody>
      </p:sp>
      <p:sp>
        <p:nvSpPr>
          <p:cNvPr id="64" name="OTLSHAPE_M_32472343752342bf9dc6693db72dcdb0_Date"/>
          <p:cNvSpPr/>
          <p:nvPr>
            <p:custDataLst>
              <p:tags r:id="rId57"/>
            </p:custDataLst>
          </p:nvPr>
        </p:nvSpPr>
        <p:spPr>
          <a:xfrm>
            <a:off x="1625600" y="43561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12</a:t>
            </a:r>
          </a:p>
        </p:txBody>
      </p:sp>
      <p:sp>
        <p:nvSpPr>
          <p:cNvPr id="66" name="OTLSHAPE_T_3f44e9aeaa4845fca6b0f31c67b9392e_Shape"/>
          <p:cNvSpPr/>
          <p:nvPr>
            <p:custDataLst>
              <p:tags r:id="rId58"/>
            </p:custDataLst>
          </p:nvPr>
        </p:nvSpPr>
        <p:spPr>
          <a:xfrm>
            <a:off x="4457700" y="2247900"/>
            <a:ext cx="4572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93D25">
              <a:alpha val="100000"/>
            </a:srgbClr>
          </a:solidFill>
        </p:spPr>
      </p:sp>
      <p:sp>
        <p:nvSpPr>
          <p:cNvPr id="67" name="OTLSHAPE_T_3f44e9aeaa4845fca6b0f31c67b9392e_ShapePercentage" hidden="1"/>
          <p:cNvSpPr/>
          <p:nvPr>
            <p:custDataLst>
              <p:tags r:id="rId59"/>
            </p:custDataLst>
          </p:nvPr>
        </p:nvSpPr>
        <p:spPr>
          <a:xfrm>
            <a:off x="4457700" y="22479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8" name="OTLSHAPE_T_3f44e9aeaa4845fca6b0f31c67b9392e_TextPercentage" hidden="1"/>
          <p:cNvSpPr/>
          <p:nvPr>
            <p:custDataLst>
              <p:tags r:id="rId60"/>
            </p:custDataLst>
          </p:nvPr>
        </p:nvSpPr>
        <p:spPr>
          <a:xfrm>
            <a:off x="0" y="2235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3f44e9aeaa4845fca6b0f31c67b9392e_StartDate" hidden="1"/>
          <p:cNvSpPr/>
          <p:nvPr>
            <p:custDataLst>
              <p:tags r:id="rId61"/>
            </p:custDataLst>
          </p:nvPr>
        </p:nvSpPr>
        <p:spPr>
          <a:xfrm>
            <a:off x="0" y="2374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3f44e9aeaa4845fca6b0f31c67b9392e_EndDate" hidden="1"/>
          <p:cNvSpPr/>
          <p:nvPr>
            <p:custDataLst>
              <p:tags r:id="rId62"/>
            </p:custDataLst>
          </p:nvPr>
        </p:nvSpPr>
        <p:spPr>
          <a:xfrm>
            <a:off x="0" y="2374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1" name="OTLSHAPE_T_3f44e9aeaa4845fca6b0f31c67b9392e_JoinedDate"/>
          <p:cNvSpPr/>
          <p:nvPr>
            <p:custDataLst>
              <p:tags r:id="rId63"/>
            </p:custDataLst>
          </p:nvPr>
        </p:nvSpPr>
        <p:spPr>
          <a:xfrm>
            <a:off x="3556000" y="22352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Oct 13 - Dec 4</a:t>
            </a:r>
          </a:p>
        </p:txBody>
      </p:sp>
      <p:sp>
        <p:nvSpPr>
          <p:cNvPr id="72" name="OTLSHAPE_T_3f44e9aeaa4845fca6b0f31c67b9392e_Title"/>
          <p:cNvSpPr/>
          <p:nvPr>
            <p:custDataLst>
              <p:tags r:id="rId64"/>
            </p:custDataLst>
          </p:nvPr>
        </p:nvSpPr>
        <p:spPr>
          <a:xfrm>
            <a:off x="9080500" y="22352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FF0000">
                    <a:alpha val="100000"/>
                  </a:srgbClr>
                </a:solidFill>
                <a:latin typeface="Arial" panose="02040604050505020304" pitchFamily="18" charset="0"/>
              </a:rPr>
              <a:t>Machine learning</a:t>
            </a:r>
          </a:p>
        </p:txBody>
      </p:sp>
      <p:sp>
        <p:nvSpPr>
          <p:cNvPr id="73" name="OTLSHAPE_T_3f44e9aeaa4845fca6b0f31c67b9392e_Duration"/>
          <p:cNvSpPr/>
          <p:nvPr>
            <p:custDataLst>
              <p:tags r:id="rId65"/>
            </p:custDataLst>
          </p:nvPr>
        </p:nvSpPr>
        <p:spPr>
          <a:xfrm>
            <a:off x="6502400" y="22479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53 days</a:t>
            </a:r>
          </a:p>
        </p:txBody>
      </p:sp>
      <p:sp>
        <p:nvSpPr>
          <p:cNvPr id="74" name="OTLSHAPE_T_45fa25d425684e939d93c98501f3b46c_Shape"/>
          <p:cNvSpPr/>
          <p:nvPr>
            <p:custDataLst>
              <p:tags r:id="rId66"/>
            </p:custDataLst>
          </p:nvPr>
        </p:nvSpPr>
        <p:spPr>
          <a:xfrm>
            <a:off x="2641600" y="2451100"/>
            <a:ext cx="63754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75" name="OTLSHAPE_T_45fa25d425684e939d93c98501f3b46c_ShapePercentage" hidden="1"/>
          <p:cNvSpPr/>
          <p:nvPr>
            <p:custDataLst>
              <p:tags r:id="rId67"/>
            </p:custDataLst>
          </p:nvPr>
        </p:nvSpPr>
        <p:spPr>
          <a:xfrm>
            <a:off x="2641600" y="24511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6" name="OTLSHAPE_T_45fa25d425684e939d93c98501f3b46c_TextPercentage" hidden="1"/>
          <p:cNvSpPr/>
          <p:nvPr>
            <p:custDataLst>
              <p:tags r:id="rId68"/>
            </p:custDataLst>
          </p:nvPr>
        </p:nvSpPr>
        <p:spPr>
          <a:xfrm>
            <a:off x="0" y="24511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45fa25d425684e939d93c98501f3b46c_StartDate" hidden="1"/>
          <p:cNvSpPr/>
          <p:nvPr>
            <p:custDataLst>
              <p:tags r:id="rId69"/>
            </p:custDataLst>
          </p:nvPr>
        </p:nvSpPr>
        <p:spPr>
          <a:xfrm>
            <a:off x="0" y="2578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8" name="OTLSHAPE_T_45fa25d425684e939d93c98501f3b46c_EndDate" hidden="1"/>
          <p:cNvSpPr/>
          <p:nvPr>
            <p:custDataLst>
              <p:tags r:id="rId70"/>
            </p:custDataLst>
          </p:nvPr>
        </p:nvSpPr>
        <p:spPr>
          <a:xfrm>
            <a:off x="0" y="2578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45fa25d425684e939d93c98501f3b46c_JoinedDate"/>
          <p:cNvSpPr/>
          <p:nvPr>
            <p:custDataLst>
              <p:tags r:id="rId71"/>
            </p:custDataLst>
          </p:nvPr>
        </p:nvSpPr>
        <p:spPr>
          <a:xfrm>
            <a:off x="1739900" y="24511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22 - Dec 4</a:t>
            </a:r>
          </a:p>
        </p:txBody>
      </p:sp>
      <p:sp>
        <p:nvSpPr>
          <p:cNvPr id="80" name="OTLSHAPE_T_45fa25d425684e939d93c98501f3b46c_Title"/>
          <p:cNvSpPr/>
          <p:nvPr>
            <p:custDataLst>
              <p:tags r:id="rId72"/>
            </p:custDataLst>
          </p:nvPr>
        </p:nvSpPr>
        <p:spPr>
          <a:xfrm>
            <a:off x="9080500" y="2451100"/>
            <a:ext cx="15875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Analytics implementation</a:t>
            </a:r>
          </a:p>
        </p:txBody>
      </p:sp>
      <p:sp>
        <p:nvSpPr>
          <p:cNvPr id="81" name="OTLSHAPE_T_45fa25d425684e939d93c98501f3b46c_Duration"/>
          <p:cNvSpPr/>
          <p:nvPr>
            <p:custDataLst>
              <p:tags r:id="rId73"/>
            </p:custDataLst>
          </p:nvPr>
        </p:nvSpPr>
        <p:spPr>
          <a:xfrm>
            <a:off x="5588000" y="24511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74 days</a:t>
            </a:r>
          </a:p>
        </p:txBody>
      </p:sp>
      <p:sp>
        <p:nvSpPr>
          <p:cNvPr id="82" name="OTLSHAPE_T_fd6b8c448f88444590a681e44d793585_Shape"/>
          <p:cNvSpPr/>
          <p:nvPr>
            <p:custDataLst>
              <p:tags r:id="rId74"/>
            </p:custDataLst>
          </p:nvPr>
        </p:nvSpPr>
        <p:spPr>
          <a:xfrm>
            <a:off x="4457700" y="2667000"/>
            <a:ext cx="30226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83" name="OTLSHAPE_T_fd6b8c448f88444590a681e44d793585_ShapePercentage" hidden="1"/>
          <p:cNvSpPr/>
          <p:nvPr>
            <p:custDataLst>
              <p:tags r:id="rId75"/>
            </p:custDataLst>
          </p:nvPr>
        </p:nvSpPr>
        <p:spPr>
          <a:xfrm>
            <a:off x="4457700" y="26670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4" name="OTLSHAPE_T_fd6b8c448f88444590a681e44d793585_TextPercentage" hidden="1"/>
          <p:cNvSpPr/>
          <p:nvPr>
            <p:custDataLst>
              <p:tags r:id="rId76"/>
            </p:custDataLst>
          </p:nvPr>
        </p:nvSpPr>
        <p:spPr>
          <a:xfrm>
            <a:off x="0" y="26543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fd6b8c448f88444590a681e44d793585_StartDate" hidden="1"/>
          <p:cNvSpPr/>
          <p:nvPr>
            <p:custDataLst>
              <p:tags r:id="rId77"/>
            </p:custDataLst>
          </p:nvPr>
        </p:nvSpPr>
        <p:spPr>
          <a:xfrm>
            <a:off x="0" y="2794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fd6b8c448f88444590a681e44d793585_EndDate" hidden="1"/>
          <p:cNvSpPr/>
          <p:nvPr>
            <p:custDataLst>
              <p:tags r:id="rId78"/>
            </p:custDataLst>
          </p:nvPr>
        </p:nvSpPr>
        <p:spPr>
          <a:xfrm>
            <a:off x="0" y="2794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7" name="OTLSHAPE_T_fd6b8c448f88444590a681e44d793585_JoinedDate"/>
          <p:cNvSpPr/>
          <p:nvPr>
            <p:custDataLst>
              <p:tags r:id="rId79"/>
            </p:custDataLst>
          </p:nvPr>
        </p:nvSpPr>
        <p:spPr>
          <a:xfrm>
            <a:off x="3429000" y="26543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Oct 13 - Nov 16</a:t>
            </a:r>
          </a:p>
        </p:txBody>
      </p:sp>
      <p:sp>
        <p:nvSpPr>
          <p:cNvPr id="88" name="OTLSHAPE_T_fd6b8c448f88444590a681e44d793585_Title"/>
          <p:cNvSpPr/>
          <p:nvPr>
            <p:custDataLst>
              <p:tags r:id="rId80"/>
            </p:custDataLst>
          </p:nvPr>
        </p:nvSpPr>
        <p:spPr>
          <a:xfrm>
            <a:off x="7531100" y="26543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Alexa integration</a:t>
            </a:r>
          </a:p>
        </p:txBody>
      </p:sp>
      <p:sp>
        <p:nvSpPr>
          <p:cNvPr id="89" name="OTLSHAPE_T_fd6b8c448f88444590a681e44d793585_Duration"/>
          <p:cNvSpPr/>
          <p:nvPr>
            <p:custDataLst>
              <p:tags r:id="rId81"/>
            </p:custDataLst>
          </p:nvPr>
        </p:nvSpPr>
        <p:spPr>
          <a:xfrm>
            <a:off x="5727700" y="26670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35 days</a:t>
            </a:r>
          </a:p>
        </p:txBody>
      </p:sp>
      <p:sp>
        <p:nvSpPr>
          <p:cNvPr id="90" name="OTLSHAPE_T_3489141f2744406db5eb119e66eaa921_Shape"/>
          <p:cNvSpPr/>
          <p:nvPr>
            <p:custDataLst>
              <p:tags r:id="rId82"/>
            </p:custDataLst>
          </p:nvPr>
        </p:nvSpPr>
        <p:spPr>
          <a:xfrm>
            <a:off x="2641600" y="2870200"/>
            <a:ext cx="12065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91" name="OTLSHAPE_T_3489141f2744406db5eb119e66eaa921_ShapePercentage" hidden="1"/>
          <p:cNvSpPr/>
          <p:nvPr>
            <p:custDataLst>
              <p:tags r:id="rId83"/>
            </p:custDataLst>
          </p:nvPr>
        </p:nvSpPr>
        <p:spPr>
          <a:xfrm>
            <a:off x="2641600" y="28702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2" name="OTLSHAPE_T_3489141f2744406db5eb119e66eaa921_TextPercentage" hidden="1"/>
          <p:cNvSpPr/>
          <p:nvPr>
            <p:custDataLst>
              <p:tags r:id="rId84"/>
            </p:custDataLst>
          </p:nvPr>
        </p:nvSpPr>
        <p:spPr>
          <a:xfrm>
            <a:off x="0" y="2870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3489141f2744406db5eb119e66eaa921_StartDate" hidden="1"/>
          <p:cNvSpPr/>
          <p:nvPr>
            <p:custDataLst>
              <p:tags r:id="rId85"/>
            </p:custDataLst>
          </p:nvPr>
        </p:nvSpPr>
        <p:spPr>
          <a:xfrm>
            <a:off x="0" y="2997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3489141f2744406db5eb119e66eaa921_EndDate" hidden="1"/>
          <p:cNvSpPr/>
          <p:nvPr>
            <p:custDataLst>
              <p:tags r:id="rId86"/>
            </p:custDataLst>
          </p:nvPr>
        </p:nvSpPr>
        <p:spPr>
          <a:xfrm>
            <a:off x="0" y="2997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5" name="OTLSHAPE_T_3489141f2744406db5eb119e66eaa921_JoinedDate"/>
          <p:cNvSpPr/>
          <p:nvPr>
            <p:custDataLst>
              <p:tags r:id="rId87"/>
            </p:custDataLst>
          </p:nvPr>
        </p:nvSpPr>
        <p:spPr>
          <a:xfrm>
            <a:off x="1739900" y="28702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22 - Oct 5</a:t>
            </a:r>
          </a:p>
        </p:txBody>
      </p:sp>
      <p:sp>
        <p:nvSpPr>
          <p:cNvPr id="96" name="OTLSHAPE_T_3489141f2744406db5eb119e66eaa921_Title"/>
          <p:cNvSpPr/>
          <p:nvPr>
            <p:custDataLst>
              <p:tags r:id="rId88"/>
            </p:custDataLst>
          </p:nvPr>
        </p:nvSpPr>
        <p:spPr>
          <a:xfrm>
            <a:off x="3898900" y="28702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AWS integration</a:t>
            </a:r>
          </a:p>
        </p:txBody>
      </p:sp>
      <p:sp>
        <p:nvSpPr>
          <p:cNvPr id="97" name="OTLSHAPE_T_3489141f2744406db5eb119e66eaa921_Duration"/>
          <p:cNvSpPr/>
          <p:nvPr>
            <p:custDataLst>
              <p:tags r:id="rId89"/>
            </p:custDataLst>
          </p:nvPr>
        </p:nvSpPr>
        <p:spPr>
          <a:xfrm>
            <a:off x="3009900" y="28702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98" name="OTLSHAPE_T_9414f994981f4bd0999bd1ea31f846eb_Shape"/>
          <p:cNvSpPr/>
          <p:nvPr>
            <p:custDataLst>
              <p:tags r:id="rId90"/>
            </p:custDataLst>
          </p:nvPr>
        </p:nvSpPr>
        <p:spPr>
          <a:xfrm>
            <a:off x="1435100" y="3086100"/>
            <a:ext cx="12065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99" name="OTLSHAPE_T_9414f994981f4bd0999bd1ea31f846eb_ShapePercentage" hidden="1"/>
          <p:cNvSpPr/>
          <p:nvPr>
            <p:custDataLst>
              <p:tags r:id="rId91"/>
            </p:custDataLst>
          </p:nvPr>
        </p:nvSpPr>
        <p:spPr>
          <a:xfrm>
            <a:off x="1435100" y="30861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0" name="OTLSHAPE_T_9414f994981f4bd0999bd1ea31f846eb_TextPercentage" hidden="1"/>
          <p:cNvSpPr/>
          <p:nvPr>
            <p:custDataLst>
              <p:tags r:id="rId92"/>
            </p:custDataLst>
          </p:nvPr>
        </p:nvSpPr>
        <p:spPr>
          <a:xfrm>
            <a:off x="0" y="3073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9414f994981f4bd0999bd1ea31f846eb_StartDate" hidden="1"/>
          <p:cNvSpPr/>
          <p:nvPr>
            <p:custDataLst>
              <p:tags r:id="rId93"/>
            </p:custDataLst>
          </p:nvPr>
        </p:nvSpPr>
        <p:spPr>
          <a:xfrm>
            <a:off x="0" y="3213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9414f994981f4bd0999bd1ea31f846eb_EndDate" hidden="1"/>
          <p:cNvSpPr/>
          <p:nvPr>
            <p:custDataLst>
              <p:tags r:id="rId94"/>
            </p:custDataLst>
          </p:nvPr>
        </p:nvSpPr>
        <p:spPr>
          <a:xfrm>
            <a:off x="0" y="3213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3" name="OTLSHAPE_T_9414f994981f4bd0999bd1ea31f846eb_JoinedDate"/>
          <p:cNvSpPr/>
          <p:nvPr>
            <p:custDataLst>
              <p:tags r:id="rId95"/>
            </p:custDataLst>
          </p:nvPr>
        </p:nvSpPr>
        <p:spPr>
          <a:xfrm>
            <a:off x="533400" y="30734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8 - Sep 21</a:t>
            </a:r>
          </a:p>
        </p:txBody>
      </p:sp>
      <p:sp>
        <p:nvSpPr>
          <p:cNvPr id="104" name="OTLSHAPE_T_9414f994981f4bd0999bd1ea31f846eb_Title"/>
          <p:cNvSpPr/>
          <p:nvPr>
            <p:custDataLst>
              <p:tags r:id="rId96"/>
            </p:custDataLst>
          </p:nvPr>
        </p:nvSpPr>
        <p:spPr>
          <a:xfrm>
            <a:off x="2692400" y="3073400"/>
            <a:ext cx="14605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Small scale prototyping</a:t>
            </a:r>
          </a:p>
        </p:txBody>
      </p:sp>
      <p:sp>
        <p:nvSpPr>
          <p:cNvPr id="105" name="OTLSHAPE_T_9414f994981f4bd0999bd1ea31f846eb_Duration"/>
          <p:cNvSpPr/>
          <p:nvPr>
            <p:custDataLst>
              <p:tags r:id="rId97"/>
            </p:custDataLst>
          </p:nvPr>
        </p:nvSpPr>
        <p:spPr>
          <a:xfrm>
            <a:off x="1803400" y="30861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106" name="OTLSHAPE_T_f9a88752bc6a4015a98d041834e51e4b_Shape"/>
          <p:cNvSpPr/>
          <p:nvPr>
            <p:custDataLst>
              <p:tags r:id="rId98"/>
            </p:custDataLst>
          </p:nvPr>
        </p:nvSpPr>
        <p:spPr>
          <a:xfrm>
            <a:off x="1435100" y="3289300"/>
            <a:ext cx="46609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C9BD5">
              <a:alpha val="100000"/>
            </a:srgbClr>
          </a:solidFill>
        </p:spPr>
      </p:sp>
      <p:sp>
        <p:nvSpPr>
          <p:cNvPr id="107" name="OTLSHAPE_T_f9a88752bc6a4015a98d041834e51e4b_ShapePercentage" hidden="1"/>
          <p:cNvSpPr/>
          <p:nvPr>
            <p:custDataLst>
              <p:tags r:id="rId99"/>
            </p:custDataLst>
          </p:nvPr>
        </p:nvSpPr>
        <p:spPr>
          <a:xfrm>
            <a:off x="1435100" y="32893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8" name="OTLSHAPE_T_f9a88752bc6a4015a98d041834e51e4b_TextPercentage" hidden="1"/>
          <p:cNvSpPr/>
          <p:nvPr>
            <p:custDataLst>
              <p:tags r:id="rId100"/>
            </p:custDataLst>
          </p:nvPr>
        </p:nvSpPr>
        <p:spPr>
          <a:xfrm>
            <a:off x="0" y="32893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9" name="OTLSHAPE_T_f9a88752bc6a4015a98d041834e51e4b_StartDate" hidden="1"/>
          <p:cNvSpPr/>
          <p:nvPr>
            <p:custDataLst>
              <p:tags r:id="rId101"/>
            </p:custDataLst>
          </p:nvPr>
        </p:nvSpPr>
        <p:spPr>
          <a:xfrm>
            <a:off x="0" y="3416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0" name="OTLSHAPE_T_f9a88752bc6a4015a98d041834e51e4b_EndDate" hidden="1"/>
          <p:cNvSpPr/>
          <p:nvPr>
            <p:custDataLst>
              <p:tags r:id="rId102"/>
            </p:custDataLst>
          </p:nvPr>
        </p:nvSpPr>
        <p:spPr>
          <a:xfrm>
            <a:off x="0" y="3416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1" name="OTLSHAPE_T_f9a88752bc6a4015a98d041834e51e4b_JoinedDate"/>
          <p:cNvSpPr/>
          <p:nvPr>
            <p:custDataLst>
              <p:tags r:id="rId103"/>
            </p:custDataLst>
          </p:nvPr>
        </p:nvSpPr>
        <p:spPr>
          <a:xfrm>
            <a:off x="533400" y="32893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8 - Oct 31</a:t>
            </a:r>
          </a:p>
        </p:txBody>
      </p:sp>
      <p:sp>
        <p:nvSpPr>
          <p:cNvPr id="112" name="OTLSHAPE_T_f9a88752bc6a4015a98d041834e51e4b_Title"/>
          <p:cNvSpPr/>
          <p:nvPr>
            <p:custDataLst>
              <p:tags r:id="rId104"/>
            </p:custDataLst>
          </p:nvPr>
        </p:nvSpPr>
        <p:spPr>
          <a:xfrm>
            <a:off x="6146800" y="3289300"/>
            <a:ext cx="1955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5C9BD5">
                    <a:alpha val="100000"/>
                  </a:srgbClr>
                </a:solidFill>
                <a:latin typeface="Arial" panose="02040604050505020304" pitchFamily="18" charset="0"/>
              </a:rPr>
              <a:t>Mechanical design + fabrication</a:t>
            </a:r>
          </a:p>
        </p:txBody>
      </p:sp>
      <p:sp>
        <p:nvSpPr>
          <p:cNvPr id="113" name="OTLSHAPE_T_f9a88752bc6a4015a98d041834e51e4b_Duration"/>
          <p:cNvSpPr/>
          <p:nvPr>
            <p:custDataLst>
              <p:tags r:id="rId105"/>
            </p:custDataLst>
          </p:nvPr>
        </p:nvSpPr>
        <p:spPr>
          <a:xfrm>
            <a:off x="3517900" y="32893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54 days</a:t>
            </a:r>
          </a:p>
        </p:txBody>
      </p:sp>
      <p:sp>
        <p:nvSpPr>
          <p:cNvPr id="10000001" name="Project Timeline">
            <a:extLst>
              <a:ext uri="64CB8EC3-856F-48D9-AA5E-1A5F36DFB29A">
                <a16:creationId xmlns="" xmlns:p14="http://schemas.microsoft.com/office/powerpoint/2010/main" xmlns:a16="http://schemas.microsoft.com/office/drawing/2014/main" id="498F6079-231D-40E8-B3EB-A67AFE8A306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>
            <a:normAutofit/>
          </a:bodyPr>
          <a:lstStyle/>
          <a:p>
            <a:pPr algn="ctr"/>
            <a:r>
              <a:rPr lang="en-US" sz="3600" b="1" i="0" u="none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Project Timeline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AA0E89-0837-46B2-98C3-BDD336566191}"/>
              </a:ext>
            </a:extLst>
          </p:cNvPr>
          <p:cNvSpPr/>
          <p:nvPr/>
        </p:nvSpPr>
        <p:spPr>
          <a:xfrm>
            <a:off x="1280583" y="5387946"/>
            <a:ext cx="114300" cy="11430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703587D-852A-4404-B3BC-7A7F1260BD16}"/>
              </a:ext>
            </a:extLst>
          </p:cNvPr>
          <p:cNvSpPr/>
          <p:nvPr/>
        </p:nvSpPr>
        <p:spPr>
          <a:xfrm>
            <a:off x="1276349" y="5627132"/>
            <a:ext cx="114300" cy="114300"/>
          </a:xfrm>
          <a:prstGeom prst="roundRect">
            <a:avLst/>
          </a:prstGeom>
          <a:solidFill>
            <a:srgbClr val="5C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8556283-05C6-4928-8108-EF54ED2FBB56}"/>
              </a:ext>
            </a:extLst>
          </p:cNvPr>
          <p:cNvSpPr/>
          <p:nvPr/>
        </p:nvSpPr>
        <p:spPr>
          <a:xfrm>
            <a:off x="1275290" y="5866318"/>
            <a:ext cx="114300" cy="114300"/>
          </a:xfrm>
          <a:prstGeom prst="roundRect">
            <a:avLst/>
          </a:prstGeom>
          <a:solidFill>
            <a:srgbClr val="E93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3B024-A9FA-4830-9C55-DA0BD614E879}"/>
              </a:ext>
            </a:extLst>
          </p:cNvPr>
          <p:cNvSpPr txBox="1"/>
          <p:nvPr/>
        </p:nvSpPr>
        <p:spPr>
          <a:xfrm>
            <a:off x="1452033" y="52578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626B50-2638-4A6D-8211-582FB4A35313}"/>
              </a:ext>
            </a:extLst>
          </p:cNvPr>
          <p:cNvSpPr txBox="1"/>
          <p:nvPr/>
        </p:nvSpPr>
        <p:spPr>
          <a:xfrm>
            <a:off x="1452032" y="5502246"/>
            <a:ext cx="98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Bryan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64772A1-2D4C-49C6-8309-7665B10491CF}"/>
              </a:ext>
            </a:extLst>
          </p:cNvPr>
          <p:cNvSpPr txBox="1"/>
          <p:nvPr/>
        </p:nvSpPr>
        <p:spPr>
          <a:xfrm>
            <a:off x="1452033" y="5753100"/>
            <a:ext cx="75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</a:t>
            </a:r>
          </a:p>
        </p:txBody>
      </p:sp>
    </p:spTree>
    <p:custDataLst>
      <p:tags r:id="rId1"/>
    </p:custDataLst>
    <p:extLst>
      <p:ext uri="6af4c438-da13-47a7-a9a9-020eb043f155">
        <p14:creationId xmlns="" xmlns:a16="http://schemas.microsoft.com/office/drawing/2014/main" xmlns:p14="http://schemas.microsoft.com/office/powerpoint/2010/main" val="27147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786F-FD24-45E3-B5B9-A43E5B6C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02" y="2938903"/>
            <a:ext cx="9649953" cy="980194"/>
          </a:xfrm>
        </p:spPr>
        <p:txBody>
          <a:bodyPr/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888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Tc4LCJHIjo0NSwiQiI6NDd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I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y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EsIkZvbnROYW1lIjoiQXJpYWw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yNTUsIlIiOjIzOCwiRyI6MjM2LCJCIjoyMjV9fSwiQXBwZW5kWWVhck9uWWVhckNoYW5nZSI6dHJ1ZSwiRWxhcHNlZFRpbWVGb3JtYXQiOjAsIlRvZGF5TWFya2VyUG9zaXRpb24iOjAsIlF1aWNrUG9zaXRpb24iOjMsIkFic29sdXRlUG9zaXRpb24iOjI4Ni4y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0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nRydW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yLjAsIkhlaWdodCI6MTMuMzMzMzMzMzMzMzMzMzM0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FyaWFsIiwiSXNCb2xkIjp0cnVlLCJJc0l0YWxpYyI6ZmFsc2UsIklzVW5kZXJsaW5lZCI6ZmFsc2UsIlBhcmVudFN0eWxlIjpudWxsfSwiQXV0b1NpemUiOjAsIkZvcmVncm91bmQiOnsiJGlkIjoiNjciLCJDb2xvciI6eyIkaWQiOiI2OCIsIkEiOjI1NSwiUiI6MTc4LCJHIjoxNCwiQiI6MTh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BcmlhbCIsIklzQm9sZCI6ZmFsc2UsIklzSXRhbGljIjpmYWxzZSwiSXNVbmRlcmxpbmVkIjpmYWxzZSwiUGFyZW50U3R5bGUiOm51bGx9LCJBdXRvU2l6ZSI6MCwiRm9yZWdyb3VuZCI6eyIkaWQiOiI3NCIsIkNvbG9yIjp7IiRpZCI6Ijc1IiwiQSI6MjU1LCJSIjoxMTUsIkciOjExNSwiQiI6MTE1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N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nRydWUsIklzSXRhbGljIjpmYWxzZSwiSXNVbmRlcmxpbmVkIjpmYWxzZSwiUGFyZW50U3R5bGUiOm51bGx9LCJBdXRvU2l6ZSI6MCwiRm9yZWdyb3VuZCI6eyIkaWQiOiI5MCIsIkNvbG9yIjp7IiRpZCI6IjkxIiwiQSI6MjU1LCJSIjoyNTUsIkciOjI1NSwiQiI6MjU1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MC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IzNywiRyI6MTI1LCJCIjo0OX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XJpYWwiLCJJc0JvbGQiOmZhbHNlLCJJc0l0YWxpYyI6ZmFsc2UsIklzVW5kZXJsaW5lZCI6ZmFsc2UsIlBhcmVudFN0eWxlIjpudWxsfSwiQXV0b1NpemUiOjAsIkZvcmVncm91bmQiOnsiJGlkIjoiMTE2IiwiQ29sb3IiOnsiJGlkIjoiMTE3IiwiQSI6MjU1LCJSIjoxMTUsIkciOjExNSwiQiI6MTE1fX0sIk1heFdpZHRoIjo5NjAuMCwiTWF4SGVpZ2h0IjoiSW5maW5pdHkiLCJTbWFydEZvcmVncm91bmRJc0FjdGl2ZSI6ZmFsc2UsIkhvcml6b250YWxBbGlnbm1lbnQiOjE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X0sIklzVmlzaWJsZSI6dHJ1ZSwiUGFyZW50U3R5bGUiOm51bGx9LCJTaG93RWxhcHNlZFRpbWVHcmFkaWVudFN0eWxlIjpmYWxzZX0sIlNjYWxlIjp7IiRpZCI6IjEyMiIsIlN0YXJ0RGF0ZSI6IjAwMDEtMDEtMDFUMDA6MDA6MDAiLCJFbmREYXRlIjoiMDAwMS0wMS0wMVQwMDowMDowMCIsIkZvcm1hdCI6Ik1NTSIsIlR5cGUiOjIsIkF1dG9EYXRlUmFuZ2UiOnRydWUsIldvcmtpbmdEYXlzIjoxMjcsIlRvZGF5TWFya2VyVGV4dCI6IlRvZGF5IiwiQXV0b1NjYWxlVHlwZSI6ZmFsc2V9LCJNaWxlc3RvbmVzIjpbeyIkaWQiOiIxMjMiLCJEYXRlIjoiMjAxOS0xMi0wNVQyMzo1OTo1OS45OTlaIiwiU3R5bGUiOnsiJGlkIjoiMTI0IiwiU2hhcGUiOjAsIkNvbm5lY3Rvck1hcmdpbiI6eyIkcmVmIjoiNTQifSwiQ29ubmVjdG9yU3R5bGUiOnsiJGlkIjoiMTI1IiwiTGluZUNvbG9yIjp7IiRpZCI6IjEyNiIsIiR0eXBlIjoiTkxSRS5Db21tb24uRG9tLlNvbGlkQ29sb3JCcnVzaCwgTkxSRS5Db21tb24iLCJDb2xvciI6eyIkaWQiOiIxMjciLCJBIjoyNTUsIlIiOjY4LCJHIjo4NCwiQiI6MTA2fX0sIkxpbmVXZWlnaHQiOjEuMCwiTGluZVR5cGUiOjAsIlBhcmVudFN0eWxlIjp7IiRyZWYiOiI1NSJ9fSwiSXNCZWxvd1RpbWViYW5kIjp0cnVlLCJIaWRlRGF0ZSI6ZmFsc2UsIlNoYXBlU2l6ZSI6MCwiU3BhY2luZyI6MS4wLCJQYWRkaW5nIjp7IiRyZWYiOiI1OCJ9LCJTaGFwZVN0eWxlIjp7IiRpZCI6IjEyOCIsIk1hcmdpbiI6eyIkcmVmIjoiNjAifSwiUGFkZGluZyI6eyIkcmVmIjoiNjEifSwiQmFja2dyb3VuZCI6eyIkaWQiOiIxMjkiLCJDb2xvciI6eyIkaWQiOiIxMzAiLCJBIjoyNTUsIlIiOjI1NSwiRyI6MTkxLCJCIjo0fX0sIklzVmlzaWJsZSI6dHJ1ZSwiV2lkdGgiOjEyLjAsIkhlaWdodCI6MTMuMzMzMzMzMzMzMzMzMzM0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pZCI6IjEzOCIsIkZvcm1hdFN0cmluZyI6Ik1NTSBkIiwiU2VwYXJhdG9yIjoiLyIsIlVzZUludGVybmF0aW9uYWxEYXRlRm9ybWF0IjpmYWxzZX0sIklzVmlzaWJsZSI6dHJ1ZSwiUGFyZW50U3R5bGUiOnsiJHJlZiI6IjUzIn19LCJQb3NpdGlvbiI6eyJSYXRpbyI6MC4xNDg4NjA5MTQ0NDIyNzQzMSwiSXNDdXN0b20iOnRydWV9LCJJZCI6IjcyNTFkNWFiLWY4OTQtNGY4ZS04N2M1LWFhM2JhZjYzOGI5ZCIsIkltcG9ydElkIjpudWxsLCJUaXRsZSI6IkZpbmFsIERlbW8iLCJOb3RlIjpudWxsLCJIeXBlcmxpbmsiOm51bGwsIklzQ2hhbmdlZCI6ZmFsc2UsIklzTmV3IjpmYWxzZX0seyIkaWQiOiIxMzkiLCJEYXRlIjoiMjAxOS0xMS0yMVQyMzo1OTo1OS45OTlaIiwiU3R5bGUiOnsiJGlkIjoiMTQwIiwiU2hhcGUiOjAsIkNvbm5lY3Rvck1hcmdpbiI6eyIkcmVmIjoiNTQifSwiQ29ubmVjdG9yU3R5bGUiOnsiJGlkIjoiMTQxIiwiTGluZUNvbG9yIjp7IiRpZCI6IjE0MiIsIiR0eXBlIjoiTkxSRS5Db21tb24uRG9tLlNvbGlkQ29sb3JCcnVzaCwgTkxSRS5Db21tb24iLCJDb2xvciI6eyIkaWQiOiIxNDMiLCJBIjoyNTUsIlIiOjY4LCJHIjo4NCwiQiI6MTA2fX0sIkxpbmVXZWlnaHQiOjEuMCwiTGluZVR5cGUiOjAsIlBhcmVudFN0eWxlIjp7IiRyZWYiOiI1NSJ9fSwiSXNCZWxvd1RpbWViYW5kIjp0cnVlLCJIaWRlRGF0ZSI6ZmFsc2UsIlNoYXBlU2l6ZSI6MCwiU3BhY2luZyI6MS4wLCJQYWRkaW5nIjp7IiRyZWYiOiI1OCJ9LCJTaGFwZVN0eWxlIjp7IiRpZCI6IjE0NCIsIk1hcmdpbiI6eyIkcmVmIjoiNjAifSwiUGFkZGluZyI6eyIkcmVmIjoiNjEifSwiQmFja2dyb3VuZCI6eyIkaWQiOiIxNDUiLCJDb2xvciI6eyIkaWQiOiIxNDYiLCJBIjoyNTUsIlIiOjI1NSwiRyI6MTkxLCJCIjo0fX0sIklzVmlzaWJsZSI6dHJ1ZSwiV2lkdGgiOjEyLjAsIkhlaWdodCI6MTMuMzMzMzMzMzMzMzMzMzM0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pZCI6IjE1NCIsIkZvcm1hdFN0cmluZyI6Ik1NTSBkIiwiU2VwYXJhdG9yIjoiLyIsIlVzZUludGVybmF0aW9uYWxEYXRlRm9ybWF0IjpmYWxzZX0sIklzVmlzaWJsZSI6dHJ1ZSwiUGFyZW50U3R5bGUiOnsiJHJlZiI6IjUzIn19LCJQb3NpdGlvbiI6eyJSYXRpbyI6MC4xMjMyMTAwNDIzMTc3MDgzNCwiSXNDdXN0b20iOnRydWV9LCJJZCI6IjIzOTZhMmIzLTMzNDktNDY4NC1iZDBhLTk0YzU5N2VmM2IxZCIsIkltcG9ydElkIjpudWxsLCJUaXRsZSI6IkRlbW8gMiIsIk5vdGUiOm51bGwsIkh5cGVybGluayI6bnVsbCwiSXNDaGFuZ2VkIjpmYWxzZSwiSXNOZXciOmZhbHNlfSx7IiRpZCI6IjE1NSIsIkRhdGUiOiIyMDE5LTEwLTE3VDIzOjU5OjU5Ljk5OVoiLCJTdHlsZSI6eyIkaWQiOiIxNTYiLCJTaGFwZSI6MCwiQ29ubmVjdG9yTWFyZ2luIjp7IiRyZWYiOiI1NCJ9LCJDb25uZWN0b3JTdHlsZSI6eyIkaWQiOiIxNTciLCJMaW5lQ29sb3IiOnsiJGlkIjoiMTU4IiwiJHR5cGUiOiJOTFJFLkNvbW1vbi5Eb20uU29saWRDb2xvckJydXNoLCBOTFJFLkNvbW1vbiIsIkNvbG9yIjp7IiRpZCI6IjE1OSIsIkEiOjI1NSwiUiI6NjgsIkciOjg0LCJCIjoxMDZ9fSwiTGluZVdlaWdodCI6MS4wLCJMaW5lVHlwZSI6MCwiUGFyZW50U3R5bGUiOnsiJHJlZiI6IjU1In19LCJJc0JlbG93VGltZWJhbmQiOnRydWUsIkhpZGVEYXRlIjpmYWxzZSwiU2hhcGVTaXplIjowLCJTcGFjaW5nIjoxLjAsIlBhZGRpbmciOnsiJHJlZiI6IjU4In0sIlNoYXBlU3R5bGUiOnsiJGlkIjoiMTYwIiwiTWFyZ2luIjp7IiRyZWYiOiI2MCJ9LCJQYWRkaW5nIjp7IiRyZWYiOiI2MSJ9LCJCYWNrZ3JvdW5kIjp7IiRpZCI6IjE2MSIsIkNvbG9yIjp7IiRpZCI6IjE2MiIsIkEiOjI1NSwiUiI6MjU1LCJHIjoxOTEsIkIiOjR9fSwiSXNWaXNpYmxlIjp0cnVlLCJXaWR0aCI6MTIuMCwiSGVpZ2h0IjoxMy4zMzMzMzMzMzMzMzMzMzQsIkJvcmRlclN0eWxlIjp7IiRpZCI6IjE2MyIsIkxpbmVDb2xvciI6eyIkcmVmIjoiNjMifSwiTGluZVdlaWdodCI6MC4wLCJMaW5lVHlwZSI6MCwiUGFyZW50U3R5bGUiOnsiJHJlZiI6IjYyIn19LCJQYXJlbnRTdHlsZSI6eyIkcmVmIjoiNTkifX0sIlRpdGxlU3R5bGUiOnsiJGlkIjoiMTY0IiwiRm9udFNldHRpbmdzIjp7IiRpZCI6IjE2NSIsIkZvbnRTaXplIjoxMSwiRm9udE5hbWUiOiJBcmlhbC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FyaWFs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x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GlkIjoiMTcwIiwiRm9ybWF0U3RyaW5nIjoiTU1NIGQiLCJTZXBhcmF0b3IiOiIvIiwiVXNlSW50ZXJuYXRpb25hbERhdGVGb3JtYXQiOmZhbHNlfSwiSXNWaXNpYmxlIjp0cnVlLCJQYXJlbnRTdHlsZSI6eyIkcmVmIjoiNTMifX0sIlBvc2l0aW9uIjp7IlJhdGlvIjowLjE1MzQ2NjU4MjEyMTY3MjQ3LCJJc0N1c3RvbSI6dHJ1ZX0sIklkIjoiMDhhNTMxYmYtZDIzYi00NmU2LWE1YjYtNzljNzZkZDBhZjc5IiwiSW1wb3J0SWQiOm51bGwsIlRpdGxlIjoiRGVtbyAxIiwiTm90ZSI6bnVsbCwiSHlwZXJsaW5rIjpudWxsLCJJc0NoYW5nZWQiOmZhbHNlLCJJc05ldyI6ZmFsc2V9LHsiJGlkIjoiMTcxIiwiRGF0ZSI6IjIwMTktMDktMTJUMjM6NTk6NTkuOTk5WiIsIlN0eWxlIjp7IiRpZCI6IjE3MiIsIlNoYXBlIjo0LCJDb25uZWN0b3JNYXJnaW4iOnsiJHJlZiI6IjU0In0sIkNvbm5lY3RvclN0eWxlIjp7IiRpZCI6IjE3MyIsIkxpbmVDb2xvciI6eyIkaWQiOiIxNzQiLCIkdHlwZSI6Ik5MUkUuQ29tbW9uLkRvbS5Tb2xpZENvbG9yQnJ1c2gsIE5MUkUuQ29tbW9uIiwiQ29sb3IiOnsiJGlkIjoiMTc1IiwiQSI6MjU1LCJSIjoyMzksIkciOjEyNSwiQiI6MzR9fSwiTGluZVdlaWdodCI6MS4wLCJMaW5lVHlwZSI6MCwiUGFyZW50U3R5bGUiOnsiJHJlZiI6IjU1In19LCJJc0JlbG93VGltZWJhbmQiOnRydWUsIkhpZGVEYXRlIjpmYWxzZSwiU2hhcGVTaXplIjowLCJTcGFjaW5nIjoxLjAsIlBhZGRpbmciOnsiJHJlZiI6IjU4In0sIlNoYXBlU3R5bGUiOnsiJGlkIjoiMTc2IiwiTWFyZ2luIjp7IiRyZWYiOiI2MCJ9LCJQYWRkaW5nIjp7IiRyZWYiOiI2MSJ9LCJCYWNrZ3JvdW5kIjp7IiRpZCI6IjE3NyIsIkNvbG9yIjp7IiRpZCI6IjE3OCIsIkEiOjI1NSwiUiI6MjU1LCJHIjoxOTEsIkIiOjR9fSwiSXNWaXNpYmxlIjp0cnVlLCJXaWR0aCI6MTIuMCwiSGVpZ2h0IjoxMy4zMzMzMzMzMzMzMzMzMzQsIkJvcmRlclN0eWxlIjp7IiRpZCI6IjE3OSIsIkxpbmVDb2xvciI6eyIkcmVmIjoiNjMifSwiTGluZVdlaWdodCI6MC4wLCJMaW5lVHlwZSI6MCwiUGFyZW50U3R5bGUiOnsiJHJlZiI6IjYyIn19LCJQYXJlbnRTdHlsZSI6eyIkcmVmIjoiNTkifX0sIlRpdGxlU3R5bGUiOnsiJGlkIjoiMTgwIiwiRm9udFNldHRpbmdzIjp7IiRpZCI6IjE4MSIsIkZvbnRTaXplIjoxMSwiRm9udE5hbWUiOiJBcmlhbC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FyaWFs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xLCJWZXJ0aWNhbEFsaWdubWVudCI6MCwiU21hcnRGb3JlZ3JvdW5kIjpudWxsLCJNYXJnaW4iOnsiJHJlZiI6Ijc2In0sIlBhZGRpbmciOnsiJHJlZiI6Ijc3In0sIkJhY2tncm91bmQiOnsiJHJlZiI6Ijc4In0sIklzVmlzaWJsZSI6dHJ1ZSwiV2lkdGgiOjAuMCwiSGVpZ2h0IjowLjAsIkJvcmRlclN0eWxlIjp7IiRpZCI6IjE4NSIsIkxpbmVDb2xvciI6bnVsbCwiTGluZVdlaWdodCI6MC4wLCJMaW5lVHlwZSI6MCwiUGFyZW50U3R5bGUiOm51bGx9LCJQYXJlbnRTdHlsZSI6eyIkcmVmIjoiNzIifX0sIkRhdGVGb3JtYXQiOnsiJGlkIjoiMTg2IiwiRm9ybWF0U3RyaW5nIjoiTU1NIGQiLCJTZXBhcmF0b3IiOiIvIiwiVXNlSW50ZXJuYXRpb25hbERhdGVGb3JtYXQiOmZhbHNlfSwiSXNWaXNpYmxlIjp0cnVlLCJQYXJlbnRTdHlsZSI6eyIkcmVmIjoiNTMifX0sIlBvc2l0aW9uIjp7IlJhdGlvIjowLjEwNTEwNzI5NzU0NDEyNjE1LCJJc0N1c3RvbSI6dHJ1ZX0sIklkIjoiMzI0NzIzNDMtNzUyMy00MmJmLTlkYzYtNjkzZGI3MmRjZGIwIiwiSW1wb3J0SWQiOm51bGwsIlRpdGxlIjoiUHJvcG9zYWwiLCJOb3RlIjpudWxsLCJIeXBlcmxpbmsiOm51bGwsIklzQ2hhbmdlZCI6ZmFsc2UsIklzTmV3IjpmYWxzZX1dLCJUYXNrcyI6W3siJGlkIjoiMTg3IiwiR3JvdXBOYW1lIjpudWxsLCJTdGFydERhdGUiOiIyMDE5LTEwLTEzVDAwOjAwOjAwWiIsIkVuZERhdGUiOiIyMDE5LTEyLTA0VDIzOjU5OjU5Ljk5OVoiLCJQZXJjZW50YWdlQ29tcGxldGUiOjAuMCwiU3R5bGUiOnsiJGlkIjoiMTg4IiwiU2hhcGUiOjgsIlNoYXBlVGhpY2tuZXNzIjowLCJEdXJhdGlvbkZvcm1hdCI6MCwiSW5jbHVkZU5vbldvcmtpbmdEYXlzSW5EdXJhdGlvbiI6ZmFsc2UsIlBlcmNlbnRhZ2VDb21wbGV0ZVN0eWxlIjp7IiRpZCI6IjE4OSIsIkZvbnRTZXR0aW5ncyI6eyIkaWQiOiIxOTA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OTEiLCJMaW5lQ29sb3IiOm51bGwsIkxpbmVXZWlnaHQiOjAuMCwiTGluZVR5cGUiOjAsIlBhcmVudFN0eWxlIjpudWxsfSwiUGFyZW50U3R5bGUiOnsiJHJlZiI6IjgxIn19LCJEdXJhdGlvblN0eWxlIjp7IiRpZCI6IjE5MiIsIkZvbnRTZXR0aW5ncyI6eyIkaWQiOiIxOTMiLCJGb250U2l6ZSI6OSwiRm9udE5hbWUiOiJBcmlhbCIsIklzQm9sZCI6dHJ1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5NCIsIkxpbmVDb2xvciI6bnVsbCwiTGluZVdlaWdodCI6MC4wLCJMaW5lVHlwZSI6MCwiUGFyZW50U3R5bGUiOm51bGx9LCJQYXJlbnRTdHlsZSI6eyIkcmVmIjoiODgifX0sIkhvcml6b250YWxDb25uZWN0b3JTdHlsZSI6eyIkaWQiOiIxOTUiLCJMaW5lQ29sb3IiOnsiJHJlZiI6Ijk2In0sIkxpbmVXZWlnaHQiOjEuMCwiTGluZVR5cGUiOjAsIlBhcmVudFN0eWxlIjp7IiRyZWYiOiI5NSJ9fSwiVmVydGljYWxDb25uZWN0b3JTdHlsZSI6eyIkaWQiOiIxO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Tk3IiwiTWFyZ2luIjp7IiRyZWYiOiIxMDIifSwiUGFkZGluZyI6eyIkcmVmIjoiMTAzIn0sIkJhY2tncm91bmQiOnsiJGlkIjoiMTk4IiwiQ29sb3IiOnsiJGlkIjoiMTk5IiwiQSI6MjU1LCJSIjoyMzMsIkciOjYxLCJCIjozN319LCJJc1Zpc2libGUiOnRydWUsIldpZHRoIjowLjAsIkhlaWdodCI6MTAuMCwiQm9yZGVyU3R5bGUiOnsiJGlkIjoiMjAwIiwiTGluZUNvbG9yIjp7IiRyZWYiOiIxMDUifSwiTGluZVdlaWdodCI6MC4wLCJMaW5lVHlwZSI6MCwiUGFyZW50U3R5bGUiOnsiJHJlZiI6IjEwNCJ9fSwiUGFyZW50U3R5bGUiOnsiJHJlZiI6IjEwMSJ9fSwiVGl0bGVTdHlsZSI6eyIkaWQiOiIyMDEiLCJGb250U2V0dGluZ3MiOnsiJGlkIjoiMjAyIiwiRm9udFNpemUiOjEwLCJGb250TmFtZSI6IkFyaWFsIiwiSXNCb2xkIjp0cnVlLCJJc0l0YWxpYyI6ZmFsc2UsIklzVW5kZXJsaW5lZCI6ZmFsc2UsIlBhcmVudFN0eWxlIjp7IiRyZWYiOiIxMDgifX0sIkF1dG9TaXplIjowLCJGb3JlZ3JvdW5kIjp7IiRpZCI6IjIwMyIsIkNvbG9yIjp7IiRpZCI6IjIwNCIsIkEiOjI1NSwiUiI6MjU1LCJHIjowLCJCIjowfX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1IiwiTGluZUNvbG9yIjpudWxsLCJMaW5lV2VpZ2h0IjowLjAsIkxpbmVUeXBlIjowLCJQYXJlbnRTdHlsZSI6bnVsbH0sIlBhcmVudFN0eWxlIjp7IiRyZWYiOiIxMDcifX0sIkRhdGVTdHlsZSI6eyIkaWQiOiIyMDYiLCJGb250U2V0dGluZ3MiOnsiJGlkIjoiMjA3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A4IiwiTGluZUNvbG9yIjpudWxsLCJMaW5lV2VpZ2h0IjowLjAsIkxpbmVUeXBlIjowLCJQYXJlbnRTdHlsZSI6bnVsbH0sIlBhcmVudFN0eWxlIjp7IiRyZWYiOiIxMTQifX0sIkRhdGVGb3JtYXQiOnsiJGlkIjoiMjA5IiwiRm9ybWF0U3RyaW5nIjoiTU1NIGQiLCJTZXBhcmF0b3IiOiIvIiwiVXNlSW50ZXJuYXRpb25hbERhdGVGb3JtYXQiOmZhbHNlfSwiSXNWaXNpYmxlIjp0cnVlLCJQYXJlbnRTdHlsZSI6eyIkcmVmIjoiODAifX0sIkluZGV4IjowLCJJZCI6IjNmNDRlOWFlLWFhNDgtNDVmYy1hNmIwLWYzMWM2N2I5MzkyZSIsIkltcG9ydElkIjpudWxsLCJUaXRsZSI6Ik1hY2hpbmUgbGVhcm5pbmciLCJOb3RlIjpudWxsLCJIeXBlcmxpbmsiOm51bGwsIklzQ2hhbmdlZCI6ZmFsc2UsIklzTmV3IjpmYWxzZX0seyIkaWQiOiIyMTAiLCJHcm91cE5hbWUiOm51bGwsIlN0YXJ0RGF0ZSI6IjIwMTktMDktMjJUMDA6MDA6MDBaIiwiRW5kRGF0ZSI6IjIwMTktMTItMDRUMjM6NTk6NTkuOTk5WiIsIlBlcmNlbnRhZ2VDb21wbGV0ZSI6MC4wLCJTdHlsZSI6eyIkaWQiOiIyMTEiLCJTaGFwZSI6OCwiU2hhcGVUaGlja25lc3MiOjAsIkR1cmF0aW9uRm9ybWF0IjowLCJJbmNsdWRlTm9uV29ya2luZ0RheXNJbkR1cmF0aW9uIjpmYWxzZSwiUGVyY2VudGFnZUNvbXBsZXRlU3R5bGUiOnsiJGlkIjoiMjEyIiwiRm9udFNldHRpbmdzIjp7IiRpZCI6IjIxM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NCIsIkxpbmVDb2xvciI6bnVsbCwiTGluZVdlaWdodCI6MC4wLCJMaW5lVHlwZSI6MCwiUGFyZW50U3R5bGUiOm51bGx9LCJQYXJlbnRTdHlsZSI6eyIkcmVmIjoiODEifX0sIkR1cmF0aW9uU3R5bGUiOnsiJGlkIjoiMjE1IiwiRm9udFNldHRpbmdzIjp7IiRpZCI6IjIxNiIsIkZvbnRTaXplIjo5LCJGb250TmFtZSI6IkFyaWFsIiwiSXNCb2xkIjp0cnV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E3IiwiTGluZUNvbG9yIjpudWxsLCJMaW5lV2VpZ2h0IjowLjAsIkxpbmVUeXBlIjowLCJQYXJlbnRTdHlsZSI6bnVsbH0sIlBhcmVudFN0eWxlIjp7IiRyZWYiOiI4OCJ9fSwiSG9yaXpvbnRhbENvbm5lY3RvclN0eWxlIjp7IiRpZCI6IjIxOCIsIkxpbmVDb2xvciI6eyIkcmVmIjoiOTYifSwiTGluZVdlaWdodCI6MS4wLCJMaW5lVHlwZSI6MCwiUGFyZW50U3R5bGUiOnsiJHJlZiI6Ijk1In19LCJWZXJ0aWNhbENvbm5lY3RvclN0eWxlIjp7IiRpZCI6IjIxOSIsIkxpbmVDb2xvciI6eyIkcmVmIjoiOTkifSwiTGluZVdlaWdodCI6MS4wLCJMaW5lVHlwZSI6MCwiUGFyZW50U3R5bGUiOnsiJHJlZiI6Ijk4In19LCJNYXJnaW4iOm51bGwsIlN0YXJ0RGF0ZVBvc2l0aW9uIjozLCJFbmREYXRlUG9zaXRpb24iOjMsIlRpdGxlUG9zaXRpb24iOjQsIkR1cmF0aW9uUG9zaXRpb24iOjIsIlBlcmNlbnRhZ2VDb21wbGV0ZWRQb3NpdGlvbiI6NiwiU3BhY2luZyI6NSwiSXNCZWxvd1RpbWViYW5kIjpmYWxzZSwiUGVyY2VudGFnZUNvbXBsZXRlU2hhcGVPcGFjaXR5IjozNSwiU2hhcGVTdHlsZSI6eyIkaWQiOiIyMjAiLCJNYXJnaW4iOnsiJHJlZiI6IjEwMiJ9LCJQYWRkaW5nIjp7IiRyZWYiOiIxMDMifSwiQmFja2dyb3VuZCI6eyIkaWQiOiIyMjEiLCJDb2xvciI6eyIkaWQiOiIyMjIiLCJBIjoyNTUsIlIiOjIzNywiRyI6MTI1LCJCIjo0OX19LCJJc1Zpc2libGUiOnRydWUsIldpZHRoIjowLjAsIkhlaWdodCI6MTAuMCwiQm9yZGVyU3R5bGUiOnsiJGlkIjoiMjIzIiwiTGluZUNvbG9yIjp7IiRyZWYiOiIxMDUifSwiTGluZVdlaWdodCI6MC4wLCJMaW5lVHlwZSI6MCwiUGFyZW50U3R5bGUiOnsiJHJlZiI6IjEwNCJ9fSwiUGFyZW50U3R5bGUiOnsiJHJlZiI6IjEwMSJ9fSwiVGl0bGVTdHlsZSI6eyIkaWQiOiIyMjQiLCJGb250U2V0dGluZ3MiOnsiJGlkIjoiMjI1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jYiLCJMaW5lQ29sb3IiOm51bGwsIkxpbmVXZWlnaHQiOjAuMCwiTGluZVR5cGUiOjAsIlBhcmVudFN0eWxlIjpudWxsfSwiUGFyZW50U3R5bGUiOnsiJHJlZiI6IjEwNyJ9fSwiRGF0ZVN0eWxlIjp7IiRpZCI6IjIyNyIsIkZvbnRTZXR0aW5ncyI6eyIkaWQiOiIyMjg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yMjkiLCJMaW5lQ29sb3IiOm51bGwsIkxpbmVXZWlnaHQiOjAuMCwiTGluZVR5cGUiOjAsIlBhcmVudFN0eWxlIjpudWxsfSwiUGFyZW50U3R5bGUiOnsiJHJlZiI6IjExNCJ9fSwiRGF0ZUZvcm1hdCI6eyIkaWQiOiIyMzAiLCJGb3JtYXRTdHJpbmciOiJNTU0gZCIsIlNlcGFyYXRvciI6Ii8iLCJVc2VJbnRlcm5hdGlvbmFsRGF0ZUZvcm1hdCI6ZmFsc2V9LCJJc1Zpc2libGUiOnRydWUsIlBhcmVudFN0eWxlIjp7IiRyZWYiOiI4MCJ9fSwiSW5kZXgiOjAsIklkIjoiNDVmYTI1ZDQtMjU2OC00ZTkzLTlkOTMtYzk4NTAxZjNiNDZjIiwiSW1wb3J0SWQiOm51bGwsIlRpdGxlIjoiQW5hbHl0aWNzIGltcGxlbWVudGF0aW9uIiwiTm90ZSI6bnVsbCwiSHlwZXJsaW5rIjpudWxsLCJJc0NoYW5nZWQiOmZhbHNlLCJJc05ldyI6ZmFsc2V9LHsiJGlkIjoiMjMxIiwiR3JvdXBOYW1lIjpudWxsLCJTdGFydERhdGUiOiIyMDE5LTEwLTEzVDAwOjAwOjAwWiIsIkVuZERhdGUiOiIyMDE5LTExLTE2VDIzOjU5OjU5Ljk5OVoiLCJQZXJjZW50YWdlQ29tcGxldGUiOjAuMCwiU3R5bGUiOnsiJGlkIjoiMjMyIiwiU2hhcGUiOjgsIlNoYXBlVGhpY2tuZXNzIjowLCJEdXJhdGlvbkZvcm1hdCI6MCwiSW5jbHVkZU5vbldvcmtpbmdEYXlzSW5EdXJhdGlvbiI6ZmFsc2UsIlBlcmNlbnRhZ2VDb21wbGV0ZVN0eWxlIjp7IiRpZCI6IjIzMyIsIkZvbnRTZXR0aW5ncyI6eyIkaWQiOiIyMzQ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UiLCJMaW5lQ29sb3IiOm51bGwsIkxpbmVXZWlnaHQiOjAuMCwiTGluZVR5cGUiOjAsIlBhcmVudFN0eWxlIjpudWxsfSwiUGFyZW50U3R5bGUiOnsiJHJlZiI6IjgxIn19LCJEdXJhdGlvblN0eWxlIjp7IiRpZCI6IjIzNiIsIkZvbnRTZXR0aW5ncyI6eyIkaWQiOiIyMzciLCJGb250U2l6ZSI6OSwiRm9udE5hbWUiOiJBcmlhbCIsIklzQm9sZCI6dHJ1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zOCIsIkxpbmVDb2xvciI6bnVsbCwiTGluZVdlaWdodCI6MC4wLCJMaW5lVHlwZSI6MCwiUGFyZW50U3R5bGUiOm51bGx9LCJQYXJlbnRTdHlsZSI6eyIkcmVmIjoiODgifX0sIkhvcml6b250YWxDb25uZWN0b3JTdHlsZSI6eyIkaWQiOiIyMzkiLCJMaW5lQ29sb3IiOnsiJHJlZiI6Ijk2In0sIkxpbmVXZWlnaHQiOjEuMCwiTGluZVR5cGUiOjAsIlBhcmVudFN0eWxlIjp7IiRyZWYiOiI5NSJ9fSwiVmVydGljYWxDb25uZWN0b3JTdHlsZSI6eyIkaWQiOiIyNDA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jQxIiwiTWFyZ2luIjp7IiRyZWYiOiIxMDIifSwiUGFkZGluZyI6eyIkcmVmIjoiMTAzIn0sIkJhY2tncm91bmQiOnsiJGlkIjoiMjQyIiwiQ29sb3IiOnsiJGlkIjoiMjQzIiwiQSI6MjU1LCJSIjoyMzcsIkciOjEyNSwiQiI6NDl9fSwiSXNWaXNpYmxlIjp0cnVlLCJXaWR0aCI6MC4wLCJIZWlnaHQiOjEwLjAsIkJvcmRlclN0eWxlIjp7IiRpZCI6IjI0NCIsIkxpbmVDb2xvciI6eyIkcmVmIjoiMTA1In0sIkxpbmVXZWlnaHQiOjAuMCwiTGluZVR5cGUiOjAsIlBhcmVudFN0eWxlIjp7IiRyZWYiOiIxMDQifX0sIlBhcmVudFN0eWxlIjp7IiRyZWYiOiIxMDEifX0sIlRpdGxlU3R5bGUiOnsiJGlkIjoiMjQ1IiwiRm9udFNldHRpbmdzIjp7IiRpZCI6IjI0Ni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Q3IiwiTGluZUNvbG9yIjpudWxsLCJMaW5lV2VpZ2h0IjowLjAsIkxpbmVUeXBlIjowLCJQYXJlbnRTdHlsZSI6bnVsbH0sIlBhcmVudFN0eWxlIjp7IiRyZWYiOiIxMDcifX0sIkRhdGVTdHlsZSI6eyIkaWQiOiIyNDgiLCJGb250U2V0dGluZ3MiOnsiJGlkIjoiMjQ5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UwIiwiTGluZUNvbG9yIjpudWxsLCJMaW5lV2VpZ2h0IjowLjAsIkxpbmVUeXBlIjowLCJQYXJlbnRTdHlsZSI6bnVsbH0sIlBhcmVudFN0eWxlIjp7IiRyZWYiOiIxMTQifX0sIkRhdGVGb3JtYXQiOnsiJGlkIjoiMjUxIiwiRm9ybWF0U3RyaW5nIjoiTU1NIGQiLCJTZXBhcmF0b3IiOiIvIiwiVXNlSW50ZXJuYXRpb25hbERhdGVGb3JtYXQiOmZhbHNlfSwiSXNWaXNpYmxlIjp0cnVlLCJQYXJlbnRTdHlsZSI6eyIkcmVmIjoiODAifX0sIkluZGV4IjowLCJJZCI6ImZkNmI4YzQ0LThmODgtNDQ0NS05MGE2LTgxZTQ0ZDc5MzU4NSIsIkltcG9ydElkIjpudWxsLCJUaXRsZSI6IkFsZXhhIGludGVncmF0aW9uIiwiTm90ZSI6bnVsbCwiSHlwZXJsaW5rIjpudWxsLCJJc0NoYW5nZWQiOmZhbHNlLCJJc05ldyI6ZmFsc2V9LHsiJGlkIjoiMjUyIiwiR3JvdXBOYW1lIjpudWxsLCJTdGFydERhdGUiOiIyMDE5LTA5LTIyVDAwOjAwOjAwWiIsIkVuZERhdGUiOiIyMDE5LTEwLTA1VDIzOjU5OjU5Ljk5OVoiLCJQZXJjZW50YWdlQ29tcGxldGUiOjAuMCwiU3R5bGUiOnsiJGlkIjoiMjUzIiwiU2hhcGUiOjgsIlNoYXBlVGhpY2tuZXNzIjowLCJEdXJhdGlvbkZvcm1hdCI6MCwiSW5jbHVkZU5vbldvcmtpbmdEYXlzSW5EdXJhdGlvbiI6ZmFsc2UsIlBlcmNlbnRhZ2VDb21wbGV0ZVN0eWxlIjp7IiRpZCI6IjI1NCIsIkZvbnRTZXR0aW5ncyI6eyIkaWQiOiIyNTU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TYiLCJMaW5lQ29sb3IiOm51bGwsIkxpbmVXZWlnaHQiOjAuMCwiTGluZVR5cGUiOjAsIlBhcmVudFN0eWxlIjpudWxsfSwiUGFyZW50U3R5bGUiOnsiJHJlZiI6IjgxIn19LCJEdXJhdGlvblN0eWxlIjp7IiRpZCI6IjI1NyIsIkZvbnRTZXR0aW5ncyI6eyIkaWQiOiIyNTgiLCJGb250U2l6ZSI6OSwiRm9udE5hbWUiOiJBcmlhbCIsIklzQm9sZCI6dHJ1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1OSIsIkxpbmVDb2xvciI6bnVsbCwiTGluZVdlaWdodCI6MC4wLCJMaW5lVHlwZSI6MCwiUGFyZW50U3R5bGUiOm51bGx9LCJQYXJlbnRTdHlsZSI6eyIkcmVmIjoiODgifX0sIkhvcml6b250YWxDb25uZWN0b3JTdHlsZSI6eyIkaWQiOiIyNjAiLCJMaW5lQ29sb3IiOnsiJHJlZiI6Ijk2In0sIkxpbmVXZWlnaHQiOjEuMCwiTGluZVR5cGUiOjAsIlBhcmVudFN0eWxlIjp7IiRyZWYiOiI5NSJ9fSwiVmVydGljYWxDb25uZWN0b3JTdHlsZSI6eyIkaWQiOiIyNjE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jYyIiwiTWFyZ2luIjp7IiRyZWYiOiIxMDIifSwiUGFkZGluZyI6eyIkcmVmIjoiMTAzIn0sIkJhY2tncm91bmQiOnsiJGlkIjoiMjYzIiwiQ29sb3IiOnsiJGlkIjoiMjY0IiwiQSI6MjU1LCJSIjoyMzcsIkciOjEyNSwiQiI6NDl9fSwiSXNWaXNpYmxlIjp0cnVlLCJXaWR0aCI6MC4wLCJIZWlnaHQiOjEwLjAsIkJvcmRlclN0eWxlIjp7IiRpZCI6IjI2NSIsIkxpbmVDb2xvciI6eyIkcmVmIjoiMTA1In0sIkxpbmVXZWlnaHQiOjAuMCwiTGluZVR5cGUiOjAsIlBhcmVudFN0eWxlIjp7IiRyZWYiOiIxMDQifX0sIlBhcmVudFN0eWxlIjp7IiRyZWYiOiIxMDEifX0sIlRpdGxlU3R5bGUiOnsiJGlkIjoiMjY2IiwiRm9udFNldHRpbmdzIjp7IiRpZCI6IjI2Ny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4IiwiTGluZUNvbG9yIjpudWxsLCJMaW5lV2VpZ2h0IjowLjAsIkxpbmVUeXBlIjowLCJQYXJlbnRTdHlsZSI6bnVsbH0sIlBhcmVudFN0eWxlIjp7IiRyZWYiOiIxMDcifX0sIkRhdGVTdHlsZSI6eyIkaWQiOiIyNjkiLCJGb250U2V0dGluZ3MiOnsiJGlkIjoiMjcw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cxIiwiTGluZUNvbG9yIjpudWxsLCJMaW5lV2VpZ2h0IjowLjAsIkxpbmVUeXBlIjowLCJQYXJlbnRTdHlsZSI6bnVsbH0sIlBhcmVudFN0eWxlIjp7IiRyZWYiOiIxMTQifX0sIkRhdGVGb3JtYXQiOnsiJGlkIjoiMjcyIiwiRm9ybWF0U3RyaW5nIjoiTU1NIGQiLCJTZXBhcmF0b3IiOiIvIiwiVXNlSW50ZXJuYXRpb25hbERhdGVGb3JtYXQiOmZhbHNlfSwiSXNWaXNpYmxlIjp0cnVlLCJQYXJlbnRTdHlsZSI6eyIkcmVmIjoiODAifX0sIkluZGV4IjowLCJJZCI6IjM0ODkxNDFmLTI3NDQtNDA2ZC1iNWViLTExOWU2NmVhYTkyMSIsIkltcG9ydElkIjpudWxsLCJUaXRsZSI6IkFXUyBpbnRlZ3JhdGlvbiIsIk5vdGUiOm51bGwsIkh5cGVybGluayI6bnVsbCwiSXNDaGFuZ2VkIjpmYWxzZSwiSXNOZXciOmZhbHNlfSx7IiRpZCI6IjI3MyIsIkdyb3VwTmFtZSI6bnVsbCwiU3RhcnREYXRlIjoiMjAxOS0wOS0wOFQwMDowMDowMFoiLCJFbmREYXRlIjoiMjAxOS0wOS0yMVQyMzo1OTo1OS45OTlaIiwiUGVyY2VudGFnZUNvbXBsZXRlIjowLjAsIlN0eWxlIjp7IiRpZCI6IjI3NCIsIlNoYXBlIjo4LCJTaGFwZVRoaWNrbmVzcyI6MCwiRHVyYXRpb25Gb3JtYXQiOjAsIkluY2x1ZGVOb25Xb3JraW5nRGF5c0luRHVyYXRpb24iOmZhbHNlLCJQZXJjZW50YWdlQ29tcGxldGVTdHlsZSI6eyIkaWQiOiIyNzUiLCJGb250U2V0dGluZ3MiOnsiJGlkIjoiMjc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c3IiwiTGluZUNvbG9yIjpudWxsLCJMaW5lV2VpZ2h0IjowLjAsIkxpbmVUeXBlIjowLCJQYXJlbnRTdHlsZSI6bnVsbH0sIlBhcmVudFN0eWxlIjp7IiRyZWYiOiI4MSJ9fSwiRHVyYXRpb25TdHlsZSI6eyIkaWQiOiIyNzgiLCJGb250U2V0dGluZ3MiOnsiJGlkIjoiMjc5IiwiRm9udFNpemUiOjksIkZvbnROYW1lIjoiQXJpYWwiLCJJc0JvbGQiOnRydW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ODAiLCJMaW5lQ29sb3IiOm51bGwsIkxpbmVXZWlnaHQiOjAuMCwiTGluZVR5cGUiOjAsIlBhcmVudFN0eWxlIjpudWxsfSwiUGFyZW50U3R5bGUiOnsiJHJlZiI6Ijg4In19LCJIb3Jpem9udGFsQ29ubmVjdG9yU3R5bGUiOnsiJGlkIjoiMjgxIiwiTGluZUNvbG9yIjp7IiRyZWYiOiI5NiJ9LCJMaW5lV2VpZ2h0IjoxLjAsIkxpbmVUeXBlIjowLCJQYXJlbnRTdHlsZSI6eyIkcmVmIjoiOTUifX0sIlZlcnRpY2FsQ29ubmVjdG9yU3R5bGUiOnsiJGlkIjoiMjgy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I4MyIsIk1hcmdpbiI6eyIkcmVmIjoiMTAyIn0sIlBhZGRpbmciOnsiJHJlZiI6IjEwMyJ9LCJCYWNrZ3JvdW5kIjp7IiRpZCI6IjI4NCIsIkNvbG9yIjp7IiRpZCI6IjI4NSIsIkEiOjI1NSwiUiI6MjM3LCJHIjoxMjUsIkIiOjQ5fX0sIklzVmlzaWJsZSI6dHJ1ZSwiV2lkdGgiOjAuMCwiSGVpZ2h0IjoxMC4wLCJCb3JkZXJTdHlsZSI6eyIkaWQiOiIyODYiLCJMaW5lQ29sb3IiOnsiJHJlZiI6IjEwNSJ9LCJMaW5lV2VpZ2h0IjowLjAsIkxpbmVUeXBlIjowLCJQYXJlbnRTdHlsZSI6eyIkcmVmIjoiMTA0In19LCJQYXJlbnRTdHlsZSI6eyIkcmVmIjoiMTAxIn19LCJUaXRsZVN0eWxlIjp7IiRpZCI6IjI4NyIsIkZvbnRTZXR0aW5ncyI6eyIkaWQiOiIyODg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4OSIsIkxpbmVDb2xvciI6bnVsbCwiTGluZVdlaWdodCI6MC4wLCJMaW5lVHlwZSI6MCwiUGFyZW50U3R5bGUiOm51bGx9LCJQYXJlbnRTdHlsZSI6eyIkcmVmIjoiMTA3In19LCJEYXRlU3R5bGUiOnsiJGlkIjoiMjkwIiwiRm9udFNldHRpbmdzIjp7IiRpZCI6IjI5MSIsIkZvbnRTaXplIjoxMC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I5MiIsIkxpbmVDb2xvciI6bnVsbCwiTGluZVdlaWdodCI6MC4wLCJMaW5lVHlwZSI6MCwiUGFyZW50U3R5bGUiOm51bGx9LCJQYXJlbnRTdHlsZSI6eyIkcmVmIjoiMTE0In19LCJEYXRlRm9ybWF0Ijp7IiRpZCI6IjI5MyIsIkZvcm1hdFN0cmluZyI6Ik1NTSBkIiwiU2VwYXJhdG9yIjoiLyIsIlVzZUludGVybmF0aW9uYWxEYXRlRm9ybWF0IjpmYWxzZX0sIklzVmlzaWJsZSI6dHJ1ZSwiUGFyZW50U3R5bGUiOnsiJHJlZiI6IjgwIn19LCJJbmRleCI6MCwiSWQiOiI5NDE0Zjk5NC05ODFmLTRiZDAtOTk5Yi1kMWVhMzFmODQ2ZWIiLCJJbXBvcnRJZCI6bnVsbCwiVGl0bGUiOiJTbWFsbCBzY2FsZSBwcm90b3R5cGluZyIsIk5vdGUiOm51bGwsIkh5cGVybGluayI6bnVsbCwiSXNDaGFuZ2VkIjpmYWxzZSwiSXNOZXciOmZhbHNlfSx7IiRpZCI6IjI5NCIsIkdyb3VwTmFtZSI6bnVsbCwiU3RhcnREYXRlIjoiMjAxOS0wOS0wOFQwMDowMDowMFoiLCJFbmREYXRlIjoiMjAxOS0xMC0zMVQyMzo1OTo1OS45OTlaIiwiUGVyY2VudGFnZUNvbXBsZXRlIjowLjAsIlN0eWxlIjp7IiRpZCI6IjI5NSIsIlNoYXBlIjo4LCJTaGFwZVRoaWNrbmVzcyI6MCwiRHVyYXRpb25Gb3JtYXQiOjAsIkluY2x1ZGVOb25Xb3JraW5nRGF5c0luRHVyYXRpb24iOmZhbHNlLCJQZXJjZW50YWdlQ29tcGxldGVTdHlsZSI6eyIkaWQiOiIyOTYiLCJGb250U2V0dGluZ3MiOnsiJGlkIjoiMjk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k4IiwiTGluZUNvbG9yIjpudWxsLCJMaW5lV2VpZ2h0IjowLjAsIkxpbmVUeXBlIjowLCJQYXJlbnRTdHlsZSI6bnVsbH0sIlBhcmVudFN0eWxlIjp7IiRyZWYiOiI4MSJ9fSwiRHVyYXRpb25TdHlsZSI6eyIkaWQiOiIyOTkiLCJGb250U2V0dGluZ3MiOnsiJGlkIjoiMzAwIiwiRm9udFNpemUiOjksIkZvbnROYW1lIjoiQXJpYWwiLCJJc0JvbGQiOnRydW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zMDEiLCJMaW5lQ29sb3IiOm51bGwsIkxpbmVXZWlnaHQiOjAuMCwiTGluZVR5cGUiOjAsIlBhcmVudFN0eWxlIjpudWxsfSwiUGFyZW50U3R5bGUiOnsiJHJlZiI6Ijg4In19LCJIb3Jpem9udGFsQ29ubmVjdG9yU3R5bGUiOnsiJGlkIjoiMzAyIiwiTGluZUNvbG9yIjp7IiRyZWYiOiI5NiJ9LCJMaW5lV2VpZ2h0IjoxLjAsIkxpbmVUeXBlIjowLCJQYXJlbnRTdHlsZSI6eyIkcmVmIjoiOTUifX0sIlZlcnRpY2FsQ29ubmVjdG9yU3R5bGUiOnsiJGlkIjoiMzA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MwNCIsIk1hcmdpbiI6eyIkcmVmIjoiMTAyIn0sIlBhZGRpbmciOnsiJHJlZiI6IjEwMyJ9LCJCYWNrZ3JvdW5kIjp7IiRpZCI6IjMwNSIsIkNvbG9yIjp7IiRpZCI6IjMwNiIsIkEiOjI1NSwiUiI6OTIsIkciOjE1NSwiQiI6MjEzfX0sIklzVmlzaWJsZSI6dHJ1ZSwiV2lkdGgiOjAuMCwiSGVpZ2h0IjoxMC4wLCJCb3JkZXJTdHlsZSI6eyIkaWQiOiIzMDciLCJMaW5lQ29sb3IiOnsiJHJlZiI6IjEwNSJ9LCJMaW5lV2VpZ2h0IjowLjAsIkxpbmVUeXBlIjowLCJQYXJlbnRTdHlsZSI6eyIkcmVmIjoiMTA0In19LCJQYXJlbnRTdHlsZSI6eyIkcmVmIjoiMTAxIn19LCJUaXRsZVN0eWxlIjp7IiRpZCI6IjMwOCIsIkZvbnRTZXR0aW5ncyI6eyIkaWQiOiIzMDkiLCJGb250U2l6ZSI6MTAsIkZvbnROYW1lIjoiQXJpYWwiLCJJc0JvbGQiOnRydWUsIklzSXRhbGljIjpmYWxzZSwiSXNVbmRlcmxpbmVkIjpmYWxzZSwiUGFyZW50U3R5bGUiOnsiJHJlZiI6IjEwOCJ9fSwiQXV0b1NpemUiOjAsIkZvcmVncm91bmQiOnsiJGlkIjoiMzEwIiwiQ29sb3IiOnsiJGlkIjoiMzExIiwiQSI6MjU1LCJSIjo5MiwiRyI6MTU1LCJCIjoyMTN9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TIiLCJMaW5lQ29sb3IiOm51bGwsIkxpbmVXZWlnaHQiOjAuMCwiTGluZVR5cGUiOjAsIlBhcmVudFN0eWxlIjpudWxsfSwiUGFyZW50U3R5bGUiOnsiJHJlZiI6IjEwNyJ9fSwiRGF0ZVN0eWxlIjp7IiRpZCI6IjMxMyIsIkZvbnRTZXR0aW5ncyI6eyIkaWQiOiIzMTQ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AsIklkIjoiZjlhODg3NTItYmM2YS00MDE1LWE5OGQtMDQxODM0ZTUxZTRiIiwiSW1wb3J0SWQiOm51bGwsIlRpdGxlIjoiTWVjaGFuaWNhbCBkZXNpZ24gKyBmYWJyaWNhdGlvbiIsIk5vdGUiOm51bGwsIkh5cGVybGluayI6bnVsbCwiSXNDaGFuZ2VkIjpmYWxzZSwiSXNOZXciOmZhbHNlfV0sIk1zUHJvamVjdEl0ZW1zVHJlZSI6eyIkaWQiOiIzMTciLCJSb290Ijp7IkltcG9ydElkIjpudWxsLCJJc0ltcG9ydGVkIjpmYWxzZSwiQ2hpbGRyZW4iOltdfX0sIk1ldGFkYXRhIjp7IiRpZCI6IjMxOCJ9LCJTZXR0aW5ncyI6eyIkaWQiOiIzMTkiLCJJbXBhT3B0aW9ucyI6eyIkaWQiOiIzMjA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334</Words>
  <Application>Microsoft Macintosh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Times New Roman</vt:lpstr>
      <vt:lpstr>Office Theme</vt:lpstr>
      <vt:lpstr>Automatic Pet Feeder</vt:lpstr>
      <vt:lpstr>Concept</vt:lpstr>
      <vt:lpstr>Embedded</vt:lpstr>
      <vt:lpstr>Machine Learning</vt:lpstr>
      <vt:lpstr>Hardware &amp; Equipment</vt:lpstr>
      <vt:lpstr>Project Timeline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Pt Feeder</dc:title>
  <dc:creator>Bryan Orabutt</dc:creator>
  <cp:lastModifiedBy>Xu, Gan</cp:lastModifiedBy>
  <cp:revision>9</cp:revision>
  <dcterms:created xsi:type="dcterms:W3CDTF">2019-09-11T18:13:20Z</dcterms:created>
  <dcterms:modified xsi:type="dcterms:W3CDTF">2019-09-12T00:19:18Z</dcterms:modified>
</cp:coreProperties>
</file>