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33"/>
  </p:normalViewPr>
  <p:slideViewPr>
    <p:cSldViewPr snapToGrid="0">
      <p:cViewPr>
        <p:scale>
          <a:sx n="100" d="100"/>
          <a:sy n="100" d="100"/>
        </p:scale>
        <p:origin x="14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9BAA-38A2-A1F1-576A-6F730573B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0845B-6670-17AA-CF23-65EA8552A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CBC2A-F452-7AA9-5099-3D8EA502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F36A-F6BF-0949-8964-9CE5573980F2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ABBD-0D5F-A4AB-2E3C-2F249E6C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5D024-3C26-635D-F8BF-F4750D43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40A-5477-7F44-ABAA-BA3BA58E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4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D2FA-65A7-3E31-740D-58E31FAD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BEE87-0F19-28BC-B10D-F0B6092D0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588E-CCCF-2F8E-36EF-BD9EE6F1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F36A-F6BF-0949-8964-9CE5573980F2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3CF-B2AB-976D-DA57-34BF3A66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10C17-0CF0-A15C-9987-11923BCD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40A-5477-7F44-ABAA-BA3BA58E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4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809DE-6C22-972A-AC77-E6F20DADB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89A46-D388-3C21-6EE9-C6667545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FF0A-9500-B292-2751-9FABE706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F36A-F6BF-0949-8964-9CE5573980F2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7581D-AEAE-A4CC-187B-4F87FE24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E66E6-C1C3-E2B9-5FDB-E90E2F98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40A-5477-7F44-ABAA-BA3BA58E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6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055C-A440-3BAD-51FD-5A46314E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DDE3-3390-44C5-9587-169BAC8C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B9C7-6A6C-8719-7800-29D1B977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F36A-F6BF-0949-8964-9CE5573980F2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2F63D-4BB3-215C-8BBB-34BDD246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93AB3-F83C-D2CE-875A-2CAC2C26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40A-5477-7F44-ABAA-BA3BA58E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39F8-512F-0D86-C781-6ED5599E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D817A-6470-B39C-141D-D2FF864A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CBC6C-E79C-DF82-A7FD-8A3D5908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F36A-F6BF-0949-8964-9CE5573980F2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6D36-B5A3-8250-3EB0-88552CDE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C5B8-741D-3F7E-5175-FC48F6CB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40A-5477-7F44-ABAA-BA3BA58E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56CE-2992-7820-1C46-362DB702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EE05-F62C-CBBC-246A-66F0627C0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7E41E-AF82-175F-CA77-1249B6CDB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DC0D-B203-2897-C59E-472267BB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F36A-F6BF-0949-8964-9CE5573980F2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B8D27-2DE3-5E9C-34E3-66EC6D12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41380-BF68-49A6-5BCC-3FC4578A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40A-5477-7F44-ABAA-BA3BA58E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068F-A3EA-8E51-55B3-9C7F6893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40BA0-009F-A34B-877E-F2D314751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3CD64-B552-9445-16CB-43F3E3B9F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FBD15-6FB3-9176-8953-CE3F0959C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0E97A-DC12-6A4F-ACB1-C82526247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E23F0-5024-4621-5475-DE37F6C1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F36A-F6BF-0949-8964-9CE5573980F2}" type="datetimeFigureOut">
              <a:rPr lang="en-US" smtClean="0"/>
              <a:t>2/21/25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62AC1-76AC-2819-F622-84EF78BF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2E792-B368-9157-8A3C-8449DA53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40A-5477-7F44-ABAA-BA3BA58E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7356-67EC-AA10-DBFC-9A36FA87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7E430-701B-AC28-56D5-81909C11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F36A-F6BF-0949-8964-9CE5573980F2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8D1F3-4841-0D1B-8097-FE0EA837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E3F20-D324-BA67-3638-7A43FB6D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40A-5477-7F44-ABAA-BA3BA58E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8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E9A29-6439-5136-EEFB-5141E496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F36A-F6BF-0949-8964-9CE5573980F2}" type="datetimeFigureOut">
              <a:rPr lang="en-US" smtClean="0"/>
              <a:t>2/21/25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3DF10-0D65-11A0-AFA6-C8566FD9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00A6A-61FF-39B9-CDB6-892E740D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40A-5477-7F44-ABAA-BA3BA58E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3AA-90D6-09AB-E89D-4E2A0515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1B83-5061-BFDA-F70E-4A754B09A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AD7F3-BF13-596D-5754-9EC8972EF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1D892-CA5C-B23E-19C3-E041E7C8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F36A-F6BF-0949-8964-9CE5573980F2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67D-041C-DA24-8F0E-C63F43C4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9A48-D0E0-B438-6AC1-9E19605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40A-5477-7F44-ABAA-BA3BA58E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6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D550-DF98-94DA-6096-33B16E87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2C5BC-E90B-8EB0-1B86-49DFC0E99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CD811-35E1-7392-E58A-12FF04B89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21B2-9E71-BC67-A00D-C6508684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F36A-F6BF-0949-8964-9CE5573980F2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EBF7D-3B60-BF7C-D662-8359D4DC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53878-13BC-4CE4-2890-773C62D7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340A-5477-7F44-ABAA-BA3BA58E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5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B6015-D69D-5DA9-73C4-488587C5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61C3B-628C-0480-116D-E2C0AB12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F4882-3010-2AA7-0064-D0220AA99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BF36A-F6BF-0949-8964-9CE5573980F2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8A6E6-53B9-7632-1C17-18150BAC5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A97B-57D0-E528-9CBB-DB67B4AF6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5340A-5477-7F44-ABAA-BA3BA58E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9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91211-382F-0BE9-5D3D-0A404477CE1E}"/>
                  </a:ext>
                </a:extLst>
              </p:cNvPr>
              <p:cNvSpPr txBox="1"/>
              <p:nvPr/>
            </p:nvSpPr>
            <p:spPr>
              <a:xfrm>
                <a:off x="2887756" y="4517935"/>
                <a:ext cx="24544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Combustion</a:t>
                </a:r>
              </a:p>
              <a:p>
                <a:pPr algn="ctr"/>
                <a:r>
                  <a:rPr lang="en-US" sz="2400" dirty="0"/>
                  <a:t>Dynamics with efficiency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91211-382F-0BE9-5D3D-0A404477C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756" y="4517935"/>
                <a:ext cx="2454442" cy="1200329"/>
              </a:xfrm>
              <a:prstGeom prst="rect">
                <a:avLst/>
              </a:prstGeom>
              <a:blipFill>
                <a:blip r:embed="rId2"/>
                <a:stretch>
                  <a:fillRect t="-4167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D167BF9-1455-B4BC-6ECB-9988476C66D7}"/>
              </a:ext>
            </a:extLst>
          </p:cNvPr>
          <p:cNvSpPr/>
          <p:nvPr/>
        </p:nvSpPr>
        <p:spPr>
          <a:xfrm>
            <a:off x="2887756" y="4179303"/>
            <a:ext cx="2454442" cy="187759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6D9454-63C7-101B-84FC-3AD6AD090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083" y="3290615"/>
            <a:ext cx="812800" cy="36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B3B2F3-CF7A-04A1-3A23-977AD4BCE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90" y="5701296"/>
            <a:ext cx="546100" cy="35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4B8171-6A9A-0BC9-E20D-C30A5BE78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90" y="4927599"/>
            <a:ext cx="7112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5375A9-275E-0FDC-A8C0-6508EFD88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090" y="4179303"/>
            <a:ext cx="571500" cy="368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25C1CD-C265-329F-B819-8C795FB51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596" y="4179303"/>
            <a:ext cx="6731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E12585-5695-DB91-D7A5-8D459A24AD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8596" y="4921249"/>
            <a:ext cx="774700" cy="393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0E4571-34EC-CDB3-52BF-D8A2F069E1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8596" y="5790196"/>
            <a:ext cx="5715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A56D8D-C12A-F1C9-1B28-BA8EEB67C2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2347" y="3399256"/>
            <a:ext cx="800100" cy="30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096509-75F7-C5A8-9F7E-F7D744EFB3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9735" y="2533352"/>
            <a:ext cx="1054100" cy="3048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8F42A2-2C7C-9E04-11AF-C5015AEAFBCD}"/>
              </a:ext>
            </a:extLst>
          </p:cNvPr>
          <p:cNvSpPr/>
          <p:nvPr/>
        </p:nvSpPr>
        <p:spPr>
          <a:xfrm>
            <a:off x="7966614" y="4179303"/>
            <a:ext cx="2454442" cy="187759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FE8751-E869-272D-90FB-523F55CD91E2}"/>
              </a:ext>
            </a:extLst>
          </p:cNvPr>
          <p:cNvSpPr txBox="1"/>
          <p:nvPr/>
        </p:nvSpPr>
        <p:spPr>
          <a:xfrm>
            <a:off x="7966614" y="4702601"/>
            <a:ext cx="245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Combustion</a:t>
            </a:r>
          </a:p>
          <a:p>
            <a:pPr algn="ctr"/>
            <a:r>
              <a:rPr lang="en-US" sz="2400" dirty="0"/>
              <a:t>Timing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C82EEC-4D80-63A1-EDA2-28FFD9E01E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55474" y="4997449"/>
            <a:ext cx="723900" cy="2413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21784F6C-2B65-3068-EA85-74A3F1E39681}"/>
              </a:ext>
            </a:extLst>
          </p:cNvPr>
          <p:cNvSpPr>
            <a:spLocks noChangeAspect="1"/>
          </p:cNvSpPr>
          <p:nvPr/>
        </p:nvSpPr>
        <p:spPr>
          <a:xfrm>
            <a:off x="1910883" y="4132217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A9ED31-D533-60A9-234C-7155A0989EC6}"/>
              </a:ext>
            </a:extLst>
          </p:cNvPr>
          <p:cNvCxnSpPr>
            <a:stCxn id="10" idx="2"/>
            <a:endCxn id="23" idx="0"/>
          </p:cNvCxnSpPr>
          <p:nvPr/>
        </p:nvCxnSpPr>
        <p:spPr>
          <a:xfrm>
            <a:off x="2139483" y="3658915"/>
            <a:ext cx="0" cy="473302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5E04C-7F6B-AC1B-0FDD-DEC4502EE0F8}"/>
              </a:ext>
            </a:extLst>
          </p:cNvPr>
          <p:cNvCxnSpPr>
            <a:cxnSpLocks/>
            <a:stCxn id="13" idx="3"/>
            <a:endCxn id="23" idx="2"/>
          </p:cNvCxnSpPr>
          <p:nvPr/>
        </p:nvCxnSpPr>
        <p:spPr>
          <a:xfrm flipV="1">
            <a:off x="1301590" y="4360817"/>
            <a:ext cx="609293" cy="2636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CFB13A-FC7F-7D10-0706-584351F0A5B4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2368083" y="4360817"/>
            <a:ext cx="519673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29C5E9-C3A6-211C-662A-0211EAF67C5B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1441290" y="5118099"/>
            <a:ext cx="1446466" cy="1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7A3B9E-B250-BAAA-3AD9-E18E5ADC2AC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276190" y="5879096"/>
            <a:ext cx="1611566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854B81A-2948-42FA-B3A7-3AAE2C238D1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342198" y="4363453"/>
            <a:ext cx="1026398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6EA6B7-A17D-2E18-01A2-EE25CDFE5562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5342198" y="5118099"/>
            <a:ext cx="1026398" cy="1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376B2-A8F2-5F2E-6DEE-8935016B67A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342198" y="5923546"/>
            <a:ext cx="1026398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D2E22B-40DE-DDDE-6EEC-9D1BD235DC16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7143296" y="5118099"/>
            <a:ext cx="823318" cy="1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237A4AE-8CF7-FCA6-3336-277A8B27F3F7}"/>
              </a:ext>
            </a:extLst>
          </p:cNvPr>
          <p:cNvSpPr>
            <a:spLocks noChangeAspect="1"/>
          </p:cNvSpPr>
          <p:nvPr/>
        </p:nvSpPr>
        <p:spPr>
          <a:xfrm>
            <a:off x="8438185" y="3323056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99734A-D94A-EDF0-FD6E-C7E230947ABB}"/>
              </a:ext>
            </a:extLst>
          </p:cNvPr>
          <p:cNvCxnSpPr>
            <a:cxnSpLocks/>
            <a:stCxn id="17" idx="3"/>
            <a:endCxn id="68" idx="2"/>
          </p:cNvCxnSpPr>
          <p:nvPr/>
        </p:nvCxnSpPr>
        <p:spPr>
          <a:xfrm>
            <a:off x="7962447" y="3551656"/>
            <a:ext cx="475738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80183A6-1280-D430-300F-72D02226A44E}"/>
              </a:ext>
            </a:extLst>
          </p:cNvPr>
          <p:cNvCxnSpPr>
            <a:cxnSpLocks/>
            <a:stCxn id="18" idx="2"/>
            <a:endCxn id="68" idx="0"/>
          </p:cNvCxnSpPr>
          <p:nvPr/>
        </p:nvCxnSpPr>
        <p:spPr>
          <a:xfrm>
            <a:off x="8666785" y="2838152"/>
            <a:ext cx="0" cy="484904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B431EAA-737A-609A-142E-AC91C1A55776}"/>
              </a:ext>
            </a:extLst>
          </p:cNvPr>
          <p:cNvCxnSpPr>
            <a:cxnSpLocks/>
            <a:stCxn id="68" idx="6"/>
            <a:endCxn id="19" idx="0"/>
          </p:cNvCxnSpPr>
          <p:nvPr/>
        </p:nvCxnSpPr>
        <p:spPr>
          <a:xfrm>
            <a:off x="8895385" y="3551656"/>
            <a:ext cx="298450" cy="627647"/>
          </a:xfrm>
          <a:prstGeom prst="bentConnector2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6CFD50B-6A8E-F6E8-76A5-5C5FC0751F2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10421056" y="5118099"/>
            <a:ext cx="734418" cy="1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57984E-98A3-CEBF-9266-0DA60BC9B2DE}"/>
                  </a:ext>
                </a:extLst>
              </p:cNvPr>
              <p:cNvSpPr txBox="1"/>
              <p:nvPr/>
            </p:nvSpPr>
            <p:spPr>
              <a:xfrm>
                <a:off x="3644446" y="888006"/>
                <a:ext cx="6121400" cy="9005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SNN controller with fitness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𝑓𝑢𝑒𝑙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𝑑𝑠𝑙</m:t>
                              </m:r>
                            </m:sup>
                          </m:sSubSup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57984E-98A3-CEBF-9266-0DA60BC9B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446" y="888006"/>
                <a:ext cx="6121400" cy="900568"/>
              </a:xfrm>
              <a:prstGeom prst="rect">
                <a:avLst/>
              </a:prstGeom>
              <a:blipFill>
                <a:blip r:embed="rId13"/>
                <a:stretch>
                  <a:fillRect t="-4110" b="-54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341D2BA-AB2A-C991-08BC-EE1D00EBD4D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041696" y="4363453"/>
            <a:ext cx="924918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A251CE-279D-E3A5-34AE-2D5111A8EC5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940096" y="5923546"/>
            <a:ext cx="1026518" cy="0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2BC4C7-C120-969A-B553-D2F7D269940E}"/>
              </a:ext>
            </a:extLst>
          </p:cNvPr>
          <p:cNvCxnSpPr>
            <a:cxnSpLocks/>
            <a:stCxn id="21" idx="0"/>
            <a:endCxn id="92" idx="3"/>
          </p:cNvCxnSpPr>
          <p:nvPr/>
        </p:nvCxnSpPr>
        <p:spPr>
          <a:xfrm rot="16200000" flipV="1">
            <a:off x="8812056" y="2292081"/>
            <a:ext cx="3659159" cy="1751578"/>
          </a:xfrm>
          <a:prstGeom prst="bentConnector2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C301F78-6502-3738-3B37-68C1B265C4E1}"/>
              </a:ext>
            </a:extLst>
          </p:cNvPr>
          <p:cNvCxnSpPr>
            <a:cxnSpLocks/>
            <a:stCxn id="14" idx="0"/>
            <a:endCxn id="92" idx="2"/>
          </p:cNvCxnSpPr>
          <p:nvPr/>
        </p:nvCxnSpPr>
        <p:spPr>
          <a:xfrm flipV="1">
            <a:off x="6705146" y="1788574"/>
            <a:ext cx="0" cy="2390729"/>
          </a:xfrm>
          <a:prstGeom prst="straightConnector1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5A374EC-80F3-CB67-3507-2067343E47C1}"/>
              </a:ext>
            </a:extLst>
          </p:cNvPr>
          <p:cNvCxnSpPr>
            <a:cxnSpLocks/>
            <a:stCxn id="92" idx="1"/>
            <a:endCxn id="10" idx="0"/>
          </p:cNvCxnSpPr>
          <p:nvPr/>
        </p:nvCxnSpPr>
        <p:spPr>
          <a:xfrm rot="10800000" flipV="1">
            <a:off x="2139484" y="1338289"/>
            <a:ext cx="1504963" cy="1952325"/>
          </a:xfrm>
          <a:prstGeom prst="bentConnector2">
            <a:avLst/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5">
            <a:extLst>
              <a:ext uri="{FF2B5EF4-FFF2-40B4-BE49-F238E27FC236}">
                <a16:creationId xmlns:a16="http://schemas.microsoft.com/office/drawing/2014/main" id="{3C0B6ADB-3550-4B9D-0D43-85963A5ED544}"/>
              </a:ext>
            </a:extLst>
          </p:cNvPr>
          <p:cNvCxnSpPr>
            <a:cxnSpLocks/>
            <a:stCxn id="92" idx="1"/>
            <a:endCxn id="18" idx="0"/>
          </p:cNvCxnSpPr>
          <p:nvPr/>
        </p:nvCxnSpPr>
        <p:spPr>
          <a:xfrm rot="10800000" flipH="1" flipV="1">
            <a:off x="3644445" y="1338290"/>
            <a:ext cx="5022339" cy="1195062"/>
          </a:xfrm>
          <a:prstGeom prst="bentConnector4">
            <a:avLst>
              <a:gd name="adj1" fmla="val -30092"/>
              <a:gd name="adj2" fmla="val 68839"/>
            </a:avLst>
          </a:prstGeom>
          <a:ln w="25400">
            <a:headEnd w="lg" len="lg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0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Maldonado Puente, Bryan</dc:creator>
  <cp:lastModifiedBy>Maldonado Puente, Bryan</cp:lastModifiedBy>
  <cp:revision>1</cp:revision>
  <dcterms:created xsi:type="dcterms:W3CDTF">2025-02-21T19:11:54Z</dcterms:created>
  <dcterms:modified xsi:type="dcterms:W3CDTF">2025-02-21T19:56:06Z</dcterms:modified>
</cp:coreProperties>
</file>