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6" r:id="rId10"/>
    <p:sldId id="262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7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88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2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8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7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26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29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9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02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585F-79E6-4EEA-9F46-3F42785F0E40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ADC1-F790-4C65-A43A-9946135326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0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DECISIÓN</a:t>
            </a: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1600" b="1" spc="4" dirty="0">
                <a:latin typeface="Verdana"/>
                <a:cs typeface="Verdana"/>
              </a:rPr>
              <a:t>U</a:t>
            </a:r>
            <a:r>
              <a:rPr lang="es-CO" sz="1600" b="1" spc="0" dirty="0">
                <a:latin typeface="Verdana"/>
                <a:cs typeface="Verdana"/>
              </a:rPr>
              <a:t>ni</a:t>
            </a:r>
            <a:r>
              <a:rPr lang="es-CO" sz="1600" b="1" spc="4" dirty="0">
                <a:latin typeface="Verdana"/>
                <a:cs typeface="Verdana"/>
              </a:rPr>
              <a:t>v</a:t>
            </a:r>
            <a:r>
              <a:rPr lang="es-CO" sz="1600" b="1" spc="0" dirty="0">
                <a:latin typeface="Verdana"/>
                <a:cs typeface="Verdana"/>
              </a:rPr>
              <a:t>e</a:t>
            </a:r>
            <a:r>
              <a:rPr lang="es-CO" sz="1600" b="1" spc="-4" dirty="0">
                <a:latin typeface="Verdana"/>
                <a:cs typeface="Verdana"/>
              </a:rPr>
              <a:t>rs</a:t>
            </a:r>
            <a:r>
              <a:rPr lang="es-CO" sz="1600" b="1" spc="4" dirty="0">
                <a:latin typeface="Verdana"/>
                <a:cs typeface="Verdana"/>
              </a:rPr>
              <a:t>id</a:t>
            </a:r>
            <a:r>
              <a:rPr lang="es-CO" sz="1600" b="1" spc="0" dirty="0">
                <a:latin typeface="Verdana"/>
                <a:cs typeface="Verdana"/>
              </a:rPr>
              <a:t>ad</a:t>
            </a:r>
            <a:r>
              <a:rPr lang="es-CO" sz="1600" b="1" spc="9" dirty="0">
                <a:latin typeface="Verdana"/>
                <a:cs typeface="Verdana"/>
              </a:rPr>
              <a:t> </a:t>
            </a:r>
            <a:r>
              <a:rPr lang="es-CO" sz="1600" b="1" spc="4" dirty="0">
                <a:latin typeface="Verdana"/>
                <a:cs typeface="Verdana"/>
              </a:rPr>
              <a:t>d</a:t>
            </a:r>
            <a:r>
              <a:rPr lang="es-CO" sz="1600" b="1" spc="0" dirty="0">
                <a:latin typeface="Verdana"/>
                <a:cs typeface="Verdana"/>
              </a:rPr>
              <a:t>el</a:t>
            </a:r>
            <a:r>
              <a:rPr lang="es-CO" sz="1600" b="1" spc="9" dirty="0">
                <a:latin typeface="Verdana"/>
                <a:cs typeface="Verdana"/>
              </a:rPr>
              <a:t> </a:t>
            </a:r>
            <a:r>
              <a:rPr lang="es-CO" sz="1600" b="1" spc="4" dirty="0">
                <a:latin typeface="Verdana"/>
                <a:cs typeface="Verdana"/>
              </a:rPr>
              <a:t>Val</a:t>
            </a:r>
            <a:r>
              <a:rPr lang="es-CO" sz="1600" b="1" spc="0" dirty="0">
                <a:latin typeface="Verdana"/>
                <a:cs typeface="Verdana"/>
              </a:rPr>
              <a:t>le</a:t>
            </a:r>
            <a:endParaRPr lang="es-CO" sz="1600" dirty="0">
              <a:latin typeface="Verdana"/>
              <a:cs typeface="Verdana"/>
            </a:endParaRPr>
          </a:p>
          <a:p>
            <a:pPr>
              <a:lnSpc>
                <a:spcPct val="101277"/>
              </a:lnSpc>
              <a:spcBef>
                <a:spcPts val="282"/>
              </a:spcBef>
            </a:pPr>
            <a:r>
              <a:rPr lang="es-CO" sz="1600" b="1" spc="0" dirty="0">
                <a:latin typeface="Verdana"/>
                <a:cs typeface="Verdana"/>
              </a:rPr>
              <a:t>Es</a:t>
            </a:r>
            <a:r>
              <a:rPr lang="es-CO" sz="1600" b="1" spc="-9" dirty="0">
                <a:latin typeface="Verdana"/>
                <a:cs typeface="Verdana"/>
              </a:rPr>
              <a:t>c</a:t>
            </a:r>
            <a:r>
              <a:rPr lang="es-CO" sz="1600" b="1" spc="0" dirty="0">
                <a:latin typeface="Verdana"/>
                <a:cs typeface="Verdana"/>
              </a:rPr>
              <a:t>uela de Ingeniería de Sist</a:t>
            </a:r>
            <a:r>
              <a:rPr lang="es-CO" sz="1600" b="1" spc="-9" dirty="0">
                <a:latin typeface="Verdana"/>
                <a:cs typeface="Verdana"/>
              </a:rPr>
              <a:t>e</a:t>
            </a:r>
            <a:r>
              <a:rPr lang="es-CO" sz="1600" b="1" spc="-4" dirty="0">
                <a:latin typeface="Verdana"/>
                <a:cs typeface="Verdana"/>
              </a:rPr>
              <a:t>m</a:t>
            </a:r>
            <a:r>
              <a:rPr lang="es-CO" sz="1600" b="1" spc="0" dirty="0">
                <a:latin typeface="Verdana"/>
                <a:cs typeface="Verdana"/>
              </a:rPr>
              <a:t>as y Comp</a:t>
            </a:r>
            <a:r>
              <a:rPr lang="es-CO" sz="1600" b="1" spc="-4" dirty="0">
                <a:latin typeface="Verdana"/>
                <a:cs typeface="Verdana"/>
              </a:rPr>
              <a:t>ut</a:t>
            </a:r>
            <a:r>
              <a:rPr lang="es-CO" sz="1600" b="1" spc="0" dirty="0">
                <a:latin typeface="Verdana"/>
                <a:cs typeface="Verdana"/>
              </a:rPr>
              <a:t>ación</a:t>
            </a:r>
            <a:endParaRPr lang="es-CO" sz="1600" dirty="0">
              <a:latin typeface="Verdana"/>
              <a:cs typeface="Verdana"/>
            </a:endParaRPr>
          </a:p>
          <a:p>
            <a:endParaRPr lang="es-CO" dirty="0"/>
          </a:p>
        </p:txBody>
      </p:sp>
      <p:sp>
        <p:nvSpPr>
          <p:cNvPr id="4" name="object 9"/>
          <p:cNvSpPr/>
          <p:nvPr/>
        </p:nvSpPr>
        <p:spPr>
          <a:xfrm>
            <a:off x="1523999" y="473138"/>
            <a:ext cx="9247601" cy="891825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FUNDAMENTOS DE PROGRAMACIÓN IMPERATIVA </a:t>
            </a:r>
            <a:endParaRPr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15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IF-ELSE-ELIF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3"/>
            <a:ext cx="10515600" cy="4731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 hacer 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contrucciones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más elaboradas gracias a la orden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(es una contradicción de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que permite añadir un bloque que se ejecutará si se cumple una condición y no se cumple las anteriores.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&gt;:</a:t>
            </a:r>
          </a:p>
          <a:p>
            <a:pPr marL="0" indent="0" algn="just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&gt;:</a:t>
            </a:r>
          </a:p>
          <a:p>
            <a:pPr marL="0" indent="0" algn="just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algn="l"/>
            <a:r>
              <a:rPr lang="es-CO" sz="1800" b="0" i="0" u="none" strike="noStrike" baseline="0" dirty="0">
                <a:solidFill>
                  <a:srgbClr val="EDF0F2"/>
                </a:solidFill>
                <a:latin typeface="RobotoMono-Regular"/>
              </a:rPr>
              <a:t>...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IF-ELSE-ELIF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3"/>
            <a:ext cx="10515600" cy="4731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Ejemplo </a:t>
            </a:r>
          </a:p>
          <a:p>
            <a:pPr marL="0" indent="0" algn="just">
              <a:buNone/>
            </a:pPr>
            <a:endParaRPr lang="es-CO" sz="1900" b="0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9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9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4 &gt; 5:</a:t>
            </a:r>
          </a:p>
          <a:p>
            <a:pPr marL="0" indent="0" algn="just">
              <a:buNone/>
            </a:pPr>
            <a:r>
              <a:rPr lang="es-CO" sz="19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pPr marL="0" indent="0" algn="just">
              <a:buNone/>
            </a:pPr>
            <a:r>
              <a:rPr lang="es-CO" sz="19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s-CO" sz="19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4 &lt; 5:</a:t>
            </a:r>
          </a:p>
          <a:p>
            <a:pPr marL="0" indent="0" algn="just">
              <a:buNone/>
            </a:pPr>
            <a:r>
              <a:rPr lang="es-MX" sz="19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s-MX" sz="19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('4 es menor que 5')</a:t>
            </a:r>
          </a:p>
          <a:p>
            <a:pPr marL="0" indent="0" algn="just">
              <a:buNone/>
            </a:pPr>
            <a:r>
              <a:rPr lang="es-CO" sz="19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CO" sz="19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l"/>
            <a:r>
              <a:rPr lang="es-CO" sz="1800" b="0" i="0" u="none" strike="noStrike" baseline="0" dirty="0">
                <a:solidFill>
                  <a:srgbClr val="EDF0F2"/>
                </a:solidFill>
                <a:latin typeface="RobotoMono-Regular"/>
              </a:rPr>
              <a:t>...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7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IF-ELSE-ELIF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Ejemplo.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variabless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3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variabless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es mayor que tres(3)“)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variabless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3: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es menor que tres(3)“)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es tres(3)“)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("Esto siempre se muestra“)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IF-ELSE-ELIF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Ejercicio en clase</a:t>
            </a: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0F50A3-DBC7-C33F-B24D-908F59615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4" t="16259" r="56412" b="13383"/>
          <a:stretch/>
        </p:blipFill>
        <p:spPr>
          <a:xfrm>
            <a:off x="3043479" y="2128904"/>
            <a:ext cx="6312244" cy="3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3005"/>
              </a:lnSpc>
              <a:spcBef>
                <a:spcPts val="150"/>
              </a:spcBef>
            </a:pPr>
            <a:r>
              <a:rPr lang="es-CO" sz="3600" spc="0" dirty="0">
                <a:latin typeface="Verdana"/>
                <a:cs typeface="Verdana"/>
              </a:rPr>
              <a:t>Luis Germán Toro Pareja</a:t>
            </a:r>
            <a:br>
              <a:rPr lang="es-CO" sz="3600" dirty="0">
                <a:latin typeface="Verdana"/>
                <a:cs typeface="Verdana"/>
              </a:rPr>
            </a:br>
            <a:r>
              <a:rPr lang="es-CO" sz="2400" spc="0" dirty="0">
                <a:latin typeface="Verdana"/>
                <a:cs typeface="Verdana"/>
              </a:rPr>
              <a:t>Ingeniero de Sistemas</a:t>
            </a:r>
            <a:br>
              <a:rPr lang="es-CO" sz="2400" spc="0" dirty="0">
                <a:latin typeface="Verdana"/>
                <a:cs typeface="Verdana"/>
              </a:rPr>
            </a:br>
            <a:r>
              <a:rPr lang="es-CO" sz="2400" dirty="0">
                <a:latin typeface="Verdana"/>
                <a:cs typeface="Verdana"/>
              </a:rPr>
              <a:t>Magister en Seguridad Informática</a:t>
            </a:r>
            <a:br>
              <a:rPr lang="es-CO" sz="2400" dirty="0">
                <a:latin typeface="Verdana"/>
                <a:cs typeface="Verdana"/>
              </a:rPr>
            </a:br>
            <a:r>
              <a:rPr lang="es-CO" sz="2400" spc="0" dirty="0">
                <a:latin typeface="Verdana"/>
                <a:cs typeface="Verdana"/>
              </a:rPr>
              <a:t>Universidad del</a:t>
            </a:r>
            <a:r>
              <a:rPr lang="es-CO" sz="2400" spc="-29" dirty="0">
                <a:latin typeface="Verdana"/>
                <a:cs typeface="Verdana"/>
              </a:rPr>
              <a:t> </a:t>
            </a:r>
            <a:r>
              <a:rPr lang="es-CO" sz="2400" spc="0" dirty="0">
                <a:latin typeface="Verdana"/>
                <a:cs typeface="Verdana"/>
              </a:rPr>
              <a:t>Valle</a:t>
            </a:r>
            <a:br>
              <a:rPr lang="es-CO" sz="2400" dirty="0">
                <a:latin typeface="Verdana"/>
                <a:cs typeface="Verdana"/>
              </a:rPr>
            </a:br>
            <a:r>
              <a:rPr lang="es-CO" sz="2400" dirty="0">
                <a:latin typeface="Verdana"/>
                <a:cs typeface="Verdana"/>
              </a:rPr>
              <a:t> 	</a:t>
            </a:r>
            <a:endParaRPr lang="es-CO" sz="2400" spc="0" dirty="0">
              <a:latin typeface="Verdana"/>
              <a:cs typeface="Verdan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lang="es-CO" b="1" dirty="0">
                <a:latin typeface="Verdana"/>
                <a:cs typeface="Verdana"/>
              </a:rPr>
              <a:t>luis.german.toro@correounivalle.edu.co</a:t>
            </a:r>
            <a:endParaRPr lang="es-CO" dirty="0">
              <a:latin typeface="Verdana"/>
              <a:cs typeface="Verdana"/>
            </a:endParaRPr>
          </a:p>
          <a:p>
            <a:endParaRPr lang="es-CO" dirty="0"/>
          </a:p>
          <a:p>
            <a:pPr marL="1620755" marR="1634245">
              <a:lnSpc>
                <a:spcPts val="1760"/>
              </a:lnSpc>
              <a:spcBef>
                <a:spcPts val="88"/>
              </a:spcBef>
            </a:pPr>
            <a:r>
              <a:rPr lang="es-CO" sz="1600" b="1" spc="4" dirty="0">
                <a:latin typeface="Verdana"/>
                <a:cs typeface="Verdana"/>
              </a:rPr>
              <a:t>U</a:t>
            </a:r>
            <a:r>
              <a:rPr lang="es-CO" sz="1600" b="1" spc="0" dirty="0">
                <a:latin typeface="Verdana"/>
                <a:cs typeface="Verdana"/>
              </a:rPr>
              <a:t>ni</a:t>
            </a:r>
            <a:r>
              <a:rPr lang="es-CO" sz="1600" b="1" spc="4" dirty="0">
                <a:latin typeface="Verdana"/>
                <a:cs typeface="Verdana"/>
              </a:rPr>
              <a:t>v</a:t>
            </a:r>
            <a:r>
              <a:rPr lang="es-CO" sz="1600" b="1" spc="0" dirty="0">
                <a:latin typeface="Verdana"/>
                <a:cs typeface="Verdana"/>
              </a:rPr>
              <a:t>e</a:t>
            </a:r>
            <a:r>
              <a:rPr lang="es-CO" sz="1600" b="1" spc="-4" dirty="0">
                <a:latin typeface="Verdana"/>
                <a:cs typeface="Verdana"/>
              </a:rPr>
              <a:t>rs</a:t>
            </a:r>
            <a:r>
              <a:rPr lang="es-CO" sz="1600" b="1" spc="4" dirty="0">
                <a:latin typeface="Verdana"/>
                <a:cs typeface="Verdana"/>
              </a:rPr>
              <a:t>id</a:t>
            </a:r>
            <a:r>
              <a:rPr lang="es-CO" sz="1600" b="1" spc="0" dirty="0">
                <a:latin typeface="Verdana"/>
                <a:cs typeface="Verdana"/>
              </a:rPr>
              <a:t>ad</a:t>
            </a:r>
            <a:r>
              <a:rPr lang="es-CO" sz="1600" b="1" spc="9" dirty="0">
                <a:latin typeface="Verdana"/>
                <a:cs typeface="Verdana"/>
              </a:rPr>
              <a:t> </a:t>
            </a:r>
            <a:r>
              <a:rPr lang="es-CO" sz="1600" b="1" spc="4" dirty="0">
                <a:latin typeface="Verdana"/>
                <a:cs typeface="Verdana"/>
              </a:rPr>
              <a:t>d</a:t>
            </a:r>
            <a:r>
              <a:rPr lang="es-CO" sz="1600" b="1" spc="0" dirty="0">
                <a:latin typeface="Verdana"/>
                <a:cs typeface="Verdana"/>
              </a:rPr>
              <a:t>el</a:t>
            </a:r>
            <a:r>
              <a:rPr lang="es-CO" sz="1600" b="1" spc="9" dirty="0">
                <a:latin typeface="Verdana"/>
                <a:cs typeface="Verdana"/>
              </a:rPr>
              <a:t> </a:t>
            </a:r>
            <a:r>
              <a:rPr lang="es-CO" sz="1600" b="1" spc="4" dirty="0">
                <a:latin typeface="Verdana"/>
                <a:cs typeface="Verdana"/>
              </a:rPr>
              <a:t>Val</a:t>
            </a:r>
            <a:r>
              <a:rPr lang="es-CO" sz="1600" b="1" spc="0" dirty="0">
                <a:latin typeface="Verdana"/>
                <a:cs typeface="Verdana"/>
              </a:rPr>
              <a:t>le</a:t>
            </a:r>
            <a:endParaRPr lang="es-CO" sz="1600" dirty="0">
              <a:latin typeface="Verdana"/>
              <a:cs typeface="Verdana"/>
            </a:endParaRPr>
          </a:p>
          <a:p>
            <a:pPr>
              <a:lnSpc>
                <a:spcPct val="101277"/>
              </a:lnSpc>
              <a:spcBef>
                <a:spcPts val="282"/>
              </a:spcBef>
            </a:pPr>
            <a:r>
              <a:rPr lang="es-CO" sz="1600" b="1" spc="0" dirty="0">
                <a:latin typeface="Verdana"/>
                <a:cs typeface="Verdana"/>
              </a:rPr>
              <a:t>Es</a:t>
            </a:r>
            <a:r>
              <a:rPr lang="es-CO" sz="1600" b="1" spc="-9" dirty="0">
                <a:latin typeface="Verdana"/>
                <a:cs typeface="Verdana"/>
              </a:rPr>
              <a:t>c</a:t>
            </a:r>
            <a:r>
              <a:rPr lang="es-CO" sz="1600" b="1" spc="0" dirty="0">
                <a:latin typeface="Verdana"/>
                <a:cs typeface="Verdana"/>
              </a:rPr>
              <a:t>uela de Ingeniería de Sist</a:t>
            </a:r>
            <a:r>
              <a:rPr lang="es-CO" sz="1600" b="1" spc="-9" dirty="0">
                <a:latin typeface="Verdana"/>
                <a:cs typeface="Verdana"/>
              </a:rPr>
              <a:t>e</a:t>
            </a:r>
            <a:r>
              <a:rPr lang="es-CO" sz="1600" b="1" spc="-4" dirty="0">
                <a:latin typeface="Verdana"/>
                <a:cs typeface="Verdana"/>
              </a:rPr>
              <a:t>m</a:t>
            </a:r>
            <a:r>
              <a:rPr lang="es-CO" sz="1600" b="1" spc="0" dirty="0">
                <a:latin typeface="Verdana"/>
                <a:cs typeface="Verdana"/>
              </a:rPr>
              <a:t>as y Comp</a:t>
            </a:r>
            <a:r>
              <a:rPr lang="es-CO" sz="1600" b="1" spc="-4" dirty="0">
                <a:latin typeface="Verdana"/>
                <a:cs typeface="Verdana"/>
              </a:rPr>
              <a:t>ut</a:t>
            </a:r>
            <a:r>
              <a:rPr lang="es-CO" sz="1600" b="1" spc="0" dirty="0">
                <a:latin typeface="Verdana"/>
                <a:cs typeface="Verdana"/>
              </a:rPr>
              <a:t>ación</a:t>
            </a:r>
            <a:endParaRPr lang="es-CO" sz="1600" dirty="0">
              <a:latin typeface="Verdana"/>
              <a:cs typeface="Verdana"/>
            </a:endParaRPr>
          </a:p>
          <a:p>
            <a:endParaRPr lang="es-CO" dirty="0"/>
          </a:p>
        </p:txBody>
      </p:sp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DOCENTE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9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PALABRAS CLAVES IF, ELIF Y ELSE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MX" sz="2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palabras clave </a:t>
            </a:r>
            <a:r>
              <a:rPr lang="es-MX" sz="2000" b="1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MX" sz="20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MX" sz="2000" b="1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s-MX" sz="20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MX" sz="2000" b="1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MX" sz="20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 permiten dirigir el camino por el que </a:t>
            </a:r>
            <a:r>
              <a:rPr lang="es-CO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avanza tu programa dependiendo de una o varias condiciones.</a:t>
            </a:r>
          </a:p>
          <a:p>
            <a:pPr marL="0" indent="0" algn="l">
              <a:buNone/>
            </a:pPr>
            <a:endParaRPr lang="es-CO" sz="2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Luego de los dos puntos (</a:t>
            </a:r>
            <a:r>
              <a:rPr lang="es-MX" sz="20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dejamos cuatro espacios de sangría en la </a:t>
            </a:r>
            <a:r>
              <a:rPr lang="es-CO" sz="2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siguiente línea.</a:t>
            </a:r>
            <a:endParaRPr lang="es-CO" sz="20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ESTRUCTURAS DE DECISIÓN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está diseñado para ser legible, y hace esto de forma más inteligente, el anidamiento de sentencias no se hace con llaves ni otro símbolos contenedores, sino por medio de la propia identificación.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Instrucción_principal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una_instrucción_anidada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otra_instrucción_anidada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Instrucción_independiente</a:t>
            </a: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76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CONDICIONAL 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estructura básica para el control del flujo de un programa es el </a:t>
            </a: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“si condicional “ </a:t>
            </a:r>
            <a:r>
              <a:rPr lang="es-CO" sz="18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permite la ejecución de un segmento de código dependiendo de las condiciones concretas y tiene el siguiente aspecto: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expresión_a_evaluar</a:t>
            </a: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ejecutar_si_cierto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sentencia inicial debe ir seguida de dos puntos y todas las que dependen de ellas van al mismo nivel. Cuando el flujo del programa llega a esta sentencia, la expresión que sigue a la orden 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 evaluada y, si retorna un valor True, se ejecutan las expresiones del bloque que contiene, en caso contrario el bloque no se ejecuta y continúa con la siguiente expresión.</a:t>
            </a: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6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CONDICIONAL 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CO" sz="18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Ejemplo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&gt;: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 algn="l">
              <a:buNone/>
            </a:pPr>
            <a:endParaRPr lang="es-CO" sz="1800" b="0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3 &gt; 2:</a:t>
            </a:r>
          </a:p>
          <a:p>
            <a:pPr marL="0" indent="0" algn="l">
              <a:buNone/>
            </a:pPr>
            <a:r>
              <a:rPr lang="es-MX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s-MX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s-MX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('3 es mayor que 2')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1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CONDICIONAL IF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= 7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&gt;10: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es mayor que seis(6)“)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("Que cosa mas notable“)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("Esto siempre se muestra“)</a:t>
            </a: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sintaxis de Python no permite un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no contenga instrucciones se pueda ejecutar, arroja error.</a:t>
            </a: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pude usar la instrucción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indicar las expresiones que se ejecutarán si la condición del </a:t>
            </a:r>
            <a:r>
              <a:rPr lang="es-CO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se cumple.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condition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&gt;: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expresion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 algn="l">
              <a:buNone/>
            </a:pPr>
            <a:endParaRPr lang="es-CO" sz="1800" b="0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 5 &lt;= 10: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CO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MX" sz="18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s-MX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('5 no es mayor o igual que 10')</a:t>
            </a: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524000" y="473139"/>
            <a:ext cx="9144000" cy="649224"/>
          </a:xfrm>
          <a:custGeom>
            <a:avLst/>
            <a:gdLst/>
            <a:ahLst/>
            <a:cxnLst/>
            <a:rect l="l" t="t" r="r" b="b"/>
            <a:pathLst>
              <a:path w="9144000" h="649224">
                <a:moveTo>
                  <a:pt x="9144000" y="649223"/>
                </a:move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lnTo>
                  <a:pt x="9144000" y="649223"/>
                </a:lnTo>
                <a:close/>
              </a:path>
            </a:pathLst>
          </a:custGeom>
          <a:solidFill>
            <a:srgbClr val="E6031E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IF-ELSE EN PYTHON</a:t>
            </a:r>
            <a:endParaRPr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1627601" y="61135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20573" y="0"/>
                </a:lnTo>
              </a:path>
              <a:path w="9144000">
                <a:moveTo>
                  <a:pt x="20573" y="1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E603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10242773" y="6153222"/>
            <a:ext cx="425227" cy="54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416424" y="18415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Ejemplo.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= 7</a:t>
            </a:r>
          </a:p>
          <a:p>
            <a:pPr marL="0" indent="0" algn="just">
              <a:buNone/>
            </a:pPr>
            <a:endParaRPr lang="es-CO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&gt;4: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es mayor que cuatro(4)“)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("la variable no es mayor que cuatro(4)“)</a:t>
            </a:r>
          </a:p>
          <a:p>
            <a:pPr marL="0" indent="0" algn="just">
              <a:buNone/>
            </a:pPr>
            <a:r>
              <a:rPr lang="es-CO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s-CO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("Esto siempre se muestra“)</a:t>
            </a:r>
          </a:p>
          <a:p>
            <a:pPr marL="0" indent="0" algn="just">
              <a:buNone/>
            </a:pPr>
            <a:endParaRPr lang="es-CO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82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648</Words>
  <Application>Microsoft Office PowerPoint</Application>
  <PresentationFormat>Panorámica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RobotoMono-Regular</vt:lpstr>
      <vt:lpstr>Verdana</vt:lpstr>
      <vt:lpstr>Tema de Office</vt:lpstr>
      <vt:lpstr>PYTHON </vt:lpstr>
      <vt:lpstr>Luis Germán Toro Pareja Ingeniero de Sistemas Magister en Seguridad Informática Universidad del Valle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Luis Toro</dc:creator>
  <cp:lastModifiedBy>Luis German  Toro Pareja</cp:lastModifiedBy>
  <cp:revision>153</cp:revision>
  <dcterms:created xsi:type="dcterms:W3CDTF">2019-05-10T21:13:59Z</dcterms:created>
  <dcterms:modified xsi:type="dcterms:W3CDTF">2022-05-10T01:39:17Z</dcterms:modified>
</cp:coreProperties>
</file>