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5C6"/>
    <a:srgbClr val="57D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20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4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6F8ADB4A-460C-9AFE-EDFB-1B717A5C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C6478-2582-107D-F48F-D387F92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Modeling Robert </a:t>
            </a:r>
            <a:r>
              <a:rPr lang="en-US" sz="4800" dirty="0" err="1"/>
              <a:t>Renzoni</a:t>
            </a:r>
            <a:r>
              <a:rPr lang="en-US" sz="4800" dirty="0"/>
              <a:t> Vineyards Wine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479A2-83E3-3AA9-E4CD-E25DB429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Brittnay</a:t>
            </a:r>
            <a:r>
              <a:rPr lang="en-US" sz="2000" dirty="0"/>
              <a:t> Blackmon and Bryan Pruneda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43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tx2">
                <a:lumMod val="25000"/>
                <a:lumOff val="75000"/>
              </a:schemeClr>
            </a:gs>
            <a:gs pos="97000">
              <a:srgbClr val="C1F5C6"/>
            </a:gs>
            <a:gs pos="57000">
              <a:srgbClr val="C1F5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0AFC-A98F-FAC0-8BFC-A8B9AE55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Wine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621E-170F-641F-2B28-48320C9A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Four</a:t>
            </a:r>
          </a:p>
          <a:p>
            <a:pPr lvl="1"/>
            <a:r>
              <a:rPr lang="en-US" dirty="0"/>
              <a:t>pH, Sulfur Dioxide, Residual Sugar, and Acidity</a:t>
            </a:r>
          </a:p>
          <a:p>
            <a:r>
              <a:rPr lang="en-US" dirty="0"/>
              <a:t>Our Goal</a:t>
            </a:r>
          </a:p>
          <a:p>
            <a:pPr lvl="1"/>
            <a:r>
              <a:rPr lang="en-US" dirty="0"/>
              <a:t>Compare two models and their accuracy</a:t>
            </a:r>
          </a:p>
          <a:p>
            <a:r>
              <a:rPr lang="en-US" dirty="0"/>
              <a:t>Models are MLR and RF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5000"/>
                <a:lumOff val="9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3694-F3D9-CCC2-E4FF-2A07FD7E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Wine Quality Linearly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5067-0E06-F679-4334-6360923F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Quality off of three key components</a:t>
            </a:r>
          </a:p>
          <a:p>
            <a:pPr lvl="1"/>
            <a:r>
              <a:rPr lang="en-US" dirty="0"/>
              <a:t>Correlation between pH and volatile Acidity</a:t>
            </a:r>
          </a:p>
          <a:p>
            <a:pPr lvl="1"/>
            <a:r>
              <a:rPr lang="en-US" dirty="0"/>
              <a:t>Correlation between Free Sulfur Dioxide and Citric Acid</a:t>
            </a:r>
          </a:p>
          <a:p>
            <a:pPr lvl="1"/>
            <a:r>
              <a:rPr lang="en-US" dirty="0"/>
              <a:t>In conjunction with Residual Sugar</a:t>
            </a:r>
          </a:p>
          <a:p>
            <a:r>
              <a:rPr lang="en-US" dirty="0"/>
              <a:t>Model Mean Absolute Error</a:t>
            </a:r>
          </a:p>
          <a:p>
            <a:pPr lvl="1"/>
            <a:r>
              <a:rPr lang="en-US" dirty="0"/>
              <a:t>MAE is 0.709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100000">
              <a:schemeClr val="accent6">
                <a:lumMod val="75000"/>
              </a:schemeClr>
            </a:gs>
            <a:gs pos="100000">
              <a:schemeClr val="accent6"/>
            </a:gs>
            <a:gs pos="69000">
              <a:srgbClr val="57D2E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4E86-F9FA-4D01-E8EC-D8F9960B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Wine Quality Randomly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1CB4-C30C-393F-5893-170610F1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29" y="2287901"/>
            <a:ext cx="9730483" cy="3596851"/>
          </a:xfrm>
        </p:spPr>
        <p:txBody>
          <a:bodyPr>
            <a:normAutofit/>
          </a:bodyPr>
          <a:lstStyle/>
          <a:p>
            <a:r>
              <a:rPr lang="en-US" sz="2400" dirty="0"/>
              <a:t>Predicted Quality based on Random Grouping</a:t>
            </a:r>
          </a:p>
          <a:p>
            <a:pPr lvl="1"/>
            <a:r>
              <a:rPr lang="en-US" sz="2000" dirty="0"/>
              <a:t>Made into 100 different groups each creating predictions and checked</a:t>
            </a:r>
          </a:p>
          <a:p>
            <a:pPr lvl="1"/>
            <a:r>
              <a:rPr lang="en-US" sz="2000" dirty="0"/>
              <a:t>Every group having up to 5 randomized features</a:t>
            </a:r>
          </a:p>
          <a:p>
            <a:pPr lvl="1"/>
            <a:r>
              <a:rPr lang="en-US" sz="2000" dirty="0"/>
              <a:t>Identifying Feature Importance</a:t>
            </a:r>
          </a:p>
          <a:p>
            <a:r>
              <a:rPr lang="en-US" sz="2400" dirty="0"/>
              <a:t>Model Mean Absolute Error</a:t>
            </a:r>
          </a:p>
          <a:p>
            <a:pPr lvl="1"/>
            <a:r>
              <a:rPr lang="en-US" sz="2000" dirty="0"/>
              <a:t>MAE is 0.070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736F0-412D-CA47-AD93-60C2B73B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3474955"/>
            <a:ext cx="5436012" cy="29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447</TotalTime>
  <Words>116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Modeling Robert Renzoni Vineyards Wine Quality</vt:lpstr>
      <vt:lpstr>Analyzing Wine Properties</vt:lpstr>
      <vt:lpstr>Testing Wine Quality Linearly</vt:lpstr>
      <vt:lpstr>Predicting Wine Quality Randomly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Pruneda, Bryan</dc:creator>
  <cp:lastModifiedBy>Pruneda, Bryan</cp:lastModifiedBy>
  <cp:revision>14</cp:revision>
  <dcterms:created xsi:type="dcterms:W3CDTF">2024-12-15T03:03:31Z</dcterms:created>
  <dcterms:modified xsi:type="dcterms:W3CDTF">2024-12-15T20:31:22Z</dcterms:modified>
</cp:coreProperties>
</file>