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4848"/>
      </p:ext>
    </p:extLst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832072"/>
      </p:ext>
    </p:extLst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11221"/>
      </p:ext>
    </p:extLst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244769"/>
      </p:ext>
    </p:extLst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245952"/>
      </p:ext>
    </p:extLst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061935"/>
      </p:ext>
    </p:extLst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527530"/>
      </p:ext>
    </p:extLst>
  </p:cSld>
  <p:clrMapOvr>
    <a:masterClrMapping/>
  </p:clrMapOvr>
  <p:hf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930975"/>
      </p:ext>
    </p:extLst>
  </p:cSld>
  <p:clrMapOvr>
    <a:masterClrMapping/>
  </p:clrMapOvr>
  <p:hf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04029"/>
      </p:ext>
    </p:extLst>
  </p:cSld>
  <p:clrMapOvr>
    <a:masterClrMapping/>
  </p:clrMapOvr>
  <p:hf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40610"/>
      </p:ext>
    </p:extLst>
  </p:cSld>
  <p:clrMapOvr>
    <a:masterClrMapping/>
  </p:clrMapOvr>
  <p:hf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07/06/2018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‹Nº›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905999"/>
      </p:ext>
    </p:extLst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321356"/>
      </p:ext>
    </p:extLst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513599"/>
      </p:ext>
    </p:extLst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51022"/>
      </p:ext>
    </p:extLst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81554"/>
      </p:ext>
    </p:extLst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889327"/>
      </p:ext>
    </p:extLst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310555"/>
      </p:ext>
    </p:extLst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8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hf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JUEGO ARCADE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python-pygame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3909449" cy="1325562"/>
          </a:xfrm>
        </p:spPr>
        <p:txBody>
          <a:bodyPr/>
          <a:lstStyle/>
          <a:p>
            <a:pPr>
              <a:defRPr/>
            </a:pPr>
            <a:r>
              <a:rPr/>
              <a:t>MECANICA                              DEL JUEGO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 iniciar el juego, el jugador tendrá varias opciones de juego como son: sonido, nivel del juego, uso de juego, entre otros.</a:t>
            </a: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Sonido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 -Esta opción es para que el jugador escoja, la opción de sonido o  sin sonido.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Uso  del juego. -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Esta  opción es para que el usuario conozca cuáles serán las “teclas”,  con las que podrá disparar y moverse.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Nivel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 – Esta opción es para que el jugador pueda elegir el tipo de  dificultad.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Nave.  –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Esta Opción  es para que el jugador puede elegir el tipo de nave a jugar.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vez especificado las opciones de juego, el jugador podrá iniciar con el juego. Sin Embargo, en el caso de que el usuario no especifique el nivel o sonio ira por defecto. Es decir, con sonido, nivel 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fácil o 1 y nave por defecto.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 creación del juego, es complementaria para conocer y observar varios de los temas vistos anteriormente, que están vinculados en la programación estructurada y programación orientada a objetos. Logrando conocer y apreciar su funcionamiento dentro de un programa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INTEGRANTES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3280189" cy="1661493"/>
          </a:xfrm>
        </p:spPr>
        <p:txBody>
          <a:bodyPr/>
          <a:lstStyle/>
          <a:p>
            <a:pPr>
              <a:defRPr/>
            </a:pPr>
            <a:r>
              <a:rPr/>
              <a:t>Edison Jumbo</a:t>
            </a:r>
          </a:p>
          <a:p>
            <a:pPr>
              <a:defRPr/>
            </a:pPr>
            <a:r>
              <a:rPr/>
              <a:t>Bryan Pumisacho</a:t>
            </a:r>
          </a:p>
          <a:p>
            <a:pPr>
              <a:defRPr/>
            </a:pPr>
            <a:r>
              <a:rPr/>
              <a:t>Dennis Nuñez</a:t>
            </a: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Objetivo: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Implementar las funciones o camando que dispone la libreria Pygame, para su visualizacion en el programa.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Recursos multimedia a utilizar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4087393" cy="482976"/>
          </a:xfrm>
        </p:spPr>
        <p:txBody>
          <a:bodyPr/>
          <a:lstStyle/>
          <a:p>
            <a:pPr>
              <a:defRPr/>
            </a:pPr>
            <a:r>
              <a:rPr/>
              <a:t>creacion de un menu: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89703" y="2679915"/>
            <a:ext cx="3408050" cy="3408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3780655" cy="531408"/>
          </a:xfrm>
        </p:spPr>
        <p:txBody>
          <a:bodyPr/>
          <a:lstStyle/>
          <a:p>
            <a:pPr>
              <a:defRPr/>
            </a:pPr>
            <a:r>
              <a:rPr/>
              <a:t>insercion de fondos: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78516" y="2471387"/>
            <a:ext cx="4102245" cy="32844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75218" y="2471387"/>
            <a:ext cx="3429018" cy="3429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implementacion de naves: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72711" y="2842543"/>
            <a:ext cx="2116525" cy="2116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77669" y="2790488"/>
            <a:ext cx="2252923" cy="225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19813" y="2790488"/>
            <a:ext cx="2051948" cy="2051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2279257" cy="612128"/>
          </a:xfrm>
        </p:spPr>
        <p:txBody>
          <a:bodyPr/>
          <a:lstStyle/>
          <a:p>
            <a:pPr>
              <a:defRPr/>
            </a:pPr>
            <a:r>
              <a:rPr/>
              <a:t>proyectiles: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5603875"/>
            <a:ext cx="2279650" cy="6111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/>
              <a:t>proyectil usuario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9912350" y="5603875"/>
            <a:ext cx="2279650" cy="6111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/>
              <a:t>proyectil enemigo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92817" y="3023785"/>
            <a:ext cx="2260995" cy="22609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1101" y="2616011"/>
            <a:ext cx="2568559" cy="2568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025524"/>
            <a:ext cx="2892732" cy="595985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efectos de audio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58898" y="2421609"/>
            <a:ext cx="3908516" cy="3908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2861699" cy="612774"/>
          </a:xfrm>
        </p:spPr>
        <p:txBody>
          <a:bodyPr/>
          <a:lstStyle/>
          <a:p>
            <a:pPr>
              <a:defRPr/>
            </a:pPr>
            <a:r>
              <a:rPr/>
              <a:t>finalizar juego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47999" y="3162299"/>
            <a:ext cx="4419599" cy="1238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151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JUEGO ARCADE</vt:lpstr>
      <vt:lpstr>INTEGRANTES</vt:lpstr>
      <vt:lpstr>Objetivo: </vt:lpstr>
      <vt:lpstr>Recursos multimedia a utilizar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MECANICA                              DEL JUEGO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ARCADE</dc:title>
  <dc:creator>Bryan</dc:creator>
  <cp:lastModifiedBy>Bryan</cp:lastModifiedBy>
  <cp:revision>2</cp:revision>
  <dcterms:modified xsi:type="dcterms:W3CDTF">2018-06-07T06:02:31Z</dcterms:modified>
</cp:coreProperties>
</file>