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405" r:id="rId3"/>
    <p:sldId id="416" r:id="rId4"/>
    <p:sldId id="417" r:id="rId5"/>
    <p:sldId id="418" r:id="rId6"/>
    <p:sldId id="419" r:id="rId7"/>
    <p:sldId id="258" r:id="rId8"/>
    <p:sldId id="257" r:id="rId9"/>
    <p:sldId id="263" r:id="rId10"/>
    <p:sldId id="264" r:id="rId11"/>
    <p:sldId id="330" r:id="rId12"/>
    <p:sldId id="410" r:id="rId13"/>
    <p:sldId id="401" r:id="rId14"/>
    <p:sldId id="281" r:id="rId15"/>
    <p:sldId id="404" r:id="rId16"/>
    <p:sldId id="411" r:id="rId17"/>
    <p:sldId id="386" r:id="rId18"/>
    <p:sldId id="412" r:id="rId19"/>
    <p:sldId id="406" r:id="rId20"/>
    <p:sldId id="402" r:id="rId21"/>
    <p:sldId id="407" r:id="rId22"/>
    <p:sldId id="413" r:id="rId23"/>
    <p:sldId id="408" r:id="rId24"/>
    <p:sldId id="409" r:id="rId25"/>
    <p:sldId id="414" r:id="rId26"/>
    <p:sldId id="415" r:id="rId27"/>
    <p:sldId id="420" r:id="rId28"/>
    <p:sldId id="421" r:id="rId29"/>
    <p:sldId id="422" r:id="rId30"/>
    <p:sldId id="423" r:id="rId31"/>
    <p:sldId id="424" r:id="rId32"/>
    <p:sldId id="261" r:id="rId33"/>
    <p:sldId id="329" r:id="rId34"/>
    <p:sldId id="259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78" roundtripDataSignature="AMtx7mh2+CB7AwAKHevBYi6hg66TyKQMEg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186062B-CF97-CD71-5A85-9B4FD42F42A3}" name="FERNANDO IGNACIO DIAZ SANCHEZ" initials="FIDS" userId="S::fidiaz@utp.edu.pe::ba36fe69-f35f-4358-9126-4b1eb463af6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77C"/>
    <a:srgbClr val="F9F9F9"/>
    <a:srgbClr val="E5E5E6"/>
    <a:srgbClr val="57D3FF"/>
    <a:srgbClr val="1B5E8B"/>
    <a:srgbClr val="758F3A"/>
    <a:srgbClr val="DAEEEF"/>
    <a:srgbClr val="0E7D73"/>
    <a:srgbClr val="CC7832"/>
    <a:srgbClr val="8F2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D60B73-A423-B812-5CE1-C8DAD5587D31}" v="389" dt="2023-01-25T19:12:52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43" autoAdjust="0"/>
  </p:normalViewPr>
  <p:slideViewPr>
    <p:cSldViewPr snapToGrid="0">
      <p:cViewPr varScale="1">
        <p:scale>
          <a:sx n="100" d="100"/>
          <a:sy n="100" d="100"/>
        </p:scale>
        <p:origin x="95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80" Type="http://schemas.openxmlformats.org/officeDocument/2006/relationships/viewProps" Target="viewProps.xml"/><Relationship Id="rId85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8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8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78" Type="http://customschemas.google.com/relationships/presentationmetadata" Target="meta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IGNACIO DIAZ SANCHEZ" userId="ba36fe69-f35f-4358-9126-4b1eb463af60" providerId="ADAL" clId="{411FFBA5-0CF3-4001-9009-7607EDD0E2D6}"/>
    <pc:docChg chg="modSld">
      <pc:chgData name="FERNANDO IGNACIO DIAZ SANCHEZ" userId="ba36fe69-f35f-4358-9126-4b1eb463af60" providerId="ADAL" clId="{411FFBA5-0CF3-4001-9009-7607EDD0E2D6}" dt="2023-01-24T15:37:59.073" v="16"/>
      <pc:docMkLst>
        <pc:docMk/>
      </pc:docMkLst>
      <pc:sldChg chg="modSp mod addCm delCm">
        <pc:chgData name="FERNANDO IGNACIO DIAZ SANCHEZ" userId="ba36fe69-f35f-4358-9126-4b1eb463af60" providerId="ADAL" clId="{411FFBA5-0CF3-4001-9009-7607EDD0E2D6}" dt="2023-01-24T15:37:37.786" v="14" actId="20577"/>
        <pc:sldMkLst>
          <pc:docMk/>
          <pc:sldMk cId="2948176432" sldId="263"/>
        </pc:sldMkLst>
        <pc:spChg chg="mod">
          <ac:chgData name="FERNANDO IGNACIO DIAZ SANCHEZ" userId="ba36fe69-f35f-4358-9126-4b1eb463af60" providerId="ADAL" clId="{411FFBA5-0CF3-4001-9009-7607EDD0E2D6}" dt="2023-01-24T15:37:37.786" v="14" actId="20577"/>
          <ac:spMkLst>
            <pc:docMk/>
            <pc:sldMk cId="2948176432" sldId="263"/>
            <ac:spMk id="3" creationId="{1DD37DCA-ED6E-428D-A48F-1565A2EA97A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FERNANDO IGNACIO DIAZ SANCHEZ" userId="ba36fe69-f35f-4358-9126-4b1eb463af60" providerId="ADAL" clId="{411FFBA5-0CF3-4001-9009-7607EDD0E2D6}" dt="2023-01-24T15:37:17.515" v="2"/>
              <pc2:cmMkLst xmlns:pc2="http://schemas.microsoft.com/office/powerpoint/2019/9/main/command">
                <pc:docMk/>
                <pc:sldMk cId="2948176432" sldId="263"/>
                <pc2:cmMk id="{2AD84FD1-C35B-47AC-A2DE-C2E82E0790B2}"/>
              </pc2:cmMkLst>
            </pc226:cmChg>
          </p:ext>
        </pc:extLst>
      </pc:sldChg>
      <pc:sldChg chg="modSp mod addCm delCm">
        <pc:chgData name="FERNANDO IGNACIO DIAZ SANCHEZ" userId="ba36fe69-f35f-4358-9126-4b1eb463af60" providerId="ADAL" clId="{411FFBA5-0CF3-4001-9009-7607EDD0E2D6}" dt="2023-01-24T15:37:59.073" v="16"/>
        <pc:sldMkLst>
          <pc:docMk/>
          <pc:sldMk cId="1607001897" sldId="327"/>
        </pc:sldMkLst>
        <pc:spChg chg="mod">
          <ac:chgData name="FERNANDO IGNACIO DIAZ SANCHEZ" userId="ba36fe69-f35f-4358-9126-4b1eb463af60" providerId="ADAL" clId="{411FFBA5-0CF3-4001-9009-7607EDD0E2D6}" dt="2023-01-24T15:37:59.073" v="16"/>
          <ac:spMkLst>
            <pc:docMk/>
            <pc:sldMk cId="1607001897" sldId="327"/>
            <ac:spMk id="6" creationId="{2562361B-123A-158C-5022-4E64314B5E2C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FERNANDO IGNACIO DIAZ SANCHEZ" userId="ba36fe69-f35f-4358-9126-4b1eb463af60" providerId="ADAL" clId="{411FFBA5-0CF3-4001-9009-7607EDD0E2D6}" dt="2023-01-24T15:37:55.841" v="15"/>
              <pc2:cmMkLst xmlns:pc2="http://schemas.microsoft.com/office/powerpoint/2019/9/main/command">
                <pc:docMk/>
                <pc:sldMk cId="1607001897" sldId="327"/>
                <pc2:cmMk id="{A950D8D4-F1B5-478C-AAD7-C2E7C3B64820}"/>
              </pc2:cmMkLst>
            </pc226:cmChg>
          </p:ext>
        </pc:extLst>
      </pc:sldChg>
    </pc:docChg>
  </pc:docChgLst>
  <pc:docChgLst>
    <pc:chgData name="DOCENTE - JORGE MARTIN RODRIGUEZ CASTRO" userId="S::c22532@utp.edu.pe::13811e02-3fd9-47f6-ad4d-1015054e9b2f" providerId="AD" clId="Web-{C3D60B73-A423-B812-5CE1-C8DAD5587D31}"/>
    <pc:docChg chg="delSld modSld">
      <pc:chgData name="DOCENTE - JORGE MARTIN RODRIGUEZ CASTRO" userId="S::c22532@utp.edu.pe::13811e02-3fd9-47f6-ad4d-1015054e9b2f" providerId="AD" clId="Web-{C3D60B73-A423-B812-5CE1-C8DAD5587D31}" dt="2023-01-25T19:12:52.820" v="313" actId="1076"/>
      <pc:docMkLst>
        <pc:docMk/>
      </pc:docMkLst>
      <pc:sldChg chg="modSp">
        <pc:chgData name="DOCENTE - JORGE MARTIN RODRIGUEZ CASTRO" userId="S::c22532@utp.edu.pe::13811e02-3fd9-47f6-ad4d-1015054e9b2f" providerId="AD" clId="Web-{C3D60B73-A423-B812-5CE1-C8DAD5587D31}" dt="2023-01-25T18:01:01.781" v="148" actId="20577"/>
        <pc:sldMkLst>
          <pc:docMk/>
          <pc:sldMk cId="0" sldId="258"/>
        </pc:sldMkLst>
        <pc:spChg chg="mod">
          <ac:chgData name="DOCENTE - JORGE MARTIN RODRIGUEZ CASTRO" userId="S::c22532@utp.edu.pe::13811e02-3fd9-47f6-ad4d-1015054e9b2f" providerId="AD" clId="Web-{C3D60B73-A423-B812-5CE1-C8DAD5587D31}" dt="2023-01-25T18:01:01.781" v="148" actId="20577"/>
          <ac:spMkLst>
            <pc:docMk/>
            <pc:sldMk cId="0" sldId="258"/>
            <ac:spMk id="2" creationId="{F54600F7-1DA8-4B6F-94D5-F0D0A43E9216}"/>
          </ac:spMkLst>
        </pc:spChg>
        <pc:spChg chg="mod">
          <ac:chgData name="DOCENTE - JORGE MARTIN RODRIGUEZ CASTRO" userId="S::c22532@utp.edu.pe::13811e02-3fd9-47f6-ad4d-1015054e9b2f" providerId="AD" clId="Web-{C3D60B73-A423-B812-5CE1-C8DAD5587D31}" dt="2023-01-25T18:00:34.218" v="145" actId="20577"/>
          <ac:spMkLst>
            <pc:docMk/>
            <pc:sldMk cId="0" sldId="258"/>
            <ac:spMk id="4" creationId="{CCF98275-87D9-43C9-83FC-5A90372C4F6B}"/>
          </ac:spMkLst>
        </pc:spChg>
      </pc:sldChg>
      <pc:sldChg chg="modSp">
        <pc:chgData name="DOCENTE - JORGE MARTIN RODRIGUEZ CASTRO" userId="S::c22532@utp.edu.pe::13811e02-3fd9-47f6-ad4d-1015054e9b2f" providerId="AD" clId="Web-{C3D60B73-A423-B812-5CE1-C8DAD5587D31}" dt="2023-01-25T17:54:55.944" v="139" actId="20577"/>
        <pc:sldMkLst>
          <pc:docMk/>
          <pc:sldMk cId="3805705831" sldId="261"/>
        </pc:sldMkLst>
        <pc:spChg chg="mod">
          <ac:chgData name="DOCENTE - JORGE MARTIN RODRIGUEZ CASTRO" userId="S::c22532@utp.edu.pe::13811e02-3fd9-47f6-ad4d-1015054e9b2f" providerId="AD" clId="Web-{C3D60B73-A423-B812-5CE1-C8DAD5587D31}" dt="2023-01-25T17:54:55.944" v="139" actId="20577"/>
          <ac:spMkLst>
            <pc:docMk/>
            <pc:sldMk cId="3805705831" sldId="261"/>
            <ac:spMk id="4" creationId="{13A7D7EB-E94C-4379-ADE6-A12EB7C4CBC6}"/>
          </ac:spMkLst>
        </pc:spChg>
      </pc:sldChg>
      <pc:sldChg chg="modSp">
        <pc:chgData name="DOCENTE - JORGE MARTIN RODRIGUEZ CASTRO" userId="S::c22532@utp.edu.pe::13811e02-3fd9-47f6-ad4d-1015054e9b2f" providerId="AD" clId="Web-{C3D60B73-A423-B812-5CE1-C8DAD5587D31}" dt="2023-01-25T19:08:50.721" v="308" actId="20577"/>
        <pc:sldMkLst>
          <pc:docMk/>
          <pc:sldMk cId="2636062489" sldId="292"/>
        </pc:sldMkLst>
        <pc:spChg chg="mod">
          <ac:chgData name="DOCENTE - JORGE MARTIN RODRIGUEZ CASTRO" userId="S::c22532@utp.edu.pe::13811e02-3fd9-47f6-ad4d-1015054e9b2f" providerId="AD" clId="Web-{C3D60B73-A423-B812-5CE1-C8DAD5587D31}" dt="2023-01-25T19:08:50.721" v="308" actId="20577"/>
          <ac:spMkLst>
            <pc:docMk/>
            <pc:sldMk cId="2636062489" sldId="292"/>
            <ac:spMk id="4" creationId="{DD9C2857-077D-893F-0202-DEB492C231EF}"/>
          </ac:spMkLst>
        </pc:spChg>
        <pc:spChg chg="mod">
          <ac:chgData name="DOCENTE - JORGE MARTIN RODRIGUEZ CASTRO" userId="S::c22532@utp.edu.pe::13811e02-3fd9-47f6-ad4d-1015054e9b2f" providerId="AD" clId="Web-{C3D60B73-A423-B812-5CE1-C8DAD5587D31}" dt="2023-01-25T18:02:35.596" v="160" actId="20577"/>
          <ac:spMkLst>
            <pc:docMk/>
            <pc:sldMk cId="2636062489" sldId="292"/>
            <ac:spMk id="22" creationId="{AA9BC662-74F9-7FE5-284E-7A2062740620}"/>
          </ac:spMkLst>
        </pc:spChg>
      </pc:sldChg>
      <pc:sldChg chg="addSp delSp modSp">
        <pc:chgData name="DOCENTE - JORGE MARTIN RODRIGUEZ CASTRO" userId="S::c22532@utp.edu.pe::13811e02-3fd9-47f6-ad4d-1015054e9b2f" providerId="AD" clId="Web-{C3D60B73-A423-B812-5CE1-C8DAD5587D31}" dt="2023-01-25T19:07:33.204" v="303"/>
        <pc:sldMkLst>
          <pc:docMk/>
          <pc:sldMk cId="3029022687" sldId="293"/>
        </pc:sldMkLst>
        <pc:spChg chg="mod topLvl">
          <ac:chgData name="DOCENTE - JORGE MARTIN RODRIGUEZ CASTRO" userId="S::c22532@utp.edu.pe::13811e02-3fd9-47f6-ad4d-1015054e9b2f" providerId="AD" clId="Web-{C3D60B73-A423-B812-5CE1-C8DAD5587D31}" dt="2023-01-25T19:07:29.782" v="302"/>
          <ac:spMkLst>
            <pc:docMk/>
            <pc:sldMk cId="3029022687" sldId="293"/>
            <ac:spMk id="8" creationId="{A9DFF664-F900-F7A6-DC60-53C6DAE5DAAF}"/>
          </ac:spMkLst>
        </pc:spChg>
        <pc:spChg chg="topLvl">
          <ac:chgData name="DOCENTE - JORGE MARTIN RODRIGUEZ CASTRO" userId="S::c22532@utp.edu.pe::13811e02-3fd9-47f6-ad4d-1015054e9b2f" providerId="AD" clId="Web-{C3D60B73-A423-B812-5CE1-C8DAD5587D31}" dt="2023-01-25T19:07:29.782" v="302"/>
          <ac:spMkLst>
            <pc:docMk/>
            <pc:sldMk cId="3029022687" sldId="293"/>
            <ac:spMk id="9" creationId="{97DACA4B-A454-4E4A-74DD-BC99030B197C}"/>
          </ac:spMkLst>
        </pc:spChg>
        <pc:spChg chg="mod topLvl">
          <ac:chgData name="DOCENTE - JORGE MARTIN RODRIGUEZ CASTRO" userId="S::c22532@utp.edu.pe::13811e02-3fd9-47f6-ad4d-1015054e9b2f" providerId="AD" clId="Web-{C3D60B73-A423-B812-5CE1-C8DAD5587D31}" dt="2023-01-25T19:07:29.782" v="302"/>
          <ac:spMkLst>
            <pc:docMk/>
            <pc:sldMk cId="3029022687" sldId="293"/>
            <ac:spMk id="10" creationId="{D2F8DD8C-A746-0C28-018A-E72C15F1B9AC}"/>
          </ac:spMkLst>
        </pc:spChg>
        <pc:spChg chg="mod topLvl">
          <ac:chgData name="DOCENTE - JORGE MARTIN RODRIGUEZ CASTRO" userId="S::c22532@utp.edu.pe::13811e02-3fd9-47f6-ad4d-1015054e9b2f" providerId="AD" clId="Web-{C3D60B73-A423-B812-5CE1-C8DAD5587D31}" dt="2023-01-25T19:07:29.782" v="302"/>
          <ac:spMkLst>
            <pc:docMk/>
            <pc:sldMk cId="3029022687" sldId="293"/>
            <ac:spMk id="11" creationId="{06FC930A-E69E-5100-FC52-3D90ED9E6B72}"/>
          </ac:spMkLst>
        </pc:spChg>
        <pc:spChg chg="mod topLvl">
          <ac:chgData name="DOCENTE - JORGE MARTIN RODRIGUEZ CASTRO" userId="S::c22532@utp.edu.pe::13811e02-3fd9-47f6-ad4d-1015054e9b2f" providerId="AD" clId="Web-{C3D60B73-A423-B812-5CE1-C8DAD5587D31}" dt="2023-01-25T19:07:29.782" v="302"/>
          <ac:spMkLst>
            <pc:docMk/>
            <pc:sldMk cId="3029022687" sldId="293"/>
            <ac:spMk id="12" creationId="{A7170D0F-F269-8836-B284-BAC8DF710E0D}"/>
          </ac:spMkLst>
        </pc:spChg>
        <pc:spChg chg="mod topLvl">
          <ac:chgData name="DOCENTE - JORGE MARTIN RODRIGUEZ CASTRO" userId="S::c22532@utp.edu.pe::13811e02-3fd9-47f6-ad4d-1015054e9b2f" providerId="AD" clId="Web-{C3D60B73-A423-B812-5CE1-C8DAD5587D31}" dt="2023-01-25T19:07:29.782" v="302"/>
          <ac:spMkLst>
            <pc:docMk/>
            <pc:sldMk cId="3029022687" sldId="293"/>
            <ac:spMk id="13" creationId="{CD506325-23E7-CA8F-F8EA-8F6300A94BA3}"/>
          </ac:spMkLst>
        </pc:spChg>
        <pc:spChg chg="mod topLvl">
          <ac:chgData name="DOCENTE - JORGE MARTIN RODRIGUEZ CASTRO" userId="S::c22532@utp.edu.pe::13811e02-3fd9-47f6-ad4d-1015054e9b2f" providerId="AD" clId="Web-{C3D60B73-A423-B812-5CE1-C8DAD5587D31}" dt="2023-01-25T19:07:29.782" v="302"/>
          <ac:spMkLst>
            <pc:docMk/>
            <pc:sldMk cId="3029022687" sldId="293"/>
            <ac:spMk id="14" creationId="{666A6C79-357F-A16F-7138-F9FF128F2F6D}"/>
          </ac:spMkLst>
        </pc:spChg>
        <pc:spChg chg="topLvl">
          <ac:chgData name="DOCENTE - JORGE MARTIN RODRIGUEZ CASTRO" userId="S::c22532@utp.edu.pe::13811e02-3fd9-47f6-ad4d-1015054e9b2f" providerId="AD" clId="Web-{C3D60B73-A423-B812-5CE1-C8DAD5587D31}" dt="2023-01-25T19:07:29.782" v="302"/>
          <ac:spMkLst>
            <pc:docMk/>
            <pc:sldMk cId="3029022687" sldId="293"/>
            <ac:spMk id="20" creationId="{6B3DE9FB-69F8-A15F-BD2F-F81AB1678511}"/>
          </ac:spMkLst>
        </pc:spChg>
        <pc:spChg chg="mod topLvl">
          <ac:chgData name="DOCENTE - JORGE MARTIN RODRIGUEZ CASTRO" userId="S::c22532@utp.edu.pe::13811e02-3fd9-47f6-ad4d-1015054e9b2f" providerId="AD" clId="Web-{C3D60B73-A423-B812-5CE1-C8DAD5587D31}" dt="2023-01-25T19:07:29.782" v="302"/>
          <ac:spMkLst>
            <pc:docMk/>
            <pc:sldMk cId="3029022687" sldId="293"/>
            <ac:spMk id="22" creationId="{0F0D7AD8-AD59-A42D-17EF-E9C9286EEFD3}"/>
          </ac:spMkLst>
        </pc:spChg>
        <pc:spChg chg="add mod topLvl">
          <ac:chgData name="DOCENTE - JORGE MARTIN RODRIGUEZ CASTRO" userId="S::c22532@utp.edu.pe::13811e02-3fd9-47f6-ad4d-1015054e9b2f" providerId="AD" clId="Web-{C3D60B73-A423-B812-5CE1-C8DAD5587D31}" dt="2023-01-25T19:07:29.782" v="302"/>
          <ac:spMkLst>
            <pc:docMk/>
            <pc:sldMk cId="3029022687" sldId="293"/>
            <ac:spMk id="27" creationId="{E7CF0C8E-DBB6-1F36-731B-67C1BEF74AB8}"/>
          </ac:spMkLst>
        </pc:spChg>
        <pc:grpChg chg="add del">
          <ac:chgData name="DOCENTE - JORGE MARTIN RODRIGUEZ CASTRO" userId="S::c22532@utp.edu.pe::13811e02-3fd9-47f6-ad4d-1015054e9b2f" providerId="AD" clId="Web-{C3D60B73-A423-B812-5CE1-C8DAD5587D31}" dt="2023-01-25T19:07:29.782" v="302"/>
          <ac:grpSpMkLst>
            <pc:docMk/>
            <pc:sldMk cId="3029022687" sldId="293"/>
            <ac:grpSpMk id="29" creationId="{0B58D44D-248E-6211-7BC5-A3B3899EBE70}"/>
          </ac:grpSpMkLst>
        </pc:grpChg>
        <pc:grpChg chg="add">
          <ac:chgData name="DOCENTE - JORGE MARTIN RODRIGUEZ CASTRO" userId="S::c22532@utp.edu.pe::13811e02-3fd9-47f6-ad4d-1015054e9b2f" providerId="AD" clId="Web-{C3D60B73-A423-B812-5CE1-C8DAD5587D31}" dt="2023-01-25T19:07:33.204" v="303"/>
          <ac:grpSpMkLst>
            <pc:docMk/>
            <pc:sldMk cId="3029022687" sldId="293"/>
            <ac:grpSpMk id="31" creationId="{A4B1FB23-CE0B-6B16-1695-4DB4FD5CACE0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9:03:34.698" v="250"/>
          <ac:grpSpMkLst>
            <pc:docMk/>
            <pc:sldMk cId="3029022687" sldId="293"/>
            <ac:grpSpMk id="45" creationId="{9B692454-E36F-0304-0F5B-E440384B4F7B}"/>
          </ac:grpSpMkLst>
        </pc:grpChg>
        <pc:picChg chg="mod topLvl">
          <ac:chgData name="DOCENTE - JORGE MARTIN RODRIGUEZ CASTRO" userId="S::c22532@utp.edu.pe::13811e02-3fd9-47f6-ad4d-1015054e9b2f" providerId="AD" clId="Web-{C3D60B73-A423-B812-5CE1-C8DAD5587D31}" dt="2023-01-25T19:07:29.782" v="302"/>
          <ac:picMkLst>
            <pc:docMk/>
            <pc:sldMk cId="3029022687" sldId="293"/>
            <ac:picMk id="5" creationId="{BC1DF711-06B3-344A-7BE1-3E5E6CE5A532}"/>
          </ac:picMkLst>
        </pc:picChg>
        <pc:picChg chg="topLvl">
          <ac:chgData name="DOCENTE - JORGE MARTIN RODRIGUEZ CASTRO" userId="S::c22532@utp.edu.pe::13811e02-3fd9-47f6-ad4d-1015054e9b2f" providerId="AD" clId="Web-{C3D60B73-A423-B812-5CE1-C8DAD5587D31}" dt="2023-01-25T19:07:29.782" v="302"/>
          <ac:picMkLst>
            <pc:docMk/>
            <pc:sldMk cId="3029022687" sldId="293"/>
            <ac:picMk id="7" creationId="{B9522EE2-80C9-ABC1-0DC7-B811235E3C4E}"/>
          </ac:picMkLst>
        </pc:picChg>
        <pc:picChg chg="mod topLvl">
          <ac:chgData name="DOCENTE - JORGE MARTIN RODRIGUEZ CASTRO" userId="S::c22532@utp.edu.pe::13811e02-3fd9-47f6-ad4d-1015054e9b2f" providerId="AD" clId="Web-{C3D60B73-A423-B812-5CE1-C8DAD5587D31}" dt="2023-01-25T19:07:29.782" v="302"/>
          <ac:picMkLst>
            <pc:docMk/>
            <pc:sldMk cId="3029022687" sldId="293"/>
            <ac:picMk id="16" creationId="{DE77C696-5AB3-2BF9-5A83-542DD543669A}"/>
          </ac:picMkLst>
        </pc:picChg>
        <pc:picChg chg="mod topLvl">
          <ac:chgData name="DOCENTE - JORGE MARTIN RODRIGUEZ CASTRO" userId="S::c22532@utp.edu.pe::13811e02-3fd9-47f6-ad4d-1015054e9b2f" providerId="AD" clId="Web-{C3D60B73-A423-B812-5CE1-C8DAD5587D31}" dt="2023-01-25T19:07:29.782" v="302"/>
          <ac:picMkLst>
            <pc:docMk/>
            <pc:sldMk cId="3029022687" sldId="293"/>
            <ac:picMk id="17" creationId="{676E8CCE-E13C-79F9-EFB4-37E108538AC2}"/>
          </ac:picMkLst>
        </pc:picChg>
        <pc:picChg chg="mod topLvl">
          <ac:chgData name="DOCENTE - JORGE MARTIN RODRIGUEZ CASTRO" userId="S::c22532@utp.edu.pe::13811e02-3fd9-47f6-ad4d-1015054e9b2f" providerId="AD" clId="Web-{C3D60B73-A423-B812-5CE1-C8DAD5587D31}" dt="2023-01-25T19:07:29.782" v="302"/>
          <ac:picMkLst>
            <pc:docMk/>
            <pc:sldMk cId="3029022687" sldId="293"/>
            <ac:picMk id="18" creationId="{827370D8-36E4-7062-A543-6E989E69467C}"/>
          </ac:picMkLst>
        </pc:picChg>
        <pc:picChg chg="mod topLvl">
          <ac:chgData name="DOCENTE - JORGE MARTIN RODRIGUEZ CASTRO" userId="S::c22532@utp.edu.pe::13811e02-3fd9-47f6-ad4d-1015054e9b2f" providerId="AD" clId="Web-{C3D60B73-A423-B812-5CE1-C8DAD5587D31}" dt="2023-01-25T19:07:29.782" v="302"/>
          <ac:picMkLst>
            <pc:docMk/>
            <pc:sldMk cId="3029022687" sldId="293"/>
            <ac:picMk id="19" creationId="{65901345-B06D-96C6-AD38-30F9EC1437FB}"/>
          </ac:picMkLst>
        </pc:picChg>
        <pc:picChg chg="mod topLvl">
          <ac:chgData name="DOCENTE - JORGE MARTIN RODRIGUEZ CASTRO" userId="S::c22532@utp.edu.pe::13811e02-3fd9-47f6-ad4d-1015054e9b2f" providerId="AD" clId="Web-{C3D60B73-A423-B812-5CE1-C8DAD5587D31}" dt="2023-01-25T19:07:29.782" v="302"/>
          <ac:picMkLst>
            <pc:docMk/>
            <pc:sldMk cId="3029022687" sldId="293"/>
            <ac:picMk id="24" creationId="{7C182ED5-8355-0E13-1A94-D36C6F563792}"/>
          </ac:picMkLst>
        </pc:picChg>
        <pc:picChg chg="mod topLvl">
          <ac:chgData name="DOCENTE - JORGE MARTIN RODRIGUEZ CASTRO" userId="S::c22532@utp.edu.pe::13811e02-3fd9-47f6-ad4d-1015054e9b2f" providerId="AD" clId="Web-{C3D60B73-A423-B812-5CE1-C8DAD5587D31}" dt="2023-01-25T19:07:29.782" v="302"/>
          <ac:picMkLst>
            <pc:docMk/>
            <pc:sldMk cId="3029022687" sldId="293"/>
            <ac:picMk id="25" creationId="{22EDFB68-B1B7-3663-E0FF-740EC240C9DD}"/>
          </ac:picMkLst>
        </pc:picChg>
        <pc:picChg chg="mod topLvl">
          <ac:chgData name="DOCENTE - JORGE MARTIN RODRIGUEZ CASTRO" userId="S::c22532@utp.edu.pe::13811e02-3fd9-47f6-ad4d-1015054e9b2f" providerId="AD" clId="Web-{C3D60B73-A423-B812-5CE1-C8DAD5587D31}" dt="2023-01-25T19:07:29.782" v="302"/>
          <ac:picMkLst>
            <pc:docMk/>
            <pc:sldMk cId="3029022687" sldId="293"/>
            <ac:picMk id="43" creationId="{C3AC6F0C-80D2-6ABA-65D4-FC0A8B6C400D}"/>
          </ac:picMkLst>
        </pc:picChg>
        <pc:picChg chg="mod topLvl">
          <ac:chgData name="DOCENTE - JORGE MARTIN RODRIGUEZ CASTRO" userId="S::c22532@utp.edu.pe::13811e02-3fd9-47f6-ad4d-1015054e9b2f" providerId="AD" clId="Web-{C3D60B73-A423-B812-5CE1-C8DAD5587D31}" dt="2023-01-25T19:07:29.782" v="302"/>
          <ac:picMkLst>
            <pc:docMk/>
            <pc:sldMk cId="3029022687" sldId="293"/>
            <ac:picMk id="1026" creationId="{4B9E28C1-0710-E703-27EC-B0D32AC5B359}"/>
          </ac:picMkLst>
        </pc:picChg>
        <pc:cxnChg chg="mod topLvl">
          <ac:chgData name="DOCENTE - JORGE MARTIN RODRIGUEZ CASTRO" userId="S::c22532@utp.edu.pe::13811e02-3fd9-47f6-ad4d-1015054e9b2f" providerId="AD" clId="Web-{C3D60B73-A423-B812-5CE1-C8DAD5587D31}" dt="2023-01-25T19:07:29.782" v="302"/>
          <ac:cxnSpMkLst>
            <pc:docMk/>
            <pc:sldMk cId="3029022687" sldId="293"/>
            <ac:cxnSpMk id="26" creationId="{7E104397-CEC4-FD96-6255-F0655C7C5CB6}"/>
          </ac:cxnSpMkLst>
        </pc:cxnChg>
        <pc:cxnChg chg="topLvl">
          <ac:chgData name="DOCENTE - JORGE MARTIN RODRIGUEZ CASTRO" userId="S::c22532@utp.edu.pe::13811e02-3fd9-47f6-ad4d-1015054e9b2f" providerId="AD" clId="Web-{C3D60B73-A423-B812-5CE1-C8DAD5587D31}" dt="2023-01-25T19:07:29.782" v="302"/>
          <ac:cxnSpMkLst>
            <pc:docMk/>
            <pc:sldMk cId="3029022687" sldId="293"/>
            <ac:cxnSpMk id="28" creationId="{6B97DD21-5F1A-B8D1-B3E1-9A2B3B447C6C}"/>
          </ac:cxnSpMkLst>
        </pc:cxnChg>
        <pc:cxnChg chg="mod topLvl">
          <ac:chgData name="DOCENTE - JORGE MARTIN RODRIGUEZ CASTRO" userId="S::c22532@utp.edu.pe::13811e02-3fd9-47f6-ad4d-1015054e9b2f" providerId="AD" clId="Web-{C3D60B73-A423-B812-5CE1-C8DAD5587D31}" dt="2023-01-25T19:07:29.782" v="302"/>
          <ac:cxnSpMkLst>
            <pc:docMk/>
            <pc:sldMk cId="3029022687" sldId="293"/>
            <ac:cxnSpMk id="30" creationId="{A756AE97-5CA2-2C34-33E5-641508CA8A87}"/>
          </ac:cxnSpMkLst>
        </pc:cxnChg>
        <pc:cxnChg chg="mod topLvl">
          <ac:chgData name="DOCENTE - JORGE MARTIN RODRIGUEZ CASTRO" userId="S::c22532@utp.edu.pe::13811e02-3fd9-47f6-ad4d-1015054e9b2f" providerId="AD" clId="Web-{C3D60B73-A423-B812-5CE1-C8DAD5587D31}" dt="2023-01-25T19:07:29.782" v="302"/>
          <ac:cxnSpMkLst>
            <pc:docMk/>
            <pc:sldMk cId="3029022687" sldId="293"/>
            <ac:cxnSpMk id="32" creationId="{B3D3FE4F-FB92-9E77-939E-1C4EA8FCCFFC}"/>
          </ac:cxnSpMkLst>
        </pc:cxnChg>
        <pc:cxnChg chg="mod topLvl">
          <ac:chgData name="DOCENTE - JORGE MARTIN RODRIGUEZ CASTRO" userId="S::c22532@utp.edu.pe::13811e02-3fd9-47f6-ad4d-1015054e9b2f" providerId="AD" clId="Web-{C3D60B73-A423-B812-5CE1-C8DAD5587D31}" dt="2023-01-25T19:07:29.782" v="302"/>
          <ac:cxnSpMkLst>
            <pc:docMk/>
            <pc:sldMk cId="3029022687" sldId="293"/>
            <ac:cxnSpMk id="33" creationId="{9E0CD2D7-853F-8895-3056-599515B3454D}"/>
          </ac:cxnSpMkLst>
        </pc:cxnChg>
        <pc:cxnChg chg="mod topLvl">
          <ac:chgData name="DOCENTE - JORGE MARTIN RODRIGUEZ CASTRO" userId="S::c22532@utp.edu.pe::13811e02-3fd9-47f6-ad4d-1015054e9b2f" providerId="AD" clId="Web-{C3D60B73-A423-B812-5CE1-C8DAD5587D31}" dt="2023-01-25T19:07:29.782" v="302"/>
          <ac:cxnSpMkLst>
            <pc:docMk/>
            <pc:sldMk cId="3029022687" sldId="293"/>
            <ac:cxnSpMk id="34" creationId="{00641B60-2361-8D08-B32C-F5BAED44758C}"/>
          </ac:cxnSpMkLst>
        </pc:cxnChg>
        <pc:cxnChg chg="mod topLvl">
          <ac:chgData name="DOCENTE - JORGE MARTIN RODRIGUEZ CASTRO" userId="S::c22532@utp.edu.pe::13811e02-3fd9-47f6-ad4d-1015054e9b2f" providerId="AD" clId="Web-{C3D60B73-A423-B812-5CE1-C8DAD5587D31}" dt="2023-01-25T19:07:29.782" v="302"/>
          <ac:cxnSpMkLst>
            <pc:docMk/>
            <pc:sldMk cId="3029022687" sldId="293"/>
            <ac:cxnSpMk id="35" creationId="{ABB7B992-8023-F60B-DB88-9B5C5DAFF47C}"/>
          </ac:cxnSpMkLst>
        </pc:cxnChg>
        <pc:cxnChg chg="mod topLvl">
          <ac:chgData name="DOCENTE - JORGE MARTIN RODRIGUEZ CASTRO" userId="S::c22532@utp.edu.pe::13811e02-3fd9-47f6-ad4d-1015054e9b2f" providerId="AD" clId="Web-{C3D60B73-A423-B812-5CE1-C8DAD5587D31}" dt="2023-01-25T19:07:29.782" v="302"/>
          <ac:cxnSpMkLst>
            <pc:docMk/>
            <pc:sldMk cId="3029022687" sldId="293"/>
            <ac:cxnSpMk id="36" creationId="{B3A53D4C-3504-6057-4E58-43036C63F8F2}"/>
          </ac:cxnSpMkLst>
        </pc:cxnChg>
        <pc:cxnChg chg="mod topLvl">
          <ac:chgData name="DOCENTE - JORGE MARTIN RODRIGUEZ CASTRO" userId="S::c22532@utp.edu.pe::13811e02-3fd9-47f6-ad4d-1015054e9b2f" providerId="AD" clId="Web-{C3D60B73-A423-B812-5CE1-C8DAD5587D31}" dt="2023-01-25T19:07:29.782" v="302"/>
          <ac:cxnSpMkLst>
            <pc:docMk/>
            <pc:sldMk cId="3029022687" sldId="293"/>
            <ac:cxnSpMk id="37" creationId="{752B107A-3CF5-E2D3-F68D-0AC9B6BF650A}"/>
          </ac:cxnSpMkLst>
        </pc:cxnChg>
        <pc:cxnChg chg="mod topLvl">
          <ac:chgData name="DOCENTE - JORGE MARTIN RODRIGUEZ CASTRO" userId="S::c22532@utp.edu.pe::13811e02-3fd9-47f6-ad4d-1015054e9b2f" providerId="AD" clId="Web-{C3D60B73-A423-B812-5CE1-C8DAD5587D31}" dt="2023-01-25T19:07:29.782" v="302"/>
          <ac:cxnSpMkLst>
            <pc:docMk/>
            <pc:sldMk cId="3029022687" sldId="293"/>
            <ac:cxnSpMk id="38" creationId="{9BC01626-710B-E72B-4DC4-D092AB8E95CB}"/>
          </ac:cxnSpMkLst>
        </pc:cxnChg>
        <pc:cxnChg chg="mod topLvl">
          <ac:chgData name="DOCENTE - JORGE MARTIN RODRIGUEZ CASTRO" userId="S::c22532@utp.edu.pe::13811e02-3fd9-47f6-ad4d-1015054e9b2f" providerId="AD" clId="Web-{C3D60B73-A423-B812-5CE1-C8DAD5587D31}" dt="2023-01-25T19:07:29.782" v="302"/>
          <ac:cxnSpMkLst>
            <pc:docMk/>
            <pc:sldMk cId="3029022687" sldId="293"/>
            <ac:cxnSpMk id="39" creationId="{BDB560F9-3C9A-0DC7-9056-884920515771}"/>
          </ac:cxnSpMkLst>
        </pc:cxnChg>
        <pc:cxnChg chg="mod topLvl">
          <ac:chgData name="DOCENTE - JORGE MARTIN RODRIGUEZ CASTRO" userId="S::c22532@utp.edu.pe::13811e02-3fd9-47f6-ad4d-1015054e9b2f" providerId="AD" clId="Web-{C3D60B73-A423-B812-5CE1-C8DAD5587D31}" dt="2023-01-25T19:07:29.782" v="302"/>
          <ac:cxnSpMkLst>
            <pc:docMk/>
            <pc:sldMk cId="3029022687" sldId="293"/>
            <ac:cxnSpMk id="44" creationId="{E2B39438-8F75-DF9B-DF1D-2774DBADE112}"/>
          </ac:cxnSpMkLst>
        </pc:cxnChg>
      </pc:sldChg>
      <pc:sldChg chg="del">
        <pc:chgData name="DOCENTE - JORGE MARTIN RODRIGUEZ CASTRO" userId="S::c22532@utp.edu.pe::13811e02-3fd9-47f6-ad4d-1015054e9b2f" providerId="AD" clId="Web-{C3D60B73-A423-B812-5CE1-C8DAD5587D31}" dt="2023-01-25T17:11:25.376" v="36"/>
        <pc:sldMkLst>
          <pc:docMk/>
          <pc:sldMk cId="1471465035" sldId="312"/>
        </pc:sldMkLst>
      </pc:sldChg>
      <pc:sldChg chg="del">
        <pc:chgData name="DOCENTE - JORGE MARTIN RODRIGUEZ CASTRO" userId="S::c22532@utp.edu.pe::13811e02-3fd9-47f6-ad4d-1015054e9b2f" providerId="AD" clId="Web-{C3D60B73-A423-B812-5CE1-C8DAD5587D31}" dt="2023-01-25T17:11:25.345" v="26"/>
        <pc:sldMkLst>
          <pc:docMk/>
          <pc:sldMk cId="2247966570" sldId="316"/>
        </pc:sldMkLst>
      </pc:sldChg>
      <pc:sldChg chg="del">
        <pc:chgData name="DOCENTE - JORGE MARTIN RODRIGUEZ CASTRO" userId="S::c22532@utp.edu.pe::13811e02-3fd9-47f6-ad4d-1015054e9b2f" providerId="AD" clId="Web-{C3D60B73-A423-B812-5CE1-C8DAD5587D31}" dt="2023-01-25T17:11:25.376" v="34"/>
        <pc:sldMkLst>
          <pc:docMk/>
          <pc:sldMk cId="3687630810" sldId="318"/>
        </pc:sldMkLst>
      </pc:sldChg>
      <pc:sldChg chg="del">
        <pc:chgData name="DOCENTE - JORGE MARTIN RODRIGUEZ CASTRO" userId="S::c22532@utp.edu.pe::13811e02-3fd9-47f6-ad4d-1015054e9b2f" providerId="AD" clId="Web-{C3D60B73-A423-B812-5CE1-C8DAD5587D31}" dt="2023-01-25T17:11:25.376" v="37"/>
        <pc:sldMkLst>
          <pc:docMk/>
          <pc:sldMk cId="3515998921" sldId="320"/>
        </pc:sldMkLst>
      </pc:sldChg>
      <pc:sldChg chg="del">
        <pc:chgData name="DOCENTE - JORGE MARTIN RODRIGUEZ CASTRO" userId="S::c22532@utp.edu.pe::13811e02-3fd9-47f6-ad4d-1015054e9b2f" providerId="AD" clId="Web-{C3D60B73-A423-B812-5CE1-C8DAD5587D31}" dt="2023-01-25T17:11:25.345" v="25"/>
        <pc:sldMkLst>
          <pc:docMk/>
          <pc:sldMk cId="3930468528" sldId="323"/>
        </pc:sldMkLst>
      </pc:sldChg>
      <pc:sldChg chg="del">
        <pc:chgData name="DOCENTE - JORGE MARTIN RODRIGUEZ CASTRO" userId="S::c22532@utp.edu.pe::13811e02-3fd9-47f6-ad4d-1015054e9b2f" providerId="AD" clId="Web-{C3D60B73-A423-B812-5CE1-C8DAD5587D31}" dt="2023-01-25T17:11:25.345" v="23"/>
        <pc:sldMkLst>
          <pc:docMk/>
          <pc:sldMk cId="1475004087" sldId="324"/>
        </pc:sldMkLst>
      </pc:sldChg>
      <pc:sldChg chg="del">
        <pc:chgData name="DOCENTE - JORGE MARTIN RODRIGUEZ CASTRO" userId="S::c22532@utp.edu.pe::13811e02-3fd9-47f6-ad4d-1015054e9b2f" providerId="AD" clId="Web-{C3D60B73-A423-B812-5CE1-C8DAD5587D31}" dt="2023-01-25T17:11:25.345" v="24"/>
        <pc:sldMkLst>
          <pc:docMk/>
          <pc:sldMk cId="1275482048" sldId="325"/>
        </pc:sldMkLst>
      </pc:sldChg>
      <pc:sldChg chg="addSp delSp modSp">
        <pc:chgData name="DOCENTE - JORGE MARTIN RODRIGUEZ CASTRO" userId="S::c22532@utp.edu.pe::13811e02-3fd9-47f6-ad4d-1015054e9b2f" providerId="AD" clId="Web-{C3D60B73-A423-B812-5CE1-C8DAD5587D31}" dt="2023-01-25T17:54:05.053" v="136" actId="20577"/>
        <pc:sldMkLst>
          <pc:docMk/>
          <pc:sldMk cId="1775541263" sldId="326"/>
        </pc:sldMkLst>
        <pc:spChg chg="mod">
          <ac:chgData name="DOCENTE - JORGE MARTIN RODRIGUEZ CASTRO" userId="S::c22532@utp.edu.pe::13811e02-3fd9-47f6-ad4d-1015054e9b2f" providerId="AD" clId="Web-{C3D60B73-A423-B812-5CE1-C8DAD5587D31}" dt="2023-01-25T17:54:05.053" v="136" actId="20577"/>
          <ac:spMkLst>
            <pc:docMk/>
            <pc:sldMk cId="1775541263" sldId="326"/>
            <ac:spMk id="4" creationId="{8CAA9507-CCBF-0944-F977-CEA7149A5ED9}"/>
          </ac:spMkLst>
        </pc:spChg>
        <pc:grpChg chg="del">
          <ac:chgData name="DOCENTE - JORGE MARTIN RODRIGUEZ CASTRO" userId="S::c22532@utp.edu.pe::13811e02-3fd9-47f6-ad4d-1015054e9b2f" providerId="AD" clId="Web-{C3D60B73-A423-B812-5CE1-C8DAD5587D31}" dt="2023-01-25T17:18:39.538" v="44"/>
          <ac:grpSpMkLst>
            <pc:docMk/>
            <pc:sldMk cId="1775541263" sldId="326"/>
            <ac:grpSpMk id="5" creationId="{24B25762-775D-1183-8A61-CC12C6C437AB}"/>
          </ac:grpSpMkLst>
        </pc:grpChg>
        <pc:grpChg chg="add mod ord">
          <ac:chgData name="DOCENTE - JORGE MARTIN RODRIGUEZ CASTRO" userId="S::c22532@utp.edu.pe::13811e02-3fd9-47f6-ad4d-1015054e9b2f" providerId="AD" clId="Web-{C3D60B73-A423-B812-5CE1-C8DAD5587D31}" dt="2023-01-25T17:18:39.288" v="43"/>
          <ac:grpSpMkLst>
            <pc:docMk/>
            <pc:sldMk cId="1775541263" sldId="326"/>
            <ac:grpSpMk id="16" creationId="{211FA7E6-87D0-98C3-EA8D-B869B98CF280}"/>
          </ac:grpSpMkLst>
        </pc:grpChg>
      </pc:sldChg>
      <pc:sldChg chg="del">
        <pc:chgData name="DOCENTE - JORGE MARTIN RODRIGUEZ CASTRO" userId="S::c22532@utp.edu.pe::13811e02-3fd9-47f6-ad4d-1015054e9b2f" providerId="AD" clId="Web-{C3D60B73-A423-B812-5CE1-C8DAD5587D31}" dt="2023-01-25T17:54:22.053" v="137"/>
        <pc:sldMkLst>
          <pc:docMk/>
          <pc:sldMk cId="1607001897" sldId="327"/>
        </pc:sldMkLst>
      </pc:sldChg>
      <pc:sldChg chg="delSp modSp">
        <pc:chgData name="DOCENTE - JORGE MARTIN RODRIGUEZ CASTRO" userId="S::c22532@utp.edu.pe::13811e02-3fd9-47f6-ad4d-1015054e9b2f" providerId="AD" clId="Web-{C3D60B73-A423-B812-5CE1-C8DAD5587D31}" dt="2023-01-25T17:09:41.028" v="12"/>
        <pc:sldMkLst>
          <pc:docMk/>
          <pc:sldMk cId="1454082094" sldId="330"/>
        </pc:sldMkLst>
        <pc:spChg chg="mod">
          <ac:chgData name="DOCENTE - JORGE MARTIN RODRIGUEZ CASTRO" userId="S::c22532@utp.edu.pe::13811e02-3fd9-47f6-ad4d-1015054e9b2f" providerId="AD" clId="Web-{C3D60B73-A423-B812-5CE1-C8DAD5587D31}" dt="2023-01-25T17:09:26.683" v="8" actId="20577"/>
          <ac:spMkLst>
            <pc:docMk/>
            <pc:sldMk cId="1454082094" sldId="330"/>
            <ac:spMk id="42" creationId="{FE3C8125-0623-B6FF-9FE1-0715FE1439E0}"/>
          </ac:spMkLst>
        </pc:spChg>
        <pc:grpChg chg="del">
          <ac:chgData name="DOCENTE - JORGE MARTIN RODRIGUEZ CASTRO" userId="S::c22532@utp.edu.pe::13811e02-3fd9-47f6-ad4d-1015054e9b2f" providerId="AD" clId="Web-{C3D60B73-A423-B812-5CE1-C8DAD5587D31}" dt="2023-01-25T17:09:37.465" v="11"/>
          <ac:grpSpMkLst>
            <pc:docMk/>
            <pc:sldMk cId="1454082094" sldId="330"/>
            <ac:grpSpMk id="45" creationId="{0E6C0F4E-4406-BE9B-7923-E8F8D30773B0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09:37.465" v="10"/>
          <ac:grpSpMkLst>
            <pc:docMk/>
            <pc:sldMk cId="1454082094" sldId="330"/>
            <ac:grpSpMk id="50" creationId="{AED7EAA0-C313-FB53-36D0-33809B2DF9CB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09:41.028" v="12"/>
          <ac:grpSpMkLst>
            <pc:docMk/>
            <pc:sldMk cId="1454082094" sldId="330"/>
            <ac:grpSpMk id="65" creationId="{E31EA218-2C15-A76F-19EE-34ED8B79FB1E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09:37.465" v="9"/>
          <ac:grpSpMkLst>
            <pc:docMk/>
            <pc:sldMk cId="1454082094" sldId="330"/>
            <ac:grpSpMk id="71" creationId="{33896B92-57E9-BDB8-DD96-046ECD0B2C51}"/>
          </ac:grpSpMkLst>
        </pc:grpChg>
      </pc:sldChg>
      <pc:sldChg chg="modSp">
        <pc:chgData name="DOCENTE - JORGE MARTIN RODRIGUEZ CASTRO" userId="S::c22532@utp.edu.pe::13811e02-3fd9-47f6-ad4d-1015054e9b2f" providerId="AD" clId="Web-{C3D60B73-A423-B812-5CE1-C8DAD5587D31}" dt="2023-01-25T18:45:27.047" v="165" actId="20577"/>
        <pc:sldMkLst>
          <pc:docMk/>
          <pc:sldMk cId="2093081901" sldId="352"/>
        </pc:sldMkLst>
        <pc:spChg chg="mod">
          <ac:chgData name="DOCENTE - JORGE MARTIN RODRIGUEZ CASTRO" userId="S::c22532@utp.edu.pe::13811e02-3fd9-47f6-ad4d-1015054e9b2f" providerId="AD" clId="Web-{C3D60B73-A423-B812-5CE1-C8DAD5587D31}" dt="2023-01-25T18:45:27.047" v="165" actId="20577"/>
          <ac:spMkLst>
            <pc:docMk/>
            <pc:sldMk cId="2093081901" sldId="352"/>
            <ac:spMk id="83" creationId="{4277D4F0-61F3-ED9C-9A93-588BFB5E7FD1}"/>
          </ac:spMkLst>
        </pc:spChg>
      </pc:sldChg>
      <pc:sldChg chg="modSp">
        <pc:chgData name="DOCENTE - JORGE MARTIN RODRIGUEZ CASTRO" userId="S::c22532@utp.edu.pe::13811e02-3fd9-47f6-ad4d-1015054e9b2f" providerId="AD" clId="Web-{C3D60B73-A423-B812-5CE1-C8DAD5587D31}" dt="2023-01-25T19:12:52.820" v="313" actId="1076"/>
        <pc:sldMkLst>
          <pc:docMk/>
          <pc:sldMk cId="1738951769" sldId="353"/>
        </pc:sldMkLst>
        <pc:spChg chg="mod">
          <ac:chgData name="DOCENTE - JORGE MARTIN RODRIGUEZ CASTRO" userId="S::c22532@utp.edu.pe::13811e02-3fd9-47f6-ad4d-1015054e9b2f" providerId="AD" clId="Web-{C3D60B73-A423-B812-5CE1-C8DAD5587D31}" dt="2023-01-25T19:12:52.820" v="313" actId="1076"/>
          <ac:spMkLst>
            <pc:docMk/>
            <pc:sldMk cId="1738951769" sldId="353"/>
            <ac:spMk id="18" creationId="{04AFAAA6-6834-8452-E4A4-33E9C4E60B84}"/>
          </ac:spMkLst>
        </pc:spChg>
        <pc:grpChg chg="mod">
          <ac:chgData name="DOCENTE - JORGE MARTIN RODRIGUEZ CASTRO" userId="S::c22532@utp.edu.pe::13811e02-3fd9-47f6-ad4d-1015054e9b2f" providerId="AD" clId="Web-{C3D60B73-A423-B812-5CE1-C8DAD5587D31}" dt="2023-01-25T19:12:52.774" v="311" actId="1076"/>
          <ac:grpSpMkLst>
            <pc:docMk/>
            <pc:sldMk cId="1738951769" sldId="353"/>
            <ac:grpSpMk id="13" creationId="{6A6BC1F6-147A-10A0-F8E7-CF1B64136328}"/>
          </ac:grpSpMkLst>
        </pc:grpChg>
        <pc:grpChg chg="mod">
          <ac:chgData name="DOCENTE - JORGE MARTIN RODRIGUEZ CASTRO" userId="S::c22532@utp.edu.pe::13811e02-3fd9-47f6-ad4d-1015054e9b2f" providerId="AD" clId="Web-{C3D60B73-A423-B812-5CE1-C8DAD5587D31}" dt="2023-01-25T19:12:52.805" v="312" actId="1076"/>
          <ac:grpSpMkLst>
            <pc:docMk/>
            <pc:sldMk cId="1738951769" sldId="353"/>
            <ac:grpSpMk id="27" creationId="{A22D8E9A-B829-AD32-8010-09B4A69DCF23}"/>
          </ac:grpSpMkLst>
        </pc:grpChg>
      </pc:sldChg>
      <pc:sldChg chg="del">
        <pc:chgData name="DOCENTE - JORGE MARTIN RODRIGUEZ CASTRO" userId="S::c22532@utp.edu.pe::13811e02-3fd9-47f6-ad4d-1015054e9b2f" providerId="AD" clId="Web-{C3D60B73-A423-B812-5CE1-C8DAD5587D31}" dt="2023-01-25T17:11:25.376" v="33"/>
        <pc:sldMkLst>
          <pc:docMk/>
          <pc:sldMk cId="4127594080" sldId="357"/>
        </pc:sldMkLst>
      </pc:sldChg>
      <pc:sldChg chg="delSp modSp">
        <pc:chgData name="DOCENTE - JORGE MARTIN RODRIGUEZ CASTRO" userId="S::c22532@utp.edu.pe::13811e02-3fd9-47f6-ad4d-1015054e9b2f" providerId="AD" clId="Web-{C3D60B73-A423-B812-5CE1-C8DAD5587D31}" dt="2023-01-25T17:10:47.218" v="21"/>
        <pc:sldMkLst>
          <pc:docMk/>
          <pc:sldMk cId="3223448435" sldId="358"/>
        </pc:sldMkLst>
        <pc:spChg chg="mod">
          <ac:chgData name="DOCENTE - JORGE MARTIN RODRIGUEZ CASTRO" userId="S::c22532@utp.edu.pe::13811e02-3fd9-47f6-ad4d-1015054e9b2f" providerId="AD" clId="Web-{C3D60B73-A423-B812-5CE1-C8DAD5587D31}" dt="2023-01-25T17:10:30.499" v="20" actId="20577"/>
          <ac:spMkLst>
            <pc:docMk/>
            <pc:sldMk cId="3223448435" sldId="358"/>
            <ac:spMk id="42" creationId="{FE3C8125-0623-B6FF-9FE1-0715FE1439E0}"/>
          </ac:spMkLst>
        </pc:spChg>
        <pc:grpChg chg="ord">
          <ac:chgData name="DOCENTE - JORGE MARTIN RODRIGUEZ CASTRO" userId="S::c22532@utp.edu.pe::13811e02-3fd9-47f6-ad4d-1015054e9b2f" providerId="AD" clId="Web-{C3D60B73-A423-B812-5CE1-C8DAD5587D31}" dt="2023-01-25T17:10:47.218" v="21"/>
          <ac:grpSpMkLst>
            <pc:docMk/>
            <pc:sldMk cId="3223448435" sldId="358"/>
            <ac:grpSpMk id="40" creationId="{C0EBFC4B-97B9-EE23-54E6-35D0BD1A72B6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09:57.294" v="16"/>
          <ac:grpSpMkLst>
            <pc:docMk/>
            <pc:sldMk cId="3223448435" sldId="358"/>
            <ac:grpSpMk id="45" creationId="{0E6C0F4E-4406-BE9B-7923-E8F8D30773B0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09:57.294" v="15"/>
          <ac:grpSpMkLst>
            <pc:docMk/>
            <pc:sldMk cId="3223448435" sldId="358"/>
            <ac:grpSpMk id="50" creationId="{AED7EAA0-C313-FB53-36D0-33809B2DF9CB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09:57.294" v="14"/>
          <ac:grpSpMkLst>
            <pc:docMk/>
            <pc:sldMk cId="3223448435" sldId="358"/>
            <ac:grpSpMk id="65" creationId="{E31EA218-2C15-A76F-19EE-34ED8B79FB1E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09:57.294" v="13"/>
          <ac:grpSpMkLst>
            <pc:docMk/>
            <pc:sldMk cId="3223448435" sldId="358"/>
            <ac:grpSpMk id="71" creationId="{33896B92-57E9-BDB8-DD96-046ECD0B2C51}"/>
          </ac:grpSpMkLst>
        </pc:grpChg>
      </pc:sldChg>
      <pc:sldChg chg="delSp modSp">
        <pc:chgData name="DOCENTE - JORGE MARTIN RODRIGUEZ CASTRO" userId="S::c22532@utp.edu.pe::13811e02-3fd9-47f6-ad4d-1015054e9b2f" providerId="AD" clId="Web-{C3D60B73-A423-B812-5CE1-C8DAD5587D31}" dt="2023-01-25T17:22:46.112" v="58"/>
        <pc:sldMkLst>
          <pc:docMk/>
          <pc:sldMk cId="1169184247" sldId="359"/>
        </pc:sldMkLst>
        <pc:spChg chg="mod">
          <ac:chgData name="DOCENTE - JORGE MARTIN RODRIGUEZ CASTRO" userId="S::c22532@utp.edu.pe::13811e02-3fd9-47f6-ad4d-1015054e9b2f" providerId="AD" clId="Web-{C3D60B73-A423-B812-5CE1-C8DAD5587D31}" dt="2023-01-25T17:22:39.987" v="57" actId="20577"/>
          <ac:spMkLst>
            <pc:docMk/>
            <pc:sldMk cId="1169184247" sldId="359"/>
            <ac:spMk id="42" creationId="{FE3C8125-0623-B6FF-9FE1-0715FE1439E0}"/>
          </ac:spMkLst>
        </pc:spChg>
        <pc:grpChg chg="ord">
          <ac:chgData name="DOCENTE - JORGE MARTIN RODRIGUEZ CASTRO" userId="S::c22532@utp.edu.pe::13811e02-3fd9-47f6-ad4d-1015054e9b2f" providerId="AD" clId="Web-{C3D60B73-A423-B812-5CE1-C8DAD5587D31}" dt="2023-01-25T17:22:46.112" v="58"/>
          <ac:grpSpMkLst>
            <pc:docMk/>
            <pc:sldMk cId="1169184247" sldId="359"/>
            <ac:grpSpMk id="40" creationId="{C0EBFC4B-97B9-EE23-54E6-35D0BD1A72B6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2:26.252" v="48"/>
          <ac:grpSpMkLst>
            <pc:docMk/>
            <pc:sldMk cId="1169184247" sldId="359"/>
            <ac:grpSpMk id="45" creationId="{0E6C0F4E-4406-BE9B-7923-E8F8D30773B0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2:26.252" v="47"/>
          <ac:grpSpMkLst>
            <pc:docMk/>
            <pc:sldMk cId="1169184247" sldId="359"/>
            <ac:grpSpMk id="50" creationId="{AED7EAA0-C313-FB53-36D0-33809B2DF9CB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2:26.252" v="46"/>
          <ac:grpSpMkLst>
            <pc:docMk/>
            <pc:sldMk cId="1169184247" sldId="359"/>
            <ac:grpSpMk id="65" creationId="{E31EA218-2C15-A76F-19EE-34ED8B79FB1E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2:26.252" v="45"/>
          <ac:grpSpMkLst>
            <pc:docMk/>
            <pc:sldMk cId="1169184247" sldId="359"/>
            <ac:grpSpMk id="71" creationId="{33896B92-57E9-BDB8-DD96-046ECD0B2C51}"/>
          </ac:grpSpMkLst>
        </pc:grpChg>
      </pc:sldChg>
      <pc:sldChg chg="delSp modSp">
        <pc:chgData name="DOCENTE - JORGE MARTIN RODRIGUEZ CASTRO" userId="S::c22532@utp.edu.pe::13811e02-3fd9-47f6-ad4d-1015054e9b2f" providerId="AD" clId="Web-{C3D60B73-A423-B812-5CE1-C8DAD5587D31}" dt="2023-01-25T17:24:44.009" v="71"/>
        <pc:sldMkLst>
          <pc:docMk/>
          <pc:sldMk cId="520691407" sldId="360"/>
        </pc:sldMkLst>
        <pc:spChg chg="mod">
          <ac:chgData name="DOCENTE - JORGE MARTIN RODRIGUEZ CASTRO" userId="S::c22532@utp.edu.pe::13811e02-3fd9-47f6-ad4d-1015054e9b2f" providerId="AD" clId="Web-{C3D60B73-A423-B812-5CE1-C8DAD5587D31}" dt="2023-01-25T17:24:34.024" v="70" actId="20577"/>
          <ac:spMkLst>
            <pc:docMk/>
            <pc:sldMk cId="520691407" sldId="360"/>
            <ac:spMk id="42" creationId="{FE3C8125-0623-B6FF-9FE1-0715FE1439E0}"/>
          </ac:spMkLst>
        </pc:spChg>
        <pc:grpChg chg="ord">
          <ac:chgData name="DOCENTE - JORGE MARTIN RODRIGUEZ CASTRO" userId="S::c22532@utp.edu.pe::13811e02-3fd9-47f6-ad4d-1015054e9b2f" providerId="AD" clId="Web-{C3D60B73-A423-B812-5CE1-C8DAD5587D31}" dt="2023-01-25T17:24:44.009" v="71"/>
          <ac:grpSpMkLst>
            <pc:docMk/>
            <pc:sldMk cId="520691407" sldId="360"/>
            <ac:grpSpMk id="40" creationId="{C0EBFC4B-97B9-EE23-54E6-35D0BD1A72B6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2:56.597" v="62"/>
          <ac:grpSpMkLst>
            <pc:docMk/>
            <pc:sldMk cId="520691407" sldId="360"/>
            <ac:grpSpMk id="45" creationId="{0E6C0F4E-4406-BE9B-7923-E8F8D30773B0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2:56.597" v="61"/>
          <ac:grpSpMkLst>
            <pc:docMk/>
            <pc:sldMk cId="520691407" sldId="360"/>
            <ac:grpSpMk id="50" creationId="{AED7EAA0-C313-FB53-36D0-33809B2DF9CB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2:56.597" v="60"/>
          <ac:grpSpMkLst>
            <pc:docMk/>
            <pc:sldMk cId="520691407" sldId="360"/>
            <ac:grpSpMk id="65" creationId="{E31EA218-2C15-A76F-19EE-34ED8B79FB1E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2:56.597" v="59"/>
          <ac:grpSpMkLst>
            <pc:docMk/>
            <pc:sldMk cId="520691407" sldId="360"/>
            <ac:grpSpMk id="71" creationId="{33896B92-57E9-BDB8-DD96-046ECD0B2C51}"/>
          </ac:grpSpMkLst>
        </pc:grpChg>
      </pc:sldChg>
      <pc:sldChg chg="delSp modSp">
        <pc:chgData name="DOCENTE - JORGE MARTIN RODRIGUEZ CASTRO" userId="S::c22532@utp.edu.pe::13811e02-3fd9-47f6-ad4d-1015054e9b2f" providerId="AD" clId="Web-{C3D60B73-A423-B812-5CE1-C8DAD5587D31}" dt="2023-01-25T17:25:13.619" v="81"/>
        <pc:sldMkLst>
          <pc:docMk/>
          <pc:sldMk cId="2079625205" sldId="361"/>
        </pc:sldMkLst>
        <pc:spChg chg="mod">
          <ac:chgData name="DOCENTE - JORGE MARTIN RODRIGUEZ CASTRO" userId="S::c22532@utp.edu.pe::13811e02-3fd9-47f6-ad4d-1015054e9b2f" providerId="AD" clId="Web-{C3D60B73-A423-B812-5CE1-C8DAD5587D31}" dt="2023-01-25T17:25:06.041" v="80" actId="20577"/>
          <ac:spMkLst>
            <pc:docMk/>
            <pc:sldMk cId="2079625205" sldId="361"/>
            <ac:spMk id="42" creationId="{FE3C8125-0623-B6FF-9FE1-0715FE1439E0}"/>
          </ac:spMkLst>
        </pc:spChg>
        <pc:grpChg chg="ord">
          <ac:chgData name="DOCENTE - JORGE MARTIN RODRIGUEZ CASTRO" userId="S::c22532@utp.edu.pe::13811e02-3fd9-47f6-ad4d-1015054e9b2f" providerId="AD" clId="Web-{C3D60B73-A423-B812-5CE1-C8DAD5587D31}" dt="2023-01-25T17:25:13.619" v="81"/>
          <ac:grpSpMkLst>
            <pc:docMk/>
            <pc:sldMk cId="2079625205" sldId="361"/>
            <ac:grpSpMk id="40" creationId="{C0EBFC4B-97B9-EE23-54E6-35D0BD1A72B6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4:53.025" v="75"/>
          <ac:grpSpMkLst>
            <pc:docMk/>
            <pc:sldMk cId="2079625205" sldId="361"/>
            <ac:grpSpMk id="45" creationId="{0E6C0F4E-4406-BE9B-7923-E8F8D30773B0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4:53.025" v="74"/>
          <ac:grpSpMkLst>
            <pc:docMk/>
            <pc:sldMk cId="2079625205" sldId="361"/>
            <ac:grpSpMk id="50" creationId="{AED7EAA0-C313-FB53-36D0-33809B2DF9CB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4:53.025" v="73"/>
          <ac:grpSpMkLst>
            <pc:docMk/>
            <pc:sldMk cId="2079625205" sldId="361"/>
            <ac:grpSpMk id="65" creationId="{E31EA218-2C15-A76F-19EE-34ED8B79FB1E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4:53.025" v="72"/>
          <ac:grpSpMkLst>
            <pc:docMk/>
            <pc:sldMk cId="2079625205" sldId="361"/>
            <ac:grpSpMk id="71" creationId="{33896B92-57E9-BDB8-DD96-046ECD0B2C51}"/>
          </ac:grpSpMkLst>
        </pc:grpChg>
      </pc:sldChg>
      <pc:sldChg chg="delSp modSp">
        <pc:chgData name="DOCENTE - JORGE MARTIN RODRIGUEZ CASTRO" userId="S::c22532@utp.edu.pe::13811e02-3fd9-47f6-ad4d-1015054e9b2f" providerId="AD" clId="Web-{C3D60B73-A423-B812-5CE1-C8DAD5587D31}" dt="2023-01-25T17:25:59.153" v="99"/>
        <pc:sldMkLst>
          <pc:docMk/>
          <pc:sldMk cId="2853485377" sldId="362"/>
        </pc:sldMkLst>
        <pc:spChg chg="mod">
          <ac:chgData name="DOCENTE - JORGE MARTIN RODRIGUEZ CASTRO" userId="S::c22532@utp.edu.pe::13811e02-3fd9-47f6-ad4d-1015054e9b2f" providerId="AD" clId="Web-{C3D60B73-A423-B812-5CE1-C8DAD5587D31}" dt="2023-01-25T17:25:53.824" v="98" actId="20577"/>
          <ac:spMkLst>
            <pc:docMk/>
            <pc:sldMk cId="2853485377" sldId="362"/>
            <ac:spMk id="42" creationId="{FE3C8125-0623-B6FF-9FE1-0715FE1439E0}"/>
          </ac:spMkLst>
        </pc:spChg>
        <pc:grpChg chg="ord">
          <ac:chgData name="DOCENTE - JORGE MARTIN RODRIGUEZ CASTRO" userId="S::c22532@utp.edu.pe::13811e02-3fd9-47f6-ad4d-1015054e9b2f" providerId="AD" clId="Web-{C3D60B73-A423-B812-5CE1-C8DAD5587D31}" dt="2023-01-25T17:25:59.153" v="99"/>
          <ac:grpSpMkLst>
            <pc:docMk/>
            <pc:sldMk cId="2853485377" sldId="362"/>
            <ac:grpSpMk id="40" creationId="{C0EBFC4B-97B9-EE23-54E6-35D0BD1A72B6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5:41.105" v="85"/>
          <ac:grpSpMkLst>
            <pc:docMk/>
            <pc:sldMk cId="2853485377" sldId="362"/>
            <ac:grpSpMk id="45" creationId="{0E6C0F4E-4406-BE9B-7923-E8F8D30773B0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5:41.105" v="84"/>
          <ac:grpSpMkLst>
            <pc:docMk/>
            <pc:sldMk cId="2853485377" sldId="362"/>
            <ac:grpSpMk id="50" creationId="{AED7EAA0-C313-FB53-36D0-33809B2DF9CB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5:41.105" v="83"/>
          <ac:grpSpMkLst>
            <pc:docMk/>
            <pc:sldMk cId="2853485377" sldId="362"/>
            <ac:grpSpMk id="65" creationId="{E31EA218-2C15-A76F-19EE-34ED8B79FB1E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5:41.105" v="82"/>
          <ac:grpSpMkLst>
            <pc:docMk/>
            <pc:sldMk cId="2853485377" sldId="362"/>
            <ac:grpSpMk id="71" creationId="{33896B92-57E9-BDB8-DD96-046ECD0B2C51}"/>
          </ac:grpSpMkLst>
        </pc:grpChg>
      </pc:sldChg>
      <pc:sldChg chg="delSp modSp">
        <pc:chgData name="DOCENTE - JORGE MARTIN RODRIGUEZ CASTRO" userId="S::c22532@utp.edu.pe::13811e02-3fd9-47f6-ad4d-1015054e9b2f" providerId="AD" clId="Web-{C3D60B73-A423-B812-5CE1-C8DAD5587D31}" dt="2023-01-25T17:26:29.498" v="117"/>
        <pc:sldMkLst>
          <pc:docMk/>
          <pc:sldMk cId="2994446652" sldId="363"/>
        </pc:sldMkLst>
        <pc:spChg chg="mod">
          <ac:chgData name="DOCENTE - JORGE MARTIN RODRIGUEZ CASTRO" userId="S::c22532@utp.edu.pe::13811e02-3fd9-47f6-ad4d-1015054e9b2f" providerId="AD" clId="Web-{C3D60B73-A423-B812-5CE1-C8DAD5587D31}" dt="2023-01-25T17:26:21.138" v="116" actId="20577"/>
          <ac:spMkLst>
            <pc:docMk/>
            <pc:sldMk cId="2994446652" sldId="363"/>
            <ac:spMk id="42" creationId="{FE3C8125-0623-B6FF-9FE1-0715FE1439E0}"/>
          </ac:spMkLst>
        </pc:spChg>
        <pc:grpChg chg="ord">
          <ac:chgData name="DOCENTE - JORGE MARTIN RODRIGUEZ CASTRO" userId="S::c22532@utp.edu.pe::13811e02-3fd9-47f6-ad4d-1015054e9b2f" providerId="AD" clId="Web-{C3D60B73-A423-B812-5CE1-C8DAD5587D31}" dt="2023-01-25T17:26:29.498" v="117"/>
          <ac:grpSpMkLst>
            <pc:docMk/>
            <pc:sldMk cId="2994446652" sldId="363"/>
            <ac:grpSpMk id="40" creationId="{C0EBFC4B-97B9-EE23-54E6-35D0BD1A72B6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6:09.981" v="103"/>
          <ac:grpSpMkLst>
            <pc:docMk/>
            <pc:sldMk cId="2994446652" sldId="363"/>
            <ac:grpSpMk id="45" creationId="{0E6C0F4E-4406-BE9B-7923-E8F8D30773B0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6:09.981" v="102"/>
          <ac:grpSpMkLst>
            <pc:docMk/>
            <pc:sldMk cId="2994446652" sldId="363"/>
            <ac:grpSpMk id="50" creationId="{AED7EAA0-C313-FB53-36D0-33809B2DF9CB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6:09.981" v="101"/>
          <ac:grpSpMkLst>
            <pc:docMk/>
            <pc:sldMk cId="2994446652" sldId="363"/>
            <ac:grpSpMk id="65" creationId="{E31EA218-2C15-A76F-19EE-34ED8B79FB1E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6:09.981" v="100"/>
          <ac:grpSpMkLst>
            <pc:docMk/>
            <pc:sldMk cId="2994446652" sldId="363"/>
            <ac:grpSpMk id="71" creationId="{33896B92-57E9-BDB8-DD96-046ECD0B2C51}"/>
          </ac:grpSpMkLst>
        </pc:grpChg>
      </pc:sldChg>
      <pc:sldChg chg="delSp modSp">
        <pc:chgData name="DOCENTE - JORGE MARTIN RODRIGUEZ CASTRO" userId="S::c22532@utp.edu.pe::13811e02-3fd9-47f6-ad4d-1015054e9b2f" providerId="AD" clId="Web-{C3D60B73-A423-B812-5CE1-C8DAD5587D31}" dt="2023-01-25T17:53:21.598" v="128"/>
        <pc:sldMkLst>
          <pc:docMk/>
          <pc:sldMk cId="1465915506" sldId="364"/>
        </pc:sldMkLst>
        <pc:spChg chg="mod">
          <ac:chgData name="DOCENTE - JORGE MARTIN RODRIGUEZ CASTRO" userId="S::c22532@utp.edu.pe::13811e02-3fd9-47f6-ad4d-1015054e9b2f" providerId="AD" clId="Web-{C3D60B73-A423-B812-5CE1-C8DAD5587D31}" dt="2023-01-25T17:53:15.239" v="127" actId="20577"/>
          <ac:spMkLst>
            <pc:docMk/>
            <pc:sldMk cId="1465915506" sldId="364"/>
            <ac:spMk id="42" creationId="{FE3C8125-0623-B6FF-9FE1-0715FE1439E0}"/>
          </ac:spMkLst>
        </pc:spChg>
        <pc:grpChg chg="ord">
          <ac:chgData name="DOCENTE - JORGE MARTIN RODRIGUEZ CASTRO" userId="S::c22532@utp.edu.pe::13811e02-3fd9-47f6-ad4d-1015054e9b2f" providerId="AD" clId="Web-{C3D60B73-A423-B812-5CE1-C8DAD5587D31}" dt="2023-01-25T17:53:21.598" v="128"/>
          <ac:grpSpMkLst>
            <pc:docMk/>
            <pc:sldMk cId="1465915506" sldId="364"/>
            <ac:grpSpMk id="40" creationId="{C0EBFC4B-97B9-EE23-54E6-35D0BD1A72B6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53:05.364" v="121"/>
          <ac:grpSpMkLst>
            <pc:docMk/>
            <pc:sldMk cId="1465915506" sldId="364"/>
            <ac:grpSpMk id="45" creationId="{0E6C0F4E-4406-BE9B-7923-E8F8D30773B0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53:05.364" v="120"/>
          <ac:grpSpMkLst>
            <pc:docMk/>
            <pc:sldMk cId="1465915506" sldId="364"/>
            <ac:grpSpMk id="50" creationId="{AED7EAA0-C313-FB53-36D0-33809B2DF9CB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53:05.364" v="119"/>
          <ac:grpSpMkLst>
            <pc:docMk/>
            <pc:sldMk cId="1465915506" sldId="364"/>
            <ac:grpSpMk id="65" creationId="{E31EA218-2C15-A76F-19EE-34ED8B79FB1E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53:05.364" v="118"/>
          <ac:grpSpMkLst>
            <pc:docMk/>
            <pc:sldMk cId="1465915506" sldId="364"/>
            <ac:grpSpMk id="71" creationId="{33896B92-57E9-BDB8-DD96-046ECD0B2C51}"/>
          </ac:grpSpMkLst>
        </pc:grpChg>
      </pc:sldChg>
      <pc:sldChg chg="delSp modSp">
        <pc:chgData name="DOCENTE - JORGE MARTIN RODRIGUEZ CASTRO" userId="S::c22532@utp.edu.pe::13811e02-3fd9-47f6-ad4d-1015054e9b2f" providerId="AD" clId="Web-{C3D60B73-A423-B812-5CE1-C8DAD5587D31}" dt="2023-01-25T17:53:31.849" v="132"/>
        <pc:sldMkLst>
          <pc:docMk/>
          <pc:sldMk cId="1118352264" sldId="365"/>
        </pc:sldMkLst>
        <pc:spChg chg="mod">
          <ac:chgData name="DOCENTE - JORGE MARTIN RODRIGUEZ CASTRO" userId="S::c22532@utp.edu.pe::13811e02-3fd9-47f6-ad4d-1015054e9b2f" providerId="AD" clId="Web-{C3D60B73-A423-B812-5CE1-C8DAD5587D31}" dt="2023-01-25T17:18:13.912" v="40" actId="20577"/>
          <ac:spMkLst>
            <pc:docMk/>
            <pc:sldMk cId="1118352264" sldId="365"/>
            <ac:spMk id="42" creationId="{FE3C8125-0623-B6FF-9FE1-0715FE1439E0}"/>
          </ac:spMkLst>
        </pc:spChg>
        <pc:grpChg chg="del">
          <ac:chgData name="DOCENTE - JORGE MARTIN RODRIGUEZ CASTRO" userId="S::c22532@utp.edu.pe::13811e02-3fd9-47f6-ad4d-1015054e9b2f" providerId="AD" clId="Web-{C3D60B73-A423-B812-5CE1-C8DAD5587D31}" dt="2023-01-25T17:53:31.849" v="132"/>
          <ac:grpSpMkLst>
            <pc:docMk/>
            <pc:sldMk cId="1118352264" sldId="365"/>
            <ac:grpSpMk id="45" creationId="{0E6C0F4E-4406-BE9B-7923-E8F8D30773B0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53:31.849" v="131"/>
          <ac:grpSpMkLst>
            <pc:docMk/>
            <pc:sldMk cId="1118352264" sldId="365"/>
            <ac:grpSpMk id="50" creationId="{AED7EAA0-C313-FB53-36D0-33809B2DF9CB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53:31.849" v="130"/>
          <ac:grpSpMkLst>
            <pc:docMk/>
            <pc:sldMk cId="1118352264" sldId="365"/>
            <ac:grpSpMk id="65" creationId="{E31EA218-2C15-A76F-19EE-34ED8B79FB1E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53:31.849" v="129"/>
          <ac:grpSpMkLst>
            <pc:docMk/>
            <pc:sldMk cId="1118352264" sldId="365"/>
            <ac:grpSpMk id="71" creationId="{33896B92-57E9-BDB8-DD96-046ECD0B2C51}"/>
          </ac:grpSpMkLst>
        </pc:grpChg>
      </pc:sldChg>
      <pc:sldChg chg="del">
        <pc:chgData name="DOCENTE - JORGE MARTIN RODRIGUEZ CASTRO" userId="S::c22532@utp.edu.pe::13811e02-3fd9-47f6-ad4d-1015054e9b2f" providerId="AD" clId="Web-{C3D60B73-A423-B812-5CE1-C8DAD5587D31}" dt="2023-01-25T17:11:25.376" v="35"/>
        <pc:sldMkLst>
          <pc:docMk/>
          <pc:sldMk cId="2899696653" sldId="366"/>
        </pc:sldMkLst>
      </pc:sldChg>
      <pc:sldChg chg="del">
        <pc:chgData name="DOCENTE - JORGE MARTIN RODRIGUEZ CASTRO" userId="S::c22532@utp.edu.pe::13811e02-3fd9-47f6-ad4d-1015054e9b2f" providerId="AD" clId="Web-{C3D60B73-A423-B812-5CE1-C8DAD5587D31}" dt="2023-01-25T17:11:25.376" v="32"/>
        <pc:sldMkLst>
          <pc:docMk/>
          <pc:sldMk cId="1728263188" sldId="367"/>
        </pc:sldMkLst>
      </pc:sldChg>
      <pc:sldChg chg="del">
        <pc:chgData name="DOCENTE - JORGE MARTIN RODRIGUEZ CASTRO" userId="S::c22532@utp.edu.pe::13811e02-3fd9-47f6-ad4d-1015054e9b2f" providerId="AD" clId="Web-{C3D60B73-A423-B812-5CE1-C8DAD5587D31}" dt="2023-01-25T17:11:25.345" v="27"/>
        <pc:sldMkLst>
          <pc:docMk/>
          <pc:sldMk cId="61251646" sldId="368"/>
        </pc:sldMkLst>
      </pc:sldChg>
      <pc:sldChg chg="del">
        <pc:chgData name="DOCENTE - JORGE MARTIN RODRIGUEZ CASTRO" userId="S::c22532@utp.edu.pe::13811e02-3fd9-47f6-ad4d-1015054e9b2f" providerId="AD" clId="Web-{C3D60B73-A423-B812-5CE1-C8DAD5587D31}" dt="2023-01-25T17:11:25.345" v="22"/>
        <pc:sldMkLst>
          <pc:docMk/>
          <pc:sldMk cId="3550700721" sldId="369"/>
        </pc:sldMkLst>
      </pc:sldChg>
      <pc:sldChg chg="del">
        <pc:chgData name="DOCENTE - JORGE MARTIN RODRIGUEZ CASTRO" userId="S::c22532@utp.edu.pe::13811e02-3fd9-47f6-ad4d-1015054e9b2f" providerId="AD" clId="Web-{C3D60B73-A423-B812-5CE1-C8DAD5587D31}" dt="2023-01-25T17:11:25.361" v="30"/>
        <pc:sldMkLst>
          <pc:docMk/>
          <pc:sldMk cId="2975244511" sldId="373"/>
        </pc:sldMkLst>
      </pc:sldChg>
      <pc:sldChg chg="del">
        <pc:chgData name="DOCENTE - JORGE MARTIN RODRIGUEZ CASTRO" userId="S::c22532@utp.edu.pe::13811e02-3fd9-47f6-ad4d-1015054e9b2f" providerId="AD" clId="Web-{C3D60B73-A423-B812-5CE1-C8DAD5587D31}" dt="2023-01-25T17:11:25.361" v="29"/>
        <pc:sldMkLst>
          <pc:docMk/>
          <pc:sldMk cId="2739232578" sldId="374"/>
        </pc:sldMkLst>
      </pc:sldChg>
      <pc:sldChg chg="del">
        <pc:chgData name="DOCENTE - JORGE MARTIN RODRIGUEZ CASTRO" userId="S::c22532@utp.edu.pe::13811e02-3fd9-47f6-ad4d-1015054e9b2f" providerId="AD" clId="Web-{C3D60B73-A423-B812-5CE1-C8DAD5587D31}" dt="2023-01-25T17:11:25.361" v="28"/>
        <pc:sldMkLst>
          <pc:docMk/>
          <pc:sldMk cId="47351950" sldId="375"/>
        </pc:sldMkLst>
      </pc:sldChg>
      <pc:sldChg chg="del">
        <pc:chgData name="DOCENTE - JORGE MARTIN RODRIGUEZ CASTRO" userId="S::c22532@utp.edu.pe::13811e02-3fd9-47f6-ad4d-1015054e9b2f" providerId="AD" clId="Web-{C3D60B73-A423-B812-5CE1-C8DAD5587D31}" dt="2023-01-25T17:11:25.361" v="31"/>
        <pc:sldMkLst>
          <pc:docMk/>
          <pc:sldMk cId="2179999652" sldId="3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Respuesta: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49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819eedc26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7819eedc26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6568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Respuesta: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2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Respuesta: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90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Respuesta: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14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Respuesta: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363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Respuesta: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28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13" y="0"/>
            <a:ext cx="1218197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93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Helvetica" pitchFamily="2" charset="0"/>
                <a:ea typeface="Helvetica" pitchFamily="2" charset="0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ubTitle" idx="1"/>
          </p:nvPr>
        </p:nvSpPr>
        <p:spPr>
          <a:xfrm>
            <a:off x="1524000" y="3178688"/>
            <a:ext cx="9144000" cy="500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Helvetica" pitchFamily="2" charset="0"/>
                <a:ea typeface="Helvetica" pitchFamily="2" charset="0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F22F04-4BC9-41E2-B353-830397417302}"/>
              </a:ext>
            </a:extLst>
          </p:cNvPr>
          <p:cNvSpPr/>
          <p:nvPr userDrawn="1"/>
        </p:nvSpPr>
        <p:spPr>
          <a:xfrm>
            <a:off x="4058520" y="5231177"/>
            <a:ext cx="4063504" cy="936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pic>
        <p:nvPicPr>
          <p:cNvPr id="5" name="Picture 2" descr="Inicio – 10 - Universidad Tecnológica del Perú - UTP – Colegio Anglo  Americano Prescott">
            <a:extLst>
              <a:ext uri="{FF2B5EF4-FFF2-40B4-BE49-F238E27FC236}">
                <a16:creationId xmlns:a16="http://schemas.microsoft.com/office/drawing/2014/main" id="{4E2C1613-F647-4454-932D-F9B6B9380A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555" y="5135036"/>
            <a:ext cx="4173573" cy="109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ntenido con título">
  <p:cSld name="3_Contenido con títul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52"/>
            <a:ext cx="12192000" cy="685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ontenido con título">
  <p:cSld name="4_Contenido con títul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13" y="0"/>
            <a:ext cx="1218197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ontenido con título">
  <p:cSld name="5_Contenido con títul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52"/>
            <a:ext cx="12192000" cy="685729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ontenido con título">
  <p:cSld name="6_Contenido con títul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52"/>
            <a:ext cx="12192000" cy="685729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ontenido con título">
  <p:cSld name="7_Contenido con títul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13" y="0"/>
            <a:ext cx="1218197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ontenido con título">
  <p:cSld name="8_Contenido con título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52"/>
            <a:ext cx="12192000" cy="685729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ontenido con título">
  <p:cSld name="9_Contenido con título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52"/>
            <a:ext cx="12192000" cy="685729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ontenido con título">
  <p:cSld name="10_Contenido con títul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52"/>
            <a:ext cx="12192000" cy="685729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9555-3685-4E25-8B53-D766AA066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9745"/>
            <a:ext cx="10515600" cy="785528"/>
          </a:xfrm>
        </p:spPr>
        <p:txBody>
          <a:bodyPr>
            <a:normAutofit/>
          </a:bodyPr>
          <a:lstStyle>
            <a:lvl1pPr>
              <a:defRPr sz="4400" b="1">
                <a:solidFill>
                  <a:srgbClr val="D3052C"/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8F942-990C-4C84-A1C3-F5F0BCBF93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‹#›</a:t>
            </a:fld>
            <a:endParaRPr lang="es-PE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8538E7-9E81-474C-AD3B-32C2198C15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46263"/>
            <a:ext cx="10515600" cy="4373562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Helvetica" pitchFamily="2" charset="0"/>
              </a:defRPr>
            </a:lvl1pPr>
            <a:lvl2pPr>
              <a:lnSpc>
                <a:spcPct val="100000"/>
              </a:lnSpc>
              <a:defRPr>
                <a:latin typeface="Helvetica" pitchFamily="2" charset="0"/>
              </a:defRPr>
            </a:lvl2pPr>
            <a:lvl3pPr>
              <a:lnSpc>
                <a:spcPct val="100000"/>
              </a:lnSpc>
              <a:defRPr>
                <a:latin typeface="Helvetica" pitchFamily="2" charset="0"/>
              </a:defRPr>
            </a:lvl3pPr>
            <a:lvl4pPr>
              <a:lnSpc>
                <a:spcPct val="100000"/>
              </a:lnSpc>
              <a:defRPr>
                <a:latin typeface="Helvetica" pitchFamily="2" charset="0"/>
              </a:defRPr>
            </a:lvl4pPr>
            <a:lvl5pPr>
              <a:lnSpc>
                <a:spcPct val="100000"/>
              </a:lnSpc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6" name="Picture 2" descr="Inicio – 10 - Universidad Tecnológica del Perú - UTP – Colegio Anglo  Americano Prescott">
            <a:extLst>
              <a:ext uri="{FF2B5EF4-FFF2-40B4-BE49-F238E27FC236}">
                <a16:creationId xmlns:a16="http://schemas.microsoft.com/office/drawing/2014/main" id="{322DE48A-2D4F-4873-8D66-AF7F3593CA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428" y="136525"/>
            <a:ext cx="1559859" cy="40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3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preserve="1" userDrawn="1">
  <p:cSld name="2_Solo el título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nicio – 10 - Universidad Tecnológica del Perú - UTP – Colegio Anglo  Americano Prescott">
            <a:extLst>
              <a:ext uri="{FF2B5EF4-FFF2-40B4-BE49-F238E27FC236}">
                <a16:creationId xmlns:a16="http://schemas.microsoft.com/office/drawing/2014/main" id="{240F2624-FBFA-46AE-9892-D42C673614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847" y="141009"/>
            <a:ext cx="1559859" cy="40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835F4D67-4966-C21F-A09E-7658BEBF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217"/>
            <a:ext cx="10515600" cy="4959927"/>
          </a:xfrm>
        </p:spPr>
        <p:txBody>
          <a:bodyPr/>
          <a:lstStyle>
            <a:lvl1pPr algn="ctr">
              <a:defRPr b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67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cabezado de sección">
  <p:cSld name="1_Encabezado de secció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67" y="0"/>
            <a:ext cx="121870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22FCA6-0FCB-4C91-BEC5-A93A5D856507}"/>
              </a:ext>
            </a:extLst>
          </p:cNvPr>
          <p:cNvSpPr/>
          <p:nvPr userDrawn="1"/>
        </p:nvSpPr>
        <p:spPr>
          <a:xfrm>
            <a:off x="8713694" y="0"/>
            <a:ext cx="3478306" cy="1461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oogle Shape;20;p9"/>
          <p:cNvSpPr txBox="1">
            <a:spLocks noGrp="1"/>
          </p:cNvSpPr>
          <p:nvPr>
            <p:ph type="body" idx="1"/>
          </p:nvPr>
        </p:nvSpPr>
        <p:spPr>
          <a:xfrm>
            <a:off x="831850" y="469339"/>
            <a:ext cx="10515600" cy="562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9"/>
          <p:cNvSpPr txBox="1"/>
          <p:nvPr/>
        </p:nvSpPr>
        <p:spPr>
          <a:xfrm>
            <a:off x="831850" y="6457444"/>
            <a:ext cx="105156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Datos/Observaciones</a:t>
            </a:r>
            <a:endParaRPr/>
          </a:p>
        </p:txBody>
      </p:sp>
      <p:pic>
        <p:nvPicPr>
          <p:cNvPr id="6" name="Picture 2" descr="Inicio – 10 - Universidad Tecnológica del Perú - UTP – Colegio Anglo  Americano Prescott">
            <a:extLst>
              <a:ext uri="{FF2B5EF4-FFF2-40B4-BE49-F238E27FC236}">
                <a16:creationId xmlns:a16="http://schemas.microsoft.com/office/drawing/2014/main" id="{1B93EADB-A85F-4945-BEEA-1073EED296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847" y="122286"/>
            <a:ext cx="1559859" cy="40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52"/>
            <a:ext cx="12192000" cy="68572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45ECD6E-A13D-41C4-A8AA-AC936BA167FF}"/>
              </a:ext>
            </a:extLst>
          </p:cNvPr>
          <p:cNvSpPr/>
          <p:nvPr userDrawn="1"/>
        </p:nvSpPr>
        <p:spPr>
          <a:xfrm>
            <a:off x="8713694" y="0"/>
            <a:ext cx="3478306" cy="1461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Google Shape;24;p10"/>
          <p:cNvSpPr txBox="1">
            <a:spLocks noGrp="1"/>
          </p:cNvSpPr>
          <p:nvPr>
            <p:ph type="body" idx="1"/>
          </p:nvPr>
        </p:nvSpPr>
        <p:spPr>
          <a:xfrm>
            <a:off x="831850" y="469339"/>
            <a:ext cx="10515600" cy="562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2"/>
          </p:nvPr>
        </p:nvSpPr>
        <p:spPr>
          <a:xfrm>
            <a:off x="831850" y="6382418"/>
            <a:ext cx="10515600" cy="274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6" name="Picture 2" descr="Inicio – 10 - Universidad Tecnológica del Perú - UTP – Colegio Anglo  Americano Prescott">
            <a:extLst>
              <a:ext uri="{FF2B5EF4-FFF2-40B4-BE49-F238E27FC236}">
                <a16:creationId xmlns:a16="http://schemas.microsoft.com/office/drawing/2014/main" id="{E630A3B5-109D-4437-9425-DCBCCE7F66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847" y="122286"/>
            <a:ext cx="1559859" cy="40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olo el título">
  <p:cSld name="1_Solo el título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39" y="0"/>
            <a:ext cx="1218072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>
  <p:cSld name="Contenido con títul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13" y="0"/>
            <a:ext cx="1218197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ido con título">
  <p:cSld name="1_Contenido con título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52"/>
            <a:ext cx="12192000" cy="685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ido con título">
  <p:cSld name="2_Contenido con título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52"/>
            <a:ext cx="12192000" cy="685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5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D3052C"/>
          </a:solidFill>
          <a:latin typeface="Helvetica" pitchFamily="2" charset="0"/>
          <a:ea typeface="Helvetica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Helvetica" pitchFamily="2" charset="0"/>
          <a:ea typeface="Helvetica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996C790-6468-2096-DC96-223AAF4804CF}"/>
              </a:ext>
            </a:extLst>
          </p:cNvPr>
          <p:cNvSpPr/>
          <p:nvPr/>
        </p:nvSpPr>
        <p:spPr>
          <a:xfrm>
            <a:off x="-9236" y="-13581"/>
            <a:ext cx="12210289" cy="6871581"/>
          </a:xfrm>
          <a:custGeom>
            <a:avLst/>
            <a:gdLst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85277"/>
              <a:gd name="connsiteY0" fmla="*/ 3802455 h 6871580"/>
              <a:gd name="connsiteX1" fmla="*/ 9190 w 12385277"/>
              <a:gd name="connsiteY1" fmla="*/ 6871580 h 6871580"/>
              <a:gd name="connsiteX2" fmla="*/ 9587756 w 12385277"/>
              <a:gd name="connsiteY2" fmla="*/ 6871580 h 6871580"/>
              <a:gd name="connsiteX3" fmla="*/ 12385277 w 12385277"/>
              <a:gd name="connsiteY3" fmla="*/ 2236205 h 6871580"/>
              <a:gd name="connsiteX4" fmla="*/ 12385277 w 12385277"/>
              <a:gd name="connsiteY4" fmla="*/ 0 h 6871580"/>
              <a:gd name="connsiteX5" fmla="*/ 8265950 w 12385277"/>
              <a:gd name="connsiteY5" fmla="*/ 0 h 6871580"/>
              <a:gd name="connsiteX6" fmla="*/ 0 w 12385277"/>
              <a:gd name="connsiteY6" fmla="*/ 3802455 h 6871580"/>
              <a:gd name="connsiteX0" fmla="*/ 0 w 12385277"/>
              <a:gd name="connsiteY0" fmla="*/ 3802455 h 6871580"/>
              <a:gd name="connsiteX1" fmla="*/ 9190 w 12385277"/>
              <a:gd name="connsiteY1" fmla="*/ 6871580 h 6871580"/>
              <a:gd name="connsiteX2" fmla="*/ 9587756 w 12385277"/>
              <a:gd name="connsiteY2" fmla="*/ 6871580 h 6871580"/>
              <a:gd name="connsiteX3" fmla="*/ 12385277 w 12385277"/>
              <a:gd name="connsiteY3" fmla="*/ 2236205 h 6871580"/>
              <a:gd name="connsiteX4" fmla="*/ 12385277 w 12385277"/>
              <a:gd name="connsiteY4" fmla="*/ 0 h 6871580"/>
              <a:gd name="connsiteX5" fmla="*/ 8265950 w 12385277"/>
              <a:gd name="connsiteY5" fmla="*/ 0 h 6871580"/>
              <a:gd name="connsiteX6" fmla="*/ 0 w 12385277"/>
              <a:gd name="connsiteY6" fmla="*/ 3802455 h 6871580"/>
              <a:gd name="connsiteX0" fmla="*/ 0 w 12394652"/>
              <a:gd name="connsiteY0" fmla="*/ 3543837 h 6871580"/>
              <a:gd name="connsiteX1" fmla="*/ 18565 w 12394652"/>
              <a:gd name="connsiteY1" fmla="*/ 6871580 h 6871580"/>
              <a:gd name="connsiteX2" fmla="*/ 9597131 w 12394652"/>
              <a:gd name="connsiteY2" fmla="*/ 6871580 h 6871580"/>
              <a:gd name="connsiteX3" fmla="*/ 12394652 w 12394652"/>
              <a:gd name="connsiteY3" fmla="*/ 2236205 h 6871580"/>
              <a:gd name="connsiteX4" fmla="*/ 12394652 w 12394652"/>
              <a:gd name="connsiteY4" fmla="*/ 0 h 6871580"/>
              <a:gd name="connsiteX5" fmla="*/ 8275325 w 12394652"/>
              <a:gd name="connsiteY5" fmla="*/ 0 h 6871580"/>
              <a:gd name="connsiteX6" fmla="*/ 0 w 12394652"/>
              <a:gd name="connsiteY6" fmla="*/ 3543837 h 6871580"/>
              <a:gd name="connsiteX0" fmla="*/ 0 w 12394652"/>
              <a:gd name="connsiteY0" fmla="*/ 3543837 h 6899290"/>
              <a:gd name="connsiteX1" fmla="*/ 18565 w 12394652"/>
              <a:gd name="connsiteY1" fmla="*/ 6871580 h 6899290"/>
              <a:gd name="connsiteX2" fmla="*/ 10412828 w 12394652"/>
              <a:gd name="connsiteY2" fmla="*/ 6899290 h 6899290"/>
              <a:gd name="connsiteX3" fmla="*/ 12394652 w 12394652"/>
              <a:gd name="connsiteY3" fmla="*/ 2236205 h 6899290"/>
              <a:gd name="connsiteX4" fmla="*/ 12394652 w 12394652"/>
              <a:gd name="connsiteY4" fmla="*/ 0 h 6899290"/>
              <a:gd name="connsiteX5" fmla="*/ 8275325 w 12394652"/>
              <a:gd name="connsiteY5" fmla="*/ 0 h 6899290"/>
              <a:gd name="connsiteX6" fmla="*/ 0 w 12394652"/>
              <a:gd name="connsiteY6" fmla="*/ 3543837 h 6899290"/>
              <a:gd name="connsiteX0" fmla="*/ 0 w 12394652"/>
              <a:gd name="connsiteY0" fmla="*/ 3543837 h 6871581"/>
              <a:gd name="connsiteX1" fmla="*/ 18565 w 12394652"/>
              <a:gd name="connsiteY1" fmla="*/ 6871580 h 6871581"/>
              <a:gd name="connsiteX2" fmla="*/ 10028419 w 12394652"/>
              <a:gd name="connsiteY2" fmla="*/ 6871581 h 6871581"/>
              <a:gd name="connsiteX3" fmla="*/ 12394652 w 12394652"/>
              <a:gd name="connsiteY3" fmla="*/ 2236205 h 6871581"/>
              <a:gd name="connsiteX4" fmla="*/ 12394652 w 12394652"/>
              <a:gd name="connsiteY4" fmla="*/ 0 h 6871581"/>
              <a:gd name="connsiteX5" fmla="*/ 8275325 w 12394652"/>
              <a:gd name="connsiteY5" fmla="*/ 0 h 6871581"/>
              <a:gd name="connsiteX6" fmla="*/ 0 w 12394652"/>
              <a:gd name="connsiteY6" fmla="*/ 3543837 h 6871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94652" h="6871581">
                <a:moveTo>
                  <a:pt x="0" y="3543837"/>
                </a:moveTo>
                <a:cubicBezTo>
                  <a:pt x="3063" y="4566879"/>
                  <a:pt x="15502" y="5848538"/>
                  <a:pt x="18565" y="6871580"/>
                </a:cubicBezTo>
                <a:lnTo>
                  <a:pt x="10028419" y="6871581"/>
                </a:lnTo>
                <a:cubicBezTo>
                  <a:pt x="11310153" y="5444150"/>
                  <a:pt x="11985983" y="4197789"/>
                  <a:pt x="12394652" y="2236205"/>
                </a:cubicBezTo>
                <a:lnTo>
                  <a:pt x="12394652" y="0"/>
                </a:lnTo>
                <a:lnTo>
                  <a:pt x="8275325" y="0"/>
                </a:lnTo>
                <a:cubicBezTo>
                  <a:pt x="8666108" y="4324539"/>
                  <a:pt x="2283555" y="4597057"/>
                  <a:pt x="0" y="3543837"/>
                </a:cubicBezTo>
                <a:close/>
              </a:path>
            </a:pathLst>
          </a:custGeom>
          <a:solidFill>
            <a:schemeClr val="tx2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FDE1541-A8F6-99CE-A61B-085CFF7C2FE8}"/>
              </a:ext>
            </a:extLst>
          </p:cNvPr>
          <p:cNvSpPr/>
          <p:nvPr/>
        </p:nvSpPr>
        <p:spPr>
          <a:xfrm>
            <a:off x="-9053" y="-13580"/>
            <a:ext cx="12201053" cy="6871580"/>
          </a:xfrm>
          <a:custGeom>
            <a:avLst/>
            <a:gdLst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85277"/>
              <a:gd name="connsiteY0" fmla="*/ 3802455 h 6871580"/>
              <a:gd name="connsiteX1" fmla="*/ 9190 w 12385277"/>
              <a:gd name="connsiteY1" fmla="*/ 6871580 h 6871580"/>
              <a:gd name="connsiteX2" fmla="*/ 9587756 w 12385277"/>
              <a:gd name="connsiteY2" fmla="*/ 6871580 h 6871580"/>
              <a:gd name="connsiteX3" fmla="*/ 12385277 w 12385277"/>
              <a:gd name="connsiteY3" fmla="*/ 2236205 h 6871580"/>
              <a:gd name="connsiteX4" fmla="*/ 12385277 w 12385277"/>
              <a:gd name="connsiteY4" fmla="*/ 0 h 6871580"/>
              <a:gd name="connsiteX5" fmla="*/ 8265950 w 12385277"/>
              <a:gd name="connsiteY5" fmla="*/ 0 h 6871580"/>
              <a:gd name="connsiteX6" fmla="*/ 0 w 12385277"/>
              <a:gd name="connsiteY6" fmla="*/ 3802455 h 6871580"/>
              <a:gd name="connsiteX0" fmla="*/ 0 w 12385277"/>
              <a:gd name="connsiteY0" fmla="*/ 3802455 h 6871580"/>
              <a:gd name="connsiteX1" fmla="*/ 9190 w 12385277"/>
              <a:gd name="connsiteY1" fmla="*/ 6871580 h 6871580"/>
              <a:gd name="connsiteX2" fmla="*/ 9587756 w 12385277"/>
              <a:gd name="connsiteY2" fmla="*/ 6871580 h 6871580"/>
              <a:gd name="connsiteX3" fmla="*/ 12385277 w 12385277"/>
              <a:gd name="connsiteY3" fmla="*/ 2236205 h 6871580"/>
              <a:gd name="connsiteX4" fmla="*/ 12385277 w 12385277"/>
              <a:gd name="connsiteY4" fmla="*/ 0 h 6871580"/>
              <a:gd name="connsiteX5" fmla="*/ 8265950 w 12385277"/>
              <a:gd name="connsiteY5" fmla="*/ 0 h 6871580"/>
              <a:gd name="connsiteX6" fmla="*/ 0 w 12385277"/>
              <a:gd name="connsiteY6" fmla="*/ 3802455 h 68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85277" h="6871580">
                <a:moveTo>
                  <a:pt x="0" y="3802455"/>
                </a:moveTo>
                <a:cubicBezTo>
                  <a:pt x="3063" y="4825497"/>
                  <a:pt x="6127" y="5848538"/>
                  <a:pt x="9190" y="6871580"/>
                </a:cubicBezTo>
                <a:lnTo>
                  <a:pt x="9587756" y="6871580"/>
                </a:lnTo>
                <a:cubicBezTo>
                  <a:pt x="10869490" y="5444149"/>
                  <a:pt x="11976608" y="4197789"/>
                  <a:pt x="12385277" y="2236205"/>
                </a:cubicBezTo>
                <a:lnTo>
                  <a:pt x="12385277" y="0"/>
                </a:lnTo>
                <a:lnTo>
                  <a:pt x="8265950" y="0"/>
                </a:lnTo>
                <a:cubicBezTo>
                  <a:pt x="8656733" y="4324539"/>
                  <a:pt x="2283555" y="4855675"/>
                  <a:pt x="0" y="3802455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66C8B-894E-49C8-97F0-0500C46A7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361" y="420110"/>
            <a:ext cx="7361383" cy="1936426"/>
          </a:xfrm>
        </p:spPr>
        <p:txBody>
          <a:bodyPr/>
          <a:lstStyle/>
          <a:p>
            <a:pPr algn="l"/>
            <a:r>
              <a:rPr lang="es-ES" dirty="0"/>
              <a:t>Taller de Programación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B3F2A-9181-449D-AA57-948B7B8CE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068577"/>
            <a:ext cx="9144000" cy="500624"/>
          </a:xfrm>
        </p:spPr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77311F-912E-F29A-7CC2-5367F66BE2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114"/>
          <a:stretch/>
        </p:blipFill>
        <p:spPr>
          <a:xfrm>
            <a:off x="4177256" y="5291778"/>
            <a:ext cx="2528344" cy="8399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EBC89A-FF84-877C-D866-0A9D5D51CC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</a:blip>
          <a:srcRect l="66576"/>
          <a:stretch/>
        </p:blipFill>
        <p:spPr>
          <a:xfrm>
            <a:off x="6732099" y="5291777"/>
            <a:ext cx="1282645" cy="8399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B98E4C-CEFA-1581-AF50-FEF751C6337A}"/>
              </a:ext>
            </a:extLst>
          </p:cNvPr>
          <p:cNvSpPr/>
          <p:nvPr/>
        </p:nvSpPr>
        <p:spPr>
          <a:xfrm>
            <a:off x="803564" y="2576945"/>
            <a:ext cx="720435" cy="147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110DC5-E042-6864-A9C7-29E21EDB9714}"/>
              </a:ext>
            </a:extLst>
          </p:cNvPr>
          <p:cNvSpPr txBox="1"/>
          <p:nvPr/>
        </p:nvSpPr>
        <p:spPr>
          <a:xfrm>
            <a:off x="-4618" y="6627169"/>
            <a:ext cx="773545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bg1">
                    <a:lumMod val="75000"/>
                  </a:schemeClr>
                </a:solidFill>
              </a:rPr>
              <a:t>Imagen </a:t>
            </a:r>
            <a:r>
              <a:rPr lang="en-US" sz="900" err="1">
                <a:solidFill>
                  <a:schemeClr val="bg1">
                    <a:lumMod val="75000"/>
                  </a:schemeClr>
                </a:solidFill>
              </a:rPr>
              <a:t>obtenida</a:t>
            </a:r>
            <a:r>
              <a:rPr lang="en-US" sz="900">
                <a:solidFill>
                  <a:schemeClr val="bg1">
                    <a:lumMod val="75000"/>
                  </a:schemeClr>
                </a:solidFill>
              </a:rPr>
              <a:t> de: https://www.pixelstalk.net/wp-content/uploads/images6/Abstract-Wallpaper-HD-Free-download.png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7613-AEC1-4435-8375-CCB96C0E8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545"/>
            <a:ext cx="10515600" cy="785528"/>
          </a:xfrm>
        </p:spPr>
        <p:txBody>
          <a:bodyPr/>
          <a:lstStyle/>
          <a:p>
            <a:r>
              <a:rPr lang="es-ES"/>
              <a:t>Utilidad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C16D3-358F-4224-9D29-22D3C58B56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10</a:t>
            </a:fld>
            <a:endParaRPr lang="es-PE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B555DED-C1EC-199E-BD3B-E945F183DA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362075"/>
            <a:ext cx="7772400" cy="4857750"/>
          </a:xfrm>
        </p:spPr>
        <p:txBody>
          <a:bodyPr>
            <a:normAutofit/>
          </a:bodyPr>
          <a:lstStyle/>
          <a:p>
            <a:pPr marL="50800" indent="0">
              <a:buNone/>
            </a:pPr>
            <a:r>
              <a:rPr lang="es-ES" sz="2400" dirty="0"/>
              <a:t>Observa y responde:</a:t>
            </a:r>
          </a:p>
          <a:p>
            <a:r>
              <a:rPr lang="es-ES" sz="2400" dirty="0"/>
              <a:t>¿Qué muestra la imagen?</a:t>
            </a:r>
          </a:p>
          <a:p>
            <a:r>
              <a:rPr lang="es-ES" sz="2400" dirty="0"/>
              <a:t>¿Has visto programas similares actualmente?¿Dónde?</a:t>
            </a:r>
          </a:p>
          <a:p>
            <a:r>
              <a:rPr lang="es-ES" sz="2400" dirty="0"/>
              <a:t>¿Qué ventajas tendría el usar menús </a:t>
            </a:r>
            <a:br>
              <a:rPr lang="es-ES" sz="2400" dirty="0"/>
            </a:br>
            <a:r>
              <a:rPr lang="es-ES" sz="2400" dirty="0"/>
              <a:t>en las aplicaciones?</a:t>
            </a:r>
          </a:p>
          <a:p>
            <a:r>
              <a:rPr lang="es-ES" sz="2400" dirty="0"/>
              <a:t>¿Cómo te puede servir en el ámbito </a:t>
            </a:r>
            <a:br>
              <a:rPr lang="es-ES" sz="2400" dirty="0"/>
            </a:br>
            <a:r>
              <a:rPr lang="es-ES" sz="2400" dirty="0"/>
              <a:t>profesional el uso de menús en los </a:t>
            </a:r>
            <a:br>
              <a:rPr lang="es-ES" sz="2400" dirty="0"/>
            </a:br>
            <a:r>
              <a:rPr lang="es-ES" sz="2400" dirty="0"/>
              <a:t>programas que elabores?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98B822-51C5-52A1-4285-E6E96F77F7EE}"/>
              </a:ext>
            </a:extLst>
          </p:cNvPr>
          <p:cNvSpPr txBox="1"/>
          <p:nvPr/>
        </p:nvSpPr>
        <p:spPr>
          <a:xfrm>
            <a:off x="1038037" y="5696605"/>
            <a:ext cx="1040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0">
              <a:buNone/>
            </a:pPr>
            <a:r>
              <a:rPr lang="en-US" sz="2800" b="1" dirty="0" err="1">
                <a:solidFill>
                  <a:srgbClr val="0E7D73"/>
                </a:solidFill>
                <a:latin typeface="Helvetica" pitchFamily="2" charset="0"/>
              </a:rPr>
              <a:t>Desarrollar</a:t>
            </a:r>
            <a:r>
              <a:rPr lang="en-US" sz="2800" b="1" dirty="0">
                <a:solidFill>
                  <a:srgbClr val="0E7D73"/>
                </a:solidFill>
                <a:latin typeface="Helvetica" pitchFamily="2" charset="0"/>
              </a:rPr>
              <a:t> </a:t>
            </a:r>
            <a:r>
              <a:rPr lang="en-US" sz="2800" b="1" dirty="0" err="1">
                <a:solidFill>
                  <a:srgbClr val="0E7D73"/>
                </a:solidFill>
                <a:latin typeface="Helvetica" pitchFamily="2" charset="0"/>
              </a:rPr>
              <a:t>programas</a:t>
            </a:r>
            <a:r>
              <a:rPr lang="en-US" sz="2800" b="1" dirty="0">
                <a:latin typeface="Helvetica" pitchFamily="2" charset="0"/>
              </a:rPr>
              <a:t> </a:t>
            </a:r>
            <a:r>
              <a:rPr lang="en-US" sz="2800" b="1" dirty="0">
                <a:solidFill>
                  <a:srgbClr val="CC7832"/>
                </a:solidFill>
                <a:latin typeface="Helvetica" pitchFamily="2" charset="0"/>
              </a:rPr>
              <a:t>con </a:t>
            </a:r>
            <a:r>
              <a:rPr lang="en-US" sz="2800" b="1" dirty="0" err="1">
                <a:solidFill>
                  <a:srgbClr val="CC7832"/>
                </a:solidFill>
                <a:latin typeface="Helvetica" pitchFamily="2" charset="0"/>
              </a:rPr>
              <a:t>menús</a:t>
            </a:r>
            <a:r>
              <a:rPr lang="en-US" sz="2800" b="1" dirty="0">
                <a:solidFill>
                  <a:srgbClr val="CC7832"/>
                </a:solidFill>
                <a:latin typeface="Helvetica" pitchFamily="2" charset="0"/>
              </a:rPr>
              <a:t> de </a:t>
            </a:r>
            <a:r>
              <a:rPr lang="en-US" sz="2800" b="1" dirty="0" err="1">
                <a:solidFill>
                  <a:srgbClr val="CC7832"/>
                </a:solidFill>
                <a:latin typeface="Helvetica" pitchFamily="2" charset="0"/>
              </a:rPr>
              <a:t>opciones</a:t>
            </a:r>
            <a:r>
              <a:rPr lang="en-US" sz="2800" b="1" dirty="0">
                <a:solidFill>
                  <a:srgbClr val="CC7832"/>
                </a:solidFill>
                <a:latin typeface="Helvetica" pitchFamily="2" charset="0"/>
              </a:rPr>
              <a:t> </a:t>
            </a:r>
            <a:r>
              <a:rPr lang="en-US" sz="2800" b="1" dirty="0" err="1">
                <a:latin typeface="Helvetica" pitchFamily="2" charset="0"/>
              </a:rPr>
              <a:t>en</a:t>
            </a:r>
            <a:r>
              <a:rPr lang="en-US" sz="2800" b="1" dirty="0">
                <a:latin typeface="Helvetica" pitchFamily="2" charset="0"/>
              </a:rPr>
              <a:t> Java.</a:t>
            </a:r>
            <a:endParaRPr lang="es-ES" sz="2800" b="1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E3CA2-FB22-6FCF-62A8-8785D655A726}"/>
              </a:ext>
            </a:extLst>
          </p:cNvPr>
          <p:cNvSpPr txBox="1"/>
          <p:nvPr/>
        </p:nvSpPr>
        <p:spPr>
          <a:xfrm>
            <a:off x="248266" y="6490643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Imagen 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</a:rPr>
              <a:t>obtenida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 de: https://static.packt-cdn.com/products/9781118983843/graphics/images/c18f001.jpg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70B813-18E6-7E3C-8601-752850E1D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256" y="2018412"/>
            <a:ext cx="3811544" cy="287810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1016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246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C6B983-D187-5021-011D-340D9A6463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11</a:t>
            </a:fld>
            <a:endParaRPr lang="es-P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8EC2C4-D534-A87E-5305-9BD92B9838D9}"/>
              </a:ext>
            </a:extLst>
          </p:cNvPr>
          <p:cNvGrpSpPr/>
          <p:nvPr/>
        </p:nvGrpSpPr>
        <p:grpSpPr>
          <a:xfrm>
            <a:off x="1955128" y="892964"/>
            <a:ext cx="4629752" cy="1015663"/>
            <a:chOff x="924025" y="1526961"/>
            <a:chExt cx="4629752" cy="101566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E41E11-2903-D4AD-BABB-046EDBE4AABD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1B5E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B12F7A-F286-0B30-D30E-E9A916CC839B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Estructura repetitiva </a:t>
              </a:r>
              <a:br>
                <a:rPr lang="es-ES" dirty="0">
                  <a:solidFill>
                    <a:schemeClr val="bg1"/>
                  </a:solidFill>
                  <a:latin typeface="Helvetica" pitchFamily="2" charset="0"/>
                </a:rPr>
              </a:br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do-</a:t>
              </a:r>
              <a:r>
                <a:rPr lang="es-ES" dirty="0" err="1">
                  <a:solidFill>
                    <a:schemeClr val="bg1"/>
                  </a:solidFill>
                  <a:latin typeface="Helvetica" pitchFamily="2" charset="0"/>
                </a:rPr>
                <a:t>while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EEA1CE-79B2-915B-2C77-2F1212A1BF67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1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0C6426-CF18-244B-D9EC-4576E393467C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62550A-9487-0FB4-AEF5-18BF59D1D1BB}"/>
              </a:ext>
            </a:extLst>
          </p:cNvPr>
          <p:cNvGrpSpPr/>
          <p:nvPr/>
        </p:nvGrpSpPr>
        <p:grpSpPr>
          <a:xfrm>
            <a:off x="1955128" y="1782509"/>
            <a:ext cx="4629752" cy="1015663"/>
            <a:chOff x="924025" y="1526961"/>
            <a:chExt cx="4629752" cy="10156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EE3C4A-25E0-0661-5719-DFD8A408196E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0E7D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03E694-3539-B74F-A7F9-A90BF4FC7172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Bucle infinito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BD6589-A9C6-D2FD-D50D-C5AAC8113E8A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2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0265B7-9BAF-D770-6E56-5AE1A9C41973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598A8C9-355C-B375-F419-53EB7FBA52CF}"/>
              </a:ext>
            </a:extLst>
          </p:cNvPr>
          <p:cNvGrpSpPr/>
          <p:nvPr/>
        </p:nvGrpSpPr>
        <p:grpSpPr>
          <a:xfrm>
            <a:off x="1955128" y="2672054"/>
            <a:ext cx="4629752" cy="1015663"/>
            <a:chOff x="924025" y="1526961"/>
            <a:chExt cx="4629752" cy="101566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68C5937-AEC8-D4AC-1863-47EC6A0DD5D7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758F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9DA0B8-3305-EA9B-D50C-133423FA16B6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Validadores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19D950-4EA4-CB17-5AF9-0E716D1D0C97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3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44CEB-5449-91C4-4D8C-947E50150B6A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5B4B5B-713C-2D58-C773-D4CFF9997391}"/>
              </a:ext>
            </a:extLst>
          </p:cNvPr>
          <p:cNvGrpSpPr/>
          <p:nvPr/>
        </p:nvGrpSpPr>
        <p:grpSpPr>
          <a:xfrm>
            <a:off x="1955128" y="3561599"/>
            <a:ext cx="4629752" cy="1015663"/>
            <a:chOff x="924025" y="1526961"/>
            <a:chExt cx="4629752" cy="101566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5F2FB8B-07D6-48FB-E370-38EA16365289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BA75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8AFDEB-1E73-3FEA-2DFF-DBAF08C0A2B6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Menús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2F77E9-2E11-217F-40EC-8E3C7703B3BB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4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69D5F82-C60A-5B84-5E19-A1B153065B8D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0E7D35A-999B-BEC3-A1FE-83D4A699084C}"/>
              </a:ext>
            </a:extLst>
          </p:cNvPr>
          <p:cNvGrpSpPr/>
          <p:nvPr/>
        </p:nvGrpSpPr>
        <p:grpSpPr>
          <a:xfrm>
            <a:off x="1955128" y="4451144"/>
            <a:ext cx="4629752" cy="1015663"/>
            <a:chOff x="924025" y="1526961"/>
            <a:chExt cx="4629752" cy="101566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E43D48-A8F8-0DF2-1001-D5FDD5FF2C6B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8F2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BEA270-D0DD-E83C-8505-88C9D29A50BF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Práctica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50D84CE-F32A-1F88-1274-CAA8D6234924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5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1D92532-6B25-E809-E479-70119D6AA69E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32F08B-E599-8764-EE5E-B3C48CE274CF}"/>
              </a:ext>
            </a:extLst>
          </p:cNvPr>
          <p:cNvSpPr txBox="1"/>
          <p:nvPr/>
        </p:nvSpPr>
        <p:spPr>
          <a:xfrm rot="16200000">
            <a:off x="-1552306" y="2760043"/>
            <a:ext cx="55996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800" b="1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contenido</a:t>
            </a:r>
            <a:endParaRPr lang="en-US" sz="8800" b="1">
              <a:solidFill>
                <a:schemeClr val="bg1">
                  <a:lumMod val="85000"/>
                </a:schemeClr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08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C6B983-D187-5021-011D-340D9A6463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12</a:t>
            </a:fld>
            <a:endParaRPr lang="es-PE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62550A-9487-0FB4-AEF5-18BF59D1D1BB}"/>
              </a:ext>
            </a:extLst>
          </p:cNvPr>
          <p:cNvGrpSpPr/>
          <p:nvPr/>
        </p:nvGrpSpPr>
        <p:grpSpPr>
          <a:xfrm>
            <a:off x="1955128" y="1782509"/>
            <a:ext cx="4629752" cy="1015663"/>
            <a:chOff x="924025" y="1526961"/>
            <a:chExt cx="4629752" cy="10156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EE3C4A-25E0-0661-5719-DFD8A408196E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0E7D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03E694-3539-B74F-A7F9-A90BF4FC7172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Bucle infinito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BD6589-A9C6-D2FD-D50D-C5AAC8113E8A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2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0265B7-9BAF-D770-6E56-5AE1A9C41973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598A8C9-355C-B375-F419-53EB7FBA52CF}"/>
              </a:ext>
            </a:extLst>
          </p:cNvPr>
          <p:cNvGrpSpPr/>
          <p:nvPr/>
        </p:nvGrpSpPr>
        <p:grpSpPr>
          <a:xfrm>
            <a:off x="1955128" y="2672054"/>
            <a:ext cx="4629752" cy="1015663"/>
            <a:chOff x="924025" y="1526961"/>
            <a:chExt cx="4629752" cy="101566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68C5937-AEC8-D4AC-1863-47EC6A0DD5D7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758F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9DA0B8-3305-EA9B-D50C-133423FA16B6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Validadores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19D950-4EA4-CB17-5AF9-0E716D1D0C97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3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44CEB-5449-91C4-4D8C-947E50150B6A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5B4B5B-713C-2D58-C773-D4CFF9997391}"/>
              </a:ext>
            </a:extLst>
          </p:cNvPr>
          <p:cNvGrpSpPr/>
          <p:nvPr/>
        </p:nvGrpSpPr>
        <p:grpSpPr>
          <a:xfrm>
            <a:off x="1955128" y="3561599"/>
            <a:ext cx="4629752" cy="1015663"/>
            <a:chOff x="924025" y="1526961"/>
            <a:chExt cx="4629752" cy="101566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5F2FB8B-07D6-48FB-E370-38EA16365289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BA75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8AFDEB-1E73-3FEA-2DFF-DBAF08C0A2B6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Menús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2F77E9-2E11-217F-40EC-8E3C7703B3BB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4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69D5F82-C60A-5B84-5E19-A1B153065B8D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0E7D35A-999B-BEC3-A1FE-83D4A699084C}"/>
              </a:ext>
            </a:extLst>
          </p:cNvPr>
          <p:cNvGrpSpPr/>
          <p:nvPr/>
        </p:nvGrpSpPr>
        <p:grpSpPr>
          <a:xfrm>
            <a:off x="1955128" y="4451144"/>
            <a:ext cx="4629752" cy="1015663"/>
            <a:chOff x="924025" y="1526961"/>
            <a:chExt cx="4629752" cy="101566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E43D48-A8F8-0DF2-1001-D5FDD5FF2C6B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8F2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BEA270-D0DD-E83C-8505-88C9D29A50BF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Práctica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50D84CE-F32A-1F88-1274-CAA8D6234924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5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1D92532-6B25-E809-E479-70119D6AA69E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32F08B-E599-8764-EE5E-B3C48CE274CF}"/>
              </a:ext>
            </a:extLst>
          </p:cNvPr>
          <p:cNvSpPr txBox="1"/>
          <p:nvPr/>
        </p:nvSpPr>
        <p:spPr>
          <a:xfrm rot="16200000">
            <a:off x="-1552306" y="2760043"/>
            <a:ext cx="55996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800" b="1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contenido</a:t>
            </a:r>
            <a:endParaRPr lang="en-US" sz="8800" b="1">
              <a:solidFill>
                <a:schemeClr val="bg1">
                  <a:lumMod val="85000"/>
                </a:schemeClr>
              </a:solidFill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DE2CAE-8A41-B1D5-42F7-A30CDBAA8CE5}"/>
              </a:ext>
            </a:extLst>
          </p:cNvPr>
          <p:cNvSpPr/>
          <p:nvPr/>
        </p:nvSpPr>
        <p:spPr>
          <a:xfrm>
            <a:off x="1801640" y="683513"/>
            <a:ext cx="9678154" cy="559961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8EC2C4-D534-A87E-5305-9BD92B9838D9}"/>
              </a:ext>
            </a:extLst>
          </p:cNvPr>
          <p:cNvGrpSpPr/>
          <p:nvPr/>
        </p:nvGrpSpPr>
        <p:grpSpPr>
          <a:xfrm>
            <a:off x="1955128" y="892964"/>
            <a:ext cx="4629752" cy="1015663"/>
            <a:chOff x="924025" y="1526961"/>
            <a:chExt cx="4629752" cy="101566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E41E11-2903-D4AD-BABB-046EDBE4AABD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1B5E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B12F7A-F286-0B30-D30E-E9A916CC839B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Estructura repetitiva </a:t>
              </a:r>
              <a:br>
                <a:rPr lang="es-ES" dirty="0">
                  <a:solidFill>
                    <a:schemeClr val="bg1"/>
                  </a:solidFill>
                  <a:latin typeface="Helvetica" pitchFamily="2" charset="0"/>
                </a:rPr>
              </a:br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do-</a:t>
              </a:r>
              <a:r>
                <a:rPr lang="es-ES" dirty="0" err="1">
                  <a:solidFill>
                    <a:schemeClr val="bg1"/>
                  </a:solidFill>
                  <a:latin typeface="Helvetica" pitchFamily="2" charset="0"/>
                </a:rPr>
                <a:t>while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EEA1CE-79B2-915B-2C77-2F1212A1BF67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1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0C6426-CF18-244B-D9EC-4576E393467C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419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71AF-5065-BBBC-D752-E9B5F95F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Bucle do-</a:t>
            </a:r>
            <a:r>
              <a:rPr lang="es-ES" dirty="0" err="1"/>
              <a:t>while</a:t>
            </a:r>
            <a:r>
              <a:rPr lang="es-ES" dirty="0"/>
              <a:t> (</a:t>
            </a:r>
            <a:r>
              <a:rPr lang="es-ES" i="1" dirty="0"/>
              <a:t>“hacer mientras”</a:t>
            </a:r>
            <a:r>
              <a:rPr lang="es-ES" dirty="0"/>
              <a:t>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22161D-97F4-5C0C-FBEC-7D6B442B84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13</a:t>
            </a:fld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E59E8-E3E0-0380-549E-626FA57B54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1846263"/>
            <a:ext cx="6188256" cy="4373562"/>
          </a:xfrm>
        </p:spPr>
        <p:txBody>
          <a:bodyPr/>
          <a:lstStyle/>
          <a:p>
            <a:r>
              <a:rPr lang="es-ES" dirty="0"/>
              <a:t>La estructura repetitiva </a:t>
            </a:r>
            <a:r>
              <a:rPr lang="es-ES" b="1" dirty="0">
                <a:solidFill>
                  <a:schemeClr val="accent2"/>
                </a:solidFill>
              </a:rPr>
              <a:t>do-</a:t>
            </a:r>
            <a:r>
              <a:rPr lang="es-ES" b="1" dirty="0" err="1">
                <a:solidFill>
                  <a:schemeClr val="accent2"/>
                </a:solidFill>
              </a:rPr>
              <a:t>while</a:t>
            </a:r>
            <a:r>
              <a:rPr lang="es-ES" dirty="0"/>
              <a:t> ejecuta su </a:t>
            </a:r>
            <a:r>
              <a:rPr lang="es-ES" b="1" dirty="0"/>
              <a:t>condición</a:t>
            </a:r>
            <a:r>
              <a:rPr lang="es-ES" dirty="0"/>
              <a:t> al </a:t>
            </a:r>
            <a:r>
              <a:rPr lang="es-ES" b="1" dirty="0"/>
              <a:t>final</a:t>
            </a:r>
            <a:r>
              <a:rPr lang="es-ES" dirty="0"/>
              <a:t> del </a:t>
            </a:r>
            <a:r>
              <a:rPr lang="es-ES" b="1" dirty="0"/>
              <a:t>bucle</a:t>
            </a:r>
            <a:r>
              <a:rPr lang="es-ES" dirty="0"/>
              <a:t>.</a:t>
            </a:r>
          </a:p>
          <a:p>
            <a:r>
              <a:rPr lang="es-ES" dirty="0"/>
              <a:t>Por su diseño, esta estructura </a:t>
            </a:r>
            <a:r>
              <a:rPr lang="es-ES" b="1" dirty="0"/>
              <a:t>se ejecuta al menos una vez</a:t>
            </a:r>
            <a:r>
              <a:rPr lang="es-ES" dirty="0"/>
              <a:t>, siempre.</a:t>
            </a:r>
          </a:p>
          <a:p>
            <a:r>
              <a:rPr lang="es-ES" dirty="0"/>
              <a:t>El </a:t>
            </a:r>
            <a:r>
              <a:rPr lang="es-ES" b="1" dirty="0"/>
              <a:t>bucle</a:t>
            </a:r>
            <a:r>
              <a:rPr lang="es-ES" dirty="0"/>
              <a:t> </a:t>
            </a:r>
            <a:r>
              <a:rPr lang="es-ES" b="1" dirty="0"/>
              <a:t>finaliza</a:t>
            </a:r>
            <a:r>
              <a:rPr lang="es-ES" dirty="0"/>
              <a:t> cuando la </a:t>
            </a:r>
            <a:r>
              <a:rPr lang="es-ES" b="1" dirty="0"/>
              <a:t>condición</a:t>
            </a:r>
            <a:r>
              <a:rPr lang="es-ES" dirty="0"/>
              <a:t> es </a:t>
            </a:r>
            <a:r>
              <a:rPr lang="es-ES" b="1" dirty="0">
                <a:solidFill>
                  <a:srgbClr val="FF0000"/>
                </a:solidFill>
              </a:rPr>
              <a:t>false</a:t>
            </a:r>
            <a:r>
              <a:rPr lang="es-ES" dirty="0"/>
              <a:t> (opuesto al bucle </a:t>
            </a:r>
            <a:r>
              <a:rPr lang="es-ES" b="1" dirty="0" err="1">
                <a:solidFill>
                  <a:schemeClr val="accent2"/>
                </a:solidFill>
              </a:rPr>
              <a:t>while</a:t>
            </a:r>
            <a:r>
              <a:rPr lang="es-ES" dirty="0"/>
              <a:t>)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F289D-D390-5132-8CFA-CE170B922965}"/>
              </a:ext>
            </a:extLst>
          </p:cNvPr>
          <p:cNvGrpSpPr/>
          <p:nvPr/>
        </p:nvGrpSpPr>
        <p:grpSpPr>
          <a:xfrm>
            <a:off x="838200" y="-45064"/>
            <a:ext cx="4629752" cy="1015663"/>
            <a:chOff x="924025" y="1526961"/>
            <a:chExt cx="4629752" cy="10156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41817A4-E157-5C8B-6D93-8A4CB9C76B69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1B5E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E08BE3-3DD1-06F3-4B27-62FFC4688193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Estructura repetitiva </a:t>
              </a:r>
              <a:br>
                <a:rPr lang="es-ES" dirty="0">
                  <a:solidFill>
                    <a:schemeClr val="bg1"/>
                  </a:solidFill>
                  <a:latin typeface="Helvetica" pitchFamily="2" charset="0"/>
                </a:rPr>
              </a:br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do-</a:t>
              </a:r>
              <a:r>
                <a:rPr lang="es-ES" dirty="0" err="1">
                  <a:solidFill>
                    <a:schemeClr val="bg1"/>
                  </a:solidFill>
                  <a:latin typeface="Helvetica" pitchFamily="2" charset="0"/>
                </a:rPr>
                <a:t>while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991D40-FF73-5A55-1E1E-390096E505E0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1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5C104B-2912-E1B7-711F-581D0BFDE1A5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9C847B3-59C4-D1FA-453B-65D8F3E3797D}"/>
              </a:ext>
            </a:extLst>
          </p:cNvPr>
          <p:cNvGrpSpPr/>
          <p:nvPr/>
        </p:nvGrpSpPr>
        <p:grpSpPr>
          <a:xfrm>
            <a:off x="7373414" y="1991405"/>
            <a:ext cx="3648547" cy="3764928"/>
            <a:chOff x="7640837" y="2188051"/>
            <a:chExt cx="3648547" cy="3764928"/>
          </a:xfrm>
        </p:grpSpPr>
        <p:sp>
          <p:nvSpPr>
            <p:cNvPr id="13" name="Arrow: U-Turn 12">
              <a:extLst>
                <a:ext uri="{FF2B5EF4-FFF2-40B4-BE49-F238E27FC236}">
                  <a16:creationId xmlns:a16="http://schemas.microsoft.com/office/drawing/2014/main" id="{1BD12BA8-BD84-0F1A-57AE-5C5E1223CCD3}"/>
                </a:ext>
              </a:extLst>
            </p:cNvPr>
            <p:cNvSpPr/>
            <p:nvPr/>
          </p:nvSpPr>
          <p:spPr>
            <a:xfrm rot="16200000">
              <a:off x="7521776" y="3285440"/>
              <a:ext cx="2202034" cy="1963912"/>
            </a:xfrm>
            <a:prstGeom prst="uturnArrow">
              <a:avLst>
                <a:gd name="adj1" fmla="val 4200"/>
                <a:gd name="adj2" fmla="val 5467"/>
                <a:gd name="adj3" fmla="val 5853"/>
                <a:gd name="adj4" fmla="val 15800"/>
                <a:gd name="adj5" fmla="val 31412"/>
              </a:avLst>
            </a:prstGeom>
            <a:solidFill>
              <a:schemeClr val="tx1"/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EB525278-E6FC-EC17-B1A2-2B7C032BB491}"/>
                </a:ext>
              </a:extLst>
            </p:cNvPr>
            <p:cNvSpPr/>
            <p:nvPr/>
          </p:nvSpPr>
          <p:spPr>
            <a:xfrm>
              <a:off x="9491694" y="2188051"/>
              <a:ext cx="221670" cy="708582"/>
            </a:xfrm>
            <a:prstGeom prst="downArrow">
              <a:avLst>
                <a:gd name="adj1" fmla="val 33333"/>
                <a:gd name="adj2" fmla="val 58365"/>
              </a:avLst>
            </a:prstGeom>
            <a:solidFill>
              <a:schemeClr val="tx1"/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Bent 14">
              <a:extLst>
                <a:ext uri="{FF2B5EF4-FFF2-40B4-BE49-F238E27FC236}">
                  <a16:creationId xmlns:a16="http://schemas.microsoft.com/office/drawing/2014/main" id="{7B52D808-AC33-AD2C-C6C3-7BC41BF30866}"/>
                </a:ext>
              </a:extLst>
            </p:cNvPr>
            <p:cNvSpPr/>
            <p:nvPr/>
          </p:nvSpPr>
          <p:spPr>
            <a:xfrm rot="5400000">
              <a:off x="10408146" y="5173139"/>
              <a:ext cx="671985" cy="887696"/>
            </a:xfrm>
            <a:prstGeom prst="bentArrow">
              <a:avLst>
                <a:gd name="adj1" fmla="val 12459"/>
                <a:gd name="adj2" fmla="val 17540"/>
                <a:gd name="adj3" fmla="val 18338"/>
                <a:gd name="adj4" fmla="val 30816"/>
              </a:avLst>
            </a:prstGeom>
            <a:solidFill>
              <a:schemeClr val="tx1"/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A80C94C-A3BC-66B1-224A-F0DA1E6437F3}"/>
                </a:ext>
              </a:extLst>
            </p:cNvPr>
            <p:cNvSpPr/>
            <p:nvPr/>
          </p:nvSpPr>
          <p:spPr>
            <a:xfrm rot="18900000">
              <a:off x="9038579" y="4749548"/>
              <a:ext cx="1136562" cy="1136562"/>
            </a:xfrm>
            <a:prstGeom prst="roundRect">
              <a:avLst>
                <a:gd name="adj" fmla="val 6071"/>
              </a:avLst>
            </a:prstGeom>
            <a:solidFill>
              <a:srgbClr val="92D050"/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B5E9CC-7A44-BD01-4DFD-2D679BC87F22}"/>
                </a:ext>
              </a:extLst>
            </p:cNvPr>
            <p:cNvSpPr txBox="1"/>
            <p:nvPr/>
          </p:nvSpPr>
          <p:spPr>
            <a:xfrm>
              <a:off x="9022446" y="5113499"/>
              <a:ext cx="1159293" cy="369332"/>
            </a:xfrm>
            <a:prstGeom prst="rect">
              <a:avLst/>
            </a:prstGeom>
            <a:noFill/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800" dirty="0"/>
                <a:t>condición</a:t>
              </a:r>
              <a:endParaRPr lang="en-US" sz="18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BBC4E1-252E-A9DA-DB07-CA65FFFE0722}"/>
                </a:ext>
              </a:extLst>
            </p:cNvPr>
            <p:cNvSpPr txBox="1"/>
            <p:nvPr/>
          </p:nvSpPr>
          <p:spPr>
            <a:xfrm>
              <a:off x="8217551" y="4838564"/>
              <a:ext cx="594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800" dirty="0">
                  <a:solidFill>
                    <a:srgbClr val="92D050"/>
                  </a:solidFill>
                </a:rPr>
                <a:t>true</a:t>
              </a:r>
              <a:endParaRPr lang="en-US" sz="1800" dirty="0">
                <a:solidFill>
                  <a:srgbClr val="92D05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E15159F-AC6C-AAC8-4F3D-9C22C96B01BF}"/>
                </a:ext>
              </a:extLst>
            </p:cNvPr>
            <p:cNvSpPr txBox="1"/>
            <p:nvPr/>
          </p:nvSpPr>
          <p:spPr>
            <a:xfrm>
              <a:off x="10464210" y="4838564"/>
              <a:ext cx="825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800" dirty="0">
                  <a:solidFill>
                    <a:srgbClr val="C00000"/>
                  </a:solidFill>
                </a:rPr>
                <a:t>false</a:t>
              </a:r>
              <a:endParaRPr 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B4543BE0-6037-626E-7899-B5063C9E947F}"/>
                </a:ext>
              </a:extLst>
            </p:cNvPr>
            <p:cNvSpPr/>
            <p:nvPr/>
          </p:nvSpPr>
          <p:spPr>
            <a:xfrm>
              <a:off x="9495978" y="3653830"/>
              <a:ext cx="221670" cy="857384"/>
            </a:xfrm>
            <a:prstGeom prst="downArrow">
              <a:avLst>
                <a:gd name="adj1" fmla="val 33333"/>
                <a:gd name="adj2" fmla="val 58365"/>
              </a:avLst>
            </a:prstGeom>
            <a:solidFill>
              <a:schemeClr val="tx1"/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2D9ADF8-DBEA-C271-EC16-FBDEFF17D48F}"/>
                </a:ext>
              </a:extLst>
            </p:cNvPr>
            <p:cNvSpPr/>
            <p:nvPr/>
          </p:nvSpPr>
          <p:spPr>
            <a:xfrm>
              <a:off x="8292902" y="2906344"/>
              <a:ext cx="2613891" cy="78552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CFE33FA-88C3-9504-3D47-5C2B6B171218}"/>
                </a:ext>
              </a:extLst>
            </p:cNvPr>
            <p:cNvSpPr txBox="1"/>
            <p:nvPr/>
          </p:nvSpPr>
          <p:spPr>
            <a:xfrm>
              <a:off x="8563966" y="3108910"/>
              <a:ext cx="2082621" cy="369332"/>
            </a:xfrm>
            <a:prstGeom prst="rect">
              <a:avLst/>
            </a:prstGeom>
            <a:noFill/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800" dirty="0"/>
                <a:t>código condicional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144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98FB432-4988-BF0F-A505-E1860F81943B}"/>
              </a:ext>
            </a:extLst>
          </p:cNvPr>
          <p:cNvGrpSpPr/>
          <p:nvPr/>
        </p:nvGrpSpPr>
        <p:grpSpPr>
          <a:xfrm>
            <a:off x="838200" y="-45064"/>
            <a:ext cx="4629752" cy="1015663"/>
            <a:chOff x="924025" y="1526961"/>
            <a:chExt cx="4629752" cy="101566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A68496C-42B2-44E7-5EE0-276EA9290390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1B5E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F957F7-168C-114F-3E26-4D082ACA560B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Estructura repetitiva </a:t>
              </a:r>
              <a:br>
                <a:rPr lang="es-ES" dirty="0">
                  <a:solidFill>
                    <a:schemeClr val="bg1"/>
                  </a:solidFill>
                  <a:latin typeface="Helvetica" pitchFamily="2" charset="0"/>
                </a:rPr>
              </a:br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do-</a:t>
              </a:r>
              <a:r>
                <a:rPr lang="es-ES" dirty="0" err="1">
                  <a:solidFill>
                    <a:schemeClr val="bg1"/>
                  </a:solidFill>
                  <a:latin typeface="Helvetica" pitchFamily="2" charset="0"/>
                </a:rPr>
                <a:t>while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68FA348-FA08-F37F-A685-358280B6AD1C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1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2B8130-2AE5-C66F-9FE5-6A461F8A3996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66C3EF-5D84-4CA1-A49C-42748C91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do-</a:t>
            </a:r>
            <a:r>
              <a:rPr lang="es-ES" dirty="0" err="1"/>
              <a:t>while</a:t>
            </a:r>
            <a:r>
              <a:rPr lang="es-ES" dirty="0"/>
              <a:t> en Java. Sintaxis.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E662C6-2911-4CF7-8D3C-003C85D6C4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14</a:t>
            </a:fld>
            <a:endParaRPr lang="es-PE"/>
          </a:p>
        </p:txBody>
      </p:sp>
      <p:sp>
        <p:nvSpPr>
          <p:cNvPr id="16" name="CuadroTexto 1">
            <a:extLst>
              <a:ext uri="{FF2B5EF4-FFF2-40B4-BE49-F238E27FC236}">
                <a16:creationId xmlns:a16="http://schemas.microsoft.com/office/drawing/2014/main" id="{4BAB035D-9F15-D3AA-B5B0-624F40013616}"/>
              </a:ext>
            </a:extLst>
          </p:cNvPr>
          <p:cNvSpPr txBox="1"/>
          <p:nvPr/>
        </p:nvSpPr>
        <p:spPr>
          <a:xfrm>
            <a:off x="4083764" y="2070762"/>
            <a:ext cx="4024472" cy="4283130"/>
          </a:xfrm>
          <a:prstGeom prst="roundRect">
            <a:avLst>
              <a:gd name="adj" fmla="val 4547"/>
            </a:avLst>
          </a:prstGeom>
          <a:solidFill>
            <a:schemeClr val="bg2">
              <a:lumMod val="50000"/>
            </a:schemeClr>
          </a:solidFill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419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s-419" sz="2000" dirty="0">
              <a:solidFill>
                <a:srgbClr val="00B0F0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50000"/>
              </a:lnSpc>
            </a:pPr>
            <a:r>
              <a:rPr lang="es-419" sz="2000" dirty="0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 </a:t>
            </a:r>
            <a:r>
              <a:rPr lang="es-419" sz="2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s-419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s-419" sz="2000" dirty="0">
                <a:solidFill>
                  <a:srgbClr val="FFC00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// bloque de</a:t>
            </a:r>
          </a:p>
          <a:p>
            <a:pPr>
              <a:lnSpc>
                <a:spcPct val="150000"/>
              </a:lnSpc>
            </a:pPr>
            <a:r>
              <a:rPr lang="es-419" sz="2000" dirty="0">
                <a:solidFill>
                  <a:srgbClr val="FFC00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// instrucciones</a:t>
            </a:r>
          </a:p>
          <a:p>
            <a:pPr>
              <a:lnSpc>
                <a:spcPct val="150000"/>
              </a:lnSpc>
            </a:pPr>
            <a:endParaRPr lang="es-419" sz="2000" dirty="0">
              <a:solidFill>
                <a:srgbClr val="FFC000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50000"/>
              </a:lnSpc>
            </a:pPr>
            <a:r>
              <a:rPr lang="es-419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s-419" sz="2000" dirty="0">
                <a:solidFill>
                  <a:srgbClr val="FFC00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// actualización</a:t>
            </a:r>
          </a:p>
          <a:p>
            <a:pPr>
              <a:lnSpc>
                <a:spcPct val="150000"/>
              </a:lnSpc>
            </a:pPr>
            <a:r>
              <a:rPr lang="es-419" sz="2000" dirty="0">
                <a:solidFill>
                  <a:srgbClr val="FFC00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// de la condición</a:t>
            </a:r>
          </a:p>
          <a:p>
            <a:pPr>
              <a:lnSpc>
                <a:spcPct val="150000"/>
              </a:lnSpc>
            </a:pPr>
            <a:r>
              <a:rPr lang="es-419" sz="2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 </a:t>
            </a:r>
            <a:r>
              <a:rPr lang="es-419" sz="2000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while</a:t>
            </a:r>
            <a:r>
              <a:rPr lang="es-419" sz="2000" dirty="0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s-419" sz="2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s-419" sz="2000" dirty="0">
                <a:solidFill>
                  <a:srgbClr val="00B05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condición</a:t>
            </a:r>
            <a:r>
              <a:rPr lang="es-419" sz="2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endParaRPr lang="es-419" sz="20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B6611F-1D5F-0E03-4CCA-63908D4FD363}"/>
              </a:ext>
            </a:extLst>
          </p:cNvPr>
          <p:cNvSpPr txBox="1"/>
          <p:nvPr/>
        </p:nvSpPr>
        <p:spPr>
          <a:xfrm>
            <a:off x="9103867" y="4194702"/>
            <a:ext cx="169643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Se actualiza la condición a fin de comprobar se realizará una nueva iteración. Necesario cuando se utilizan </a:t>
            </a:r>
            <a:r>
              <a:rPr lang="es-ES" b="1" dirty="0" err="1">
                <a:solidFill>
                  <a:schemeClr val="bg1">
                    <a:lumMod val="50000"/>
                  </a:schemeClr>
                </a:solidFill>
              </a:rPr>
              <a:t>checks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573C79-BC7F-6711-327F-970065A3A3C5}"/>
              </a:ext>
            </a:extLst>
          </p:cNvPr>
          <p:cNvSpPr txBox="1"/>
          <p:nvPr/>
        </p:nvSpPr>
        <p:spPr>
          <a:xfrm>
            <a:off x="1555583" y="3041704"/>
            <a:ext cx="16964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Se ejecutan una a varias instrucciones dentro del bucle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0AAC9F-592E-826B-7D1A-FC7D7CE78878}"/>
              </a:ext>
            </a:extLst>
          </p:cNvPr>
          <p:cNvSpPr txBox="1"/>
          <p:nvPr/>
        </p:nvSpPr>
        <p:spPr>
          <a:xfrm>
            <a:off x="984740" y="5399785"/>
            <a:ext cx="22672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Si no se cumple la condición entonces el bucle termina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430B856-7E9F-D747-0C46-64076F45DA82}"/>
              </a:ext>
            </a:extLst>
          </p:cNvPr>
          <p:cNvSpPr/>
          <p:nvPr/>
        </p:nvSpPr>
        <p:spPr>
          <a:xfrm>
            <a:off x="3456633" y="3490690"/>
            <a:ext cx="1497205" cy="146956"/>
          </a:xfrm>
          <a:custGeom>
            <a:avLst/>
            <a:gdLst>
              <a:gd name="connsiteX0" fmla="*/ 0 w 1336431"/>
              <a:gd name="connsiteY0" fmla="*/ 0 h 70339"/>
              <a:gd name="connsiteX1" fmla="*/ 1336431 w 1336431"/>
              <a:gd name="connsiteY1" fmla="*/ 70339 h 70339"/>
              <a:gd name="connsiteX0" fmla="*/ 0 w 1497205"/>
              <a:gd name="connsiteY0" fmla="*/ 0 h 90436"/>
              <a:gd name="connsiteX1" fmla="*/ 1497205 w 1497205"/>
              <a:gd name="connsiteY1" fmla="*/ 90436 h 90436"/>
              <a:gd name="connsiteX0" fmla="*/ 0 w 1497205"/>
              <a:gd name="connsiteY0" fmla="*/ 0 h 135653"/>
              <a:gd name="connsiteX1" fmla="*/ 1497205 w 1497205"/>
              <a:gd name="connsiteY1" fmla="*/ 90436 h 135653"/>
              <a:gd name="connsiteX0" fmla="*/ 0 w 1497205"/>
              <a:gd name="connsiteY0" fmla="*/ 26234 h 146956"/>
              <a:gd name="connsiteX1" fmla="*/ 1497205 w 1497205"/>
              <a:gd name="connsiteY1" fmla="*/ 116670 h 146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97205" h="146956">
                <a:moveTo>
                  <a:pt x="0" y="26234"/>
                </a:moveTo>
                <a:cubicBezTo>
                  <a:pt x="559358" y="-94346"/>
                  <a:pt x="907702" y="247299"/>
                  <a:pt x="1497205" y="116670"/>
                </a:cubicBezTo>
              </a:path>
            </a:pathLst>
          </a:custGeom>
          <a:noFill/>
          <a:ln>
            <a:solidFill>
              <a:schemeClr val="accent2"/>
            </a:solidFill>
            <a:prstDash val="sys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BA03788-2679-69E3-7A88-A49E9CD6683F}"/>
              </a:ext>
            </a:extLst>
          </p:cNvPr>
          <p:cNvSpPr/>
          <p:nvPr/>
        </p:nvSpPr>
        <p:spPr>
          <a:xfrm>
            <a:off x="3456633" y="5887533"/>
            <a:ext cx="2592475" cy="206987"/>
          </a:xfrm>
          <a:custGeom>
            <a:avLst/>
            <a:gdLst>
              <a:gd name="connsiteX0" fmla="*/ 0 w 1336431"/>
              <a:gd name="connsiteY0" fmla="*/ 0 h 70339"/>
              <a:gd name="connsiteX1" fmla="*/ 1336431 w 1336431"/>
              <a:gd name="connsiteY1" fmla="*/ 70339 h 70339"/>
              <a:gd name="connsiteX0" fmla="*/ 0 w 1497205"/>
              <a:gd name="connsiteY0" fmla="*/ 0 h 90436"/>
              <a:gd name="connsiteX1" fmla="*/ 1497205 w 1497205"/>
              <a:gd name="connsiteY1" fmla="*/ 90436 h 90436"/>
              <a:gd name="connsiteX0" fmla="*/ 0 w 1497205"/>
              <a:gd name="connsiteY0" fmla="*/ 0 h 135653"/>
              <a:gd name="connsiteX1" fmla="*/ 1497205 w 1497205"/>
              <a:gd name="connsiteY1" fmla="*/ 90436 h 135653"/>
              <a:gd name="connsiteX0" fmla="*/ 0 w 1497205"/>
              <a:gd name="connsiteY0" fmla="*/ 26234 h 146956"/>
              <a:gd name="connsiteX1" fmla="*/ 1497205 w 1497205"/>
              <a:gd name="connsiteY1" fmla="*/ 116670 h 146956"/>
              <a:gd name="connsiteX0" fmla="*/ 0 w 1497205"/>
              <a:gd name="connsiteY0" fmla="*/ 0 h 161618"/>
              <a:gd name="connsiteX1" fmla="*/ 1497205 w 1497205"/>
              <a:gd name="connsiteY1" fmla="*/ 90436 h 161618"/>
              <a:gd name="connsiteX0" fmla="*/ 0 w 2592475"/>
              <a:gd name="connsiteY0" fmla="*/ 0 h 130186"/>
              <a:gd name="connsiteX1" fmla="*/ 2592475 w 2592475"/>
              <a:gd name="connsiteY1" fmla="*/ 40194 h 130186"/>
              <a:gd name="connsiteX0" fmla="*/ 0 w 2592475"/>
              <a:gd name="connsiteY0" fmla="*/ 0 h 206987"/>
              <a:gd name="connsiteX1" fmla="*/ 2592475 w 2592475"/>
              <a:gd name="connsiteY1" fmla="*/ 40194 h 206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92475" h="206987">
                <a:moveTo>
                  <a:pt x="0" y="0"/>
                </a:moveTo>
                <a:cubicBezTo>
                  <a:pt x="448826" y="160774"/>
                  <a:pt x="2203939" y="351694"/>
                  <a:pt x="2592475" y="40194"/>
                </a:cubicBezTo>
              </a:path>
            </a:pathLst>
          </a:custGeom>
          <a:noFill/>
          <a:ln>
            <a:solidFill>
              <a:schemeClr val="accent2"/>
            </a:solidFill>
            <a:prstDash val="sys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207C5CE-FE78-7C26-6286-932420CCF1DC}"/>
              </a:ext>
            </a:extLst>
          </p:cNvPr>
          <p:cNvSpPr/>
          <p:nvPr/>
        </p:nvSpPr>
        <p:spPr>
          <a:xfrm>
            <a:off x="7897194" y="4644854"/>
            <a:ext cx="1065125" cy="340964"/>
          </a:xfrm>
          <a:custGeom>
            <a:avLst/>
            <a:gdLst>
              <a:gd name="connsiteX0" fmla="*/ 0 w 1336431"/>
              <a:gd name="connsiteY0" fmla="*/ 0 h 70339"/>
              <a:gd name="connsiteX1" fmla="*/ 1336431 w 1336431"/>
              <a:gd name="connsiteY1" fmla="*/ 70339 h 70339"/>
              <a:gd name="connsiteX0" fmla="*/ 0 w 1497205"/>
              <a:gd name="connsiteY0" fmla="*/ 0 h 90436"/>
              <a:gd name="connsiteX1" fmla="*/ 1497205 w 1497205"/>
              <a:gd name="connsiteY1" fmla="*/ 90436 h 90436"/>
              <a:gd name="connsiteX0" fmla="*/ 0 w 1497205"/>
              <a:gd name="connsiteY0" fmla="*/ 0 h 135653"/>
              <a:gd name="connsiteX1" fmla="*/ 1497205 w 1497205"/>
              <a:gd name="connsiteY1" fmla="*/ 90436 h 135653"/>
              <a:gd name="connsiteX0" fmla="*/ 0 w 1497205"/>
              <a:gd name="connsiteY0" fmla="*/ 26234 h 146956"/>
              <a:gd name="connsiteX1" fmla="*/ 1497205 w 1497205"/>
              <a:gd name="connsiteY1" fmla="*/ 116670 h 146956"/>
              <a:gd name="connsiteX0" fmla="*/ 0 w 1798655"/>
              <a:gd name="connsiteY0" fmla="*/ 1366575 h 1366575"/>
              <a:gd name="connsiteX1" fmla="*/ 1798655 w 1798655"/>
              <a:gd name="connsiteY1" fmla="*/ 0 h 1366575"/>
              <a:gd name="connsiteX0" fmla="*/ 1165875 w 1257310"/>
              <a:gd name="connsiteY0" fmla="*/ 190918 h 190918"/>
              <a:gd name="connsiteX1" fmla="*/ 100750 w 1257310"/>
              <a:gd name="connsiteY1" fmla="*/ 0 h 190918"/>
              <a:gd name="connsiteX0" fmla="*/ 1065125 w 1201711"/>
              <a:gd name="connsiteY0" fmla="*/ 354345 h 354345"/>
              <a:gd name="connsiteX1" fmla="*/ 0 w 1201711"/>
              <a:gd name="connsiteY1" fmla="*/ 163427 h 354345"/>
              <a:gd name="connsiteX0" fmla="*/ 1065125 w 1065125"/>
              <a:gd name="connsiteY0" fmla="*/ 340964 h 340964"/>
              <a:gd name="connsiteX1" fmla="*/ 0 w 1065125"/>
              <a:gd name="connsiteY1" fmla="*/ 150046 h 34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5125" h="340964">
                <a:moveTo>
                  <a:pt x="1065125" y="340964"/>
                </a:moveTo>
                <a:cubicBezTo>
                  <a:pt x="659841" y="300771"/>
                  <a:pt x="304800" y="-261936"/>
                  <a:pt x="0" y="150046"/>
                </a:cubicBezTo>
              </a:path>
            </a:pathLst>
          </a:custGeom>
          <a:noFill/>
          <a:ln>
            <a:solidFill>
              <a:schemeClr val="accent2"/>
            </a:solidFill>
            <a:prstDash val="sys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2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AA79-84F4-F99D-D2AD-689EA256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Bucle do-</a:t>
            </a:r>
            <a:r>
              <a:rPr lang="es-ES" dirty="0" err="1"/>
              <a:t>while</a:t>
            </a:r>
            <a:r>
              <a:rPr lang="es-ES" dirty="0"/>
              <a:t>. Ejemplo.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494FA0-A995-F5F5-F923-A79CFDE441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15</a:t>
            </a:fld>
            <a:endParaRPr lang="es-P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C91D44-C346-7F85-8931-4997E2389EA2}"/>
              </a:ext>
            </a:extLst>
          </p:cNvPr>
          <p:cNvSpPr txBox="1"/>
          <p:nvPr/>
        </p:nvSpPr>
        <p:spPr>
          <a:xfrm>
            <a:off x="905577" y="1919004"/>
            <a:ext cx="7235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do-</a:t>
            </a:r>
            <a:r>
              <a:rPr lang="es-ES" sz="2000" b="1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while</a:t>
            </a:r>
            <a:r>
              <a:rPr lang="es-ES" sz="20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utilizado para mostrar la tabla de multiplicar de un número dado. Nótese la forma en que se realiza la condición final.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C68C5-707F-AB76-D77F-A93A4B7C374A}"/>
              </a:ext>
            </a:extLst>
          </p:cNvPr>
          <p:cNvSpPr txBox="1"/>
          <p:nvPr/>
        </p:nvSpPr>
        <p:spPr>
          <a:xfrm>
            <a:off x="8485239" y="2315268"/>
            <a:ext cx="1982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Salida:</a:t>
            </a:r>
            <a:endParaRPr lang="en-US" dirty="0">
              <a:solidFill>
                <a:schemeClr val="bg1">
                  <a:lumMod val="50000"/>
                </a:schemeClr>
              </a:solidFill>
              <a:latin typeface="Helvetica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C73869-AEB4-6276-BC17-B85E1145FACF}"/>
              </a:ext>
            </a:extLst>
          </p:cNvPr>
          <p:cNvGrpSpPr/>
          <p:nvPr/>
        </p:nvGrpSpPr>
        <p:grpSpPr>
          <a:xfrm>
            <a:off x="838200" y="-45064"/>
            <a:ext cx="4629752" cy="1015663"/>
            <a:chOff x="924025" y="1526961"/>
            <a:chExt cx="4629752" cy="101566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E045B3-9E6B-C778-AC94-4D13887020F2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1B5E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1DD166-FD73-B25A-3A2E-223A5CCBFE88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Estructura repetitiva </a:t>
              </a:r>
              <a:br>
                <a:rPr lang="es-ES" dirty="0">
                  <a:solidFill>
                    <a:schemeClr val="bg1"/>
                  </a:solidFill>
                  <a:latin typeface="Helvetica" pitchFamily="2" charset="0"/>
                </a:rPr>
              </a:br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do-</a:t>
              </a:r>
              <a:r>
                <a:rPr lang="es-ES" dirty="0" err="1">
                  <a:solidFill>
                    <a:schemeClr val="bg1"/>
                  </a:solidFill>
                  <a:latin typeface="Helvetica" pitchFamily="2" charset="0"/>
                </a:rPr>
                <a:t>while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51E6C0-FD91-5AAF-F146-EDC460167FF1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1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C152A7-B5E3-98C4-EA46-A41920DF429D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">
            <a:extLst>
              <a:ext uri="{FF2B5EF4-FFF2-40B4-BE49-F238E27FC236}">
                <a16:creationId xmlns:a16="http://schemas.microsoft.com/office/drawing/2014/main" id="{B602149C-0EAB-CBA1-385E-B377F6B5C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577" y="3091120"/>
            <a:ext cx="7235045" cy="3055160"/>
          </a:xfrm>
          <a:prstGeom prst="roundRect">
            <a:avLst>
              <a:gd name="adj" fmla="val 6090"/>
            </a:avLst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49DE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numero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981D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Scanner lector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49DE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EBC7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Scanner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(System.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72CF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72CF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EBC7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Ingrese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un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entero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entre 1 y 12: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numero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lector.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EBC7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nextInt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lector.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EBC7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nextLine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49DE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72CF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EBC7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"%d x %2d = %3d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981D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numero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numero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49DE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while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(++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&lt;=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981D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8756B3-9101-B362-2ED6-5D6C986D4407}"/>
              </a:ext>
            </a:extLst>
          </p:cNvPr>
          <p:cNvSpPr txBox="1"/>
          <p:nvPr/>
        </p:nvSpPr>
        <p:spPr>
          <a:xfrm>
            <a:off x="8455742" y="2712901"/>
            <a:ext cx="3126658" cy="3433379"/>
          </a:xfrm>
          <a:prstGeom prst="roundRect">
            <a:avLst>
              <a:gd name="adj" fmla="val 3475"/>
            </a:avLst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1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Ingrese un entero entre 1 y 12: 8</a:t>
            </a:r>
          </a:p>
          <a:p>
            <a:pPr>
              <a:lnSpc>
                <a:spcPct val="150000"/>
              </a:lnSpc>
            </a:pPr>
            <a:r>
              <a:rPr lang="es-ES" sz="11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8 x  1 =   8</a:t>
            </a:r>
          </a:p>
          <a:p>
            <a:pPr>
              <a:lnSpc>
                <a:spcPct val="150000"/>
              </a:lnSpc>
            </a:pPr>
            <a:r>
              <a:rPr lang="es-ES" sz="11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8 x  2 =  16</a:t>
            </a:r>
          </a:p>
          <a:p>
            <a:pPr>
              <a:lnSpc>
                <a:spcPct val="150000"/>
              </a:lnSpc>
            </a:pPr>
            <a:r>
              <a:rPr lang="es-ES" sz="11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8 x  3 =  24</a:t>
            </a:r>
          </a:p>
          <a:p>
            <a:pPr>
              <a:lnSpc>
                <a:spcPct val="150000"/>
              </a:lnSpc>
            </a:pPr>
            <a:r>
              <a:rPr lang="es-ES" sz="11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8 x  4 =  32</a:t>
            </a:r>
          </a:p>
          <a:p>
            <a:pPr>
              <a:lnSpc>
                <a:spcPct val="150000"/>
              </a:lnSpc>
            </a:pPr>
            <a:r>
              <a:rPr lang="es-ES" sz="11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8 x  5 =  40</a:t>
            </a:r>
          </a:p>
          <a:p>
            <a:pPr>
              <a:lnSpc>
                <a:spcPct val="150000"/>
              </a:lnSpc>
            </a:pPr>
            <a:r>
              <a:rPr lang="es-ES" sz="11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8 x  6 =  48</a:t>
            </a:r>
          </a:p>
          <a:p>
            <a:pPr>
              <a:lnSpc>
                <a:spcPct val="150000"/>
              </a:lnSpc>
            </a:pPr>
            <a:r>
              <a:rPr lang="es-ES" sz="11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8 x  7 =  56</a:t>
            </a:r>
          </a:p>
          <a:p>
            <a:pPr>
              <a:lnSpc>
                <a:spcPct val="150000"/>
              </a:lnSpc>
            </a:pPr>
            <a:r>
              <a:rPr lang="es-ES" sz="11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8 x  8 =  64</a:t>
            </a:r>
          </a:p>
          <a:p>
            <a:pPr>
              <a:lnSpc>
                <a:spcPct val="150000"/>
              </a:lnSpc>
            </a:pPr>
            <a:r>
              <a:rPr lang="es-ES" sz="11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8 x  9 =  72</a:t>
            </a:r>
          </a:p>
          <a:p>
            <a:pPr>
              <a:lnSpc>
                <a:spcPct val="150000"/>
              </a:lnSpc>
            </a:pPr>
            <a:r>
              <a:rPr lang="es-ES" sz="11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8 x 10 =  80</a:t>
            </a:r>
          </a:p>
          <a:p>
            <a:pPr>
              <a:lnSpc>
                <a:spcPct val="150000"/>
              </a:lnSpc>
            </a:pPr>
            <a:r>
              <a:rPr lang="es-ES" sz="11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8 x 11 =  88</a:t>
            </a:r>
          </a:p>
          <a:p>
            <a:pPr>
              <a:lnSpc>
                <a:spcPct val="150000"/>
              </a:lnSpc>
            </a:pPr>
            <a:r>
              <a:rPr lang="es-ES" sz="11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8 x 12 =  96</a:t>
            </a:r>
            <a:endParaRPr lang="en-US" sz="11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7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C6B983-D187-5021-011D-340D9A6463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16</a:t>
            </a:fld>
            <a:endParaRPr lang="es-P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8EC2C4-D534-A87E-5305-9BD92B9838D9}"/>
              </a:ext>
            </a:extLst>
          </p:cNvPr>
          <p:cNvGrpSpPr/>
          <p:nvPr/>
        </p:nvGrpSpPr>
        <p:grpSpPr>
          <a:xfrm>
            <a:off x="1955128" y="892964"/>
            <a:ext cx="4629752" cy="1015663"/>
            <a:chOff x="924025" y="1526961"/>
            <a:chExt cx="4629752" cy="101566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E41E11-2903-D4AD-BABB-046EDBE4AABD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1B5E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B12F7A-F286-0B30-D30E-E9A916CC839B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Estructura repetitiva </a:t>
              </a:r>
              <a:br>
                <a:rPr lang="es-ES" dirty="0">
                  <a:solidFill>
                    <a:schemeClr val="bg1"/>
                  </a:solidFill>
                  <a:latin typeface="Helvetica" pitchFamily="2" charset="0"/>
                </a:rPr>
              </a:br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do-</a:t>
              </a:r>
              <a:r>
                <a:rPr lang="es-ES" dirty="0" err="1">
                  <a:solidFill>
                    <a:schemeClr val="bg1"/>
                  </a:solidFill>
                  <a:latin typeface="Helvetica" pitchFamily="2" charset="0"/>
                </a:rPr>
                <a:t>while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EEA1CE-79B2-915B-2C77-2F1212A1BF67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1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0C6426-CF18-244B-D9EC-4576E393467C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598A8C9-355C-B375-F419-53EB7FBA52CF}"/>
              </a:ext>
            </a:extLst>
          </p:cNvPr>
          <p:cNvGrpSpPr/>
          <p:nvPr/>
        </p:nvGrpSpPr>
        <p:grpSpPr>
          <a:xfrm>
            <a:off x="1955128" y="2672054"/>
            <a:ext cx="4629752" cy="1015663"/>
            <a:chOff x="924025" y="1526961"/>
            <a:chExt cx="4629752" cy="101566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68C5937-AEC8-D4AC-1863-47EC6A0DD5D7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758F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9DA0B8-3305-EA9B-D50C-133423FA16B6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Validadores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19D950-4EA4-CB17-5AF9-0E716D1D0C97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3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44CEB-5449-91C4-4D8C-947E50150B6A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5B4B5B-713C-2D58-C773-D4CFF9997391}"/>
              </a:ext>
            </a:extLst>
          </p:cNvPr>
          <p:cNvGrpSpPr/>
          <p:nvPr/>
        </p:nvGrpSpPr>
        <p:grpSpPr>
          <a:xfrm>
            <a:off x="1955128" y="3561599"/>
            <a:ext cx="4629752" cy="1015663"/>
            <a:chOff x="924025" y="1526961"/>
            <a:chExt cx="4629752" cy="101566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5F2FB8B-07D6-48FB-E370-38EA16365289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BA75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8AFDEB-1E73-3FEA-2DFF-DBAF08C0A2B6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Menús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2F77E9-2E11-217F-40EC-8E3C7703B3BB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4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69D5F82-C60A-5B84-5E19-A1B153065B8D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0E7D35A-999B-BEC3-A1FE-83D4A699084C}"/>
              </a:ext>
            </a:extLst>
          </p:cNvPr>
          <p:cNvGrpSpPr/>
          <p:nvPr/>
        </p:nvGrpSpPr>
        <p:grpSpPr>
          <a:xfrm>
            <a:off x="1955128" y="4451144"/>
            <a:ext cx="4629752" cy="1015663"/>
            <a:chOff x="924025" y="1526961"/>
            <a:chExt cx="4629752" cy="101566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E43D48-A8F8-0DF2-1001-D5FDD5FF2C6B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8F2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BEA270-D0DD-E83C-8505-88C9D29A50BF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Práctica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50D84CE-F32A-1F88-1274-CAA8D6234924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5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1D92532-6B25-E809-E479-70119D6AA69E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32F08B-E599-8764-EE5E-B3C48CE274CF}"/>
              </a:ext>
            </a:extLst>
          </p:cNvPr>
          <p:cNvSpPr txBox="1"/>
          <p:nvPr/>
        </p:nvSpPr>
        <p:spPr>
          <a:xfrm rot="16200000">
            <a:off x="-1552306" y="2760043"/>
            <a:ext cx="55996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800" b="1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contenido</a:t>
            </a:r>
            <a:endParaRPr lang="en-US" sz="8800" b="1">
              <a:solidFill>
                <a:schemeClr val="bg1">
                  <a:lumMod val="85000"/>
                </a:schemeClr>
              </a:solidFill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DE2CAE-8A41-B1D5-42F7-A30CDBAA8CE5}"/>
              </a:ext>
            </a:extLst>
          </p:cNvPr>
          <p:cNvSpPr/>
          <p:nvPr/>
        </p:nvSpPr>
        <p:spPr>
          <a:xfrm>
            <a:off x="1801640" y="683513"/>
            <a:ext cx="9678154" cy="559961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62550A-9487-0FB4-AEF5-18BF59D1D1BB}"/>
              </a:ext>
            </a:extLst>
          </p:cNvPr>
          <p:cNvGrpSpPr/>
          <p:nvPr/>
        </p:nvGrpSpPr>
        <p:grpSpPr>
          <a:xfrm>
            <a:off x="1955128" y="1782509"/>
            <a:ext cx="4629752" cy="1015663"/>
            <a:chOff x="924025" y="1526961"/>
            <a:chExt cx="4629752" cy="10156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EE3C4A-25E0-0661-5719-DFD8A408196E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0E7D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03E694-3539-B74F-A7F9-A90BF4FC7172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Bucle infinito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BD6589-A9C6-D2FD-D50D-C5AAC8113E8A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2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0265B7-9BAF-D770-6E56-5AE1A9C41973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485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FF5603-9B71-2D8A-A460-782CD9E7236E}"/>
              </a:ext>
            </a:extLst>
          </p:cNvPr>
          <p:cNvGrpSpPr/>
          <p:nvPr/>
        </p:nvGrpSpPr>
        <p:grpSpPr>
          <a:xfrm>
            <a:off x="838200" y="-31936"/>
            <a:ext cx="4629752" cy="1015663"/>
            <a:chOff x="924025" y="1526961"/>
            <a:chExt cx="4629752" cy="10156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E657960-72E6-A0E0-D545-46225164D9FA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0E7D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2E7F9A-4E97-7150-9ECE-BDA0C922884B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Bucle infinito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9641B7-841D-68C6-7FE6-3A1454F5A0CF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2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9F3554-7B1F-77D8-9E83-4C5003E148FE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id="{F30606B3-27F0-99F5-455C-B0AF7605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¿Puede un bucle </a:t>
            </a:r>
            <a:r>
              <a:rPr lang="es-ES" u="sng" dirty="0"/>
              <a:t>do-</a:t>
            </a:r>
            <a:r>
              <a:rPr lang="es-ES" u="sng" dirty="0" err="1"/>
              <a:t>while</a:t>
            </a:r>
            <a:r>
              <a:rPr lang="es-ES" dirty="0"/>
              <a:t> ser infinito?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E662C6-2911-4CF7-8D3C-003C85D6C4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17</a:t>
            </a:fld>
            <a:endParaRPr lang="es-PE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C80494-69D9-2273-A769-5F7EE7C4E1A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b="1" dirty="0">
                <a:solidFill>
                  <a:schemeClr val="accent2"/>
                </a:solidFill>
              </a:rPr>
              <a:t>Sí.</a:t>
            </a:r>
          </a:p>
          <a:p>
            <a:r>
              <a:rPr lang="es-ES" dirty="0"/>
              <a:t>Un </a:t>
            </a:r>
            <a:r>
              <a:rPr lang="es-ES" b="1" dirty="0"/>
              <a:t>bucle infinito</a:t>
            </a:r>
            <a:r>
              <a:rPr lang="es-ES" dirty="0"/>
              <a:t> es aquel que se </a:t>
            </a:r>
            <a:r>
              <a:rPr lang="es-ES" b="1" dirty="0"/>
              <a:t>repite</a:t>
            </a:r>
            <a:r>
              <a:rPr lang="es-ES" dirty="0"/>
              <a:t> de </a:t>
            </a:r>
            <a:r>
              <a:rPr lang="es-ES" b="1" dirty="0"/>
              <a:t>forma indefinida</a:t>
            </a:r>
            <a:r>
              <a:rPr lang="es-ES" dirty="0"/>
              <a:t> debido a que la </a:t>
            </a:r>
            <a:r>
              <a:rPr lang="es-ES" b="1" dirty="0"/>
              <a:t>condición</a:t>
            </a:r>
            <a:r>
              <a:rPr lang="es-ES" dirty="0"/>
              <a:t> es </a:t>
            </a:r>
            <a:r>
              <a:rPr lang="es-ES" b="1" dirty="0"/>
              <a:t>siempre verdadera</a:t>
            </a:r>
            <a:r>
              <a:rPr lang="es-ES" dirty="0"/>
              <a:t>.</a:t>
            </a:r>
          </a:p>
          <a:p>
            <a:r>
              <a:rPr lang="es-ES" dirty="0"/>
              <a:t>Tiene un efecto perjudicial pues el </a:t>
            </a:r>
            <a:br>
              <a:rPr lang="es-ES" dirty="0"/>
            </a:br>
            <a:r>
              <a:rPr lang="es-ES" dirty="0"/>
              <a:t>programa no puede completarse.</a:t>
            </a:r>
          </a:p>
          <a:p>
            <a:r>
              <a:rPr lang="es-ES" dirty="0"/>
              <a:t>Deben evitarse los bucles infinitos.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AA913-8756-B362-F477-1B1E3DC44503}"/>
              </a:ext>
            </a:extLst>
          </p:cNvPr>
          <p:cNvSpPr txBox="1"/>
          <p:nvPr/>
        </p:nvSpPr>
        <p:spPr>
          <a:xfrm>
            <a:off x="4221945" y="5833130"/>
            <a:ext cx="2169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>
                <a:solidFill>
                  <a:srgbClr val="00B0F0"/>
                </a:solidFill>
              </a:rPr>
              <a:t>La condición siempre será verdadera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F6E7659B-D325-BF00-A28C-F5C4CBD81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1560" y="3878807"/>
            <a:ext cx="4422612" cy="2105045"/>
          </a:xfrm>
          <a:prstGeom prst="roundRect">
            <a:avLst>
              <a:gd name="adj" fmla="val 7792"/>
            </a:avLst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749DE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numero 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981D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749DE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System.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72CF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EBC7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println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(numero++);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749DE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while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(numero &gt;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981D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1CB2686-0EB2-93EB-193C-A7A550076C33}"/>
              </a:ext>
            </a:extLst>
          </p:cNvPr>
          <p:cNvSpPr/>
          <p:nvPr/>
        </p:nvSpPr>
        <p:spPr>
          <a:xfrm>
            <a:off x="6496731" y="5933044"/>
            <a:ext cx="2761636" cy="440061"/>
          </a:xfrm>
          <a:custGeom>
            <a:avLst/>
            <a:gdLst>
              <a:gd name="connsiteX0" fmla="*/ 0 w 771525"/>
              <a:gd name="connsiteY0" fmla="*/ 704850 h 704850"/>
              <a:gd name="connsiteX1" fmla="*/ 771525 w 771525"/>
              <a:gd name="connsiteY1" fmla="*/ 0 h 704850"/>
              <a:gd name="connsiteX0" fmla="*/ 0 w 942975"/>
              <a:gd name="connsiteY0" fmla="*/ 876300 h 876300"/>
              <a:gd name="connsiteX1" fmla="*/ 942975 w 942975"/>
              <a:gd name="connsiteY1" fmla="*/ 0 h 876300"/>
              <a:gd name="connsiteX0" fmla="*/ 0 w 942975"/>
              <a:gd name="connsiteY0" fmla="*/ 876300 h 876300"/>
              <a:gd name="connsiteX1" fmla="*/ 942975 w 942975"/>
              <a:gd name="connsiteY1" fmla="*/ 0 h 876300"/>
              <a:gd name="connsiteX0" fmla="*/ 0 w 952500"/>
              <a:gd name="connsiteY0" fmla="*/ 847725 h 847725"/>
              <a:gd name="connsiteX1" fmla="*/ 952500 w 952500"/>
              <a:gd name="connsiteY1" fmla="*/ 0 h 847725"/>
              <a:gd name="connsiteX0" fmla="*/ 0 w 952500"/>
              <a:gd name="connsiteY0" fmla="*/ 847725 h 862589"/>
              <a:gd name="connsiteX1" fmla="*/ 952500 w 952500"/>
              <a:gd name="connsiteY1" fmla="*/ 0 h 862589"/>
              <a:gd name="connsiteX0" fmla="*/ 0 w 952500"/>
              <a:gd name="connsiteY0" fmla="*/ 854010 h 867477"/>
              <a:gd name="connsiteX1" fmla="*/ 952500 w 952500"/>
              <a:gd name="connsiteY1" fmla="*/ 6285 h 867477"/>
              <a:gd name="connsiteX0" fmla="*/ 0 w 952500"/>
              <a:gd name="connsiteY0" fmla="*/ 847725 h 863120"/>
              <a:gd name="connsiteX1" fmla="*/ 952500 w 952500"/>
              <a:gd name="connsiteY1" fmla="*/ 0 h 863120"/>
              <a:gd name="connsiteX0" fmla="*/ 0 w 952500"/>
              <a:gd name="connsiteY0" fmla="*/ 847725 h 863838"/>
              <a:gd name="connsiteX1" fmla="*/ 952500 w 952500"/>
              <a:gd name="connsiteY1" fmla="*/ 0 h 863838"/>
              <a:gd name="connsiteX0" fmla="*/ 0 w 952500"/>
              <a:gd name="connsiteY0" fmla="*/ 847725 h 864789"/>
              <a:gd name="connsiteX1" fmla="*/ 952500 w 952500"/>
              <a:gd name="connsiteY1" fmla="*/ 0 h 864789"/>
              <a:gd name="connsiteX0" fmla="*/ 0 w 952500"/>
              <a:gd name="connsiteY0" fmla="*/ 847725 h 865667"/>
              <a:gd name="connsiteX1" fmla="*/ 952500 w 952500"/>
              <a:gd name="connsiteY1" fmla="*/ 0 h 865667"/>
              <a:gd name="connsiteX0" fmla="*/ 0 w 952500"/>
              <a:gd name="connsiteY0" fmla="*/ 869142 h 881626"/>
              <a:gd name="connsiteX1" fmla="*/ 952500 w 952500"/>
              <a:gd name="connsiteY1" fmla="*/ 21417 h 881626"/>
              <a:gd name="connsiteX0" fmla="*/ 0 w 952500"/>
              <a:gd name="connsiteY0" fmla="*/ 851026 h 864817"/>
              <a:gd name="connsiteX1" fmla="*/ 952500 w 952500"/>
              <a:gd name="connsiteY1" fmla="*/ 3301 h 864817"/>
              <a:gd name="connsiteX0" fmla="*/ 0 w 952500"/>
              <a:gd name="connsiteY0" fmla="*/ 851332 h 853264"/>
              <a:gd name="connsiteX1" fmla="*/ 952500 w 952500"/>
              <a:gd name="connsiteY1" fmla="*/ 3607 h 853264"/>
              <a:gd name="connsiteX0" fmla="*/ 0 w 2977945"/>
              <a:gd name="connsiteY0" fmla="*/ 0 h 253488"/>
              <a:gd name="connsiteX1" fmla="*/ 2977945 w 2977945"/>
              <a:gd name="connsiteY1" fmla="*/ 253488 h 253488"/>
              <a:gd name="connsiteX0" fmla="*/ 0 w 2977945"/>
              <a:gd name="connsiteY0" fmla="*/ 0 h 449197"/>
              <a:gd name="connsiteX1" fmla="*/ 2977945 w 2977945"/>
              <a:gd name="connsiteY1" fmla="*/ 253488 h 449197"/>
              <a:gd name="connsiteX0" fmla="*/ 0 w 2977945"/>
              <a:gd name="connsiteY0" fmla="*/ 21546 h 440516"/>
              <a:gd name="connsiteX1" fmla="*/ 2977945 w 2977945"/>
              <a:gd name="connsiteY1" fmla="*/ 275034 h 440516"/>
              <a:gd name="connsiteX0" fmla="*/ 0 w 2977945"/>
              <a:gd name="connsiteY0" fmla="*/ 19756 h 478862"/>
              <a:gd name="connsiteX1" fmla="*/ 2977945 w 2977945"/>
              <a:gd name="connsiteY1" fmla="*/ 273244 h 478862"/>
              <a:gd name="connsiteX0" fmla="*/ 0 w 2978026"/>
              <a:gd name="connsiteY0" fmla="*/ 17960 h 526190"/>
              <a:gd name="connsiteX1" fmla="*/ 2977945 w 2978026"/>
              <a:gd name="connsiteY1" fmla="*/ 271448 h 526190"/>
              <a:gd name="connsiteX0" fmla="*/ 0 w 2860044"/>
              <a:gd name="connsiteY0" fmla="*/ 20703 h 390081"/>
              <a:gd name="connsiteX1" fmla="*/ 2859958 w 2860044"/>
              <a:gd name="connsiteY1" fmla="*/ 107043 h 390081"/>
              <a:gd name="connsiteX0" fmla="*/ 0 w 2877836"/>
              <a:gd name="connsiteY0" fmla="*/ 18158 h 456145"/>
              <a:gd name="connsiteX1" fmla="*/ 2859958 w 2877836"/>
              <a:gd name="connsiteY1" fmla="*/ 104498 h 456145"/>
              <a:gd name="connsiteX0" fmla="*/ 0 w 2780257"/>
              <a:gd name="connsiteY0" fmla="*/ 257789 h 436787"/>
              <a:gd name="connsiteX1" fmla="*/ 2761636 w 2780257"/>
              <a:gd name="connsiteY1" fmla="*/ 0 h 436787"/>
              <a:gd name="connsiteX0" fmla="*/ 0 w 2787033"/>
              <a:gd name="connsiteY0" fmla="*/ 257789 h 486032"/>
              <a:gd name="connsiteX1" fmla="*/ 2761636 w 2787033"/>
              <a:gd name="connsiteY1" fmla="*/ 0 h 486032"/>
              <a:gd name="connsiteX0" fmla="*/ 0 w 2761636"/>
              <a:gd name="connsiteY0" fmla="*/ 257789 h 440061"/>
              <a:gd name="connsiteX1" fmla="*/ 2761636 w 2761636"/>
              <a:gd name="connsiteY1" fmla="*/ 0 h 44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61636" h="440061">
                <a:moveTo>
                  <a:pt x="0" y="257789"/>
                </a:moveTo>
                <a:cubicBezTo>
                  <a:pt x="1479754" y="259428"/>
                  <a:pt x="2727837" y="805222"/>
                  <a:pt x="2761636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2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C6B983-D187-5021-011D-340D9A6463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18</a:t>
            </a:fld>
            <a:endParaRPr lang="es-P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8EC2C4-D534-A87E-5305-9BD92B9838D9}"/>
              </a:ext>
            </a:extLst>
          </p:cNvPr>
          <p:cNvGrpSpPr/>
          <p:nvPr/>
        </p:nvGrpSpPr>
        <p:grpSpPr>
          <a:xfrm>
            <a:off x="1955128" y="892964"/>
            <a:ext cx="4629752" cy="1015663"/>
            <a:chOff x="924025" y="1526961"/>
            <a:chExt cx="4629752" cy="101566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E41E11-2903-D4AD-BABB-046EDBE4AABD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1B5E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B12F7A-F286-0B30-D30E-E9A916CC839B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Estructura repetitiva </a:t>
              </a:r>
              <a:br>
                <a:rPr lang="es-ES" dirty="0">
                  <a:solidFill>
                    <a:schemeClr val="bg1"/>
                  </a:solidFill>
                  <a:latin typeface="Helvetica" pitchFamily="2" charset="0"/>
                </a:rPr>
              </a:br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do-</a:t>
              </a:r>
              <a:r>
                <a:rPr lang="es-ES" dirty="0" err="1">
                  <a:solidFill>
                    <a:schemeClr val="bg1"/>
                  </a:solidFill>
                  <a:latin typeface="Helvetica" pitchFamily="2" charset="0"/>
                </a:rPr>
                <a:t>while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EEA1CE-79B2-915B-2C77-2F1212A1BF67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1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0C6426-CF18-244B-D9EC-4576E393467C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62550A-9487-0FB4-AEF5-18BF59D1D1BB}"/>
              </a:ext>
            </a:extLst>
          </p:cNvPr>
          <p:cNvGrpSpPr/>
          <p:nvPr/>
        </p:nvGrpSpPr>
        <p:grpSpPr>
          <a:xfrm>
            <a:off x="1955128" y="1782509"/>
            <a:ext cx="4629752" cy="1015663"/>
            <a:chOff x="924025" y="1526961"/>
            <a:chExt cx="4629752" cy="10156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EE3C4A-25E0-0661-5719-DFD8A408196E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0E7D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03E694-3539-B74F-A7F9-A90BF4FC7172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Bucle infinito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BD6589-A9C6-D2FD-D50D-C5AAC8113E8A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2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0265B7-9BAF-D770-6E56-5AE1A9C41973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5B4B5B-713C-2D58-C773-D4CFF9997391}"/>
              </a:ext>
            </a:extLst>
          </p:cNvPr>
          <p:cNvGrpSpPr/>
          <p:nvPr/>
        </p:nvGrpSpPr>
        <p:grpSpPr>
          <a:xfrm>
            <a:off x="1955128" y="3561599"/>
            <a:ext cx="4629752" cy="1015663"/>
            <a:chOff x="924025" y="1526961"/>
            <a:chExt cx="4629752" cy="101566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5F2FB8B-07D6-48FB-E370-38EA16365289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BA75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8AFDEB-1E73-3FEA-2DFF-DBAF08C0A2B6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Menús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2F77E9-2E11-217F-40EC-8E3C7703B3BB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4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69D5F82-C60A-5B84-5E19-A1B153065B8D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0E7D35A-999B-BEC3-A1FE-83D4A699084C}"/>
              </a:ext>
            </a:extLst>
          </p:cNvPr>
          <p:cNvGrpSpPr/>
          <p:nvPr/>
        </p:nvGrpSpPr>
        <p:grpSpPr>
          <a:xfrm>
            <a:off x="1955128" y="4451144"/>
            <a:ext cx="4629752" cy="1015663"/>
            <a:chOff x="924025" y="1526961"/>
            <a:chExt cx="4629752" cy="101566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E43D48-A8F8-0DF2-1001-D5FDD5FF2C6B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8F2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BEA270-D0DD-E83C-8505-88C9D29A50BF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Práctica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50D84CE-F32A-1F88-1274-CAA8D6234924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5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1D92532-6B25-E809-E479-70119D6AA69E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32F08B-E599-8764-EE5E-B3C48CE274CF}"/>
              </a:ext>
            </a:extLst>
          </p:cNvPr>
          <p:cNvSpPr txBox="1"/>
          <p:nvPr/>
        </p:nvSpPr>
        <p:spPr>
          <a:xfrm rot="16200000">
            <a:off x="-1552306" y="2760043"/>
            <a:ext cx="55996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800" b="1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contenido</a:t>
            </a:r>
            <a:endParaRPr lang="en-US" sz="8800" b="1">
              <a:solidFill>
                <a:schemeClr val="bg1">
                  <a:lumMod val="85000"/>
                </a:schemeClr>
              </a:solidFill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DE2CAE-8A41-B1D5-42F7-A30CDBAA8CE5}"/>
              </a:ext>
            </a:extLst>
          </p:cNvPr>
          <p:cNvSpPr/>
          <p:nvPr/>
        </p:nvSpPr>
        <p:spPr>
          <a:xfrm>
            <a:off x="1801640" y="683513"/>
            <a:ext cx="9678154" cy="559961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598A8C9-355C-B375-F419-53EB7FBA52CF}"/>
              </a:ext>
            </a:extLst>
          </p:cNvPr>
          <p:cNvGrpSpPr/>
          <p:nvPr/>
        </p:nvGrpSpPr>
        <p:grpSpPr>
          <a:xfrm>
            <a:off x="1955128" y="2672054"/>
            <a:ext cx="4629752" cy="1015663"/>
            <a:chOff x="924025" y="1526961"/>
            <a:chExt cx="4629752" cy="101566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68C5937-AEC8-D4AC-1863-47EC6A0DD5D7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758F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9DA0B8-3305-EA9B-D50C-133423FA16B6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Validadores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19D950-4EA4-CB17-5AF9-0E716D1D0C97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3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44CEB-5449-91C4-4D8C-947E50150B6A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812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74D6E6F-8040-8366-251F-8C77DBED7B7E}"/>
              </a:ext>
            </a:extLst>
          </p:cNvPr>
          <p:cNvGrpSpPr/>
          <p:nvPr/>
        </p:nvGrpSpPr>
        <p:grpSpPr>
          <a:xfrm>
            <a:off x="838200" y="-31937"/>
            <a:ext cx="4629752" cy="1015663"/>
            <a:chOff x="924025" y="1526961"/>
            <a:chExt cx="4629752" cy="10156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3C98A94-EFD6-9890-FFBC-3F0DDD51E39A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758F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7F354D-9F6B-1449-BC89-3DCD34366EAE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Validadores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82665B-EB8A-C36A-D28F-7CDE8E51051F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3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59A1196-DCC6-5352-BDAE-F185D452E093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C95FC-32A9-0558-3CC6-8351CBC1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Validadores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4AAD3C-7D9E-7CCB-CC46-8326F96FC7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19</a:t>
            </a:fld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12DA1-4D96-9A52-8A31-A8F36D0BAB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753102"/>
            <a:ext cx="7322574" cy="4755853"/>
          </a:xfrm>
        </p:spPr>
        <p:txBody>
          <a:bodyPr>
            <a:normAutofit/>
          </a:bodyPr>
          <a:lstStyle/>
          <a:p>
            <a:r>
              <a:rPr lang="es-ES" dirty="0"/>
              <a:t>La </a:t>
            </a:r>
            <a:r>
              <a:rPr lang="es-ES" b="1" dirty="0"/>
              <a:t>técnica</a:t>
            </a:r>
            <a:r>
              <a:rPr lang="es-ES" dirty="0"/>
              <a:t> para </a:t>
            </a:r>
            <a:r>
              <a:rPr lang="es-ES" b="1" dirty="0"/>
              <a:t>comprobar</a:t>
            </a:r>
            <a:r>
              <a:rPr lang="es-ES" dirty="0"/>
              <a:t> si una </a:t>
            </a:r>
            <a:r>
              <a:rPr lang="es-ES" b="1" dirty="0"/>
              <a:t>variable</a:t>
            </a:r>
            <a:r>
              <a:rPr lang="es-ES" dirty="0"/>
              <a:t> </a:t>
            </a:r>
            <a:r>
              <a:rPr lang="es-ES" b="1" dirty="0"/>
              <a:t>contiene</a:t>
            </a:r>
            <a:r>
              <a:rPr lang="es-ES" dirty="0"/>
              <a:t> un determinado </a:t>
            </a:r>
            <a:r>
              <a:rPr lang="es-ES" b="1" dirty="0"/>
              <a:t>valor</a:t>
            </a:r>
            <a:r>
              <a:rPr lang="es-ES" dirty="0"/>
              <a:t> se denomina </a:t>
            </a:r>
            <a:r>
              <a:rPr lang="es-ES" b="1" dirty="0">
                <a:solidFill>
                  <a:schemeClr val="accent2"/>
                </a:solidFill>
              </a:rPr>
              <a:t>validación</a:t>
            </a:r>
            <a:r>
              <a:rPr lang="es-ES" dirty="0"/>
              <a:t>.</a:t>
            </a:r>
          </a:p>
          <a:p>
            <a:r>
              <a:rPr lang="es-ES" dirty="0"/>
              <a:t>Un </a:t>
            </a:r>
            <a:r>
              <a:rPr lang="es-ES" b="1" dirty="0">
                <a:solidFill>
                  <a:schemeClr val="accent2"/>
                </a:solidFill>
              </a:rPr>
              <a:t>validador</a:t>
            </a:r>
            <a:r>
              <a:rPr lang="es-ES" dirty="0"/>
              <a:t> puede componerse de varios criterios.</a:t>
            </a:r>
          </a:p>
          <a:p>
            <a:r>
              <a:rPr lang="es-ES" dirty="0"/>
              <a:t>Un </a:t>
            </a:r>
            <a:r>
              <a:rPr lang="es-ES" b="1" dirty="0">
                <a:solidFill>
                  <a:schemeClr val="accent2"/>
                </a:solidFill>
              </a:rPr>
              <a:t>validador</a:t>
            </a:r>
            <a:r>
              <a:rPr lang="es-ES" dirty="0"/>
              <a:t> suele utilizar un </a:t>
            </a:r>
            <a:r>
              <a:rPr lang="es-ES" b="1" dirty="0" err="1">
                <a:solidFill>
                  <a:schemeClr val="accent2"/>
                </a:solidFill>
              </a:rPr>
              <a:t>check</a:t>
            </a:r>
            <a:r>
              <a:rPr lang="es-ES" dirty="0"/>
              <a:t> para guardar el resultado de su validación.</a:t>
            </a:r>
          </a:p>
          <a:p>
            <a:r>
              <a:rPr lang="es-ES" dirty="0"/>
              <a:t>Muy utilizados cuando se solicitan datos al usuario (</a:t>
            </a:r>
            <a:r>
              <a:rPr lang="es-ES" i="1" dirty="0">
                <a:solidFill>
                  <a:schemeClr val="bg1">
                    <a:lumMod val="50000"/>
                  </a:schemeClr>
                </a:solidFill>
              </a:rPr>
              <a:t>inputs</a:t>
            </a:r>
            <a:r>
              <a:rPr lang="es-ES" dirty="0"/>
              <a:t>)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129827-3252-798F-31CE-5BE928791E4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42128" y="1463929"/>
            <a:ext cx="3111672" cy="4283978"/>
          </a:xfrm>
          <a:prstGeom prst="rect">
            <a:avLst/>
          </a:prstGeom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C96AF85-EA36-2B23-AE16-6108C7073C03}"/>
              </a:ext>
            </a:extLst>
          </p:cNvPr>
          <p:cNvSpPr txBox="1"/>
          <p:nvPr/>
        </p:nvSpPr>
        <p:spPr>
          <a:xfrm>
            <a:off x="167147" y="6479920"/>
            <a:ext cx="830825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Imagen 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</a:rPr>
              <a:t>obtenida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 de: https://www.kindpng.com/picc/m/562-5621083_transparent-red-circle-outline-png-vector-checklist-png.png</a:t>
            </a:r>
          </a:p>
        </p:txBody>
      </p:sp>
    </p:spTree>
    <p:extLst>
      <p:ext uri="{BB962C8B-B14F-4D97-AF65-F5344CB8AC3E}">
        <p14:creationId xmlns:p14="http://schemas.microsoft.com/office/powerpoint/2010/main" val="117109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827A855-94AE-E27B-2CF1-C1CBE73E2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4870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091124-FA4F-E456-3590-B79B57B6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4"/>
                </a:solidFill>
              </a:rPr>
              <a:t>Dudas de la clase anterior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FC7125-C9B7-BE28-33E3-2D1AC888BF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2</a:t>
            </a:fld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C6AC8-3843-8C33-EF1C-91D8BF422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95302" y="1846263"/>
            <a:ext cx="3458497" cy="4373562"/>
          </a:xfrm>
        </p:spPr>
        <p:txBody>
          <a:bodyPr>
            <a:normAutofit fontScale="92500" lnSpcReduction="20000"/>
          </a:bodyPr>
          <a:lstStyle/>
          <a:p>
            <a:pPr marL="50800" indent="0">
              <a:lnSpc>
                <a:spcPct val="200000"/>
              </a:lnSpc>
              <a:buNone/>
            </a:pPr>
            <a:r>
              <a:rPr lang="es-ES" dirty="0" err="1">
                <a:solidFill>
                  <a:schemeClr val="bg1"/>
                </a:solidFill>
              </a:rPr>
              <a:t>while</a:t>
            </a:r>
            <a:endParaRPr lang="es-ES" dirty="0">
              <a:solidFill>
                <a:schemeClr val="bg1"/>
              </a:solidFill>
            </a:endParaRPr>
          </a:p>
          <a:p>
            <a:pPr marL="50800" indent="0">
              <a:lnSpc>
                <a:spcPct val="200000"/>
              </a:lnSpc>
              <a:buNone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Bucle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infinito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0800" indent="0">
              <a:lnSpc>
                <a:spcPct val="200000"/>
              </a:lnSpc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Contador</a:t>
            </a:r>
          </a:p>
          <a:p>
            <a:pPr marL="50800" indent="0">
              <a:lnSpc>
                <a:spcPct val="200000"/>
              </a:lnSpc>
              <a:buNone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Acumulador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0800" indent="0">
              <a:lnSpc>
                <a:spcPct val="200000"/>
              </a:lnSpc>
              <a:buNone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Usos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2B6274-A6AA-E65B-24D9-8FAA5819B668}"/>
              </a:ext>
            </a:extLst>
          </p:cNvPr>
          <p:cNvSpPr/>
          <p:nvPr/>
        </p:nvSpPr>
        <p:spPr>
          <a:xfrm>
            <a:off x="7049727" y="2045109"/>
            <a:ext cx="688258" cy="6882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01</a:t>
            </a:r>
            <a:endParaRPr lang="en-US" sz="20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F09654-EC1B-BDE9-5050-3FD4B3185C46}"/>
              </a:ext>
            </a:extLst>
          </p:cNvPr>
          <p:cNvSpPr/>
          <p:nvPr/>
        </p:nvSpPr>
        <p:spPr>
          <a:xfrm>
            <a:off x="7057101" y="2892480"/>
            <a:ext cx="688258" cy="688258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accent4">
                    <a:lumMod val="75000"/>
                  </a:schemeClr>
                </a:solidFill>
              </a:rPr>
              <a:t>02</a:t>
            </a: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8D3DBD-145C-CF5D-911F-6D7C3AB0A497}"/>
              </a:ext>
            </a:extLst>
          </p:cNvPr>
          <p:cNvSpPr/>
          <p:nvPr/>
        </p:nvSpPr>
        <p:spPr>
          <a:xfrm>
            <a:off x="7049727" y="3739851"/>
            <a:ext cx="688258" cy="688258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accent4">
                    <a:lumMod val="75000"/>
                  </a:schemeClr>
                </a:solidFill>
              </a:rPr>
              <a:t>03</a:t>
            </a: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E8EA15-F1C8-18F4-65B6-9B4EE4597338}"/>
              </a:ext>
            </a:extLst>
          </p:cNvPr>
          <p:cNvSpPr/>
          <p:nvPr/>
        </p:nvSpPr>
        <p:spPr>
          <a:xfrm>
            <a:off x="7049727" y="4587222"/>
            <a:ext cx="688258" cy="688258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accent4">
                    <a:lumMod val="75000"/>
                  </a:schemeClr>
                </a:solidFill>
              </a:rPr>
              <a:t>04</a:t>
            </a: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CA9AD61-96BF-5D18-15E2-48BD777CBD64}"/>
              </a:ext>
            </a:extLst>
          </p:cNvPr>
          <p:cNvSpPr/>
          <p:nvPr/>
        </p:nvSpPr>
        <p:spPr>
          <a:xfrm>
            <a:off x="7042353" y="5434593"/>
            <a:ext cx="688258" cy="688258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accent4">
                    <a:lumMod val="75000"/>
                  </a:schemeClr>
                </a:solidFill>
              </a:rPr>
              <a:t>05</a:t>
            </a: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FFBF85-35DA-3207-AC9F-414EBA5DDE2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alphaModFix amt="70000"/>
          </a:blip>
          <a:stretch>
            <a:fillRect/>
          </a:stretch>
        </p:blipFill>
        <p:spPr>
          <a:xfrm>
            <a:off x="2145343" y="2148426"/>
            <a:ext cx="2613469" cy="32861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994C6D6-7200-E1CB-59AA-3F7AF84096BE}"/>
              </a:ext>
            </a:extLst>
          </p:cNvPr>
          <p:cNvSpPr txBox="1"/>
          <p:nvPr/>
        </p:nvSpPr>
        <p:spPr>
          <a:xfrm>
            <a:off x="179437" y="6322468"/>
            <a:ext cx="9158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Imagen 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</a:rPr>
              <a:t>obtenida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 de:</a:t>
            </a:r>
          </a:p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https://w0.peakpx.com/wallpaper/456/15/HD-wallpaper-black-texture-ultra-aero-patterns-dark-black-pattern-texture.jpg</a:t>
            </a:r>
          </a:p>
        </p:txBody>
      </p:sp>
    </p:spTree>
    <p:extLst>
      <p:ext uri="{BB962C8B-B14F-4D97-AF65-F5344CB8AC3E}">
        <p14:creationId xmlns:p14="http://schemas.microsoft.com/office/powerpoint/2010/main" val="216320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7E9CA-0BAD-CDA0-8573-8A66F00D5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Validadores. Ejemplo (sin </a:t>
            </a:r>
            <a:r>
              <a:rPr lang="es-ES" dirty="0" err="1"/>
              <a:t>check</a:t>
            </a:r>
            <a:r>
              <a:rPr lang="es-ES" dirty="0"/>
              <a:t>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594956-45BC-5977-AA2D-D0CDF1B644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20</a:t>
            </a:fld>
            <a:endParaRPr lang="es-P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F246A7-89E4-1769-A838-7438D7C07462}"/>
              </a:ext>
            </a:extLst>
          </p:cNvPr>
          <p:cNvSpPr txBox="1"/>
          <p:nvPr/>
        </p:nvSpPr>
        <p:spPr>
          <a:xfrm>
            <a:off x="838200" y="1997839"/>
            <a:ext cx="2432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800" b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do-</a:t>
            </a:r>
            <a:r>
              <a:rPr lang="es-ES" sz="1800" b="1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while</a:t>
            </a:r>
            <a:r>
              <a:rPr lang="es-ES" sz="1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utilizado para validar el ingreso de un número entero entre 0 y 10.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188AD9-5651-71E4-8920-4333D8043511}"/>
              </a:ext>
            </a:extLst>
          </p:cNvPr>
          <p:cNvSpPr txBox="1"/>
          <p:nvPr/>
        </p:nvSpPr>
        <p:spPr>
          <a:xfrm>
            <a:off x="2472154" y="5321049"/>
            <a:ext cx="79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Salida:</a:t>
            </a:r>
            <a:endParaRPr lang="en-US" dirty="0">
              <a:solidFill>
                <a:schemeClr val="bg1">
                  <a:lumMod val="50000"/>
                </a:schemeClr>
              </a:solidFill>
              <a:latin typeface="Helvetica" pitchFamily="2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7D7A435F-8DB6-961A-4562-0633BF193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2439" y="1997839"/>
            <a:ext cx="6849587" cy="2917327"/>
          </a:xfrm>
          <a:prstGeom prst="roundRect">
            <a:avLst>
              <a:gd name="adj" fmla="val 5433"/>
            </a:avLst>
          </a:prstGeom>
          <a:solidFill>
            <a:srgbClr val="1E1F2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49DE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numero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Scanner lector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49DE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EBC7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Scanner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(System.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72CF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49DE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72CF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EBC7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Ingrese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un valor entre 0 y 10: 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numero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lector.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EBC7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nextInt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lector.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EBC7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nextLine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49DE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while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numero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&lt;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81D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0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||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numero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81D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72CF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EBC7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Usted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ingresó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numero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658FF1-D771-C4B9-4A66-49A970B38EE5}"/>
              </a:ext>
            </a:extLst>
          </p:cNvPr>
          <p:cNvSpPr txBox="1"/>
          <p:nvPr/>
        </p:nvSpPr>
        <p:spPr>
          <a:xfrm>
            <a:off x="3581401" y="5092715"/>
            <a:ext cx="3422273" cy="1388622"/>
          </a:xfrm>
          <a:prstGeom prst="roundRect">
            <a:avLst>
              <a:gd name="adj" fmla="val 6837"/>
            </a:avLst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1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Ingrese un valor entre 0 y 10: 16</a:t>
            </a:r>
          </a:p>
          <a:p>
            <a:pPr>
              <a:lnSpc>
                <a:spcPct val="150000"/>
              </a:lnSpc>
            </a:pPr>
            <a:r>
              <a:rPr lang="es-ES" sz="11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Ingrese un valor entre 0 y 10: 87</a:t>
            </a:r>
          </a:p>
          <a:p>
            <a:pPr>
              <a:lnSpc>
                <a:spcPct val="150000"/>
              </a:lnSpc>
            </a:pPr>
            <a:r>
              <a:rPr lang="es-ES" sz="11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Ingrese un valor entre 0 y 10: 45</a:t>
            </a:r>
          </a:p>
          <a:p>
            <a:pPr>
              <a:lnSpc>
                <a:spcPct val="150000"/>
              </a:lnSpc>
            </a:pPr>
            <a:r>
              <a:rPr lang="es-ES" sz="11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Ingrese un valor entre 0 y 10: 6</a:t>
            </a:r>
          </a:p>
          <a:p>
            <a:pPr>
              <a:lnSpc>
                <a:spcPct val="150000"/>
              </a:lnSpc>
            </a:pPr>
            <a:r>
              <a:rPr lang="es-ES" sz="11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Usted ingresó: 6</a:t>
            </a:r>
            <a:endParaRPr lang="en-US" sz="11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BF7335-F9B9-1355-BBA1-FE43F940DA90}"/>
              </a:ext>
            </a:extLst>
          </p:cNvPr>
          <p:cNvGrpSpPr/>
          <p:nvPr/>
        </p:nvGrpSpPr>
        <p:grpSpPr>
          <a:xfrm>
            <a:off x="838200" y="-31937"/>
            <a:ext cx="4629752" cy="1015663"/>
            <a:chOff x="924025" y="1526961"/>
            <a:chExt cx="4629752" cy="10156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D1F103-97E3-1A8C-3B84-D8E52672FFDD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758F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C6EC2B-A848-98AC-6702-01D77612CD92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Validadores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7F2320-6347-3D80-6C7B-E886930EA997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3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166DEB-2E20-8BE3-7DA5-260045956E7D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233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8F20-8205-40BA-9F0C-4D240F74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Validadores. Ejemplo (con </a:t>
            </a:r>
            <a:r>
              <a:rPr lang="es-ES" dirty="0" err="1"/>
              <a:t>check</a:t>
            </a:r>
            <a:r>
              <a:rPr lang="es-ES" dirty="0"/>
              <a:t>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FB5AB7-EB43-499E-6182-152FD591C6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21</a:t>
            </a:fld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FE9F0-9D56-D48C-B31F-6F52899D80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46263"/>
            <a:ext cx="5405284" cy="4373562"/>
          </a:xfrm>
        </p:spPr>
        <p:txBody>
          <a:bodyPr>
            <a:normAutofit/>
          </a:bodyPr>
          <a:lstStyle/>
          <a:p>
            <a:pPr marL="50800" indent="0">
              <a:buNone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Escribir un programa que solicite un número correspondiente al día de la semana. Los valores permitidos van del 1 al 7.</a:t>
            </a:r>
          </a:p>
          <a:p>
            <a:pPr marL="50800" indent="0">
              <a:buNone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Si se ingresa otro valor, el programa deberá pedir nuevamente que se ingrese el día de la semana.​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CE18851-3A52-6918-083B-F04626C42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5246" y="1843092"/>
            <a:ext cx="4258554" cy="3204671"/>
          </a:xfrm>
          <a:prstGeom prst="roundRect">
            <a:avLst>
              <a:gd name="adj" fmla="val 4159"/>
            </a:avLst>
          </a:prstGeom>
          <a:solidFill>
            <a:srgbClr val="1E1F2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49DE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981D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749DE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boolean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49DE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esDiaInvalido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49DE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true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Scanner lector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49DE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EBC7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Scanner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(System.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2CF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49DE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2CF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EBC7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Ingrese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un día (1-7): 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lector.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EBC7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nextInt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lector.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EBC7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nextLine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esDiaInvalido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= 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981D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||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981D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7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49DE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esDiaInvalido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2CF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EBC7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"Día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ingresado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+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DE4C32A-B4BA-2A68-CFEF-C06AD2ABA82C}"/>
              </a:ext>
            </a:extLst>
          </p:cNvPr>
          <p:cNvGrpSpPr/>
          <p:nvPr/>
        </p:nvGrpSpPr>
        <p:grpSpPr>
          <a:xfrm>
            <a:off x="838200" y="-31937"/>
            <a:ext cx="4629752" cy="1015663"/>
            <a:chOff x="924025" y="1526961"/>
            <a:chExt cx="4629752" cy="10156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340BDE-0C45-5B9C-5B03-B20D2093AD0B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758F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5B2F89-CDDA-230F-D7CC-89A326EECC40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Validadores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8CE772-0CD6-5C92-6823-5DC7D1F3320D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3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58EC996-AF81-EB48-D7F9-93C5C746DA36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0FCF010-090F-4C12-87A2-024615B6ECD4}"/>
              </a:ext>
            </a:extLst>
          </p:cNvPr>
          <p:cNvSpPr txBox="1"/>
          <p:nvPr/>
        </p:nvSpPr>
        <p:spPr>
          <a:xfrm>
            <a:off x="7095246" y="5262553"/>
            <a:ext cx="3422273" cy="1124884"/>
          </a:xfrm>
          <a:prstGeom prst="roundRect">
            <a:avLst>
              <a:gd name="adj" fmla="val 12955"/>
            </a:avLst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1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Ingrese un día (1-7): 0</a:t>
            </a:r>
          </a:p>
          <a:p>
            <a:pPr>
              <a:lnSpc>
                <a:spcPct val="150000"/>
              </a:lnSpc>
            </a:pPr>
            <a:r>
              <a:rPr lang="es-ES" sz="11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Ingrese un día (1-7): 11</a:t>
            </a:r>
          </a:p>
          <a:p>
            <a:pPr>
              <a:lnSpc>
                <a:spcPct val="150000"/>
              </a:lnSpc>
            </a:pPr>
            <a:r>
              <a:rPr lang="es-ES" sz="11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Ingrese un día (1-7): 5</a:t>
            </a:r>
          </a:p>
          <a:p>
            <a:pPr>
              <a:lnSpc>
                <a:spcPct val="150000"/>
              </a:lnSpc>
            </a:pPr>
            <a:r>
              <a:rPr lang="es-ES" sz="11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Día ingresado: 5</a:t>
            </a:r>
            <a:endParaRPr lang="en-US" sz="11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71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C6B983-D187-5021-011D-340D9A6463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22</a:t>
            </a:fld>
            <a:endParaRPr lang="es-P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8EC2C4-D534-A87E-5305-9BD92B9838D9}"/>
              </a:ext>
            </a:extLst>
          </p:cNvPr>
          <p:cNvGrpSpPr/>
          <p:nvPr/>
        </p:nvGrpSpPr>
        <p:grpSpPr>
          <a:xfrm>
            <a:off x="1955128" y="892964"/>
            <a:ext cx="4629752" cy="1015663"/>
            <a:chOff x="924025" y="1526961"/>
            <a:chExt cx="4629752" cy="101566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E41E11-2903-D4AD-BABB-046EDBE4AABD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1B5E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B12F7A-F286-0B30-D30E-E9A916CC839B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Estructura repetitiva </a:t>
              </a:r>
              <a:br>
                <a:rPr lang="es-ES" dirty="0">
                  <a:solidFill>
                    <a:schemeClr val="bg1"/>
                  </a:solidFill>
                  <a:latin typeface="Helvetica" pitchFamily="2" charset="0"/>
                </a:rPr>
              </a:br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do-</a:t>
              </a:r>
              <a:r>
                <a:rPr lang="es-ES" dirty="0" err="1">
                  <a:solidFill>
                    <a:schemeClr val="bg1"/>
                  </a:solidFill>
                  <a:latin typeface="Helvetica" pitchFamily="2" charset="0"/>
                </a:rPr>
                <a:t>while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EEA1CE-79B2-915B-2C77-2F1212A1BF67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1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0C6426-CF18-244B-D9EC-4576E393467C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62550A-9487-0FB4-AEF5-18BF59D1D1BB}"/>
              </a:ext>
            </a:extLst>
          </p:cNvPr>
          <p:cNvGrpSpPr/>
          <p:nvPr/>
        </p:nvGrpSpPr>
        <p:grpSpPr>
          <a:xfrm>
            <a:off x="1955128" y="1782509"/>
            <a:ext cx="4629752" cy="1015663"/>
            <a:chOff x="924025" y="1526961"/>
            <a:chExt cx="4629752" cy="10156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EE3C4A-25E0-0661-5719-DFD8A408196E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0E7D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03E694-3539-B74F-A7F9-A90BF4FC7172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Bucle infinito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BD6589-A9C6-D2FD-D50D-C5AAC8113E8A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2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0265B7-9BAF-D770-6E56-5AE1A9C41973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598A8C9-355C-B375-F419-53EB7FBA52CF}"/>
              </a:ext>
            </a:extLst>
          </p:cNvPr>
          <p:cNvGrpSpPr/>
          <p:nvPr/>
        </p:nvGrpSpPr>
        <p:grpSpPr>
          <a:xfrm>
            <a:off x="1955128" y="2672054"/>
            <a:ext cx="4629752" cy="1015663"/>
            <a:chOff x="924025" y="1526961"/>
            <a:chExt cx="4629752" cy="101566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68C5937-AEC8-D4AC-1863-47EC6A0DD5D7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758F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9DA0B8-3305-EA9B-D50C-133423FA16B6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Validadores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19D950-4EA4-CB17-5AF9-0E716D1D0C97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3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44CEB-5449-91C4-4D8C-947E50150B6A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0E7D35A-999B-BEC3-A1FE-83D4A699084C}"/>
              </a:ext>
            </a:extLst>
          </p:cNvPr>
          <p:cNvGrpSpPr/>
          <p:nvPr/>
        </p:nvGrpSpPr>
        <p:grpSpPr>
          <a:xfrm>
            <a:off x="1955128" y="4451144"/>
            <a:ext cx="4629752" cy="1015663"/>
            <a:chOff x="924025" y="1526961"/>
            <a:chExt cx="4629752" cy="101566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E43D48-A8F8-0DF2-1001-D5FDD5FF2C6B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8F2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BEA270-D0DD-E83C-8505-88C9D29A50BF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Práctica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50D84CE-F32A-1F88-1274-CAA8D6234924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5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1D92532-6B25-E809-E479-70119D6AA69E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32F08B-E599-8764-EE5E-B3C48CE274CF}"/>
              </a:ext>
            </a:extLst>
          </p:cNvPr>
          <p:cNvSpPr txBox="1"/>
          <p:nvPr/>
        </p:nvSpPr>
        <p:spPr>
          <a:xfrm rot="16200000">
            <a:off x="-1552306" y="2760043"/>
            <a:ext cx="55996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800" b="1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contenido</a:t>
            </a:r>
            <a:endParaRPr lang="en-US" sz="8800" b="1">
              <a:solidFill>
                <a:schemeClr val="bg1">
                  <a:lumMod val="85000"/>
                </a:schemeClr>
              </a:solidFill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DE2CAE-8A41-B1D5-42F7-A30CDBAA8CE5}"/>
              </a:ext>
            </a:extLst>
          </p:cNvPr>
          <p:cNvSpPr/>
          <p:nvPr/>
        </p:nvSpPr>
        <p:spPr>
          <a:xfrm>
            <a:off x="1801640" y="683513"/>
            <a:ext cx="9678154" cy="559961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5B4B5B-713C-2D58-C773-D4CFF9997391}"/>
              </a:ext>
            </a:extLst>
          </p:cNvPr>
          <p:cNvGrpSpPr/>
          <p:nvPr/>
        </p:nvGrpSpPr>
        <p:grpSpPr>
          <a:xfrm>
            <a:off x="1955128" y="3561599"/>
            <a:ext cx="4629752" cy="1015663"/>
            <a:chOff x="924025" y="1526961"/>
            <a:chExt cx="4629752" cy="101566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5F2FB8B-07D6-48FB-E370-38EA16365289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BA75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8AFDEB-1E73-3FEA-2DFF-DBAF08C0A2B6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Menús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2F77E9-2E11-217F-40EC-8E3C7703B3BB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4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69D5F82-C60A-5B84-5E19-A1B153065B8D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449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F190662-E8A5-2BBB-566E-129787588641}"/>
              </a:ext>
            </a:extLst>
          </p:cNvPr>
          <p:cNvGrpSpPr/>
          <p:nvPr/>
        </p:nvGrpSpPr>
        <p:grpSpPr>
          <a:xfrm>
            <a:off x="838200" y="-31938"/>
            <a:ext cx="4629752" cy="1015663"/>
            <a:chOff x="924025" y="1526961"/>
            <a:chExt cx="4629752" cy="10156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34E125-18E2-CAAD-594B-5900E4EFCF02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BA75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DAF3F3-8F33-15B9-E208-50A973F78766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Menús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8C40FDD-7EA9-5A3D-D6A3-4BA2C94B4BFD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4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0143538-D689-7BD5-57ED-6179C4802D52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FFE93A-1E25-9154-153C-576C2D7B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un menú?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6D49CA-4212-30FE-96F4-4577FB6925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23</a:t>
            </a:fld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12DE6-2DB5-BFE1-7C7C-E85FC6DD5B1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46263"/>
            <a:ext cx="5749413" cy="4373562"/>
          </a:xfrm>
        </p:spPr>
        <p:txBody>
          <a:bodyPr/>
          <a:lstStyle/>
          <a:p>
            <a:r>
              <a:rPr lang="es-ES" dirty="0"/>
              <a:t>Es una </a:t>
            </a:r>
            <a:r>
              <a:rPr lang="es-ES" b="1" dirty="0">
                <a:solidFill>
                  <a:schemeClr val="accent2"/>
                </a:solidFill>
              </a:rPr>
              <a:t>técnica</a:t>
            </a:r>
            <a:r>
              <a:rPr lang="es-ES" dirty="0"/>
              <a:t> de </a:t>
            </a:r>
            <a:r>
              <a:rPr lang="es-ES" b="1" dirty="0">
                <a:solidFill>
                  <a:schemeClr val="accent2"/>
                </a:solidFill>
              </a:rPr>
              <a:t>ingreso</a:t>
            </a:r>
            <a:r>
              <a:rPr lang="es-ES" dirty="0"/>
              <a:t> de </a:t>
            </a:r>
            <a:r>
              <a:rPr lang="es-ES" b="1" dirty="0">
                <a:solidFill>
                  <a:schemeClr val="accent2"/>
                </a:solidFill>
              </a:rPr>
              <a:t>datos</a:t>
            </a:r>
            <a:r>
              <a:rPr lang="es-ES" dirty="0"/>
              <a:t>.</a:t>
            </a:r>
          </a:p>
          <a:p>
            <a:r>
              <a:rPr lang="es-ES" dirty="0"/>
              <a:t>Por lo general, las </a:t>
            </a:r>
            <a:r>
              <a:rPr lang="es-ES" b="1" dirty="0"/>
              <a:t>opciones</a:t>
            </a:r>
            <a:r>
              <a:rPr lang="es-ES" dirty="0"/>
              <a:t> del menú se </a:t>
            </a:r>
            <a:r>
              <a:rPr lang="es-ES" b="1" dirty="0"/>
              <a:t>asocian</a:t>
            </a:r>
            <a:r>
              <a:rPr lang="es-ES" dirty="0"/>
              <a:t> a </a:t>
            </a:r>
            <a:r>
              <a:rPr lang="es-ES" b="1" dirty="0"/>
              <a:t>valores</a:t>
            </a:r>
            <a:r>
              <a:rPr lang="es-ES" dirty="0"/>
              <a:t> </a:t>
            </a:r>
            <a:r>
              <a:rPr lang="es-ES" b="1" dirty="0"/>
              <a:t>numéricos</a:t>
            </a:r>
            <a:r>
              <a:rPr lang="es-ES" dirty="0"/>
              <a:t> o </a:t>
            </a:r>
            <a:r>
              <a:rPr lang="es-ES" b="1" dirty="0"/>
              <a:t>caracteres</a:t>
            </a:r>
            <a:r>
              <a:rPr lang="es-ES" dirty="0"/>
              <a:t>.</a:t>
            </a:r>
          </a:p>
          <a:p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incluir</a:t>
            </a:r>
            <a:r>
              <a:rPr lang="en-US" dirty="0"/>
              <a:t> </a:t>
            </a:r>
            <a:r>
              <a:rPr lang="en-US" b="1" dirty="0" err="1"/>
              <a:t>submenús</a:t>
            </a:r>
            <a:r>
              <a:rPr lang="en-US" dirty="0"/>
              <a:t> para </a:t>
            </a:r>
            <a:r>
              <a:rPr lang="en-US" dirty="0" err="1"/>
              <a:t>ampliar</a:t>
            </a:r>
            <a:r>
              <a:rPr lang="en-US" dirty="0"/>
              <a:t> las </a:t>
            </a:r>
            <a:r>
              <a:rPr lang="en-US" dirty="0" err="1"/>
              <a:t>posibilidades</a:t>
            </a:r>
            <a:r>
              <a:rPr lang="en-US" dirty="0"/>
              <a:t> de </a:t>
            </a:r>
            <a:r>
              <a:rPr lang="en-US" dirty="0" err="1"/>
              <a:t>ingreso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8D4788-7D93-D378-0682-FEFF4F7091F4}"/>
              </a:ext>
            </a:extLst>
          </p:cNvPr>
          <p:cNvSpPr txBox="1"/>
          <p:nvPr/>
        </p:nvSpPr>
        <p:spPr>
          <a:xfrm>
            <a:off x="248266" y="6490643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Imagen 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</a:rPr>
              <a:t>obtenida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 de: https://static.packt-cdn.com/products/9781118983843/graphics/images/c18f001.jpg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026569-8EFA-A9C9-9770-1908A5140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56" y="2018412"/>
            <a:ext cx="3811544" cy="287810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1016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306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85D4-44E4-468F-317E-1C4C4D5C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menú con do-</a:t>
            </a:r>
            <a:r>
              <a:rPr lang="es-ES" dirty="0" err="1"/>
              <a:t>while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7AACF3-FEEC-A64C-4DBA-06483074D5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24</a:t>
            </a:fld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5AC9AC-C13F-000C-4401-22BA6A69C7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46263"/>
            <a:ext cx="5169310" cy="4373562"/>
          </a:xfrm>
        </p:spPr>
        <p:txBody>
          <a:bodyPr>
            <a:normAutofit/>
          </a:bodyPr>
          <a:lstStyle/>
          <a:p>
            <a:pPr marL="50800" indent="0">
              <a:buNone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Elaborar un programa que permita mostrar un menú con 3 opciones​:</a:t>
            </a:r>
          </a:p>
          <a:p>
            <a:pPr marL="50800" indent="0">
              <a:buNone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1. Agregar notas​</a:t>
            </a:r>
          </a:p>
          <a:p>
            <a:pPr marL="50800" indent="0">
              <a:buNone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2. Ver promedio​</a:t>
            </a:r>
          </a:p>
          <a:p>
            <a:pPr marL="50800" indent="0">
              <a:buNone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3. Salir​</a:t>
            </a:r>
          </a:p>
          <a:p>
            <a:pPr marL="50800" indent="0">
              <a:buNone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Al ingresar la opción 3, el programa debe terminar​.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048A88E-8100-ABE0-B685-027FC5249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206" y="1887663"/>
            <a:ext cx="4994787" cy="4468687"/>
          </a:xfrm>
          <a:prstGeom prst="roundRect">
            <a:avLst>
              <a:gd name="adj" fmla="val 4054"/>
            </a:avLst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Scanner lector =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749DE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EBC7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Scanner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(System.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72CF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749DE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opcion =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981D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String menu =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"""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|===================================|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|  Acciones disponibles:            |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|  [1] Agregar notas                |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|  [2] Ver promedio                 |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|  [3] Salir                        |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|===================================|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Ingrese una opción: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"""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749DE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System.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72CF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EBC7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println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(menu);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opcion = lector.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EBC7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nextInt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lector.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EBC7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nextLine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749DE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while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(opcion !=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981D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330A71-2948-5BDC-DF9C-49C61DE57040}"/>
              </a:ext>
            </a:extLst>
          </p:cNvPr>
          <p:cNvGrpSpPr/>
          <p:nvPr/>
        </p:nvGrpSpPr>
        <p:grpSpPr>
          <a:xfrm>
            <a:off x="838200" y="-31938"/>
            <a:ext cx="4629752" cy="1015663"/>
            <a:chOff x="924025" y="1526961"/>
            <a:chExt cx="4629752" cy="10156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D9A07B-A4C1-E835-BF06-B2E5BC47C779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BA75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64BCEE-36B2-7AC5-DA6C-B53A908ADCAA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Menús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11A052-FA42-3897-560A-141B13746A2A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4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62299E5-868B-8C21-EB77-466C97427B54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831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C6B983-D187-5021-011D-340D9A6463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25</a:t>
            </a:fld>
            <a:endParaRPr lang="es-P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8EC2C4-D534-A87E-5305-9BD92B9838D9}"/>
              </a:ext>
            </a:extLst>
          </p:cNvPr>
          <p:cNvGrpSpPr/>
          <p:nvPr/>
        </p:nvGrpSpPr>
        <p:grpSpPr>
          <a:xfrm>
            <a:off x="1955128" y="892964"/>
            <a:ext cx="4629752" cy="1015663"/>
            <a:chOff x="924025" y="1526961"/>
            <a:chExt cx="4629752" cy="101566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E41E11-2903-D4AD-BABB-046EDBE4AABD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1B5E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B12F7A-F286-0B30-D30E-E9A916CC839B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Estructura repetitiva </a:t>
              </a:r>
              <a:br>
                <a:rPr lang="es-ES" dirty="0">
                  <a:solidFill>
                    <a:schemeClr val="bg1"/>
                  </a:solidFill>
                  <a:latin typeface="Helvetica" pitchFamily="2" charset="0"/>
                </a:rPr>
              </a:br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do-</a:t>
              </a:r>
              <a:r>
                <a:rPr lang="es-ES" dirty="0" err="1">
                  <a:solidFill>
                    <a:schemeClr val="bg1"/>
                  </a:solidFill>
                  <a:latin typeface="Helvetica" pitchFamily="2" charset="0"/>
                </a:rPr>
                <a:t>while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EEA1CE-79B2-915B-2C77-2F1212A1BF67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1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0C6426-CF18-244B-D9EC-4576E393467C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62550A-9487-0FB4-AEF5-18BF59D1D1BB}"/>
              </a:ext>
            </a:extLst>
          </p:cNvPr>
          <p:cNvGrpSpPr/>
          <p:nvPr/>
        </p:nvGrpSpPr>
        <p:grpSpPr>
          <a:xfrm>
            <a:off x="1955128" y="1782509"/>
            <a:ext cx="4629752" cy="1015663"/>
            <a:chOff x="924025" y="1526961"/>
            <a:chExt cx="4629752" cy="10156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EE3C4A-25E0-0661-5719-DFD8A408196E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0E7D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03E694-3539-B74F-A7F9-A90BF4FC7172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Bucle infinito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BD6589-A9C6-D2FD-D50D-C5AAC8113E8A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2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0265B7-9BAF-D770-6E56-5AE1A9C41973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598A8C9-355C-B375-F419-53EB7FBA52CF}"/>
              </a:ext>
            </a:extLst>
          </p:cNvPr>
          <p:cNvGrpSpPr/>
          <p:nvPr/>
        </p:nvGrpSpPr>
        <p:grpSpPr>
          <a:xfrm>
            <a:off x="1955128" y="2672054"/>
            <a:ext cx="4629752" cy="1015663"/>
            <a:chOff x="924025" y="1526961"/>
            <a:chExt cx="4629752" cy="101566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68C5937-AEC8-D4AC-1863-47EC6A0DD5D7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758F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9DA0B8-3305-EA9B-D50C-133423FA16B6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Validadores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19D950-4EA4-CB17-5AF9-0E716D1D0C97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3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44CEB-5449-91C4-4D8C-947E50150B6A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5B4B5B-713C-2D58-C773-D4CFF9997391}"/>
              </a:ext>
            </a:extLst>
          </p:cNvPr>
          <p:cNvGrpSpPr/>
          <p:nvPr/>
        </p:nvGrpSpPr>
        <p:grpSpPr>
          <a:xfrm>
            <a:off x="1955128" y="3561599"/>
            <a:ext cx="4629752" cy="1015663"/>
            <a:chOff x="924025" y="1526961"/>
            <a:chExt cx="4629752" cy="101566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5F2FB8B-07D6-48FB-E370-38EA16365289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BA75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8AFDEB-1E73-3FEA-2DFF-DBAF08C0A2B6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Menús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2F77E9-2E11-217F-40EC-8E3C7703B3BB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4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69D5F82-C60A-5B84-5E19-A1B153065B8D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32F08B-E599-8764-EE5E-B3C48CE274CF}"/>
              </a:ext>
            </a:extLst>
          </p:cNvPr>
          <p:cNvSpPr txBox="1"/>
          <p:nvPr/>
        </p:nvSpPr>
        <p:spPr>
          <a:xfrm rot="16200000">
            <a:off x="-1552306" y="2760043"/>
            <a:ext cx="55996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800" b="1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contenido</a:t>
            </a:r>
            <a:endParaRPr lang="en-US" sz="8800" b="1">
              <a:solidFill>
                <a:schemeClr val="bg1">
                  <a:lumMod val="85000"/>
                </a:schemeClr>
              </a:solidFill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DE2CAE-8A41-B1D5-42F7-A30CDBAA8CE5}"/>
              </a:ext>
            </a:extLst>
          </p:cNvPr>
          <p:cNvSpPr/>
          <p:nvPr/>
        </p:nvSpPr>
        <p:spPr>
          <a:xfrm>
            <a:off x="1801640" y="683513"/>
            <a:ext cx="9678154" cy="559961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0E7D35A-999B-BEC3-A1FE-83D4A699084C}"/>
              </a:ext>
            </a:extLst>
          </p:cNvPr>
          <p:cNvGrpSpPr/>
          <p:nvPr/>
        </p:nvGrpSpPr>
        <p:grpSpPr>
          <a:xfrm>
            <a:off x="1955128" y="4451144"/>
            <a:ext cx="4629752" cy="1015663"/>
            <a:chOff x="924025" y="1526961"/>
            <a:chExt cx="4629752" cy="101566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E43D48-A8F8-0DF2-1001-D5FDD5FF2C6B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8F2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BEA270-D0DD-E83C-8505-88C9D29A50BF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Práctica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50D84CE-F32A-1F88-1274-CAA8D6234924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5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1D92532-6B25-E809-E479-70119D6AA69E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707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DE506B2-687E-51A0-48FB-0932E09BD688}"/>
              </a:ext>
            </a:extLst>
          </p:cNvPr>
          <p:cNvGrpSpPr/>
          <p:nvPr/>
        </p:nvGrpSpPr>
        <p:grpSpPr>
          <a:xfrm>
            <a:off x="9003837" y="-10831"/>
            <a:ext cx="3188163" cy="6868831"/>
            <a:chOff x="9003837" y="-10831"/>
            <a:chExt cx="3188163" cy="686883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3D1238-33A1-E4E8-1D26-C85C3515917E}"/>
                </a:ext>
              </a:extLst>
            </p:cNvPr>
            <p:cNvSpPr/>
            <p:nvPr/>
          </p:nvSpPr>
          <p:spPr>
            <a:xfrm>
              <a:off x="9006348" y="631987"/>
              <a:ext cx="3185652" cy="6226013"/>
            </a:xfrm>
            <a:prstGeom prst="rect">
              <a:avLst/>
            </a:prstGeom>
            <a:solidFill>
              <a:srgbClr val="EF47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55E8BC-4ADD-6B1D-4A0F-85DF02DF1023}"/>
                </a:ext>
              </a:extLst>
            </p:cNvPr>
            <p:cNvSpPr/>
            <p:nvPr/>
          </p:nvSpPr>
          <p:spPr>
            <a:xfrm>
              <a:off x="9003837" y="-10831"/>
              <a:ext cx="1310202" cy="4373562"/>
            </a:xfrm>
            <a:prstGeom prst="rect">
              <a:avLst/>
            </a:prstGeom>
            <a:solidFill>
              <a:srgbClr val="EF47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93AA7-ED51-494C-AD6C-F8DE3949E5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815" t="5699" r="26858" b="11376"/>
            <a:stretch/>
          </p:blipFill>
          <p:spPr>
            <a:xfrm>
              <a:off x="9229980" y="2244212"/>
              <a:ext cx="2735878" cy="236957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B273AB-794E-47E2-3011-C9C500E2C5B3}"/>
              </a:ext>
            </a:extLst>
          </p:cNvPr>
          <p:cNvGrpSpPr/>
          <p:nvPr/>
        </p:nvGrpSpPr>
        <p:grpSpPr>
          <a:xfrm>
            <a:off x="838200" y="-31939"/>
            <a:ext cx="4629752" cy="1015663"/>
            <a:chOff x="924025" y="1526961"/>
            <a:chExt cx="4629752" cy="10156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EDFD94-EA5B-4DC4-3FBF-AA7E6E4AB888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8F2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546B63-3AB6-1BAB-8FBE-059D31122AC6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Práctica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3E87AE-B8B9-335A-4E25-654DD2C602BD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5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A5CF88-5A75-E1C0-E320-5AB17228898D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254EFB-38B0-4700-46B3-B53BDC3A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Cuestionario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4194C3-3BD0-2FA3-7C14-99D2A23D25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26</a:t>
            </a:fld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FB7AA-7AF6-C948-69DE-6A0609F1D7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46263"/>
            <a:ext cx="7772400" cy="4373562"/>
          </a:xfrm>
        </p:spPr>
        <p:txBody>
          <a:bodyPr/>
          <a:lstStyle/>
          <a:p>
            <a:pPr marL="50800" indent="0">
              <a:buNone/>
            </a:pPr>
            <a:r>
              <a:rPr lang="es-ES" dirty="0"/>
              <a:t>1. Estructura repetitiva donde la condición va antes que las acciones:</a:t>
            </a:r>
          </a:p>
          <a:p>
            <a:pPr marL="50800" indent="0">
              <a:buNone/>
            </a:pPr>
            <a:endParaRPr lang="es-ES" dirty="0"/>
          </a:p>
          <a:p>
            <a:pPr marL="1022350" lvl="1" indent="-514350">
              <a:buFont typeface="+mj-lt"/>
              <a:buAutoNum type="alphaUcPeriod"/>
            </a:pPr>
            <a:r>
              <a:rPr lang="en-US" dirty="0"/>
              <a:t>for</a:t>
            </a:r>
          </a:p>
          <a:p>
            <a:pPr marL="1022350" lvl="1" indent="-514350">
              <a:buFont typeface="+mj-lt"/>
              <a:buAutoNum type="alphaUcPeriod"/>
            </a:pPr>
            <a:r>
              <a:rPr lang="en-US" dirty="0"/>
              <a:t>while</a:t>
            </a:r>
          </a:p>
          <a:p>
            <a:pPr marL="1022350" lvl="1" indent="-514350">
              <a:buFont typeface="+mj-lt"/>
              <a:buAutoNum type="alphaUcPeriod"/>
            </a:pPr>
            <a:r>
              <a:rPr lang="en-US" dirty="0"/>
              <a:t>switch</a:t>
            </a:r>
          </a:p>
          <a:p>
            <a:pPr marL="1022350" lvl="1" indent="-514350">
              <a:buFont typeface="+mj-lt"/>
              <a:buAutoNum type="alphaUcPeriod"/>
            </a:pPr>
            <a:r>
              <a:rPr lang="en-US" dirty="0"/>
              <a:t>do-while</a:t>
            </a:r>
          </a:p>
          <a:p>
            <a:pPr marL="1022350" lvl="1" indent="-514350">
              <a:buFont typeface="+mj-lt"/>
              <a:buAutoNum type="alphaUcPeriod"/>
            </a:pPr>
            <a:r>
              <a:rPr lang="en-US" dirty="0" err="1"/>
              <a:t>if..else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1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FB273AB-794E-47E2-3011-C9C500E2C5B3}"/>
              </a:ext>
            </a:extLst>
          </p:cNvPr>
          <p:cNvGrpSpPr/>
          <p:nvPr/>
        </p:nvGrpSpPr>
        <p:grpSpPr>
          <a:xfrm>
            <a:off x="838200" y="-31939"/>
            <a:ext cx="4629752" cy="1015663"/>
            <a:chOff x="924025" y="1526961"/>
            <a:chExt cx="4629752" cy="10156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EDFD94-EA5B-4DC4-3FBF-AA7E6E4AB888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8F2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546B63-3AB6-1BAB-8FBE-059D31122AC6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Práctica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3E87AE-B8B9-335A-4E25-654DD2C602BD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5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A5CF88-5A75-E1C0-E320-5AB17228898D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254EFB-38B0-4700-46B3-B53BDC3A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Cuestionario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4194C3-3BD0-2FA3-7C14-99D2A23D25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27</a:t>
            </a:fld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FB7AA-7AF6-C948-69DE-6A0609F1D7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46263"/>
            <a:ext cx="7772400" cy="4373562"/>
          </a:xfrm>
        </p:spPr>
        <p:txBody>
          <a:bodyPr/>
          <a:lstStyle/>
          <a:p>
            <a:pPr marL="50800" indent="0">
              <a:buNone/>
            </a:pPr>
            <a:r>
              <a:rPr lang="es-ES" dirty="0"/>
              <a:t>2. Estructura repetitiva donde las acciones van antes que la condición:</a:t>
            </a:r>
          </a:p>
          <a:p>
            <a:pPr marL="50800" indent="0">
              <a:buNone/>
            </a:pPr>
            <a:endParaRPr lang="es-ES" dirty="0"/>
          </a:p>
          <a:p>
            <a:pPr marL="1022350" lvl="1" indent="-514350">
              <a:buFont typeface="+mj-lt"/>
              <a:buAutoNum type="alphaUcPeriod"/>
            </a:pPr>
            <a:r>
              <a:rPr lang="en-US" dirty="0"/>
              <a:t>for</a:t>
            </a:r>
          </a:p>
          <a:p>
            <a:pPr marL="1022350" lvl="1" indent="-514350">
              <a:buFont typeface="+mj-lt"/>
              <a:buAutoNum type="alphaUcPeriod"/>
            </a:pPr>
            <a:r>
              <a:rPr lang="en-US" dirty="0"/>
              <a:t>while</a:t>
            </a:r>
          </a:p>
          <a:p>
            <a:pPr marL="1022350" lvl="1" indent="-514350">
              <a:buFont typeface="+mj-lt"/>
              <a:buAutoNum type="alphaUcPeriod"/>
            </a:pPr>
            <a:r>
              <a:rPr lang="en-US" dirty="0"/>
              <a:t>switch</a:t>
            </a:r>
          </a:p>
          <a:p>
            <a:pPr marL="1022350" lvl="1" indent="-514350">
              <a:buFont typeface="+mj-lt"/>
              <a:buAutoNum type="alphaUcPeriod"/>
            </a:pPr>
            <a:r>
              <a:rPr lang="en-US" dirty="0"/>
              <a:t>do-while</a:t>
            </a:r>
          </a:p>
          <a:p>
            <a:pPr marL="1022350" lvl="1" indent="-514350">
              <a:buFont typeface="+mj-lt"/>
              <a:buAutoNum type="alphaUcPeriod"/>
            </a:pPr>
            <a:r>
              <a:rPr lang="en-US" dirty="0" err="1"/>
              <a:t>if..else</a:t>
            </a:r>
            <a:endParaRPr lang="en-US" dirty="0"/>
          </a:p>
          <a:p>
            <a:pPr marL="50800" indent="0">
              <a:buNone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7D300B-1E5A-56B0-E5ED-06814D8A1F5F}"/>
              </a:ext>
            </a:extLst>
          </p:cNvPr>
          <p:cNvGrpSpPr/>
          <p:nvPr/>
        </p:nvGrpSpPr>
        <p:grpSpPr>
          <a:xfrm>
            <a:off x="9003837" y="-10831"/>
            <a:ext cx="3188163" cy="6868831"/>
            <a:chOff x="9003837" y="-10831"/>
            <a:chExt cx="3188163" cy="686883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1C66D4-0D9F-5867-FC98-7FE3116F4EA4}"/>
                </a:ext>
              </a:extLst>
            </p:cNvPr>
            <p:cNvSpPr/>
            <p:nvPr/>
          </p:nvSpPr>
          <p:spPr>
            <a:xfrm>
              <a:off x="9006348" y="631987"/>
              <a:ext cx="3185652" cy="6226013"/>
            </a:xfrm>
            <a:prstGeom prst="rect">
              <a:avLst/>
            </a:prstGeom>
            <a:solidFill>
              <a:srgbClr val="EF47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0DFF0B-36CB-CEE8-C27C-7CE1F67E3B6E}"/>
                </a:ext>
              </a:extLst>
            </p:cNvPr>
            <p:cNvSpPr/>
            <p:nvPr/>
          </p:nvSpPr>
          <p:spPr>
            <a:xfrm>
              <a:off x="9003837" y="-10831"/>
              <a:ext cx="1310202" cy="4373562"/>
            </a:xfrm>
            <a:prstGeom prst="rect">
              <a:avLst/>
            </a:prstGeom>
            <a:solidFill>
              <a:srgbClr val="EF47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58B2506-FB16-BF5D-3BF3-12CC2096EF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815" t="5699" r="26858" b="11376"/>
            <a:stretch/>
          </p:blipFill>
          <p:spPr>
            <a:xfrm>
              <a:off x="9229980" y="2244212"/>
              <a:ext cx="2735878" cy="2369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719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FB273AB-794E-47E2-3011-C9C500E2C5B3}"/>
              </a:ext>
            </a:extLst>
          </p:cNvPr>
          <p:cNvGrpSpPr/>
          <p:nvPr/>
        </p:nvGrpSpPr>
        <p:grpSpPr>
          <a:xfrm>
            <a:off x="838200" y="-31939"/>
            <a:ext cx="4629752" cy="1015663"/>
            <a:chOff x="924025" y="1526961"/>
            <a:chExt cx="4629752" cy="10156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EDFD94-EA5B-4DC4-3FBF-AA7E6E4AB888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8F2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546B63-3AB6-1BAB-8FBE-059D31122AC6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Práctica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3E87AE-B8B9-335A-4E25-654DD2C602BD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5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A5CF88-5A75-E1C0-E320-5AB17228898D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254EFB-38B0-4700-46B3-B53BDC3A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Cuestionario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4194C3-3BD0-2FA3-7C14-99D2A23D25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28</a:t>
            </a:fld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FB7AA-7AF6-C948-69DE-6A0609F1D7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46263"/>
            <a:ext cx="7772400" cy="4373562"/>
          </a:xfrm>
        </p:spPr>
        <p:txBody>
          <a:bodyPr/>
          <a:lstStyle/>
          <a:p>
            <a:pPr marL="50800" indent="0">
              <a:buNone/>
            </a:pPr>
            <a:r>
              <a:rPr lang="es-ES" dirty="0"/>
              <a:t>3. Estructura con la que podemos crear bucles infinitos:</a:t>
            </a:r>
          </a:p>
          <a:p>
            <a:pPr marL="50800" indent="0">
              <a:buNone/>
            </a:pPr>
            <a:endParaRPr lang="es-ES" dirty="0"/>
          </a:p>
          <a:p>
            <a:pPr marL="1022350" lvl="1" indent="-514350">
              <a:buAutoNum type="alphaUcPeriod"/>
            </a:pPr>
            <a:r>
              <a:rPr lang="es-ES" dirty="0"/>
              <a:t>Solo con </a:t>
            </a:r>
            <a:r>
              <a:rPr lang="es-ES" dirty="0" err="1"/>
              <a:t>while</a:t>
            </a:r>
            <a:r>
              <a:rPr lang="es-ES" dirty="0"/>
              <a:t>.</a:t>
            </a:r>
          </a:p>
          <a:p>
            <a:pPr marL="1022350" lvl="1" indent="-514350">
              <a:buAutoNum type="alphaUcPeriod"/>
            </a:pPr>
            <a:r>
              <a:rPr lang="es-ES" dirty="0"/>
              <a:t>Solo con switch.</a:t>
            </a:r>
          </a:p>
          <a:p>
            <a:pPr marL="1022350" lvl="1" indent="-514350">
              <a:buAutoNum type="alphaUcPeriod"/>
            </a:pPr>
            <a:r>
              <a:rPr lang="es-ES" dirty="0"/>
              <a:t>Con do-</a:t>
            </a:r>
            <a:r>
              <a:rPr lang="es-ES" dirty="0" err="1"/>
              <a:t>while</a:t>
            </a:r>
            <a:r>
              <a:rPr lang="es-ES" dirty="0"/>
              <a:t> y switch.</a:t>
            </a:r>
          </a:p>
          <a:p>
            <a:pPr marL="1022350" lvl="1" indent="-514350">
              <a:buAutoNum type="alphaUcPeriod"/>
            </a:pPr>
            <a:r>
              <a:rPr lang="es-ES" dirty="0"/>
              <a:t>Con do-</a:t>
            </a:r>
            <a:r>
              <a:rPr lang="es-ES" dirty="0" err="1"/>
              <a:t>while</a:t>
            </a:r>
            <a:r>
              <a:rPr lang="es-ES" dirty="0"/>
              <a:t> y </a:t>
            </a:r>
            <a:r>
              <a:rPr lang="es-ES" dirty="0" err="1"/>
              <a:t>while</a:t>
            </a:r>
            <a:r>
              <a:rPr lang="es-ES" dirty="0"/>
              <a:t>.</a:t>
            </a:r>
          </a:p>
          <a:p>
            <a:pPr marL="1022350" lvl="1" indent="-514350">
              <a:buAutoNum type="alphaUcPeriod"/>
            </a:pPr>
            <a:r>
              <a:rPr lang="es-ES" dirty="0"/>
              <a:t>Con todas las anteriores.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3A277C-BB97-189C-E504-12BACF34848F}"/>
              </a:ext>
            </a:extLst>
          </p:cNvPr>
          <p:cNvGrpSpPr/>
          <p:nvPr/>
        </p:nvGrpSpPr>
        <p:grpSpPr>
          <a:xfrm>
            <a:off x="9003837" y="-10831"/>
            <a:ext cx="3188163" cy="6868831"/>
            <a:chOff x="9003837" y="-10831"/>
            <a:chExt cx="3188163" cy="686883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967A859-6511-DB31-9A50-F1D6DFEF38DF}"/>
                </a:ext>
              </a:extLst>
            </p:cNvPr>
            <p:cNvSpPr/>
            <p:nvPr/>
          </p:nvSpPr>
          <p:spPr>
            <a:xfrm>
              <a:off x="9006348" y="631987"/>
              <a:ext cx="3185652" cy="6226013"/>
            </a:xfrm>
            <a:prstGeom prst="rect">
              <a:avLst/>
            </a:prstGeom>
            <a:solidFill>
              <a:srgbClr val="EF47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343DCA1-A280-8A14-1248-AEC554D1CE2A}"/>
                </a:ext>
              </a:extLst>
            </p:cNvPr>
            <p:cNvSpPr/>
            <p:nvPr/>
          </p:nvSpPr>
          <p:spPr>
            <a:xfrm>
              <a:off x="9003837" y="-10831"/>
              <a:ext cx="1310202" cy="4373562"/>
            </a:xfrm>
            <a:prstGeom prst="rect">
              <a:avLst/>
            </a:prstGeom>
            <a:solidFill>
              <a:srgbClr val="EF47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A88FCD4-1DB2-7CF7-F4B6-98A388DDE7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815" t="5699" r="26858" b="11376"/>
            <a:stretch/>
          </p:blipFill>
          <p:spPr>
            <a:xfrm>
              <a:off x="9229980" y="2244212"/>
              <a:ext cx="2735878" cy="2369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597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FB273AB-794E-47E2-3011-C9C500E2C5B3}"/>
              </a:ext>
            </a:extLst>
          </p:cNvPr>
          <p:cNvGrpSpPr/>
          <p:nvPr/>
        </p:nvGrpSpPr>
        <p:grpSpPr>
          <a:xfrm>
            <a:off x="838200" y="-31939"/>
            <a:ext cx="4629752" cy="1015663"/>
            <a:chOff x="924025" y="1526961"/>
            <a:chExt cx="4629752" cy="10156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EDFD94-EA5B-4DC4-3FBF-AA7E6E4AB888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8F2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546B63-3AB6-1BAB-8FBE-059D31122AC6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Práctica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3E87AE-B8B9-335A-4E25-654DD2C602BD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5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A5CF88-5A75-E1C0-E320-5AB17228898D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254EFB-38B0-4700-46B3-B53BDC3A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Cuestionario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4194C3-3BD0-2FA3-7C14-99D2A23D25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29</a:t>
            </a:fld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FB7AA-7AF6-C948-69DE-6A0609F1D7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46263"/>
            <a:ext cx="7772400" cy="4373562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4. Son </a:t>
            </a:r>
            <a:r>
              <a:rPr lang="en-US" dirty="0" err="1"/>
              <a:t>técnicas</a:t>
            </a:r>
            <a:r>
              <a:rPr lang="en-US" dirty="0"/>
              <a:t> </a:t>
            </a:r>
            <a:r>
              <a:rPr lang="en-US" dirty="0" err="1"/>
              <a:t>utilizadas</a:t>
            </a:r>
            <a:r>
              <a:rPr lang="en-US" dirty="0"/>
              <a:t> para </a:t>
            </a:r>
            <a:r>
              <a:rPr lang="en-US" dirty="0" err="1"/>
              <a:t>recolectar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forma </a:t>
            </a:r>
            <a:r>
              <a:rPr lang="en-US" dirty="0" err="1"/>
              <a:t>sencilla</a:t>
            </a:r>
            <a:r>
              <a:rPr lang="en-US" dirty="0"/>
              <a:t> e </a:t>
            </a:r>
            <a:r>
              <a:rPr lang="en-US" dirty="0" err="1"/>
              <a:t>intuitiva</a:t>
            </a:r>
            <a:r>
              <a:rPr lang="en-US" dirty="0"/>
              <a:t>:</a:t>
            </a:r>
          </a:p>
          <a:p>
            <a:pPr marL="50800" indent="0">
              <a:buNone/>
            </a:pPr>
            <a:endParaRPr lang="en-US" dirty="0"/>
          </a:p>
          <a:p>
            <a:pPr marL="1022350" lvl="1" indent="-514350">
              <a:buAutoNum type="alphaUcPeriod"/>
            </a:pPr>
            <a:r>
              <a:rPr lang="en-US" dirty="0" err="1"/>
              <a:t>Menús</a:t>
            </a:r>
            <a:r>
              <a:rPr lang="en-US" dirty="0"/>
              <a:t>.</a:t>
            </a:r>
          </a:p>
          <a:p>
            <a:pPr marL="1022350" lvl="1" indent="-514350">
              <a:buAutoNum type="alphaUcPeriod"/>
            </a:pPr>
            <a:r>
              <a:rPr lang="en-US" dirty="0" err="1"/>
              <a:t>Condicional</a:t>
            </a:r>
            <a:r>
              <a:rPr lang="en-US" dirty="0"/>
              <a:t> multiple.</a:t>
            </a:r>
          </a:p>
          <a:p>
            <a:pPr marL="1022350" lvl="1" indent="-514350">
              <a:buAutoNum type="alphaUcPeriod"/>
            </a:pPr>
            <a:r>
              <a:rPr lang="en-US" dirty="0" err="1"/>
              <a:t>Validadores</a:t>
            </a:r>
            <a:r>
              <a:rPr lang="en-US" dirty="0"/>
              <a:t>.</a:t>
            </a:r>
          </a:p>
          <a:p>
            <a:pPr marL="1022350" lvl="1" indent="-514350">
              <a:buAutoNum type="alphaUcPeriod"/>
            </a:pPr>
            <a:r>
              <a:rPr lang="en-US" dirty="0" err="1"/>
              <a:t>Contadores</a:t>
            </a:r>
            <a:r>
              <a:rPr lang="en-US" dirty="0"/>
              <a:t> y </a:t>
            </a:r>
            <a:r>
              <a:rPr lang="en-US" dirty="0" err="1"/>
              <a:t>Acumuladores</a:t>
            </a:r>
            <a:r>
              <a:rPr lang="en-US" dirty="0"/>
              <a:t>.</a:t>
            </a:r>
          </a:p>
          <a:p>
            <a:pPr marL="1022350" lvl="1" indent="-514350">
              <a:buAutoNum type="alphaUcPeriod"/>
            </a:pPr>
            <a:r>
              <a:rPr lang="en-US" dirty="0"/>
              <a:t>Checks.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483D4EC-046F-7349-F206-4DFA7EC351AC}"/>
              </a:ext>
            </a:extLst>
          </p:cNvPr>
          <p:cNvGrpSpPr/>
          <p:nvPr/>
        </p:nvGrpSpPr>
        <p:grpSpPr>
          <a:xfrm>
            <a:off x="9003837" y="-10831"/>
            <a:ext cx="3188163" cy="6868831"/>
            <a:chOff x="9003837" y="-10831"/>
            <a:chExt cx="3188163" cy="686883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DEB3D7B-657D-C0F2-4C04-1E80C17E7AD3}"/>
                </a:ext>
              </a:extLst>
            </p:cNvPr>
            <p:cNvSpPr/>
            <p:nvPr/>
          </p:nvSpPr>
          <p:spPr>
            <a:xfrm>
              <a:off x="9006348" y="631987"/>
              <a:ext cx="3185652" cy="6226013"/>
            </a:xfrm>
            <a:prstGeom prst="rect">
              <a:avLst/>
            </a:prstGeom>
            <a:solidFill>
              <a:srgbClr val="EF47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CEFCAB-E39C-F405-0818-6FABBF1E0E29}"/>
                </a:ext>
              </a:extLst>
            </p:cNvPr>
            <p:cNvSpPr/>
            <p:nvPr/>
          </p:nvSpPr>
          <p:spPr>
            <a:xfrm>
              <a:off x="9003837" y="-10831"/>
              <a:ext cx="1310202" cy="4373562"/>
            </a:xfrm>
            <a:prstGeom prst="rect">
              <a:avLst/>
            </a:prstGeom>
            <a:solidFill>
              <a:srgbClr val="EF47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2FF6CFE-3F0B-A475-4711-92F145DB79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815" t="5699" r="26858" b="11376"/>
            <a:stretch/>
          </p:blipFill>
          <p:spPr>
            <a:xfrm>
              <a:off x="9229980" y="2244212"/>
              <a:ext cx="2735878" cy="2369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971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68E1A10-6CC9-136F-AC6C-328D660BD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4870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091124-FA4F-E456-3590-B79B57B6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4"/>
                </a:solidFill>
              </a:rPr>
              <a:t>Dudas de la clase anterior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FC7125-C9B7-BE28-33E3-2D1AC888BF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3</a:t>
            </a:fld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C6AC8-3843-8C33-EF1C-91D8BF422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95302" y="1846263"/>
            <a:ext cx="3458497" cy="4373562"/>
          </a:xfrm>
        </p:spPr>
        <p:txBody>
          <a:bodyPr>
            <a:normAutofit fontScale="92500" lnSpcReduction="20000"/>
          </a:bodyPr>
          <a:lstStyle/>
          <a:p>
            <a:pPr marL="50800" indent="0">
              <a:lnSpc>
                <a:spcPct val="200000"/>
              </a:lnSpc>
              <a:buNone/>
            </a:pP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0800" indent="0">
              <a:lnSpc>
                <a:spcPct val="200000"/>
              </a:lnSpc>
              <a:buNone/>
            </a:pPr>
            <a:r>
              <a:rPr lang="en-US" dirty="0" err="1">
                <a:solidFill>
                  <a:schemeClr val="bg1"/>
                </a:solidFill>
              </a:rPr>
              <a:t>Bucle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infinito</a:t>
            </a:r>
            <a:endParaRPr lang="en-US" dirty="0">
              <a:solidFill>
                <a:schemeClr val="bg1"/>
              </a:solidFill>
            </a:endParaRPr>
          </a:p>
          <a:p>
            <a:pPr marL="50800" indent="0">
              <a:lnSpc>
                <a:spcPct val="200000"/>
              </a:lnSpc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Contador</a:t>
            </a:r>
          </a:p>
          <a:p>
            <a:pPr marL="50800" indent="0">
              <a:lnSpc>
                <a:spcPct val="200000"/>
              </a:lnSpc>
              <a:buNone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Acumulador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0800" indent="0">
              <a:lnSpc>
                <a:spcPct val="200000"/>
              </a:lnSpc>
              <a:buNone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Usos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2B6274-A6AA-E65B-24D9-8FAA5819B668}"/>
              </a:ext>
            </a:extLst>
          </p:cNvPr>
          <p:cNvSpPr/>
          <p:nvPr/>
        </p:nvSpPr>
        <p:spPr>
          <a:xfrm>
            <a:off x="7049727" y="2045109"/>
            <a:ext cx="688258" cy="688258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accent4">
                    <a:lumMod val="75000"/>
                  </a:schemeClr>
                </a:solidFill>
              </a:rPr>
              <a:t>01</a:t>
            </a: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F09654-EC1B-BDE9-5050-3FD4B3185C46}"/>
              </a:ext>
            </a:extLst>
          </p:cNvPr>
          <p:cNvSpPr/>
          <p:nvPr/>
        </p:nvSpPr>
        <p:spPr>
          <a:xfrm>
            <a:off x="7057101" y="2892480"/>
            <a:ext cx="688258" cy="6882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02</a:t>
            </a:r>
            <a:endParaRPr lang="en-US" sz="20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8D3DBD-145C-CF5D-911F-6D7C3AB0A497}"/>
              </a:ext>
            </a:extLst>
          </p:cNvPr>
          <p:cNvSpPr/>
          <p:nvPr/>
        </p:nvSpPr>
        <p:spPr>
          <a:xfrm>
            <a:off x="7049727" y="3739851"/>
            <a:ext cx="688258" cy="688258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accent4">
                    <a:lumMod val="75000"/>
                  </a:schemeClr>
                </a:solidFill>
              </a:rPr>
              <a:t>03</a:t>
            </a: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E8EA15-F1C8-18F4-65B6-9B4EE4597338}"/>
              </a:ext>
            </a:extLst>
          </p:cNvPr>
          <p:cNvSpPr/>
          <p:nvPr/>
        </p:nvSpPr>
        <p:spPr>
          <a:xfrm>
            <a:off x="7049727" y="4587222"/>
            <a:ext cx="688258" cy="688258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accent4">
                    <a:lumMod val="75000"/>
                  </a:schemeClr>
                </a:solidFill>
              </a:rPr>
              <a:t>04</a:t>
            </a: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CA9AD61-96BF-5D18-15E2-48BD777CBD64}"/>
              </a:ext>
            </a:extLst>
          </p:cNvPr>
          <p:cNvSpPr/>
          <p:nvPr/>
        </p:nvSpPr>
        <p:spPr>
          <a:xfrm>
            <a:off x="7042353" y="5434593"/>
            <a:ext cx="688258" cy="688258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accent4">
                    <a:lumMod val="75000"/>
                  </a:schemeClr>
                </a:solidFill>
              </a:rPr>
              <a:t>05</a:t>
            </a: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10D11-AEAA-FEEF-5F8B-7686A05602A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alphaModFix amt="70000"/>
          </a:blip>
          <a:stretch>
            <a:fillRect/>
          </a:stretch>
        </p:blipFill>
        <p:spPr>
          <a:xfrm>
            <a:off x="2195051" y="3446420"/>
            <a:ext cx="2652252" cy="12751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1C7820-3835-4B05-5564-EA26EE96E6A5}"/>
              </a:ext>
            </a:extLst>
          </p:cNvPr>
          <p:cNvSpPr txBox="1"/>
          <p:nvPr/>
        </p:nvSpPr>
        <p:spPr>
          <a:xfrm>
            <a:off x="179437" y="6322468"/>
            <a:ext cx="9158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Imagen 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</a:rPr>
              <a:t>obtenida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 de:</a:t>
            </a:r>
          </a:p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https://w0.peakpx.com/wallpaper/456/15/HD-wallpaper-black-texture-ultra-aero-patterns-dark-black-pattern-texture.jpg</a:t>
            </a:r>
          </a:p>
        </p:txBody>
      </p:sp>
    </p:spTree>
    <p:extLst>
      <p:ext uri="{BB962C8B-B14F-4D97-AF65-F5344CB8AC3E}">
        <p14:creationId xmlns:p14="http://schemas.microsoft.com/office/powerpoint/2010/main" val="332538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FB273AB-794E-47E2-3011-C9C500E2C5B3}"/>
              </a:ext>
            </a:extLst>
          </p:cNvPr>
          <p:cNvGrpSpPr/>
          <p:nvPr/>
        </p:nvGrpSpPr>
        <p:grpSpPr>
          <a:xfrm>
            <a:off x="838200" y="-31939"/>
            <a:ext cx="4629752" cy="1015663"/>
            <a:chOff x="924025" y="1526961"/>
            <a:chExt cx="4629752" cy="10156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EDFD94-EA5B-4DC4-3FBF-AA7E6E4AB888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8F2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546B63-3AB6-1BAB-8FBE-059D31122AC6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Práctica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3E87AE-B8B9-335A-4E25-654DD2C602BD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5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A5CF88-5A75-E1C0-E320-5AB17228898D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254EFB-38B0-4700-46B3-B53BDC3A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Cuestionario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4194C3-3BD0-2FA3-7C14-99D2A23D25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30</a:t>
            </a:fld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FB7AA-7AF6-C948-69DE-6A0609F1D7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46263"/>
            <a:ext cx="7637206" cy="4373562"/>
          </a:xfrm>
        </p:spPr>
        <p:txBody>
          <a:bodyPr/>
          <a:lstStyle/>
          <a:p>
            <a:pPr marL="50800" indent="0">
              <a:buNone/>
            </a:pPr>
            <a:r>
              <a:rPr lang="es-ES" dirty="0"/>
              <a:t>5. Son técnicas utilizadas para verificar que un valor cumpla con ciertos requisitos:</a:t>
            </a:r>
          </a:p>
          <a:p>
            <a:pPr marL="50800" indent="0">
              <a:buNone/>
            </a:pPr>
            <a:endParaRPr lang="es-ES" dirty="0"/>
          </a:p>
          <a:p>
            <a:pPr marL="1022350" lvl="1" indent="-514350">
              <a:buFont typeface="+mj-lt"/>
              <a:buAutoNum type="alphaUcPeriod"/>
            </a:pPr>
            <a:r>
              <a:rPr lang="es-ES" dirty="0"/>
              <a:t>Validador.</a:t>
            </a:r>
          </a:p>
          <a:p>
            <a:pPr marL="1022350" lvl="1" indent="-514350">
              <a:buFont typeface="+mj-lt"/>
              <a:buAutoNum type="alphaUcPeriod"/>
            </a:pPr>
            <a:r>
              <a:rPr lang="es-ES" dirty="0"/>
              <a:t>Contador.</a:t>
            </a:r>
          </a:p>
          <a:p>
            <a:pPr marL="1022350" lvl="1" indent="-514350">
              <a:buFont typeface="+mj-lt"/>
              <a:buAutoNum type="alphaUcPeriod"/>
            </a:pPr>
            <a:r>
              <a:rPr lang="es-ES" dirty="0" err="1"/>
              <a:t>Check</a:t>
            </a:r>
            <a:r>
              <a:rPr lang="es-ES" dirty="0"/>
              <a:t>.</a:t>
            </a:r>
          </a:p>
          <a:p>
            <a:pPr marL="1022350" lvl="1" indent="-514350">
              <a:buFont typeface="+mj-lt"/>
              <a:buAutoNum type="alphaUcPeriod"/>
            </a:pPr>
            <a:r>
              <a:rPr lang="es-ES" dirty="0"/>
              <a:t>Operador ternario.</a:t>
            </a:r>
          </a:p>
          <a:p>
            <a:pPr marL="1022350" lvl="1" indent="-514350">
              <a:buFont typeface="+mj-lt"/>
              <a:buAutoNum type="alphaUcPeriod"/>
            </a:pPr>
            <a:r>
              <a:rPr lang="es-ES" dirty="0"/>
              <a:t>Ninguna de las anteriores.</a:t>
            </a:r>
          </a:p>
          <a:p>
            <a:pPr marL="50800" indent="0">
              <a:buNone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2DACB8A-ED52-3BCE-70D0-2BACA4836F31}"/>
              </a:ext>
            </a:extLst>
          </p:cNvPr>
          <p:cNvGrpSpPr/>
          <p:nvPr/>
        </p:nvGrpSpPr>
        <p:grpSpPr>
          <a:xfrm>
            <a:off x="9003837" y="-10831"/>
            <a:ext cx="3188163" cy="6868831"/>
            <a:chOff x="9003837" y="-10831"/>
            <a:chExt cx="3188163" cy="686883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5DB0C2-88CF-567B-5460-C5ED11B3AA91}"/>
                </a:ext>
              </a:extLst>
            </p:cNvPr>
            <p:cNvSpPr/>
            <p:nvPr/>
          </p:nvSpPr>
          <p:spPr>
            <a:xfrm>
              <a:off x="9006348" y="631987"/>
              <a:ext cx="3185652" cy="6226013"/>
            </a:xfrm>
            <a:prstGeom prst="rect">
              <a:avLst/>
            </a:prstGeom>
            <a:solidFill>
              <a:srgbClr val="EF47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0F1031-21B7-4267-A1EE-7E330A4834AD}"/>
                </a:ext>
              </a:extLst>
            </p:cNvPr>
            <p:cNvSpPr/>
            <p:nvPr/>
          </p:nvSpPr>
          <p:spPr>
            <a:xfrm>
              <a:off x="9003837" y="-10831"/>
              <a:ext cx="1310202" cy="4373562"/>
            </a:xfrm>
            <a:prstGeom prst="rect">
              <a:avLst/>
            </a:prstGeom>
            <a:solidFill>
              <a:srgbClr val="EF47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3694874-373C-5900-9C9B-3AF77139E4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815" t="5699" r="26858" b="11376"/>
            <a:stretch/>
          </p:blipFill>
          <p:spPr>
            <a:xfrm>
              <a:off x="9229980" y="2244212"/>
              <a:ext cx="2735878" cy="2369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048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FB273AB-794E-47E2-3011-C9C500E2C5B3}"/>
              </a:ext>
            </a:extLst>
          </p:cNvPr>
          <p:cNvGrpSpPr/>
          <p:nvPr/>
        </p:nvGrpSpPr>
        <p:grpSpPr>
          <a:xfrm>
            <a:off x="838200" y="-31939"/>
            <a:ext cx="4629752" cy="1015663"/>
            <a:chOff x="924025" y="1526961"/>
            <a:chExt cx="4629752" cy="10156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EDFD94-EA5B-4DC4-3FBF-AA7E6E4AB888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8F2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546B63-3AB6-1BAB-8FBE-059D31122AC6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Práctica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3E87AE-B8B9-335A-4E25-654DD2C602BD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5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A5CF88-5A75-E1C0-E320-5AB17228898D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254EFB-38B0-4700-46B3-B53BDC3A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4194C3-3BD0-2FA3-7C14-99D2A23D25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31</a:t>
            </a:fld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FB7AA-7AF6-C948-69DE-6A0609F1D7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1" y="1635273"/>
            <a:ext cx="6419850" cy="4889351"/>
          </a:xfrm>
        </p:spPr>
        <p:txBody>
          <a:bodyPr>
            <a:normAutofit fontScale="70000" lnSpcReduction="20000"/>
          </a:bodyPr>
          <a:lstStyle/>
          <a:p>
            <a:pPr marL="50800" indent="0">
              <a:lnSpc>
                <a:spcPct val="120000"/>
              </a:lnSpc>
              <a:buNone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Escribir un programa que permita al usuario ingresar un número con formato para realizar una de las siguientes operaciones: </a:t>
            </a:r>
          </a:p>
          <a:p>
            <a:pPr marL="565150" indent="-514350">
              <a:lnSpc>
                <a:spcPct val="120000"/>
              </a:lnSpc>
              <a:buClr>
                <a:schemeClr val="bg1">
                  <a:lumMod val="50000"/>
                </a:schemeClr>
              </a:buClr>
              <a:buAutoNum type="alphaLcPeriod"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Determinar si es o no primo, para lo cual se debe ingresar el prefijo “P” (ejemplo: P23)</a:t>
            </a:r>
          </a:p>
          <a:p>
            <a:pPr marL="565150" indent="-514350">
              <a:lnSpc>
                <a:spcPct val="120000"/>
              </a:lnSpc>
              <a:buClr>
                <a:schemeClr val="bg1">
                  <a:lumMod val="50000"/>
                </a:schemeClr>
              </a:buClr>
              <a:buAutoNum type="alphaLcPeriod"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Hallar su factorial, para lo cual se debe ingresar el sufijo “!” (ejemplo: 8!).</a:t>
            </a:r>
          </a:p>
          <a:p>
            <a:pPr marL="50800" indent="0">
              <a:lnSpc>
                <a:spcPct val="120000"/>
              </a:lnSpc>
              <a:buNone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Luego de mostrar el resultado de la operación elegida, debe preguntarse al usuario si desea continuar o no. El programa termina cuando el usuario ingresa “no”.</a:t>
            </a:r>
          </a:p>
          <a:p>
            <a:pPr marL="50800" indent="0">
              <a:lnSpc>
                <a:spcPct val="120000"/>
              </a:lnSpc>
              <a:buNone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Validar el ingreso de valores con estructuras </a:t>
            </a:r>
            <a:r>
              <a:rPr lang="es-ES" b="1" dirty="0">
                <a:solidFill>
                  <a:schemeClr val="bg1">
                    <a:lumMod val="50000"/>
                  </a:schemeClr>
                </a:solidFill>
              </a:rPr>
              <a:t>do-</a:t>
            </a:r>
            <a:r>
              <a:rPr lang="es-ES" b="1" dirty="0" err="1">
                <a:solidFill>
                  <a:schemeClr val="bg1">
                    <a:lumMod val="50000"/>
                  </a:schemeClr>
                </a:solidFill>
              </a:rPr>
              <a:t>while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y evaluar la expresión haciendo uso de las clases </a:t>
            </a:r>
            <a:r>
              <a:rPr lang="es-ES" dirty="0" err="1">
                <a:solidFill>
                  <a:srgbClr val="00B0F0"/>
                </a:solidFill>
              </a:rPr>
              <a:t>Pattern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&amp; </a:t>
            </a:r>
            <a:r>
              <a:rPr lang="es-ES" dirty="0" err="1">
                <a:solidFill>
                  <a:schemeClr val="accent2"/>
                </a:solidFill>
              </a:rPr>
              <a:t>Matcher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3097CA-1F31-E3A7-16F3-AC58B4103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773" y="4755488"/>
            <a:ext cx="3585154" cy="15881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3CEF82-239B-015E-9A84-02FFB4742AE7}"/>
              </a:ext>
            </a:extLst>
          </p:cNvPr>
          <p:cNvSpPr txBox="1"/>
          <p:nvPr/>
        </p:nvSpPr>
        <p:spPr>
          <a:xfrm>
            <a:off x="7685773" y="550939"/>
            <a:ext cx="1497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Números primos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0DDF3-54EF-E066-22F9-7027E3287E78}"/>
              </a:ext>
            </a:extLst>
          </p:cNvPr>
          <p:cNvSpPr txBox="1"/>
          <p:nvPr/>
        </p:nvSpPr>
        <p:spPr>
          <a:xfrm>
            <a:off x="7685773" y="4359225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Factorial 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FF1E2A1-7A53-5F53-4F02-3D389BE15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5772" y="940032"/>
            <a:ext cx="3585153" cy="324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9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6BB5845-9A47-FEDC-A85E-2D014CA2F3DA}"/>
              </a:ext>
            </a:extLst>
          </p:cNvPr>
          <p:cNvSpPr/>
          <p:nvPr/>
        </p:nvSpPr>
        <p:spPr>
          <a:xfrm>
            <a:off x="0" y="6356350"/>
            <a:ext cx="7320380" cy="501650"/>
          </a:xfrm>
          <a:prstGeom prst="rect">
            <a:avLst/>
          </a:prstGeom>
          <a:solidFill>
            <a:srgbClr val="E5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03D496-97CF-4B26-B9D0-D3967604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Resumen de la sesión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7D7EB-E94C-4379-ADE6-A12EB7C4CB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1" y="1846263"/>
            <a:ext cx="6555658" cy="4373562"/>
          </a:xfrm>
        </p:spPr>
        <p:txBody>
          <a:bodyPr>
            <a:normAutofit/>
          </a:bodyPr>
          <a:lstStyle/>
          <a:p>
            <a:r>
              <a:rPr lang="es-ES" dirty="0">
                <a:latin typeface="Helvetica"/>
              </a:rPr>
              <a:t>¿Cómo funciona un bucle </a:t>
            </a:r>
            <a:r>
              <a:rPr lang="es-ES" b="1" dirty="0">
                <a:latin typeface="Helvetica"/>
              </a:rPr>
              <a:t>do-</a:t>
            </a:r>
            <a:r>
              <a:rPr lang="es-ES" b="1" dirty="0" err="1">
                <a:latin typeface="Helvetica"/>
              </a:rPr>
              <a:t>while</a:t>
            </a:r>
            <a:r>
              <a:rPr lang="es-ES" dirty="0">
                <a:latin typeface="Helvetica"/>
              </a:rPr>
              <a:t>?</a:t>
            </a:r>
          </a:p>
          <a:p>
            <a:r>
              <a:rPr lang="es-ES" dirty="0">
                <a:latin typeface="Helvetica"/>
              </a:rPr>
              <a:t>¿Qué lo diferencia de un bucle </a:t>
            </a:r>
            <a:r>
              <a:rPr lang="es-ES" b="1" dirty="0" err="1">
                <a:latin typeface="Helvetica"/>
              </a:rPr>
              <a:t>while</a:t>
            </a:r>
            <a:r>
              <a:rPr lang="es-ES" dirty="0">
                <a:latin typeface="Helvetica"/>
              </a:rPr>
              <a:t>?</a:t>
            </a:r>
          </a:p>
          <a:p>
            <a:r>
              <a:rPr lang="es-ES" dirty="0">
                <a:latin typeface="Helvetica"/>
              </a:rPr>
              <a:t>¿Qué ventajas nos da el usar un menú de opciones en nuestros programas?</a:t>
            </a:r>
          </a:p>
          <a:p>
            <a:r>
              <a:rPr lang="es-ES" dirty="0">
                <a:latin typeface="Helvetica"/>
              </a:rPr>
              <a:t>¿Qué beneficios nos brinda un </a:t>
            </a:r>
            <a:r>
              <a:rPr lang="es-ES" b="1" dirty="0">
                <a:latin typeface="Helvetica"/>
              </a:rPr>
              <a:t>validador</a:t>
            </a:r>
            <a:r>
              <a:rPr lang="es-ES" dirty="0">
                <a:latin typeface="Helvetica"/>
              </a:rPr>
              <a:t>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714D7F-9F45-47C5-88DE-53E493F191F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906163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32</a:t>
            </a:fld>
            <a:endParaRPr lang="es-P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EC220F-3C2B-B243-4B55-66FDD2674876}"/>
              </a:ext>
            </a:extLst>
          </p:cNvPr>
          <p:cNvSpPr txBox="1"/>
          <p:nvPr/>
        </p:nvSpPr>
        <p:spPr>
          <a:xfrm>
            <a:off x="101605" y="6421002"/>
            <a:ext cx="9735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Imagen </a:t>
            </a:r>
            <a:r>
              <a:rPr lang="en-US" sz="900" err="1">
                <a:solidFill>
                  <a:schemeClr val="bg1">
                    <a:lumMod val="50000"/>
                  </a:schemeClr>
                </a:solidFill>
              </a:rPr>
              <a:t>obtenida</a:t>
            </a:r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 de:</a:t>
            </a:r>
          </a:p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https://dpemfoco.com.br/wp-content/uploads/2019/08/Departamento-de-Pessoal-em-Foco-Checklist-Check-list-Checklists.png</a:t>
            </a:r>
          </a:p>
        </p:txBody>
      </p:sp>
      <p:pic>
        <p:nvPicPr>
          <p:cNvPr id="4098" name="Picture 2" descr="Departamento de Pessoal em Foco - Checklist, Check list, Checklists |  Departamento de Pessoal em Foco">
            <a:extLst>
              <a:ext uri="{FF2B5EF4-FFF2-40B4-BE49-F238E27FC236}">
                <a16:creationId xmlns:a16="http://schemas.microsoft.com/office/drawing/2014/main" id="{F8CB8AA5-99DD-1396-1A63-375719030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380" y="2484438"/>
            <a:ext cx="4871619" cy="437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70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2AAE1-A89A-796E-F861-8B102D4B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Bibliografía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7596FB-30E1-8EAC-F179-F56EE7A8D8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33</a:t>
            </a:fld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3BD92-8F52-2949-7992-63F50DB2A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46263"/>
            <a:ext cx="8370455" cy="437356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s-ES"/>
              <a:t>Tanenbaum &amp; Van </a:t>
            </a:r>
            <a:r>
              <a:rPr lang="es-ES" err="1"/>
              <a:t>Steen</a:t>
            </a:r>
            <a:r>
              <a:rPr lang="es-ES"/>
              <a:t> (2008). </a:t>
            </a:r>
            <a:r>
              <a:rPr lang="es-ES" i="1">
                <a:solidFill>
                  <a:schemeClr val="bg1">
                    <a:lumMod val="50000"/>
                  </a:schemeClr>
                </a:solidFill>
              </a:rPr>
              <a:t>Algoritmos y Estructuras de Datos - Principios y Paradigmas, 2da Edición</a:t>
            </a:r>
            <a:r>
              <a:rPr lang="es-ES"/>
              <a:t>. Pearson </a:t>
            </a:r>
            <a:r>
              <a:rPr lang="es-ES" err="1"/>
              <a:t>Education</a:t>
            </a:r>
            <a:r>
              <a:rPr lang="es-ES"/>
              <a:t>​.</a:t>
            </a:r>
          </a:p>
          <a:p>
            <a:pPr>
              <a:lnSpc>
                <a:spcPct val="120000"/>
              </a:lnSpc>
            </a:pPr>
            <a:r>
              <a:rPr lang="en-US"/>
              <a:t>Khalid A. Mughal &amp; Rolf W. Rasmussen (2017). A </a:t>
            </a:r>
            <a:r>
              <a:rPr lang="en-US" i="1">
                <a:solidFill>
                  <a:schemeClr val="bg1">
                    <a:lumMod val="50000"/>
                  </a:schemeClr>
                </a:solidFill>
              </a:rPr>
              <a:t>Programmer’s guide to Java SE 8 Oracle Certified Associate</a:t>
            </a:r>
            <a:r>
              <a:rPr lang="es-ES"/>
              <a:t>.</a:t>
            </a:r>
          </a:p>
          <a:p>
            <a:pPr>
              <a:lnSpc>
                <a:spcPct val="120000"/>
              </a:lnSpc>
            </a:pPr>
            <a:r>
              <a:rPr lang="es-ES" err="1"/>
              <a:t>Schildt</a:t>
            </a:r>
            <a:r>
              <a:rPr lang="es-ES"/>
              <a:t>, Herbert (2019). </a:t>
            </a:r>
            <a:r>
              <a:rPr lang="es-ES" i="1">
                <a:solidFill>
                  <a:schemeClr val="bg1">
                    <a:lumMod val="50000"/>
                  </a:schemeClr>
                </a:solidFill>
              </a:rPr>
              <a:t>A Java </a:t>
            </a:r>
            <a:r>
              <a:rPr lang="es-ES" i="1" err="1">
                <a:solidFill>
                  <a:schemeClr val="bg1">
                    <a:lumMod val="50000"/>
                  </a:schemeClr>
                </a:solidFill>
              </a:rPr>
              <a:t>Beginner’s</a:t>
            </a:r>
            <a:r>
              <a:rPr lang="es-ES" i="1">
                <a:solidFill>
                  <a:schemeClr val="bg1">
                    <a:lumMod val="50000"/>
                  </a:schemeClr>
                </a:solidFill>
              </a:rPr>
              <a:t> Guide </a:t>
            </a:r>
            <a:r>
              <a:rPr lang="es-ES" i="1" err="1">
                <a:solidFill>
                  <a:schemeClr val="bg1">
                    <a:lumMod val="50000"/>
                  </a:schemeClr>
                </a:solidFill>
              </a:rPr>
              <a:t>Eighth</a:t>
            </a:r>
            <a:r>
              <a:rPr lang="es-ES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i="1" err="1">
                <a:solidFill>
                  <a:schemeClr val="bg1">
                    <a:lumMod val="50000"/>
                  </a:schemeClr>
                </a:solidFill>
              </a:rPr>
              <a:t>Edition</a:t>
            </a:r>
            <a:r>
              <a:rPr lang="es-ES"/>
              <a:t>. Oracle </a:t>
            </a:r>
            <a:r>
              <a:rPr lang="es-ES" err="1"/>
              <a:t>Press</a:t>
            </a:r>
            <a:r>
              <a:rPr lang="es-ES"/>
              <a:t>.</a:t>
            </a:r>
          </a:p>
          <a:p>
            <a:pPr>
              <a:lnSpc>
                <a:spcPct val="120000"/>
              </a:lnSpc>
            </a:pPr>
            <a:r>
              <a:rPr lang="es-ES" err="1"/>
              <a:t>Schildt</a:t>
            </a:r>
            <a:r>
              <a:rPr lang="es-ES"/>
              <a:t>, Herbert (2019). </a:t>
            </a:r>
            <a:r>
              <a:rPr lang="es-ES" i="1">
                <a:solidFill>
                  <a:schemeClr val="bg1">
                    <a:lumMod val="50000"/>
                  </a:schemeClr>
                </a:solidFill>
              </a:rPr>
              <a:t>Java </a:t>
            </a:r>
            <a:r>
              <a:rPr lang="es-ES" i="1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es-ES" i="1">
                <a:solidFill>
                  <a:schemeClr val="bg1">
                    <a:lumMod val="50000"/>
                  </a:schemeClr>
                </a:solidFill>
              </a:rPr>
              <a:t> Complete Reference </a:t>
            </a:r>
            <a:r>
              <a:rPr lang="es-ES" i="1" err="1">
                <a:solidFill>
                  <a:schemeClr val="bg1">
                    <a:lumMod val="50000"/>
                  </a:schemeClr>
                </a:solidFill>
              </a:rPr>
              <a:t>Eleventh</a:t>
            </a:r>
            <a:r>
              <a:rPr lang="es-ES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i="1" err="1">
                <a:solidFill>
                  <a:schemeClr val="bg1">
                    <a:lumMod val="50000"/>
                  </a:schemeClr>
                </a:solidFill>
              </a:rPr>
              <a:t>Edition</a:t>
            </a:r>
            <a:r>
              <a:rPr lang="es-ES"/>
              <a:t>. Oracle </a:t>
            </a:r>
            <a:r>
              <a:rPr lang="es-ES" err="1"/>
              <a:t>Press</a:t>
            </a:r>
            <a:r>
              <a:rPr lang="es-ES"/>
              <a:t>.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21AEC-CD51-7E5F-26CB-5CDC143BC8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118"/>
          <a:stretch/>
        </p:blipFill>
        <p:spPr>
          <a:xfrm>
            <a:off x="9208655" y="1057997"/>
            <a:ext cx="2983345" cy="5168601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B7CE11-3AE4-2A5E-0825-C0E9DFAB006E}"/>
              </a:ext>
            </a:extLst>
          </p:cNvPr>
          <p:cNvSpPr txBox="1"/>
          <p:nvPr/>
        </p:nvSpPr>
        <p:spPr>
          <a:xfrm>
            <a:off x="101605" y="6421002"/>
            <a:ext cx="9735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Imagen </a:t>
            </a:r>
            <a:r>
              <a:rPr lang="en-US" sz="900" err="1">
                <a:solidFill>
                  <a:schemeClr val="bg1">
                    <a:lumMod val="50000"/>
                  </a:schemeClr>
                </a:solidFill>
              </a:rPr>
              <a:t>obtenida</a:t>
            </a:r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 de:</a:t>
            </a:r>
          </a:p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https://pngimg.com/d/book_PNG51088.png</a:t>
            </a:r>
          </a:p>
        </p:txBody>
      </p:sp>
    </p:spTree>
    <p:extLst>
      <p:ext uri="{BB962C8B-B14F-4D97-AF65-F5344CB8AC3E}">
        <p14:creationId xmlns:p14="http://schemas.microsoft.com/office/powerpoint/2010/main" val="359810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A098835-089C-1A55-6A2F-B0401606A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4870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091124-FA4F-E456-3590-B79B57B6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4"/>
                </a:solidFill>
              </a:rPr>
              <a:t>Dudas de la clase anterior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FC7125-C9B7-BE28-33E3-2D1AC888BF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4</a:t>
            </a:fld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C6AC8-3843-8C33-EF1C-91D8BF422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95302" y="1846263"/>
            <a:ext cx="3458497" cy="4373562"/>
          </a:xfrm>
        </p:spPr>
        <p:txBody>
          <a:bodyPr>
            <a:normAutofit fontScale="92500" lnSpcReduction="20000"/>
          </a:bodyPr>
          <a:lstStyle/>
          <a:p>
            <a:pPr marL="50800" indent="0">
              <a:lnSpc>
                <a:spcPct val="200000"/>
              </a:lnSpc>
              <a:buNone/>
            </a:pP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0800" indent="0">
              <a:lnSpc>
                <a:spcPct val="200000"/>
              </a:lnSpc>
              <a:buNone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Bucle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infinito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0800" indent="0">
              <a:lnSpc>
                <a:spcPct val="2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Contador</a:t>
            </a:r>
          </a:p>
          <a:p>
            <a:pPr marL="50800" indent="0">
              <a:lnSpc>
                <a:spcPct val="200000"/>
              </a:lnSpc>
              <a:buNone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Acumulador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0800" indent="0">
              <a:lnSpc>
                <a:spcPct val="200000"/>
              </a:lnSpc>
              <a:buNone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Usos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2B6274-A6AA-E65B-24D9-8FAA5819B668}"/>
              </a:ext>
            </a:extLst>
          </p:cNvPr>
          <p:cNvSpPr/>
          <p:nvPr/>
        </p:nvSpPr>
        <p:spPr>
          <a:xfrm>
            <a:off x="7049727" y="2045109"/>
            <a:ext cx="688258" cy="688258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accent4">
                    <a:lumMod val="75000"/>
                  </a:schemeClr>
                </a:solidFill>
              </a:rPr>
              <a:t>01</a:t>
            </a: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F09654-EC1B-BDE9-5050-3FD4B3185C46}"/>
              </a:ext>
            </a:extLst>
          </p:cNvPr>
          <p:cNvSpPr/>
          <p:nvPr/>
        </p:nvSpPr>
        <p:spPr>
          <a:xfrm>
            <a:off x="7057101" y="2892480"/>
            <a:ext cx="688258" cy="688258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accent4">
                    <a:lumMod val="75000"/>
                  </a:schemeClr>
                </a:solidFill>
              </a:rPr>
              <a:t>02</a:t>
            </a: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8D3DBD-145C-CF5D-911F-6D7C3AB0A497}"/>
              </a:ext>
            </a:extLst>
          </p:cNvPr>
          <p:cNvSpPr/>
          <p:nvPr/>
        </p:nvSpPr>
        <p:spPr>
          <a:xfrm>
            <a:off x="7049727" y="3739851"/>
            <a:ext cx="688258" cy="6882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03</a:t>
            </a:r>
            <a:endParaRPr lang="en-US" sz="20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E8EA15-F1C8-18F4-65B6-9B4EE4597338}"/>
              </a:ext>
            </a:extLst>
          </p:cNvPr>
          <p:cNvSpPr/>
          <p:nvPr/>
        </p:nvSpPr>
        <p:spPr>
          <a:xfrm>
            <a:off x="7049727" y="4587222"/>
            <a:ext cx="688258" cy="688258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accent4">
                    <a:lumMod val="75000"/>
                  </a:schemeClr>
                </a:solidFill>
              </a:rPr>
              <a:t>04</a:t>
            </a: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CA9AD61-96BF-5D18-15E2-48BD777CBD64}"/>
              </a:ext>
            </a:extLst>
          </p:cNvPr>
          <p:cNvSpPr/>
          <p:nvPr/>
        </p:nvSpPr>
        <p:spPr>
          <a:xfrm>
            <a:off x="7042353" y="5434593"/>
            <a:ext cx="688258" cy="688258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accent4">
                    <a:lumMod val="75000"/>
                  </a:schemeClr>
                </a:solidFill>
              </a:rPr>
              <a:t>05</a:t>
            </a: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98C8BD-250B-18CC-01D0-4D352DA827F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alphaModFix amt="70000"/>
          </a:blip>
          <a:stretch>
            <a:fillRect/>
          </a:stretch>
        </p:blipFill>
        <p:spPr>
          <a:xfrm>
            <a:off x="1927124" y="2719091"/>
            <a:ext cx="2369575" cy="23695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DD2A48-FD89-435E-90C6-31E7749E625E}"/>
              </a:ext>
            </a:extLst>
          </p:cNvPr>
          <p:cNvSpPr txBox="1"/>
          <p:nvPr/>
        </p:nvSpPr>
        <p:spPr>
          <a:xfrm>
            <a:off x="179437" y="6322468"/>
            <a:ext cx="9158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Imagen 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</a:rPr>
              <a:t>obtenida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 de:</a:t>
            </a:r>
          </a:p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https://w0.peakpx.com/wallpaper/456/15/HD-wallpaper-black-texture-ultra-aero-patterns-dark-black-pattern-texture.jpg</a:t>
            </a:r>
          </a:p>
        </p:txBody>
      </p:sp>
    </p:spTree>
    <p:extLst>
      <p:ext uri="{BB962C8B-B14F-4D97-AF65-F5344CB8AC3E}">
        <p14:creationId xmlns:p14="http://schemas.microsoft.com/office/powerpoint/2010/main" val="403972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E573153-4A58-AE2D-0283-F5310DD1A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4870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091124-FA4F-E456-3590-B79B57B6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4"/>
                </a:solidFill>
              </a:rPr>
              <a:t>Dudas de la clase anterior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FC7125-C9B7-BE28-33E3-2D1AC888BF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5</a:t>
            </a:fld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C6AC8-3843-8C33-EF1C-91D8BF422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95302" y="1846263"/>
            <a:ext cx="3458497" cy="4373562"/>
          </a:xfrm>
        </p:spPr>
        <p:txBody>
          <a:bodyPr>
            <a:normAutofit fontScale="92500" lnSpcReduction="20000"/>
          </a:bodyPr>
          <a:lstStyle/>
          <a:p>
            <a:pPr marL="50800" indent="0">
              <a:lnSpc>
                <a:spcPct val="200000"/>
              </a:lnSpc>
              <a:buNone/>
            </a:pP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0800" indent="0">
              <a:lnSpc>
                <a:spcPct val="200000"/>
              </a:lnSpc>
              <a:buNone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Bucle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infinito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0800" indent="0">
              <a:lnSpc>
                <a:spcPct val="200000"/>
              </a:lnSpc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Contador</a:t>
            </a:r>
          </a:p>
          <a:p>
            <a:pPr marL="50800" indent="0">
              <a:lnSpc>
                <a:spcPct val="200000"/>
              </a:lnSpc>
              <a:buNone/>
            </a:pPr>
            <a:r>
              <a:rPr lang="en-US" dirty="0" err="1">
                <a:solidFill>
                  <a:schemeClr val="bg1"/>
                </a:solidFill>
              </a:rPr>
              <a:t>Acumulador</a:t>
            </a:r>
            <a:endParaRPr lang="en-US" dirty="0">
              <a:solidFill>
                <a:schemeClr val="bg1"/>
              </a:solidFill>
            </a:endParaRPr>
          </a:p>
          <a:p>
            <a:pPr marL="50800" indent="0">
              <a:lnSpc>
                <a:spcPct val="200000"/>
              </a:lnSpc>
              <a:buNone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Usos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2B6274-A6AA-E65B-24D9-8FAA5819B668}"/>
              </a:ext>
            </a:extLst>
          </p:cNvPr>
          <p:cNvSpPr/>
          <p:nvPr/>
        </p:nvSpPr>
        <p:spPr>
          <a:xfrm>
            <a:off x="7049727" y="2045109"/>
            <a:ext cx="688258" cy="688258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accent4">
                    <a:lumMod val="75000"/>
                  </a:schemeClr>
                </a:solidFill>
              </a:rPr>
              <a:t>01</a:t>
            </a: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F09654-EC1B-BDE9-5050-3FD4B3185C46}"/>
              </a:ext>
            </a:extLst>
          </p:cNvPr>
          <p:cNvSpPr/>
          <p:nvPr/>
        </p:nvSpPr>
        <p:spPr>
          <a:xfrm>
            <a:off x="7057101" y="2892480"/>
            <a:ext cx="688258" cy="688258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accent4">
                    <a:lumMod val="75000"/>
                  </a:schemeClr>
                </a:solidFill>
              </a:rPr>
              <a:t>02</a:t>
            </a: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8D3DBD-145C-CF5D-911F-6D7C3AB0A497}"/>
              </a:ext>
            </a:extLst>
          </p:cNvPr>
          <p:cNvSpPr/>
          <p:nvPr/>
        </p:nvSpPr>
        <p:spPr>
          <a:xfrm>
            <a:off x="7049727" y="3739851"/>
            <a:ext cx="688258" cy="688258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accent4">
                    <a:lumMod val="75000"/>
                  </a:schemeClr>
                </a:solidFill>
              </a:rPr>
              <a:t>03</a:t>
            </a: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E8EA15-F1C8-18F4-65B6-9B4EE4597338}"/>
              </a:ext>
            </a:extLst>
          </p:cNvPr>
          <p:cNvSpPr/>
          <p:nvPr/>
        </p:nvSpPr>
        <p:spPr>
          <a:xfrm>
            <a:off x="7049727" y="4587222"/>
            <a:ext cx="688258" cy="6882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04</a:t>
            </a:r>
            <a:endParaRPr lang="en-US" sz="20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CA9AD61-96BF-5D18-15E2-48BD777CBD64}"/>
              </a:ext>
            </a:extLst>
          </p:cNvPr>
          <p:cNvSpPr/>
          <p:nvPr/>
        </p:nvSpPr>
        <p:spPr>
          <a:xfrm>
            <a:off x="7042353" y="5434593"/>
            <a:ext cx="688258" cy="688258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accent4">
                    <a:lumMod val="75000"/>
                  </a:schemeClr>
                </a:solidFill>
              </a:rPr>
              <a:t>05</a:t>
            </a: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F688A1-6D05-0616-C594-717E3CF60A7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alphaModFix amt="70000"/>
          </a:blip>
          <a:stretch>
            <a:fillRect/>
          </a:stretch>
        </p:blipFill>
        <p:spPr>
          <a:xfrm>
            <a:off x="2570237" y="3133040"/>
            <a:ext cx="1901880" cy="19018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955146-59D0-7416-7D5F-5B2BD74587C4}"/>
              </a:ext>
            </a:extLst>
          </p:cNvPr>
          <p:cNvSpPr txBox="1"/>
          <p:nvPr/>
        </p:nvSpPr>
        <p:spPr>
          <a:xfrm>
            <a:off x="179437" y="6322468"/>
            <a:ext cx="9158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Imagen 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</a:rPr>
              <a:t>obtenida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 de:</a:t>
            </a:r>
          </a:p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https://w0.peakpx.com/wallpaper/456/15/HD-wallpaper-black-texture-ultra-aero-patterns-dark-black-pattern-texture.jpg</a:t>
            </a:r>
          </a:p>
        </p:txBody>
      </p:sp>
    </p:spTree>
    <p:extLst>
      <p:ext uri="{BB962C8B-B14F-4D97-AF65-F5344CB8AC3E}">
        <p14:creationId xmlns:p14="http://schemas.microsoft.com/office/powerpoint/2010/main" val="298672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BE9C493-431B-FBF9-AECC-6AB116197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4870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091124-FA4F-E456-3590-B79B57B6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4"/>
                </a:solidFill>
              </a:rPr>
              <a:t>Dudas de la clase anterior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FC7125-C9B7-BE28-33E3-2D1AC888BF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6</a:t>
            </a:fld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C6AC8-3843-8C33-EF1C-91D8BF422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95302" y="1846263"/>
            <a:ext cx="3458497" cy="4373562"/>
          </a:xfrm>
        </p:spPr>
        <p:txBody>
          <a:bodyPr>
            <a:normAutofit fontScale="92500" lnSpcReduction="20000"/>
          </a:bodyPr>
          <a:lstStyle/>
          <a:p>
            <a:pPr marL="50800" indent="0">
              <a:lnSpc>
                <a:spcPct val="200000"/>
              </a:lnSpc>
              <a:buNone/>
            </a:pP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0800" indent="0">
              <a:lnSpc>
                <a:spcPct val="200000"/>
              </a:lnSpc>
              <a:buNone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Bucle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infinito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0800" indent="0">
              <a:lnSpc>
                <a:spcPct val="200000"/>
              </a:lnSpc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Contador</a:t>
            </a:r>
          </a:p>
          <a:p>
            <a:pPr marL="50800" indent="0">
              <a:lnSpc>
                <a:spcPct val="200000"/>
              </a:lnSpc>
              <a:buNone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Acumulador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0800" indent="0">
              <a:lnSpc>
                <a:spcPct val="200000"/>
              </a:lnSpc>
              <a:buNone/>
            </a:pPr>
            <a:r>
              <a:rPr lang="en-US" dirty="0" err="1">
                <a:solidFill>
                  <a:schemeClr val="bg1"/>
                </a:solidFill>
              </a:rPr>
              <a:t>Usos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2B6274-A6AA-E65B-24D9-8FAA5819B668}"/>
              </a:ext>
            </a:extLst>
          </p:cNvPr>
          <p:cNvSpPr/>
          <p:nvPr/>
        </p:nvSpPr>
        <p:spPr>
          <a:xfrm>
            <a:off x="7049727" y="2045109"/>
            <a:ext cx="688258" cy="688258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accent4">
                    <a:lumMod val="75000"/>
                  </a:schemeClr>
                </a:solidFill>
              </a:rPr>
              <a:t>01</a:t>
            </a: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F09654-EC1B-BDE9-5050-3FD4B3185C46}"/>
              </a:ext>
            </a:extLst>
          </p:cNvPr>
          <p:cNvSpPr/>
          <p:nvPr/>
        </p:nvSpPr>
        <p:spPr>
          <a:xfrm>
            <a:off x="7057101" y="2892480"/>
            <a:ext cx="688258" cy="688258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accent4">
                    <a:lumMod val="75000"/>
                  </a:schemeClr>
                </a:solidFill>
              </a:rPr>
              <a:t>02</a:t>
            </a: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8D3DBD-145C-CF5D-911F-6D7C3AB0A497}"/>
              </a:ext>
            </a:extLst>
          </p:cNvPr>
          <p:cNvSpPr/>
          <p:nvPr/>
        </p:nvSpPr>
        <p:spPr>
          <a:xfrm>
            <a:off x="7049727" y="3739851"/>
            <a:ext cx="688258" cy="688258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accent4">
                    <a:lumMod val="75000"/>
                  </a:schemeClr>
                </a:solidFill>
              </a:rPr>
              <a:t>03</a:t>
            </a: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E8EA15-F1C8-18F4-65B6-9B4EE4597338}"/>
              </a:ext>
            </a:extLst>
          </p:cNvPr>
          <p:cNvSpPr/>
          <p:nvPr/>
        </p:nvSpPr>
        <p:spPr>
          <a:xfrm>
            <a:off x="7049727" y="4587222"/>
            <a:ext cx="688258" cy="688258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accent4">
                    <a:lumMod val="75000"/>
                  </a:schemeClr>
                </a:solidFill>
              </a:rPr>
              <a:t>04</a:t>
            </a: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CA9AD61-96BF-5D18-15E2-48BD777CBD64}"/>
              </a:ext>
            </a:extLst>
          </p:cNvPr>
          <p:cNvSpPr/>
          <p:nvPr/>
        </p:nvSpPr>
        <p:spPr>
          <a:xfrm>
            <a:off x="7042353" y="5434593"/>
            <a:ext cx="688258" cy="6882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05</a:t>
            </a:r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44A7A-D3CA-DDA7-C886-A4A791C6E88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alphaModFix amt="50000"/>
          </a:blip>
          <a:stretch>
            <a:fillRect/>
          </a:stretch>
        </p:blipFill>
        <p:spPr>
          <a:xfrm>
            <a:off x="2326557" y="2892480"/>
            <a:ext cx="2600634" cy="26006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4151E0-639F-A800-EF53-E1972E079943}"/>
              </a:ext>
            </a:extLst>
          </p:cNvPr>
          <p:cNvSpPr txBox="1"/>
          <p:nvPr/>
        </p:nvSpPr>
        <p:spPr>
          <a:xfrm>
            <a:off x="179437" y="6322468"/>
            <a:ext cx="9158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Imagen 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</a:rPr>
              <a:t>obtenida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 de:</a:t>
            </a:r>
          </a:p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https://w0.peakpx.com/wallpaper/456/15/HD-wallpaper-black-texture-ultra-aero-patterns-dark-black-pattern-texture.jpg</a:t>
            </a:r>
          </a:p>
        </p:txBody>
      </p:sp>
    </p:spTree>
    <p:extLst>
      <p:ext uri="{BB962C8B-B14F-4D97-AF65-F5344CB8AC3E}">
        <p14:creationId xmlns:p14="http://schemas.microsoft.com/office/powerpoint/2010/main" val="46485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B54F9E4-73EC-5803-C251-20C8EB58177E}"/>
              </a:ext>
            </a:extLst>
          </p:cNvPr>
          <p:cNvSpPr/>
          <p:nvPr/>
        </p:nvSpPr>
        <p:spPr>
          <a:xfrm>
            <a:off x="-9053" y="-13580"/>
            <a:ext cx="12201053" cy="6871580"/>
          </a:xfrm>
          <a:custGeom>
            <a:avLst/>
            <a:gdLst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85277"/>
              <a:gd name="connsiteY0" fmla="*/ 3802455 h 6871580"/>
              <a:gd name="connsiteX1" fmla="*/ 9190 w 12385277"/>
              <a:gd name="connsiteY1" fmla="*/ 6871580 h 6871580"/>
              <a:gd name="connsiteX2" fmla="*/ 9587756 w 12385277"/>
              <a:gd name="connsiteY2" fmla="*/ 6871580 h 6871580"/>
              <a:gd name="connsiteX3" fmla="*/ 12385277 w 12385277"/>
              <a:gd name="connsiteY3" fmla="*/ 2236205 h 6871580"/>
              <a:gd name="connsiteX4" fmla="*/ 12385277 w 12385277"/>
              <a:gd name="connsiteY4" fmla="*/ 0 h 6871580"/>
              <a:gd name="connsiteX5" fmla="*/ 8265950 w 12385277"/>
              <a:gd name="connsiteY5" fmla="*/ 0 h 6871580"/>
              <a:gd name="connsiteX6" fmla="*/ 0 w 12385277"/>
              <a:gd name="connsiteY6" fmla="*/ 3802455 h 6871580"/>
              <a:gd name="connsiteX0" fmla="*/ 0 w 12385277"/>
              <a:gd name="connsiteY0" fmla="*/ 3802455 h 6871580"/>
              <a:gd name="connsiteX1" fmla="*/ 9190 w 12385277"/>
              <a:gd name="connsiteY1" fmla="*/ 6871580 h 6871580"/>
              <a:gd name="connsiteX2" fmla="*/ 9587756 w 12385277"/>
              <a:gd name="connsiteY2" fmla="*/ 6871580 h 6871580"/>
              <a:gd name="connsiteX3" fmla="*/ 12385277 w 12385277"/>
              <a:gd name="connsiteY3" fmla="*/ 2236205 h 6871580"/>
              <a:gd name="connsiteX4" fmla="*/ 12385277 w 12385277"/>
              <a:gd name="connsiteY4" fmla="*/ 0 h 6871580"/>
              <a:gd name="connsiteX5" fmla="*/ 8265950 w 12385277"/>
              <a:gd name="connsiteY5" fmla="*/ 0 h 6871580"/>
              <a:gd name="connsiteX6" fmla="*/ 0 w 12385277"/>
              <a:gd name="connsiteY6" fmla="*/ 3802455 h 68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85277" h="6871580">
                <a:moveTo>
                  <a:pt x="0" y="3802455"/>
                </a:moveTo>
                <a:cubicBezTo>
                  <a:pt x="3063" y="4825497"/>
                  <a:pt x="6127" y="5848538"/>
                  <a:pt x="9190" y="6871580"/>
                </a:cubicBezTo>
                <a:lnTo>
                  <a:pt x="9587756" y="6871580"/>
                </a:lnTo>
                <a:cubicBezTo>
                  <a:pt x="10869490" y="5444149"/>
                  <a:pt x="11976608" y="4197789"/>
                  <a:pt x="12385277" y="2236205"/>
                </a:cubicBezTo>
                <a:lnTo>
                  <a:pt x="12385277" y="0"/>
                </a:lnTo>
                <a:lnTo>
                  <a:pt x="8265950" y="0"/>
                </a:lnTo>
                <a:cubicBezTo>
                  <a:pt x="8656733" y="4324539"/>
                  <a:pt x="2283555" y="4855675"/>
                  <a:pt x="0" y="3802455"/>
                </a:cubicBezTo>
                <a:close/>
              </a:path>
            </a:pathLst>
          </a:custGeom>
          <a:blipFill dpi="0" rotWithShape="1">
            <a:blip r:embed="rId3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600F7-1DA8-4B6F-94D5-F0D0A43E9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37398"/>
            <a:ext cx="9144000" cy="2858703"/>
          </a:xfrm>
        </p:spPr>
        <p:txBody>
          <a:bodyPr>
            <a:normAutofit/>
          </a:bodyPr>
          <a:lstStyle/>
          <a:p>
            <a:r>
              <a:rPr lang="es-ES" dirty="0">
                <a:latin typeface="Helvetica"/>
              </a:rPr>
              <a:t>Estructura Repetitiva do-</a:t>
            </a:r>
            <a:r>
              <a:rPr lang="es-ES" dirty="0" err="1">
                <a:latin typeface="Helvetica"/>
              </a:rPr>
              <a:t>while</a:t>
            </a:r>
            <a:r>
              <a:rPr lang="es-ES" dirty="0">
                <a:latin typeface="Helvetica"/>
              </a:rPr>
              <a:t> (I)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CF98275-87D9-43C9-83FC-5A90372C4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4109"/>
            <a:ext cx="9144000" cy="856649"/>
          </a:xfrm>
        </p:spPr>
        <p:txBody>
          <a:bodyPr>
            <a:normAutofit/>
          </a:bodyPr>
          <a:lstStyle/>
          <a:p>
            <a:r>
              <a:rPr lang="es-ES" sz="4400" b="1" dirty="0">
                <a:solidFill>
                  <a:schemeClr val="bg1">
                    <a:lumMod val="65000"/>
                  </a:schemeClr>
                </a:solidFill>
                <a:latin typeface="Helvetica"/>
              </a:rPr>
              <a:t>Semana 07 - Sesión 13</a:t>
            </a:r>
            <a:endParaRPr lang="en-US" sz="4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77C684-06B1-44CA-9235-D863CE03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Conocimientos previos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D4DF39-413F-41FB-80F6-1CF57DEA76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8</a:t>
            </a:fld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2340C-8AA3-8B1A-7CDE-78414DAAEDA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46263"/>
            <a:ext cx="6211529" cy="4373562"/>
          </a:xfrm>
        </p:spPr>
        <p:txBody>
          <a:bodyPr/>
          <a:lstStyle/>
          <a:p>
            <a:pPr marL="50800" indent="0">
              <a:buNone/>
            </a:pPr>
            <a:r>
              <a:rPr lang="es-ES" dirty="0"/>
              <a:t>Observa y responde:</a:t>
            </a:r>
          </a:p>
          <a:p>
            <a:r>
              <a:rPr lang="es-ES" dirty="0"/>
              <a:t>¿Qué acción se está realizando?</a:t>
            </a:r>
          </a:p>
          <a:p>
            <a:r>
              <a:rPr lang="es-ES" dirty="0"/>
              <a:t>La </a:t>
            </a:r>
            <a:r>
              <a:rPr lang="es-ES" u="sng" dirty="0"/>
              <a:t>acción</a:t>
            </a:r>
            <a:r>
              <a:rPr lang="es-ES" dirty="0"/>
              <a:t> se realiza _______ el vaso no _______.</a:t>
            </a:r>
          </a:p>
          <a:p>
            <a:r>
              <a:rPr lang="es-ES" dirty="0"/>
              <a:t>Describe otro caso real donde la </a:t>
            </a:r>
            <a:r>
              <a:rPr lang="es-ES" u="sng" dirty="0"/>
              <a:t>acción preceda</a:t>
            </a:r>
            <a:r>
              <a:rPr lang="es-ES" dirty="0"/>
              <a:t> a la </a:t>
            </a:r>
            <a:r>
              <a:rPr lang="es-ES" u="sng" dirty="0"/>
              <a:t>condición</a:t>
            </a:r>
            <a:r>
              <a:rPr lang="es-ES" dirty="0"/>
              <a:t>.</a:t>
            </a:r>
          </a:p>
          <a:p>
            <a:r>
              <a:rPr lang="es-ES" dirty="0"/>
              <a:t>¿Qué similitud tiene con la programación?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E063E-7B57-BBB8-15B2-516FCEFC5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045" y="2026981"/>
            <a:ext cx="4984955" cy="2804037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7B0424-13E9-17D5-303C-3898AE35A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38644" y="1045027"/>
            <a:ext cx="5253356" cy="52533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61FBA0-0CED-4DB2-9F90-291CADA87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Logro de aprendizaje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37DCA-ED6E-428D-A48F-1565A2EA97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46263"/>
            <a:ext cx="6105808" cy="4373562"/>
          </a:xfrm>
        </p:spPr>
        <p:txBody>
          <a:bodyPr/>
          <a:lstStyle/>
          <a:p>
            <a:pPr marL="50800" indent="0">
              <a:lnSpc>
                <a:spcPct val="100000"/>
              </a:lnSpc>
              <a:buNone/>
            </a:pPr>
            <a:r>
              <a:rPr lang="es-ES" dirty="0">
                <a:solidFill>
                  <a:srgbClr val="00B050"/>
                </a:solidFill>
              </a:rPr>
              <a:t>Al finalizar la sesión</a:t>
            </a:r>
            <a:r>
              <a:rPr lang="es-ES" dirty="0"/>
              <a:t>, </a:t>
            </a:r>
            <a:r>
              <a:rPr lang="es-ES" dirty="0">
                <a:solidFill>
                  <a:schemeClr val="accent2"/>
                </a:solidFill>
              </a:rPr>
              <a:t>el estudiante</a:t>
            </a:r>
            <a:r>
              <a:rPr lang="es-ES" dirty="0"/>
              <a:t> </a:t>
            </a:r>
            <a:r>
              <a:rPr lang="es-ES" dirty="0">
                <a:solidFill>
                  <a:schemeClr val="accent5"/>
                </a:solidFill>
              </a:rPr>
              <a:t>reconoce</a:t>
            </a:r>
            <a:r>
              <a:rPr lang="es-ES" dirty="0"/>
              <a:t> </a:t>
            </a:r>
            <a:r>
              <a:rPr lang="es-ES" dirty="0">
                <a:solidFill>
                  <a:schemeClr val="accent4"/>
                </a:solidFill>
              </a:rPr>
              <a:t>la estructura repetitiva do-</a:t>
            </a:r>
            <a:r>
              <a:rPr lang="es-ES" dirty="0" err="1">
                <a:solidFill>
                  <a:schemeClr val="accent4"/>
                </a:solidFill>
              </a:rPr>
              <a:t>while</a:t>
            </a:r>
            <a:r>
              <a:rPr lang="es-ES" dirty="0"/>
              <a:t> </a:t>
            </a:r>
            <a:r>
              <a:rPr lang="es-ES" dirty="0">
                <a:solidFill>
                  <a:srgbClr val="D3052C"/>
                </a:solidFill>
              </a:rPr>
              <a:t>mediante la realización de actividades </a:t>
            </a:r>
            <a:r>
              <a:rPr lang="es-ES" dirty="0">
                <a:solidFill>
                  <a:srgbClr val="7030A0"/>
                </a:solidFill>
              </a:rPr>
              <a:t>para resolver problemas sencillos que requieren que ciertas acciones se repitan.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BAA4A-C973-4872-991F-677E20FF8B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9</a:t>
            </a:fld>
            <a:endParaRPr lang="es-P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ADFA50-2D5F-464F-91EF-0F1911F9CA8D}"/>
              </a:ext>
            </a:extLst>
          </p:cNvPr>
          <p:cNvSpPr txBox="1"/>
          <p:nvPr/>
        </p:nvSpPr>
        <p:spPr>
          <a:xfrm>
            <a:off x="126748" y="6376940"/>
            <a:ext cx="1058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accent3"/>
                </a:solidFill>
              </a:rPr>
              <a:t>Imagen </a:t>
            </a:r>
            <a:r>
              <a:rPr lang="en-US" sz="900" err="1">
                <a:solidFill>
                  <a:schemeClr val="accent3"/>
                </a:solidFill>
              </a:rPr>
              <a:t>obtenida</a:t>
            </a:r>
            <a:r>
              <a:rPr lang="en-US" sz="900">
                <a:solidFill>
                  <a:schemeClr val="accent3"/>
                </a:solidFill>
              </a:rPr>
              <a:t> de:</a:t>
            </a:r>
            <a:br>
              <a:rPr lang="en-US" sz="900">
                <a:solidFill>
                  <a:schemeClr val="accent3"/>
                </a:solidFill>
              </a:rPr>
            </a:br>
            <a:r>
              <a:rPr lang="en-US" sz="900">
                <a:solidFill>
                  <a:schemeClr val="accent3"/>
                </a:solidFill>
              </a:rPr>
              <a:t>https://img.freepik.com/free-vector/clever-man-student-standing-books-stack-with-flag-self-learning-personal-improvement-knowledge-obtaining-educational-achievement_335657-3461.jpg</a:t>
            </a:r>
          </a:p>
        </p:txBody>
      </p:sp>
    </p:spTree>
    <p:extLst>
      <p:ext uri="{BB962C8B-B14F-4D97-AF65-F5344CB8AC3E}">
        <p14:creationId xmlns:p14="http://schemas.microsoft.com/office/powerpoint/2010/main" val="294817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UTP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1953</Words>
  <Application>Microsoft Office PowerPoint</Application>
  <PresentationFormat>Widescreen</PresentationFormat>
  <Paragraphs>360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Helvetica</vt:lpstr>
      <vt:lpstr>JetBrains Mono</vt:lpstr>
      <vt:lpstr>TemaUTP</vt:lpstr>
      <vt:lpstr>Taller de Programación</vt:lpstr>
      <vt:lpstr>Dudas de la clase anterior</vt:lpstr>
      <vt:lpstr>Dudas de la clase anterior</vt:lpstr>
      <vt:lpstr>Dudas de la clase anterior</vt:lpstr>
      <vt:lpstr>Dudas de la clase anterior</vt:lpstr>
      <vt:lpstr>Dudas de la clase anterior</vt:lpstr>
      <vt:lpstr>Estructura Repetitiva do-while (I)</vt:lpstr>
      <vt:lpstr>Conocimientos previos</vt:lpstr>
      <vt:lpstr>Logro de aprendizaje</vt:lpstr>
      <vt:lpstr>Utilidad</vt:lpstr>
      <vt:lpstr>PowerPoint Presentation</vt:lpstr>
      <vt:lpstr>PowerPoint Presentation</vt:lpstr>
      <vt:lpstr>Bucle do-while (“hacer mientras”)</vt:lpstr>
      <vt:lpstr>do-while en Java. Sintaxis.</vt:lpstr>
      <vt:lpstr>Bucle do-while. Ejemplo.</vt:lpstr>
      <vt:lpstr>PowerPoint Presentation</vt:lpstr>
      <vt:lpstr>¿Puede un bucle do-while ser infinito?</vt:lpstr>
      <vt:lpstr>PowerPoint Presentation</vt:lpstr>
      <vt:lpstr>Validadores</vt:lpstr>
      <vt:lpstr>Validadores. Ejemplo (sin check)</vt:lpstr>
      <vt:lpstr>Validadores. Ejemplo (con check)</vt:lpstr>
      <vt:lpstr>PowerPoint Presentation</vt:lpstr>
      <vt:lpstr>¿Qué es un menú?</vt:lpstr>
      <vt:lpstr>Ejemplo de menú con do-while</vt:lpstr>
      <vt:lpstr>PowerPoint Presentation</vt:lpstr>
      <vt:lpstr>Cuestionario</vt:lpstr>
      <vt:lpstr>Cuestionario</vt:lpstr>
      <vt:lpstr>Cuestionario</vt:lpstr>
      <vt:lpstr>Cuestionario</vt:lpstr>
      <vt:lpstr>Cuestionario</vt:lpstr>
      <vt:lpstr>Ejercicio</vt:lpstr>
      <vt:lpstr>Resumen de la sesión</vt:lpstr>
      <vt:lpstr>Bibliografía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UTP - Taller Programación - Semana 07-Sesión 13</dc:title>
  <dc:creator>jorgerodcas@hotmail.com</dc:creator>
  <cp:lastModifiedBy>Jorge Martín Rodríguez Castro</cp:lastModifiedBy>
  <cp:revision>117</cp:revision>
  <dcterms:modified xsi:type="dcterms:W3CDTF">2024-01-19T02:13:16Z</dcterms:modified>
</cp:coreProperties>
</file>