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430" r:id="rId3"/>
    <p:sldId id="442" r:id="rId4"/>
    <p:sldId id="443" r:id="rId5"/>
    <p:sldId id="258" r:id="rId6"/>
    <p:sldId id="257" r:id="rId7"/>
    <p:sldId id="263" r:id="rId8"/>
    <p:sldId id="431" r:id="rId9"/>
    <p:sldId id="330" r:id="rId10"/>
    <p:sldId id="434" r:id="rId11"/>
    <p:sldId id="401" r:id="rId12"/>
    <p:sldId id="435" r:id="rId13"/>
    <p:sldId id="436" r:id="rId14"/>
    <p:sldId id="380" r:id="rId15"/>
    <p:sldId id="439" r:id="rId16"/>
    <p:sldId id="440" r:id="rId17"/>
    <p:sldId id="441" r:id="rId18"/>
    <p:sldId id="437" r:id="rId19"/>
    <p:sldId id="429" r:id="rId20"/>
    <p:sldId id="432" r:id="rId21"/>
    <p:sldId id="433" r:id="rId22"/>
    <p:sldId id="327" r:id="rId23"/>
    <p:sldId id="261" r:id="rId24"/>
    <p:sldId id="329" r:id="rId25"/>
    <p:sldId id="259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78" roundtripDataSignature="AMtx7mh2+CB7AwAKHevBYi6hg66TyKQMEg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186062B-CF97-CD71-5A85-9B4FD42F42A3}" name="FERNANDO IGNACIO DIAZ SANCHEZ" initials="FIDS" userId="S::fidiaz@utp.edu.pe::ba36fe69-f35f-4358-9126-4b1eb463af6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CF2"/>
    <a:srgbClr val="103340"/>
    <a:srgbClr val="007376"/>
    <a:srgbClr val="00969A"/>
    <a:srgbClr val="1B5E8B"/>
    <a:srgbClr val="00C7CA"/>
    <a:srgbClr val="758F3A"/>
    <a:srgbClr val="EF477C"/>
    <a:srgbClr val="0E7D73"/>
    <a:srgbClr val="CC7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D60B73-A423-B812-5CE1-C8DAD5587D31}" v="389" dt="2023-01-25T19:12:52.8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6081" autoAdjust="0"/>
  </p:normalViewPr>
  <p:slideViewPr>
    <p:cSldViewPr snapToGrid="0">
      <p:cViewPr varScale="1">
        <p:scale>
          <a:sx n="111" d="100"/>
          <a:sy n="111" d="100"/>
        </p:scale>
        <p:origin x="48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80" Type="http://schemas.openxmlformats.org/officeDocument/2006/relationships/viewProps" Target="viewProps.xml"/><Relationship Id="rId85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8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8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78" Type="http://customschemas.google.com/relationships/presentationmetadata" Target="meta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IGNACIO DIAZ SANCHEZ" userId="ba36fe69-f35f-4358-9126-4b1eb463af60" providerId="ADAL" clId="{411FFBA5-0CF3-4001-9009-7607EDD0E2D6}"/>
    <pc:docChg chg="modSld">
      <pc:chgData name="FERNANDO IGNACIO DIAZ SANCHEZ" userId="ba36fe69-f35f-4358-9126-4b1eb463af60" providerId="ADAL" clId="{411FFBA5-0CF3-4001-9009-7607EDD0E2D6}" dt="2023-01-24T15:37:59.073" v="16"/>
      <pc:docMkLst>
        <pc:docMk/>
      </pc:docMkLst>
      <pc:sldChg chg="modSp mod addCm delCm">
        <pc:chgData name="FERNANDO IGNACIO DIAZ SANCHEZ" userId="ba36fe69-f35f-4358-9126-4b1eb463af60" providerId="ADAL" clId="{411FFBA5-0CF3-4001-9009-7607EDD0E2D6}" dt="2023-01-24T15:37:37.786" v="14" actId="20577"/>
        <pc:sldMkLst>
          <pc:docMk/>
          <pc:sldMk cId="2948176432" sldId="263"/>
        </pc:sldMkLst>
        <pc:spChg chg="mod">
          <ac:chgData name="FERNANDO IGNACIO DIAZ SANCHEZ" userId="ba36fe69-f35f-4358-9126-4b1eb463af60" providerId="ADAL" clId="{411FFBA5-0CF3-4001-9009-7607EDD0E2D6}" dt="2023-01-24T15:37:37.786" v="14" actId="20577"/>
          <ac:spMkLst>
            <pc:docMk/>
            <pc:sldMk cId="2948176432" sldId="263"/>
            <ac:spMk id="3" creationId="{1DD37DCA-ED6E-428D-A48F-1565A2EA97A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FERNANDO IGNACIO DIAZ SANCHEZ" userId="ba36fe69-f35f-4358-9126-4b1eb463af60" providerId="ADAL" clId="{411FFBA5-0CF3-4001-9009-7607EDD0E2D6}" dt="2023-01-24T15:37:17.515" v="2"/>
              <pc2:cmMkLst xmlns:pc2="http://schemas.microsoft.com/office/powerpoint/2019/9/main/command">
                <pc:docMk/>
                <pc:sldMk cId="2948176432" sldId="263"/>
                <pc2:cmMk id="{2AD84FD1-C35B-47AC-A2DE-C2E82E0790B2}"/>
              </pc2:cmMkLst>
            </pc226:cmChg>
          </p:ext>
        </pc:extLst>
      </pc:sldChg>
      <pc:sldChg chg="modSp mod addCm delCm">
        <pc:chgData name="FERNANDO IGNACIO DIAZ SANCHEZ" userId="ba36fe69-f35f-4358-9126-4b1eb463af60" providerId="ADAL" clId="{411FFBA5-0CF3-4001-9009-7607EDD0E2D6}" dt="2023-01-24T15:37:59.073" v="16"/>
        <pc:sldMkLst>
          <pc:docMk/>
          <pc:sldMk cId="1607001897" sldId="327"/>
        </pc:sldMkLst>
        <pc:spChg chg="mod">
          <ac:chgData name="FERNANDO IGNACIO DIAZ SANCHEZ" userId="ba36fe69-f35f-4358-9126-4b1eb463af60" providerId="ADAL" clId="{411FFBA5-0CF3-4001-9009-7607EDD0E2D6}" dt="2023-01-24T15:37:59.073" v="16"/>
          <ac:spMkLst>
            <pc:docMk/>
            <pc:sldMk cId="1607001897" sldId="327"/>
            <ac:spMk id="6" creationId="{2562361B-123A-158C-5022-4E64314B5E2C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FERNANDO IGNACIO DIAZ SANCHEZ" userId="ba36fe69-f35f-4358-9126-4b1eb463af60" providerId="ADAL" clId="{411FFBA5-0CF3-4001-9009-7607EDD0E2D6}" dt="2023-01-24T15:37:55.841" v="15"/>
              <pc2:cmMkLst xmlns:pc2="http://schemas.microsoft.com/office/powerpoint/2019/9/main/command">
                <pc:docMk/>
                <pc:sldMk cId="1607001897" sldId="327"/>
                <pc2:cmMk id="{A950D8D4-F1B5-478C-AAD7-C2E7C3B64820}"/>
              </pc2:cmMkLst>
            </pc226:cmChg>
          </p:ext>
        </pc:extLst>
      </pc:sldChg>
    </pc:docChg>
  </pc:docChgLst>
  <pc:docChgLst>
    <pc:chgData name="DOCENTE - JORGE MARTIN RODRIGUEZ CASTRO" userId="S::c22532@utp.edu.pe::13811e02-3fd9-47f6-ad4d-1015054e9b2f" providerId="AD" clId="Web-{C3D60B73-A423-B812-5CE1-C8DAD5587D31}"/>
    <pc:docChg chg="delSld modSld">
      <pc:chgData name="DOCENTE - JORGE MARTIN RODRIGUEZ CASTRO" userId="S::c22532@utp.edu.pe::13811e02-3fd9-47f6-ad4d-1015054e9b2f" providerId="AD" clId="Web-{C3D60B73-A423-B812-5CE1-C8DAD5587D31}" dt="2023-01-25T19:12:52.820" v="313" actId="1076"/>
      <pc:docMkLst>
        <pc:docMk/>
      </pc:docMkLst>
      <pc:sldChg chg="modSp">
        <pc:chgData name="DOCENTE - JORGE MARTIN RODRIGUEZ CASTRO" userId="S::c22532@utp.edu.pe::13811e02-3fd9-47f6-ad4d-1015054e9b2f" providerId="AD" clId="Web-{C3D60B73-A423-B812-5CE1-C8DAD5587D31}" dt="2023-01-25T18:01:01.781" v="148" actId="20577"/>
        <pc:sldMkLst>
          <pc:docMk/>
          <pc:sldMk cId="0" sldId="258"/>
        </pc:sldMkLst>
        <pc:spChg chg="mod">
          <ac:chgData name="DOCENTE - JORGE MARTIN RODRIGUEZ CASTRO" userId="S::c22532@utp.edu.pe::13811e02-3fd9-47f6-ad4d-1015054e9b2f" providerId="AD" clId="Web-{C3D60B73-A423-B812-5CE1-C8DAD5587D31}" dt="2023-01-25T18:01:01.781" v="148" actId="20577"/>
          <ac:spMkLst>
            <pc:docMk/>
            <pc:sldMk cId="0" sldId="258"/>
            <ac:spMk id="2" creationId="{F54600F7-1DA8-4B6F-94D5-F0D0A43E9216}"/>
          </ac:spMkLst>
        </pc:spChg>
        <pc:spChg chg="mod">
          <ac:chgData name="DOCENTE - JORGE MARTIN RODRIGUEZ CASTRO" userId="S::c22532@utp.edu.pe::13811e02-3fd9-47f6-ad4d-1015054e9b2f" providerId="AD" clId="Web-{C3D60B73-A423-B812-5CE1-C8DAD5587D31}" dt="2023-01-25T18:00:34.218" v="145" actId="20577"/>
          <ac:spMkLst>
            <pc:docMk/>
            <pc:sldMk cId="0" sldId="258"/>
            <ac:spMk id="4" creationId="{CCF98275-87D9-43C9-83FC-5A90372C4F6B}"/>
          </ac:spMkLst>
        </pc:spChg>
      </pc:sldChg>
      <pc:sldChg chg="modSp">
        <pc:chgData name="DOCENTE - JORGE MARTIN RODRIGUEZ CASTRO" userId="S::c22532@utp.edu.pe::13811e02-3fd9-47f6-ad4d-1015054e9b2f" providerId="AD" clId="Web-{C3D60B73-A423-B812-5CE1-C8DAD5587D31}" dt="2023-01-25T17:54:55.944" v="139" actId="20577"/>
        <pc:sldMkLst>
          <pc:docMk/>
          <pc:sldMk cId="3805705831" sldId="261"/>
        </pc:sldMkLst>
        <pc:spChg chg="mod">
          <ac:chgData name="DOCENTE - JORGE MARTIN RODRIGUEZ CASTRO" userId="S::c22532@utp.edu.pe::13811e02-3fd9-47f6-ad4d-1015054e9b2f" providerId="AD" clId="Web-{C3D60B73-A423-B812-5CE1-C8DAD5587D31}" dt="2023-01-25T17:54:55.944" v="139" actId="20577"/>
          <ac:spMkLst>
            <pc:docMk/>
            <pc:sldMk cId="3805705831" sldId="261"/>
            <ac:spMk id="4" creationId="{13A7D7EB-E94C-4379-ADE6-A12EB7C4CBC6}"/>
          </ac:spMkLst>
        </pc:spChg>
      </pc:sldChg>
      <pc:sldChg chg="modSp">
        <pc:chgData name="DOCENTE - JORGE MARTIN RODRIGUEZ CASTRO" userId="S::c22532@utp.edu.pe::13811e02-3fd9-47f6-ad4d-1015054e9b2f" providerId="AD" clId="Web-{C3D60B73-A423-B812-5CE1-C8DAD5587D31}" dt="2023-01-25T19:08:50.721" v="308" actId="20577"/>
        <pc:sldMkLst>
          <pc:docMk/>
          <pc:sldMk cId="2636062489" sldId="292"/>
        </pc:sldMkLst>
        <pc:spChg chg="mod">
          <ac:chgData name="DOCENTE - JORGE MARTIN RODRIGUEZ CASTRO" userId="S::c22532@utp.edu.pe::13811e02-3fd9-47f6-ad4d-1015054e9b2f" providerId="AD" clId="Web-{C3D60B73-A423-B812-5CE1-C8DAD5587D31}" dt="2023-01-25T19:08:50.721" v="308" actId="20577"/>
          <ac:spMkLst>
            <pc:docMk/>
            <pc:sldMk cId="2636062489" sldId="292"/>
            <ac:spMk id="4" creationId="{DD9C2857-077D-893F-0202-DEB492C231EF}"/>
          </ac:spMkLst>
        </pc:spChg>
        <pc:spChg chg="mod">
          <ac:chgData name="DOCENTE - JORGE MARTIN RODRIGUEZ CASTRO" userId="S::c22532@utp.edu.pe::13811e02-3fd9-47f6-ad4d-1015054e9b2f" providerId="AD" clId="Web-{C3D60B73-A423-B812-5CE1-C8DAD5587D31}" dt="2023-01-25T18:02:35.596" v="160" actId="20577"/>
          <ac:spMkLst>
            <pc:docMk/>
            <pc:sldMk cId="2636062489" sldId="292"/>
            <ac:spMk id="22" creationId="{AA9BC662-74F9-7FE5-284E-7A2062740620}"/>
          </ac:spMkLst>
        </pc:spChg>
      </pc:sldChg>
      <pc:sldChg chg="addSp delSp modSp">
        <pc:chgData name="DOCENTE - JORGE MARTIN RODRIGUEZ CASTRO" userId="S::c22532@utp.edu.pe::13811e02-3fd9-47f6-ad4d-1015054e9b2f" providerId="AD" clId="Web-{C3D60B73-A423-B812-5CE1-C8DAD5587D31}" dt="2023-01-25T19:07:33.204" v="303"/>
        <pc:sldMkLst>
          <pc:docMk/>
          <pc:sldMk cId="3029022687" sldId="293"/>
        </pc:sldMkLst>
        <pc:spChg chg="mod topLvl">
          <ac:chgData name="DOCENTE - JORGE MARTIN RODRIGUEZ CASTRO" userId="S::c22532@utp.edu.pe::13811e02-3fd9-47f6-ad4d-1015054e9b2f" providerId="AD" clId="Web-{C3D60B73-A423-B812-5CE1-C8DAD5587D31}" dt="2023-01-25T19:07:29.782" v="302"/>
          <ac:spMkLst>
            <pc:docMk/>
            <pc:sldMk cId="3029022687" sldId="293"/>
            <ac:spMk id="8" creationId="{A9DFF664-F900-F7A6-DC60-53C6DAE5DAAF}"/>
          </ac:spMkLst>
        </pc:spChg>
        <pc:spChg chg="topLvl">
          <ac:chgData name="DOCENTE - JORGE MARTIN RODRIGUEZ CASTRO" userId="S::c22532@utp.edu.pe::13811e02-3fd9-47f6-ad4d-1015054e9b2f" providerId="AD" clId="Web-{C3D60B73-A423-B812-5CE1-C8DAD5587D31}" dt="2023-01-25T19:07:29.782" v="302"/>
          <ac:spMkLst>
            <pc:docMk/>
            <pc:sldMk cId="3029022687" sldId="293"/>
            <ac:spMk id="9" creationId="{97DACA4B-A454-4E4A-74DD-BC99030B197C}"/>
          </ac:spMkLst>
        </pc:spChg>
        <pc:spChg chg="mod topLvl">
          <ac:chgData name="DOCENTE - JORGE MARTIN RODRIGUEZ CASTRO" userId="S::c22532@utp.edu.pe::13811e02-3fd9-47f6-ad4d-1015054e9b2f" providerId="AD" clId="Web-{C3D60B73-A423-B812-5CE1-C8DAD5587D31}" dt="2023-01-25T19:07:29.782" v="302"/>
          <ac:spMkLst>
            <pc:docMk/>
            <pc:sldMk cId="3029022687" sldId="293"/>
            <ac:spMk id="10" creationId="{D2F8DD8C-A746-0C28-018A-E72C15F1B9AC}"/>
          </ac:spMkLst>
        </pc:spChg>
        <pc:spChg chg="mod topLvl">
          <ac:chgData name="DOCENTE - JORGE MARTIN RODRIGUEZ CASTRO" userId="S::c22532@utp.edu.pe::13811e02-3fd9-47f6-ad4d-1015054e9b2f" providerId="AD" clId="Web-{C3D60B73-A423-B812-5CE1-C8DAD5587D31}" dt="2023-01-25T19:07:29.782" v="302"/>
          <ac:spMkLst>
            <pc:docMk/>
            <pc:sldMk cId="3029022687" sldId="293"/>
            <ac:spMk id="11" creationId="{06FC930A-E69E-5100-FC52-3D90ED9E6B72}"/>
          </ac:spMkLst>
        </pc:spChg>
        <pc:spChg chg="mod topLvl">
          <ac:chgData name="DOCENTE - JORGE MARTIN RODRIGUEZ CASTRO" userId="S::c22532@utp.edu.pe::13811e02-3fd9-47f6-ad4d-1015054e9b2f" providerId="AD" clId="Web-{C3D60B73-A423-B812-5CE1-C8DAD5587D31}" dt="2023-01-25T19:07:29.782" v="302"/>
          <ac:spMkLst>
            <pc:docMk/>
            <pc:sldMk cId="3029022687" sldId="293"/>
            <ac:spMk id="12" creationId="{A7170D0F-F269-8836-B284-BAC8DF710E0D}"/>
          </ac:spMkLst>
        </pc:spChg>
        <pc:spChg chg="mod topLvl">
          <ac:chgData name="DOCENTE - JORGE MARTIN RODRIGUEZ CASTRO" userId="S::c22532@utp.edu.pe::13811e02-3fd9-47f6-ad4d-1015054e9b2f" providerId="AD" clId="Web-{C3D60B73-A423-B812-5CE1-C8DAD5587D31}" dt="2023-01-25T19:07:29.782" v="302"/>
          <ac:spMkLst>
            <pc:docMk/>
            <pc:sldMk cId="3029022687" sldId="293"/>
            <ac:spMk id="13" creationId="{CD506325-23E7-CA8F-F8EA-8F6300A94BA3}"/>
          </ac:spMkLst>
        </pc:spChg>
        <pc:spChg chg="mod topLvl">
          <ac:chgData name="DOCENTE - JORGE MARTIN RODRIGUEZ CASTRO" userId="S::c22532@utp.edu.pe::13811e02-3fd9-47f6-ad4d-1015054e9b2f" providerId="AD" clId="Web-{C3D60B73-A423-B812-5CE1-C8DAD5587D31}" dt="2023-01-25T19:07:29.782" v="302"/>
          <ac:spMkLst>
            <pc:docMk/>
            <pc:sldMk cId="3029022687" sldId="293"/>
            <ac:spMk id="14" creationId="{666A6C79-357F-A16F-7138-F9FF128F2F6D}"/>
          </ac:spMkLst>
        </pc:spChg>
        <pc:spChg chg="topLvl">
          <ac:chgData name="DOCENTE - JORGE MARTIN RODRIGUEZ CASTRO" userId="S::c22532@utp.edu.pe::13811e02-3fd9-47f6-ad4d-1015054e9b2f" providerId="AD" clId="Web-{C3D60B73-A423-B812-5CE1-C8DAD5587D31}" dt="2023-01-25T19:07:29.782" v="302"/>
          <ac:spMkLst>
            <pc:docMk/>
            <pc:sldMk cId="3029022687" sldId="293"/>
            <ac:spMk id="20" creationId="{6B3DE9FB-69F8-A15F-BD2F-F81AB1678511}"/>
          </ac:spMkLst>
        </pc:spChg>
        <pc:spChg chg="mod topLvl">
          <ac:chgData name="DOCENTE - JORGE MARTIN RODRIGUEZ CASTRO" userId="S::c22532@utp.edu.pe::13811e02-3fd9-47f6-ad4d-1015054e9b2f" providerId="AD" clId="Web-{C3D60B73-A423-B812-5CE1-C8DAD5587D31}" dt="2023-01-25T19:07:29.782" v="302"/>
          <ac:spMkLst>
            <pc:docMk/>
            <pc:sldMk cId="3029022687" sldId="293"/>
            <ac:spMk id="22" creationId="{0F0D7AD8-AD59-A42D-17EF-E9C9286EEFD3}"/>
          </ac:spMkLst>
        </pc:spChg>
        <pc:spChg chg="add mod topLvl">
          <ac:chgData name="DOCENTE - JORGE MARTIN RODRIGUEZ CASTRO" userId="S::c22532@utp.edu.pe::13811e02-3fd9-47f6-ad4d-1015054e9b2f" providerId="AD" clId="Web-{C3D60B73-A423-B812-5CE1-C8DAD5587D31}" dt="2023-01-25T19:07:29.782" v="302"/>
          <ac:spMkLst>
            <pc:docMk/>
            <pc:sldMk cId="3029022687" sldId="293"/>
            <ac:spMk id="27" creationId="{E7CF0C8E-DBB6-1F36-731B-67C1BEF74AB8}"/>
          </ac:spMkLst>
        </pc:spChg>
        <pc:grpChg chg="add del">
          <ac:chgData name="DOCENTE - JORGE MARTIN RODRIGUEZ CASTRO" userId="S::c22532@utp.edu.pe::13811e02-3fd9-47f6-ad4d-1015054e9b2f" providerId="AD" clId="Web-{C3D60B73-A423-B812-5CE1-C8DAD5587D31}" dt="2023-01-25T19:07:29.782" v="302"/>
          <ac:grpSpMkLst>
            <pc:docMk/>
            <pc:sldMk cId="3029022687" sldId="293"/>
            <ac:grpSpMk id="29" creationId="{0B58D44D-248E-6211-7BC5-A3B3899EBE70}"/>
          </ac:grpSpMkLst>
        </pc:grpChg>
        <pc:grpChg chg="add">
          <ac:chgData name="DOCENTE - JORGE MARTIN RODRIGUEZ CASTRO" userId="S::c22532@utp.edu.pe::13811e02-3fd9-47f6-ad4d-1015054e9b2f" providerId="AD" clId="Web-{C3D60B73-A423-B812-5CE1-C8DAD5587D31}" dt="2023-01-25T19:07:33.204" v="303"/>
          <ac:grpSpMkLst>
            <pc:docMk/>
            <pc:sldMk cId="3029022687" sldId="293"/>
            <ac:grpSpMk id="31" creationId="{A4B1FB23-CE0B-6B16-1695-4DB4FD5CACE0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9:03:34.698" v="250"/>
          <ac:grpSpMkLst>
            <pc:docMk/>
            <pc:sldMk cId="3029022687" sldId="293"/>
            <ac:grpSpMk id="45" creationId="{9B692454-E36F-0304-0F5B-E440384B4F7B}"/>
          </ac:grpSpMkLst>
        </pc:grpChg>
        <pc:picChg chg="mod topLvl">
          <ac:chgData name="DOCENTE - JORGE MARTIN RODRIGUEZ CASTRO" userId="S::c22532@utp.edu.pe::13811e02-3fd9-47f6-ad4d-1015054e9b2f" providerId="AD" clId="Web-{C3D60B73-A423-B812-5CE1-C8DAD5587D31}" dt="2023-01-25T19:07:29.782" v="302"/>
          <ac:picMkLst>
            <pc:docMk/>
            <pc:sldMk cId="3029022687" sldId="293"/>
            <ac:picMk id="5" creationId="{BC1DF711-06B3-344A-7BE1-3E5E6CE5A532}"/>
          </ac:picMkLst>
        </pc:picChg>
        <pc:picChg chg="topLvl">
          <ac:chgData name="DOCENTE - JORGE MARTIN RODRIGUEZ CASTRO" userId="S::c22532@utp.edu.pe::13811e02-3fd9-47f6-ad4d-1015054e9b2f" providerId="AD" clId="Web-{C3D60B73-A423-B812-5CE1-C8DAD5587D31}" dt="2023-01-25T19:07:29.782" v="302"/>
          <ac:picMkLst>
            <pc:docMk/>
            <pc:sldMk cId="3029022687" sldId="293"/>
            <ac:picMk id="7" creationId="{B9522EE2-80C9-ABC1-0DC7-B811235E3C4E}"/>
          </ac:picMkLst>
        </pc:picChg>
        <pc:picChg chg="mod topLvl">
          <ac:chgData name="DOCENTE - JORGE MARTIN RODRIGUEZ CASTRO" userId="S::c22532@utp.edu.pe::13811e02-3fd9-47f6-ad4d-1015054e9b2f" providerId="AD" clId="Web-{C3D60B73-A423-B812-5CE1-C8DAD5587D31}" dt="2023-01-25T19:07:29.782" v="302"/>
          <ac:picMkLst>
            <pc:docMk/>
            <pc:sldMk cId="3029022687" sldId="293"/>
            <ac:picMk id="16" creationId="{DE77C696-5AB3-2BF9-5A83-542DD543669A}"/>
          </ac:picMkLst>
        </pc:picChg>
        <pc:picChg chg="mod topLvl">
          <ac:chgData name="DOCENTE - JORGE MARTIN RODRIGUEZ CASTRO" userId="S::c22532@utp.edu.pe::13811e02-3fd9-47f6-ad4d-1015054e9b2f" providerId="AD" clId="Web-{C3D60B73-A423-B812-5CE1-C8DAD5587D31}" dt="2023-01-25T19:07:29.782" v="302"/>
          <ac:picMkLst>
            <pc:docMk/>
            <pc:sldMk cId="3029022687" sldId="293"/>
            <ac:picMk id="17" creationId="{676E8CCE-E13C-79F9-EFB4-37E108538AC2}"/>
          </ac:picMkLst>
        </pc:picChg>
        <pc:picChg chg="mod topLvl">
          <ac:chgData name="DOCENTE - JORGE MARTIN RODRIGUEZ CASTRO" userId="S::c22532@utp.edu.pe::13811e02-3fd9-47f6-ad4d-1015054e9b2f" providerId="AD" clId="Web-{C3D60B73-A423-B812-5CE1-C8DAD5587D31}" dt="2023-01-25T19:07:29.782" v="302"/>
          <ac:picMkLst>
            <pc:docMk/>
            <pc:sldMk cId="3029022687" sldId="293"/>
            <ac:picMk id="18" creationId="{827370D8-36E4-7062-A543-6E989E69467C}"/>
          </ac:picMkLst>
        </pc:picChg>
        <pc:picChg chg="mod topLvl">
          <ac:chgData name="DOCENTE - JORGE MARTIN RODRIGUEZ CASTRO" userId="S::c22532@utp.edu.pe::13811e02-3fd9-47f6-ad4d-1015054e9b2f" providerId="AD" clId="Web-{C3D60B73-A423-B812-5CE1-C8DAD5587D31}" dt="2023-01-25T19:07:29.782" v="302"/>
          <ac:picMkLst>
            <pc:docMk/>
            <pc:sldMk cId="3029022687" sldId="293"/>
            <ac:picMk id="19" creationId="{65901345-B06D-96C6-AD38-30F9EC1437FB}"/>
          </ac:picMkLst>
        </pc:picChg>
        <pc:picChg chg="mod topLvl">
          <ac:chgData name="DOCENTE - JORGE MARTIN RODRIGUEZ CASTRO" userId="S::c22532@utp.edu.pe::13811e02-3fd9-47f6-ad4d-1015054e9b2f" providerId="AD" clId="Web-{C3D60B73-A423-B812-5CE1-C8DAD5587D31}" dt="2023-01-25T19:07:29.782" v="302"/>
          <ac:picMkLst>
            <pc:docMk/>
            <pc:sldMk cId="3029022687" sldId="293"/>
            <ac:picMk id="24" creationId="{7C182ED5-8355-0E13-1A94-D36C6F563792}"/>
          </ac:picMkLst>
        </pc:picChg>
        <pc:picChg chg="mod topLvl">
          <ac:chgData name="DOCENTE - JORGE MARTIN RODRIGUEZ CASTRO" userId="S::c22532@utp.edu.pe::13811e02-3fd9-47f6-ad4d-1015054e9b2f" providerId="AD" clId="Web-{C3D60B73-A423-B812-5CE1-C8DAD5587D31}" dt="2023-01-25T19:07:29.782" v="302"/>
          <ac:picMkLst>
            <pc:docMk/>
            <pc:sldMk cId="3029022687" sldId="293"/>
            <ac:picMk id="25" creationId="{22EDFB68-B1B7-3663-E0FF-740EC240C9DD}"/>
          </ac:picMkLst>
        </pc:picChg>
        <pc:picChg chg="mod topLvl">
          <ac:chgData name="DOCENTE - JORGE MARTIN RODRIGUEZ CASTRO" userId="S::c22532@utp.edu.pe::13811e02-3fd9-47f6-ad4d-1015054e9b2f" providerId="AD" clId="Web-{C3D60B73-A423-B812-5CE1-C8DAD5587D31}" dt="2023-01-25T19:07:29.782" v="302"/>
          <ac:picMkLst>
            <pc:docMk/>
            <pc:sldMk cId="3029022687" sldId="293"/>
            <ac:picMk id="43" creationId="{C3AC6F0C-80D2-6ABA-65D4-FC0A8B6C400D}"/>
          </ac:picMkLst>
        </pc:picChg>
        <pc:picChg chg="mod topLvl">
          <ac:chgData name="DOCENTE - JORGE MARTIN RODRIGUEZ CASTRO" userId="S::c22532@utp.edu.pe::13811e02-3fd9-47f6-ad4d-1015054e9b2f" providerId="AD" clId="Web-{C3D60B73-A423-B812-5CE1-C8DAD5587D31}" dt="2023-01-25T19:07:29.782" v="302"/>
          <ac:picMkLst>
            <pc:docMk/>
            <pc:sldMk cId="3029022687" sldId="293"/>
            <ac:picMk id="1026" creationId="{4B9E28C1-0710-E703-27EC-B0D32AC5B359}"/>
          </ac:picMkLst>
        </pc:picChg>
        <pc:cxnChg chg="mod topLvl">
          <ac:chgData name="DOCENTE - JORGE MARTIN RODRIGUEZ CASTRO" userId="S::c22532@utp.edu.pe::13811e02-3fd9-47f6-ad4d-1015054e9b2f" providerId="AD" clId="Web-{C3D60B73-A423-B812-5CE1-C8DAD5587D31}" dt="2023-01-25T19:07:29.782" v="302"/>
          <ac:cxnSpMkLst>
            <pc:docMk/>
            <pc:sldMk cId="3029022687" sldId="293"/>
            <ac:cxnSpMk id="26" creationId="{7E104397-CEC4-FD96-6255-F0655C7C5CB6}"/>
          </ac:cxnSpMkLst>
        </pc:cxnChg>
        <pc:cxnChg chg="topLvl">
          <ac:chgData name="DOCENTE - JORGE MARTIN RODRIGUEZ CASTRO" userId="S::c22532@utp.edu.pe::13811e02-3fd9-47f6-ad4d-1015054e9b2f" providerId="AD" clId="Web-{C3D60B73-A423-B812-5CE1-C8DAD5587D31}" dt="2023-01-25T19:07:29.782" v="302"/>
          <ac:cxnSpMkLst>
            <pc:docMk/>
            <pc:sldMk cId="3029022687" sldId="293"/>
            <ac:cxnSpMk id="28" creationId="{6B97DD21-5F1A-B8D1-B3E1-9A2B3B447C6C}"/>
          </ac:cxnSpMkLst>
        </pc:cxnChg>
        <pc:cxnChg chg="mod topLvl">
          <ac:chgData name="DOCENTE - JORGE MARTIN RODRIGUEZ CASTRO" userId="S::c22532@utp.edu.pe::13811e02-3fd9-47f6-ad4d-1015054e9b2f" providerId="AD" clId="Web-{C3D60B73-A423-B812-5CE1-C8DAD5587D31}" dt="2023-01-25T19:07:29.782" v="302"/>
          <ac:cxnSpMkLst>
            <pc:docMk/>
            <pc:sldMk cId="3029022687" sldId="293"/>
            <ac:cxnSpMk id="30" creationId="{A756AE97-5CA2-2C34-33E5-641508CA8A87}"/>
          </ac:cxnSpMkLst>
        </pc:cxnChg>
        <pc:cxnChg chg="mod topLvl">
          <ac:chgData name="DOCENTE - JORGE MARTIN RODRIGUEZ CASTRO" userId="S::c22532@utp.edu.pe::13811e02-3fd9-47f6-ad4d-1015054e9b2f" providerId="AD" clId="Web-{C3D60B73-A423-B812-5CE1-C8DAD5587D31}" dt="2023-01-25T19:07:29.782" v="302"/>
          <ac:cxnSpMkLst>
            <pc:docMk/>
            <pc:sldMk cId="3029022687" sldId="293"/>
            <ac:cxnSpMk id="32" creationId="{B3D3FE4F-FB92-9E77-939E-1C4EA8FCCFFC}"/>
          </ac:cxnSpMkLst>
        </pc:cxnChg>
        <pc:cxnChg chg="mod topLvl">
          <ac:chgData name="DOCENTE - JORGE MARTIN RODRIGUEZ CASTRO" userId="S::c22532@utp.edu.pe::13811e02-3fd9-47f6-ad4d-1015054e9b2f" providerId="AD" clId="Web-{C3D60B73-A423-B812-5CE1-C8DAD5587D31}" dt="2023-01-25T19:07:29.782" v="302"/>
          <ac:cxnSpMkLst>
            <pc:docMk/>
            <pc:sldMk cId="3029022687" sldId="293"/>
            <ac:cxnSpMk id="33" creationId="{9E0CD2D7-853F-8895-3056-599515B3454D}"/>
          </ac:cxnSpMkLst>
        </pc:cxnChg>
        <pc:cxnChg chg="mod topLvl">
          <ac:chgData name="DOCENTE - JORGE MARTIN RODRIGUEZ CASTRO" userId="S::c22532@utp.edu.pe::13811e02-3fd9-47f6-ad4d-1015054e9b2f" providerId="AD" clId="Web-{C3D60B73-A423-B812-5CE1-C8DAD5587D31}" dt="2023-01-25T19:07:29.782" v="302"/>
          <ac:cxnSpMkLst>
            <pc:docMk/>
            <pc:sldMk cId="3029022687" sldId="293"/>
            <ac:cxnSpMk id="34" creationId="{00641B60-2361-8D08-B32C-F5BAED44758C}"/>
          </ac:cxnSpMkLst>
        </pc:cxnChg>
        <pc:cxnChg chg="mod topLvl">
          <ac:chgData name="DOCENTE - JORGE MARTIN RODRIGUEZ CASTRO" userId="S::c22532@utp.edu.pe::13811e02-3fd9-47f6-ad4d-1015054e9b2f" providerId="AD" clId="Web-{C3D60B73-A423-B812-5CE1-C8DAD5587D31}" dt="2023-01-25T19:07:29.782" v="302"/>
          <ac:cxnSpMkLst>
            <pc:docMk/>
            <pc:sldMk cId="3029022687" sldId="293"/>
            <ac:cxnSpMk id="35" creationId="{ABB7B992-8023-F60B-DB88-9B5C5DAFF47C}"/>
          </ac:cxnSpMkLst>
        </pc:cxnChg>
        <pc:cxnChg chg="mod topLvl">
          <ac:chgData name="DOCENTE - JORGE MARTIN RODRIGUEZ CASTRO" userId="S::c22532@utp.edu.pe::13811e02-3fd9-47f6-ad4d-1015054e9b2f" providerId="AD" clId="Web-{C3D60B73-A423-B812-5CE1-C8DAD5587D31}" dt="2023-01-25T19:07:29.782" v="302"/>
          <ac:cxnSpMkLst>
            <pc:docMk/>
            <pc:sldMk cId="3029022687" sldId="293"/>
            <ac:cxnSpMk id="36" creationId="{B3A53D4C-3504-6057-4E58-43036C63F8F2}"/>
          </ac:cxnSpMkLst>
        </pc:cxnChg>
        <pc:cxnChg chg="mod topLvl">
          <ac:chgData name="DOCENTE - JORGE MARTIN RODRIGUEZ CASTRO" userId="S::c22532@utp.edu.pe::13811e02-3fd9-47f6-ad4d-1015054e9b2f" providerId="AD" clId="Web-{C3D60B73-A423-B812-5CE1-C8DAD5587D31}" dt="2023-01-25T19:07:29.782" v="302"/>
          <ac:cxnSpMkLst>
            <pc:docMk/>
            <pc:sldMk cId="3029022687" sldId="293"/>
            <ac:cxnSpMk id="37" creationId="{752B107A-3CF5-E2D3-F68D-0AC9B6BF650A}"/>
          </ac:cxnSpMkLst>
        </pc:cxnChg>
        <pc:cxnChg chg="mod topLvl">
          <ac:chgData name="DOCENTE - JORGE MARTIN RODRIGUEZ CASTRO" userId="S::c22532@utp.edu.pe::13811e02-3fd9-47f6-ad4d-1015054e9b2f" providerId="AD" clId="Web-{C3D60B73-A423-B812-5CE1-C8DAD5587D31}" dt="2023-01-25T19:07:29.782" v="302"/>
          <ac:cxnSpMkLst>
            <pc:docMk/>
            <pc:sldMk cId="3029022687" sldId="293"/>
            <ac:cxnSpMk id="38" creationId="{9BC01626-710B-E72B-4DC4-D092AB8E95CB}"/>
          </ac:cxnSpMkLst>
        </pc:cxnChg>
        <pc:cxnChg chg="mod topLvl">
          <ac:chgData name="DOCENTE - JORGE MARTIN RODRIGUEZ CASTRO" userId="S::c22532@utp.edu.pe::13811e02-3fd9-47f6-ad4d-1015054e9b2f" providerId="AD" clId="Web-{C3D60B73-A423-B812-5CE1-C8DAD5587D31}" dt="2023-01-25T19:07:29.782" v="302"/>
          <ac:cxnSpMkLst>
            <pc:docMk/>
            <pc:sldMk cId="3029022687" sldId="293"/>
            <ac:cxnSpMk id="39" creationId="{BDB560F9-3C9A-0DC7-9056-884920515771}"/>
          </ac:cxnSpMkLst>
        </pc:cxnChg>
        <pc:cxnChg chg="mod topLvl">
          <ac:chgData name="DOCENTE - JORGE MARTIN RODRIGUEZ CASTRO" userId="S::c22532@utp.edu.pe::13811e02-3fd9-47f6-ad4d-1015054e9b2f" providerId="AD" clId="Web-{C3D60B73-A423-B812-5CE1-C8DAD5587D31}" dt="2023-01-25T19:07:29.782" v="302"/>
          <ac:cxnSpMkLst>
            <pc:docMk/>
            <pc:sldMk cId="3029022687" sldId="293"/>
            <ac:cxnSpMk id="44" creationId="{E2B39438-8F75-DF9B-DF1D-2774DBADE112}"/>
          </ac:cxnSpMkLst>
        </pc:cxnChg>
      </pc:sldChg>
      <pc:sldChg chg="del">
        <pc:chgData name="DOCENTE - JORGE MARTIN RODRIGUEZ CASTRO" userId="S::c22532@utp.edu.pe::13811e02-3fd9-47f6-ad4d-1015054e9b2f" providerId="AD" clId="Web-{C3D60B73-A423-B812-5CE1-C8DAD5587D31}" dt="2023-01-25T17:11:25.376" v="36"/>
        <pc:sldMkLst>
          <pc:docMk/>
          <pc:sldMk cId="1471465035" sldId="312"/>
        </pc:sldMkLst>
      </pc:sldChg>
      <pc:sldChg chg="del">
        <pc:chgData name="DOCENTE - JORGE MARTIN RODRIGUEZ CASTRO" userId="S::c22532@utp.edu.pe::13811e02-3fd9-47f6-ad4d-1015054e9b2f" providerId="AD" clId="Web-{C3D60B73-A423-B812-5CE1-C8DAD5587D31}" dt="2023-01-25T17:11:25.345" v="26"/>
        <pc:sldMkLst>
          <pc:docMk/>
          <pc:sldMk cId="2247966570" sldId="316"/>
        </pc:sldMkLst>
      </pc:sldChg>
      <pc:sldChg chg="del">
        <pc:chgData name="DOCENTE - JORGE MARTIN RODRIGUEZ CASTRO" userId="S::c22532@utp.edu.pe::13811e02-3fd9-47f6-ad4d-1015054e9b2f" providerId="AD" clId="Web-{C3D60B73-A423-B812-5CE1-C8DAD5587D31}" dt="2023-01-25T17:11:25.376" v="34"/>
        <pc:sldMkLst>
          <pc:docMk/>
          <pc:sldMk cId="3687630810" sldId="318"/>
        </pc:sldMkLst>
      </pc:sldChg>
      <pc:sldChg chg="del">
        <pc:chgData name="DOCENTE - JORGE MARTIN RODRIGUEZ CASTRO" userId="S::c22532@utp.edu.pe::13811e02-3fd9-47f6-ad4d-1015054e9b2f" providerId="AD" clId="Web-{C3D60B73-A423-B812-5CE1-C8DAD5587D31}" dt="2023-01-25T17:11:25.376" v="37"/>
        <pc:sldMkLst>
          <pc:docMk/>
          <pc:sldMk cId="3515998921" sldId="320"/>
        </pc:sldMkLst>
      </pc:sldChg>
      <pc:sldChg chg="del">
        <pc:chgData name="DOCENTE - JORGE MARTIN RODRIGUEZ CASTRO" userId="S::c22532@utp.edu.pe::13811e02-3fd9-47f6-ad4d-1015054e9b2f" providerId="AD" clId="Web-{C3D60B73-A423-B812-5CE1-C8DAD5587D31}" dt="2023-01-25T17:11:25.345" v="25"/>
        <pc:sldMkLst>
          <pc:docMk/>
          <pc:sldMk cId="3930468528" sldId="323"/>
        </pc:sldMkLst>
      </pc:sldChg>
      <pc:sldChg chg="del">
        <pc:chgData name="DOCENTE - JORGE MARTIN RODRIGUEZ CASTRO" userId="S::c22532@utp.edu.pe::13811e02-3fd9-47f6-ad4d-1015054e9b2f" providerId="AD" clId="Web-{C3D60B73-A423-B812-5CE1-C8DAD5587D31}" dt="2023-01-25T17:11:25.345" v="23"/>
        <pc:sldMkLst>
          <pc:docMk/>
          <pc:sldMk cId="1475004087" sldId="324"/>
        </pc:sldMkLst>
      </pc:sldChg>
      <pc:sldChg chg="del">
        <pc:chgData name="DOCENTE - JORGE MARTIN RODRIGUEZ CASTRO" userId="S::c22532@utp.edu.pe::13811e02-3fd9-47f6-ad4d-1015054e9b2f" providerId="AD" clId="Web-{C3D60B73-A423-B812-5CE1-C8DAD5587D31}" dt="2023-01-25T17:11:25.345" v="24"/>
        <pc:sldMkLst>
          <pc:docMk/>
          <pc:sldMk cId="1275482048" sldId="325"/>
        </pc:sldMkLst>
      </pc:sldChg>
      <pc:sldChg chg="addSp delSp modSp">
        <pc:chgData name="DOCENTE - JORGE MARTIN RODRIGUEZ CASTRO" userId="S::c22532@utp.edu.pe::13811e02-3fd9-47f6-ad4d-1015054e9b2f" providerId="AD" clId="Web-{C3D60B73-A423-B812-5CE1-C8DAD5587D31}" dt="2023-01-25T17:54:05.053" v="136" actId="20577"/>
        <pc:sldMkLst>
          <pc:docMk/>
          <pc:sldMk cId="1775541263" sldId="326"/>
        </pc:sldMkLst>
        <pc:spChg chg="mod">
          <ac:chgData name="DOCENTE - JORGE MARTIN RODRIGUEZ CASTRO" userId="S::c22532@utp.edu.pe::13811e02-3fd9-47f6-ad4d-1015054e9b2f" providerId="AD" clId="Web-{C3D60B73-A423-B812-5CE1-C8DAD5587D31}" dt="2023-01-25T17:54:05.053" v="136" actId="20577"/>
          <ac:spMkLst>
            <pc:docMk/>
            <pc:sldMk cId="1775541263" sldId="326"/>
            <ac:spMk id="4" creationId="{8CAA9507-CCBF-0944-F977-CEA7149A5ED9}"/>
          </ac:spMkLst>
        </pc:spChg>
        <pc:grpChg chg="del">
          <ac:chgData name="DOCENTE - JORGE MARTIN RODRIGUEZ CASTRO" userId="S::c22532@utp.edu.pe::13811e02-3fd9-47f6-ad4d-1015054e9b2f" providerId="AD" clId="Web-{C3D60B73-A423-B812-5CE1-C8DAD5587D31}" dt="2023-01-25T17:18:39.538" v="44"/>
          <ac:grpSpMkLst>
            <pc:docMk/>
            <pc:sldMk cId="1775541263" sldId="326"/>
            <ac:grpSpMk id="5" creationId="{24B25762-775D-1183-8A61-CC12C6C437AB}"/>
          </ac:grpSpMkLst>
        </pc:grpChg>
        <pc:grpChg chg="add mod ord">
          <ac:chgData name="DOCENTE - JORGE MARTIN RODRIGUEZ CASTRO" userId="S::c22532@utp.edu.pe::13811e02-3fd9-47f6-ad4d-1015054e9b2f" providerId="AD" clId="Web-{C3D60B73-A423-B812-5CE1-C8DAD5587D31}" dt="2023-01-25T17:18:39.288" v="43"/>
          <ac:grpSpMkLst>
            <pc:docMk/>
            <pc:sldMk cId="1775541263" sldId="326"/>
            <ac:grpSpMk id="16" creationId="{211FA7E6-87D0-98C3-EA8D-B869B98CF280}"/>
          </ac:grpSpMkLst>
        </pc:grpChg>
      </pc:sldChg>
      <pc:sldChg chg="del">
        <pc:chgData name="DOCENTE - JORGE MARTIN RODRIGUEZ CASTRO" userId="S::c22532@utp.edu.pe::13811e02-3fd9-47f6-ad4d-1015054e9b2f" providerId="AD" clId="Web-{C3D60B73-A423-B812-5CE1-C8DAD5587D31}" dt="2023-01-25T17:54:22.053" v="137"/>
        <pc:sldMkLst>
          <pc:docMk/>
          <pc:sldMk cId="1607001897" sldId="327"/>
        </pc:sldMkLst>
      </pc:sldChg>
      <pc:sldChg chg="delSp modSp">
        <pc:chgData name="DOCENTE - JORGE MARTIN RODRIGUEZ CASTRO" userId="S::c22532@utp.edu.pe::13811e02-3fd9-47f6-ad4d-1015054e9b2f" providerId="AD" clId="Web-{C3D60B73-A423-B812-5CE1-C8DAD5587D31}" dt="2023-01-25T17:09:41.028" v="12"/>
        <pc:sldMkLst>
          <pc:docMk/>
          <pc:sldMk cId="1454082094" sldId="330"/>
        </pc:sldMkLst>
        <pc:spChg chg="mod">
          <ac:chgData name="DOCENTE - JORGE MARTIN RODRIGUEZ CASTRO" userId="S::c22532@utp.edu.pe::13811e02-3fd9-47f6-ad4d-1015054e9b2f" providerId="AD" clId="Web-{C3D60B73-A423-B812-5CE1-C8DAD5587D31}" dt="2023-01-25T17:09:26.683" v="8" actId="20577"/>
          <ac:spMkLst>
            <pc:docMk/>
            <pc:sldMk cId="1454082094" sldId="330"/>
            <ac:spMk id="42" creationId="{FE3C8125-0623-B6FF-9FE1-0715FE1439E0}"/>
          </ac:spMkLst>
        </pc:spChg>
        <pc:grpChg chg="del">
          <ac:chgData name="DOCENTE - JORGE MARTIN RODRIGUEZ CASTRO" userId="S::c22532@utp.edu.pe::13811e02-3fd9-47f6-ad4d-1015054e9b2f" providerId="AD" clId="Web-{C3D60B73-A423-B812-5CE1-C8DAD5587D31}" dt="2023-01-25T17:09:37.465" v="11"/>
          <ac:grpSpMkLst>
            <pc:docMk/>
            <pc:sldMk cId="1454082094" sldId="330"/>
            <ac:grpSpMk id="45" creationId="{0E6C0F4E-4406-BE9B-7923-E8F8D30773B0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09:37.465" v="10"/>
          <ac:grpSpMkLst>
            <pc:docMk/>
            <pc:sldMk cId="1454082094" sldId="330"/>
            <ac:grpSpMk id="50" creationId="{AED7EAA0-C313-FB53-36D0-33809B2DF9CB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09:41.028" v="12"/>
          <ac:grpSpMkLst>
            <pc:docMk/>
            <pc:sldMk cId="1454082094" sldId="330"/>
            <ac:grpSpMk id="65" creationId="{E31EA218-2C15-A76F-19EE-34ED8B79FB1E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09:37.465" v="9"/>
          <ac:grpSpMkLst>
            <pc:docMk/>
            <pc:sldMk cId="1454082094" sldId="330"/>
            <ac:grpSpMk id="71" creationId="{33896B92-57E9-BDB8-DD96-046ECD0B2C51}"/>
          </ac:grpSpMkLst>
        </pc:grpChg>
      </pc:sldChg>
      <pc:sldChg chg="modSp">
        <pc:chgData name="DOCENTE - JORGE MARTIN RODRIGUEZ CASTRO" userId="S::c22532@utp.edu.pe::13811e02-3fd9-47f6-ad4d-1015054e9b2f" providerId="AD" clId="Web-{C3D60B73-A423-B812-5CE1-C8DAD5587D31}" dt="2023-01-25T18:45:27.047" v="165" actId="20577"/>
        <pc:sldMkLst>
          <pc:docMk/>
          <pc:sldMk cId="2093081901" sldId="352"/>
        </pc:sldMkLst>
        <pc:spChg chg="mod">
          <ac:chgData name="DOCENTE - JORGE MARTIN RODRIGUEZ CASTRO" userId="S::c22532@utp.edu.pe::13811e02-3fd9-47f6-ad4d-1015054e9b2f" providerId="AD" clId="Web-{C3D60B73-A423-B812-5CE1-C8DAD5587D31}" dt="2023-01-25T18:45:27.047" v="165" actId="20577"/>
          <ac:spMkLst>
            <pc:docMk/>
            <pc:sldMk cId="2093081901" sldId="352"/>
            <ac:spMk id="83" creationId="{4277D4F0-61F3-ED9C-9A93-588BFB5E7FD1}"/>
          </ac:spMkLst>
        </pc:spChg>
      </pc:sldChg>
      <pc:sldChg chg="modSp">
        <pc:chgData name="DOCENTE - JORGE MARTIN RODRIGUEZ CASTRO" userId="S::c22532@utp.edu.pe::13811e02-3fd9-47f6-ad4d-1015054e9b2f" providerId="AD" clId="Web-{C3D60B73-A423-B812-5CE1-C8DAD5587D31}" dt="2023-01-25T19:12:52.820" v="313" actId="1076"/>
        <pc:sldMkLst>
          <pc:docMk/>
          <pc:sldMk cId="1738951769" sldId="353"/>
        </pc:sldMkLst>
        <pc:spChg chg="mod">
          <ac:chgData name="DOCENTE - JORGE MARTIN RODRIGUEZ CASTRO" userId="S::c22532@utp.edu.pe::13811e02-3fd9-47f6-ad4d-1015054e9b2f" providerId="AD" clId="Web-{C3D60B73-A423-B812-5CE1-C8DAD5587D31}" dt="2023-01-25T19:12:52.820" v="313" actId="1076"/>
          <ac:spMkLst>
            <pc:docMk/>
            <pc:sldMk cId="1738951769" sldId="353"/>
            <ac:spMk id="18" creationId="{04AFAAA6-6834-8452-E4A4-33E9C4E60B84}"/>
          </ac:spMkLst>
        </pc:spChg>
        <pc:grpChg chg="mod">
          <ac:chgData name="DOCENTE - JORGE MARTIN RODRIGUEZ CASTRO" userId="S::c22532@utp.edu.pe::13811e02-3fd9-47f6-ad4d-1015054e9b2f" providerId="AD" clId="Web-{C3D60B73-A423-B812-5CE1-C8DAD5587D31}" dt="2023-01-25T19:12:52.774" v="311" actId="1076"/>
          <ac:grpSpMkLst>
            <pc:docMk/>
            <pc:sldMk cId="1738951769" sldId="353"/>
            <ac:grpSpMk id="13" creationId="{6A6BC1F6-147A-10A0-F8E7-CF1B64136328}"/>
          </ac:grpSpMkLst>
        </pc:grpChg>
        <pc:grpChg chg="mod">
          <ac:chgData name="DOCENTE - JORGE MARTIN RODRIGUEZ CASTRO" userId="S::c22532@utp.edu.pe::13811e02-3fd9-47f6-ad4d-1015054e9b2f" providerId="AD" clId="Web-{C3D60B73-A423-B812-5CE1-C8DAD5587D31}" dt="2023-01-25T19:12:52.805" v="312" actId="1076"/>
          <ac:grpSpMkLst>
            <pc:docMk/>
            <pc:sldMk cId="1738951769" sldId="353"/>
            <ac:grpSpMk id="27" creationId="{A22D8E9A-B829-AD32-8010-09B4A69DCF23}"/>
          </ac:grpSpMkLst>
        </pc:grpChg>
      </pc:sldChg>
      <pc:sldChg chg="del">
        <pc:chgData name="DOCENTE - JORGE MARTIN RODRIGUEZ CASTRO" userId="S::c22532@utp.edu.pe::13811e02-3fd9-47f6-ad4d-1015054e9b2f" providerId="AD" clId="Web-{C3D60B73-A423-B812-5CE1-C8DAD5587D31}" dt="2023-01-25T17:11:25.376" v="33"/>
        <pc:sldMkLst>
          <pc:docMk/>
          <pc:sldMk cId="4127594080" sldId="357"/>
        </pc:sldMkLst>
      </pc:sldChg>
      <pc:sldChg chg="delSp modSp">
        <pc:chgData name="DOCENTE - JORGE MARTIN RODRIGUEZ CASTRO" userId="S::c22532@utp.edu.pe::13811e02-3fd9-47f6-ad4d-1015054e9b2f" providerId="AD" clId="Web-{C3D60B73-A423-B812-5CE1-C8DAD5587D31}" dt="2023-01-25T17:10:47.218" v="21"/>
        <pc:sldMkLst>
          <pc:docMk/>
          <pc:sldMk cId="3223448435" sldId="358"/>
        </pc:sldMkLst>
        <pc:spChg chg="mod">
          <ac:chgData name="DOCENTE - JORGE MARTIN RODRIGUEZ CASTRO" userId="S::c22532@utp.edu.pe::13811e02-3fd9-47f6-ad4d-1015054e9b2f" providerId="AD" clId="Web-{C3D60B73-A423-B812-5CE1-C8DAD5587D31}" dt="2023-01-25T17:10:30.499" v="20" actId="20577"/>
          <ac:spMkLst>
            <pc:docMk/>
            <pc:sldMk cId="3223448435" sldId="358"/>
            <ac:spMk id="42" creationId="{FE3C8125-0623-B6FF-9FE1-0715FE1439E0}"/>
          </ac:spMkLst>
        </pc:spChg>
        <pc:grpChg chg="ord">
          <ac:chgData name="DOCENTE - JORGE MARTIN RODRIGUEZ CASTRO" userId="S::c22532@utp.edu.pe::13811e02-3fd9-47f6-ad4d-1015054e9b2f" providerId="AD" clId="Web-{C3D60B73-A423-B812-5CE1-C8DAD5587D31}" dt="2023-01-25T17:10:47.218" v="21"/>
          <ac:grpSpMkLst>
            <pc:docMk/>
            <pc:sldMk cId="3223448435" sldId="358"/>
            <ac:grpSpMk id="40" creationId="{C0EBFC4B-97B9-EE23-54E6-35D0BD1A72B6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09:57.294" v="16"/>
          <ac:grpSpMkLst>
            <pc:docMk/>
            <pc:sldMk cId="3223448435" sldId="358"/>
            <ac:grpSpMk id="45" creationId="{0E6C0F4E-4406-BE9B-7923-E8F8D30773B0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09:57.294" v="15"/>
          <ac:grpSpMkLst>
            <pc:docMk/>
            <pc:sldMk cId="3223448435" sldId="358"/>
            <ac:grpSpMk id="50" creationId="{AED7EAA0-C313-FB53-36D0-33809B2DF9CB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09:57.294" v="14"/>
          <ac:grpSpMkLst>
            <pc:docMk/>
            <pc:sldMk cId="3223448435" sldId="358"/>
            <ac:grpSpMk id="65" creationId="{E31EA218-2C15-A76F-19EE-34ED8B79FB1E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09:57.294" v="13"/>
          <ac:grpSpMkLst>
            <pc:docMk/>
            <pc:sldMk cId="3223448435" sldId="358"/>
            <ac:grpSpMk id="71" creationId="{33896B92-57E9-BDB8-DD96-046ECD0B2C51}"/>
          </ac:grpSpMkLst>
        </pc:grpChg>
      </pc:sldChg>
      <pc:sldChg chg="delSp modSp">
        <pc:chgData name="DOCENTE - JORGE MARTIN RODRIGUEZ CASTRO" userId="S::c22532@utp.edu.pe::13811e02-3fd9-47f6-ad4d-1015054e9b2f" providerId="AD" clId="Web-{C3D60B73-A423-B812-5CE1-C8DAD5587D31}" dt="2023-01-25T17:22:46.112" v="58"/>
        <pc:sldMkLst>
          <pc:docMk/>
          <pc:sldMk cId="1169184247" sldId="359"/>
        </pc:sldMkLst>
        <pc:spChg chg="mod">
          <ac:chgData name="DOCENTE - JORGE MARTIN RODRIGUEZ CASTRO" userId="S::c22532@utp.edu.pe::13811e02-3fd9-47f6-ad4d-1015054e9b2f" providerId="AD" clId="Web-{C3D60B73-A423-B812-5CE1-C8DAD5587D31}" dt="2023-01-25T17:22:39.987" v="57" actId="20577"/>
          <ac:spMkLst>
            <pc:docMk/>
            <pc:sldMk cId="1169184247" sldId="359"/>
            <ac:spMk id="42" creationId="{FE3C8125-0623-B6FF-9FE1-0715FE1439E0}"/>
          </ac:spMkLst>
        </pc:spChg>
        <pc:grpChg chg="ord">
          <ac:chgData name="DOCENTE - JORGE MARTIN RODRIGUEZ CASTRO" userId="S::c22532@utp.edu.pe::13811e02-3fd9-47f6-ad4d-1015054e9b2f" providerId="AD" clId="Web-{C3D60B73-A423-B812-5CE1-C8DAD5587D31}" dt="2023-01-25T17:22:46.112" v="58"/>
          <ac:grpSpMkLst>
            <pc:docMk/>
            <pc:sldMk cId="1169184247" sldId="359"/>
            <ac:grpSpMk id="40" creationId="{C0EBFC4B-97B9-EE23-54E6-35D0BD1A72B6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2:26.252" v="48"/>
          <ac:grpSpMkLst>
            <pc:docMk/>
            <pc:sldMk cId="1169184247" sldId="359"/>
            <ac:grpSpMk id="45" creationId="{0E6C0F4E-4406-BE9B-7923-E8F8D30773B0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2:26.252" v="47"/>
          <ac:grpSpMkLst>
            <pc:docMk/>
            <pc:sldMk cId="1169184247" sldId="359"/>
            <ac:grpSpMk id="50" creationId="{AED7EAA0-C313-FB53-36D0-33809B2DF9CB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2:26.252" v="46"/>
          <ac:grpSpMkLst>
            <pc:docMk/>
            <pc:sldMk cId="1169184247" sldId="359"/>
            <ac:grpSpMk id="65" creationId="{E31EA218-2C15-A76F-19EE-34ED8B79FB1E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2:26.252" v="45"/>
          <ac:grpSpMkLst>
            <pc:docMk/>
            <pc:sldMk cId="1169184247" sldId="359"/>
            <ac:grpSpMk id="71" creationId="{33896B92-57E9-BDB8-DD96-046ECD0B2C51}"/>
          </ac:grpSpMkLst>
        </pc:grpChg>
      </pc:sldChg>
      <pc:sldChg chg="delSp modSp">
        <pc:chgData name="DOCENTE - JORGE MARTIN RODRIGUEZ CASTRO" userId="S::c22532@utp.edu.pe::13811e02-3fd9-47f6-ad4d-1015054e9b2f" providerId="AD" clId="Web-{C3D60B73-A423-B812-5CE1-C8DAD5587D31}" dt="2023-01-25T17:24:44.009" v="71"/>
        <pc:sldMkLst>
          <pc:docMk/>
          <pc:sldMk cId="520691407" sldId="360"/>
        </pc:sldMkLst>
        <pc:spChg chg="mod">
          <ac:chgData name="DOCENTE - JORGE MARTIN RODRIGUEZ CASTRO" userId="S::c22532@utp.edu.pe::13811e02-3fd9-47f6-ad4d-1015054e9b2f" providerId="AD" clId="Web-{C3D60B73-A423-B812-5CE1-C8DAD5587D31}" dt="2023-01-25T17:24:34.024" v="70" actId="20577"/>
          <ac:spMkLst>
            <pc:docMk/>
            <pc:sldMk cId="520691407" sldId="360"/>
            <ac:spMk id="42" creationId="{FE3C8125-0623-B6FF-9FE1-0715FE1439E0}"/>
          </ac:spMkLst>
        </pc:spChg>
        <pc:grpChg chg="ord">
          <ac:chgData name="DOCENTE - JORGE MARTIN RODRIGUEZ CASTRO" userId="S::c22532@utp.edu.pe::13811e02-3fd9-47f6-ad4d-1015054e9b2f" providerId="AD" clId="Web-{C3D60B73-A423-B812-5CE1-C8DAD5587D31}" dt="2023-01-25T17:24:44.009" v="71"/>
          <ac:grpSpMkLst>
            <pc:docMk/>
            <pc:sldMk cId="520691407" sldId="360"/>
            <ac:grpSpMk id="40" creationId="{C0EBFC4B-97B9-EE23-54E6-35D0BD1A72B6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2:56.597" v="62"/>
          <ac:grpSpMkLst>
            <pc:docMk/>
            <pc:sldMk cId="520691407" sldId="360"/>
            <ac:grpSpMk id="45" creationId="{0E6C0F4E-4406-BE9B-7923-E8F8D30773B0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2:56.597" v="61"/>
          <ac:grpSpMkLst>
            <pc:docMk/>
            <pc:sldMk cId="520691407" sldId="360"/>
            <ac:grpSpMk id="50" creationId="{AED7EAA0-C313-FB53-36D0-33809B2DF9CB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2:56.597" v="60"/>
          <ac:grpSpMkLst>
            <pc:docMk/>
            <pc:sldMk cId="520691407" sldId="360"/>
            <ac:grpSpMk id="65" creationId="{E31EA218-2C15-A76F-19EE-34ED8B79FB1E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2:56.597" v="59"/>
          <ac:grpSpMkLst>
            <pc:docMk/>
            <pc:sldMk cId="520691407" sldId="360"/>
            <ac:grpSpMk id="71" creationId="{33896B92-57E9-BDB8-DD96-046ECD0B2C51}"/>
          </ac:grpSpMkLst>
        </pc:grpChg>
      </pc:sldChg>
      <pc:sldChg chg="delSp modSp">
        <pc:chgData name="DOCENTE - JORGE MARTIN RODRIGUEZ CASTRO" userId="S::c22532@utp.edu.pe::13811e02-3fd9-47f6-ad4d-1015054e9b2f" providerId="AD" clId="Web-{C3D60B73-A423-B812-5CE1-C8DAD5587D31}" dt="2023-01-25T17:25:13.619" v="81"/>
        <pc:sldMkLst>
          <pc:docMk/>
          <pc:sldMk cId="2079625205" sldId="361"/>
        </pc:sldMkLst>
        <pc:spChg chg="mod">
          <ac:chgData name="DOCENTE - JORGE MARTIN RODRIGUEZ CASTRO" userId="S::c22532@utp.edu.pe::13811e02-3fd9-47f6-ad4d-1015054e9b2f" providerId="AD" clId="Web-{C3D60B73-A423-B812-5CE1-C8DAD5587D31}" dt="2023-01-25T17:25:06.041" v="80" actId="20577"/>
          <ac:spMkLst>
            <pc:docMk/>
            <pc:sldMk cId="2079625205" sldId="361"/>
            <ac:spMk id="42" creationId="{FE3C8125-0623-B6FF-9FE1-0715FE1439E0}"/>
          </ac:spMkLst>
        </pc:spChg>
        <pc:grpChg chg="ord">
          <ac:chgData name="DOCENTE - JORGE MARTIN RODRIGUEZ CASTRO" userId="S::c22532@utp.edu.pe::13811e02-3fd9-47f6-ad4d-1015054e9b2f" providerId="AD" clId="Web-{C3D60B73-A423-B812-5CE1-C8DAD5587D31}" dt="2023-01-25T17:25:13.619" v="81"/>
          <ac:grpSpMkLst>
            <pc:docMk/>
            <pc:sldMk cId="2079625205" sldId="361"/>
            <ac:grpSpMk id="40" creationId="{C0EBFC4B-97B9-EE23-54E6-35D0BD1A72B6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4:53.025" v="75"/>
          <ac:grpSpMkLst>
            <pc:docMk/>
            <pc:sldMk cId="2079625205" sldId="361"/>
            <ac:grpSpMk id="45" creationId="{0E6C0F4E-4406-BE9B-7923-E8F8D30773B0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4:53.025" v="74"/>
          <ac:grpSpMkLst>
            <pc:docMk/>
            <pc:sldMk cId="2079625205" sldId="361"/>
            <ac:grpSpMk id="50" creationId="{AED7EAA0-C313-FB53-36D0-33809B2DF9CB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4:53.025" v="73"/>
          <ac:grpSpMkLst>
            <pc:docMk/>
            <pc:sldMk cId="2079625205" sldId="361"/>
            <ac:grpSpMk id="65" creationId="{E31EA218-2C15-A76F-19EE-34ED8B79FB1E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4:53.025" v="72"/>
          <ac:grpSpMkLst>
            <pc:docMk/>
            <pc:sldMk cId="2079625205" sldId="361"/>
            <ac:grpSpMk id="71" creationId="{33896B92-57E9-BDB8-DD96-046ECD0B2C51}"/>
          </ac:grpSpMkLst>
        </pc:grpChg>
      </pc:sldChg>
      <pc:sldChg chg="delSp modSp">
        <pc:chgData name="DOCENTE - JORGE MARTIN RODRIGUEZ CASTRO" userId="S::c22532@utp.edu.pe::13811e02-3fd9-47f6-ad4d-1015054e9b2f" providerId="AD" clId="Web-{C3D60B73-A423-B812-5CE1-C8DAD5587D31}" dt="2023-01-25T17:25:59.153" v="99"/>
        <pc:sldMkLst>
          <pc:docMk/>
          <pc:sldMk cId="2853485377" sldId="362"/>
        </pc:sldMkLst>
        <pc:spChg chg="mod">
          <ac:chgData name="DOCENTE - JORGE MARTIN RODRIGUEZ CASTRO" userId="S::c22532@utp.edu.pe::13811e02-3fd9-47f6-ad4d-1015054e9b2f" providerId="AD" clId="Web-{C3D60B73-A423-B812-5CE1-C8DAD5587D31}" dt="2023-01-25T17:25:53.824" v="98" actId="20577"/>
          <ac:spMkLst>
            <pc:docMk/>
            <pc:sldMk cId="2853485377" sldId="362"/>
            <ac:spMk id="42" creationId="{FE3C8125-0623-B6FF-9FE1-0715FE1439E0}"/>
          </ac:spMkLst>
        </pc:spChg>
        <pc:grpChg chg="ord">
          <ac:chgData name="DOCENTE - JORGE MARTIN RODRIGUEZ CASTRO" userId="S::c22532@utp.edu.pe::13811e02-3fd9-47f6-ad4d-1015054e9b2f" providerId="AD" clId="Web-{C3D60B73-A423-B812-5CE1-C8DAD5587D31}" dt="2023-01-25T17:25:59.153" v="99"/>
          <ac:grpSpMkLst>
            <pc:docMk/>
            <pc:sldMk cId="2853485377" sldId="362"/>
            <ac:grpSpMk id="40" creationId="{C0EBFC4B-97B9-EE23-54E6-35D0BD1A72B6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5:41.105" v="85"/>
          <ac:grpSpMkLst>
            <pc:docMk/>
            <pc:sldMk cId="2853485377" sldId="362"/>
            <ac:grpSpMk id="45" creationId="{0E6C0F4E-4406-BE9B-7923-E8F8D30773B0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5:41.105" v="84"/>
          <ac:grpSpMkLst>
            <pc:docMk/>
            <pc:sldMk cId="2853485377" sldId="362"/>
            <ac:grpSpMk id="50" creationId="{AED7EAA0-C313-FB53-36D0-33809B2DF9CB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5:41.105" v="83"/>
          <ac:grpSpMkLst>
            <pc:docMk/>
            <pc:sldMk cId="2853485377" sldId="362"/>
            <ac:grpSpMk id="65" creationId="{E31EA218-2C15-A76F-19EE-34ED8B79FB1E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5:41.105" v="82"/>
          <ac:grpSpMkLst>
            <pc:docMk/>
            <pc:sldMk cId="2853485377" sldId="362"/>
            <ac:grpSpMk id="71" creationId="{33896B92-57E9-BDB8-DD96-046ECD0B2C51}"/>
          </ac:grpSpMkLst>
        </pc:grpChg>
      </pc:sldChg>
      <pc:sldChg chg="delSp modSp">
        <pc:chgData name="DOCENTE - JORGE MARTIN RODRIGUEZ CASTRO" userId="S::c22532@utp.edu.pe::13811e02-3fd9-47f6-ad4d-1015054e9b2f" providerId="AD" clId="Web-{C3D60B73-A423-B812-5CE1-C8DAD5587D31}" dt="2023-01-25T17:26:29.498" v="117"/>
        <pc:sldMkLst>
          <pc:docMk/>
          <pc:sldMk cId="2994446652" sldId="363"/>
        </pc:sldMkLst>
        <pc:spChg chg="mod">
          <ac:chgData name="DOCENTE - JORGE MARTIN RODRIGUEZ CASTRO" userId="S::c22532@utp.edu.pe::13811e02-3fd9-47f6-ad4d-1015054e9b2f" providerId="AD" clId="Web-{C3D60B73-A423-B812-5CE1-C8DAD5587D31}" dt="2023-01-25T17:26:21.138" v="116" actId="20577"/>
          <ac:spMkLst>
            <pc:docMk/>
            <pc:sldMk cId="2994446652" sldId="363"/>
            <ac:spMk id="42" creationId="{FE3C8125-0623-B6FF-9FE1-0715FE1439E0}"/>
          </ac:spMkLst>
        </pc:spChg>
        <pc:grpChg chg="ord">
          <ac:chgData name="DOCENTE - JORGE MARTIN RODRIGUEZ CASTRO" userId="S::c22532@utp.edu.pe::13811e02-3fd9-47f6-ad4d-1015054e9b2f" providerId="AD" clId="Web-{C3D60B73-A423-B812-5CE1-C8DAD5587D31}" dt="2023-01-25T17:26:29.498" v="117"/>
          <ac:grpSpMkLst>
            <pc:docMk/>
            <pc:sldMk cId="2994446652" sldId="363"/>
            <ac:grpSpMk id="40" creationId="{C0EBFC4B-97B9-EE23-54E6-35D0BD1A72B6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6:09.981" v="103"/>
          <ac:grpSpMkLst>
            <pc:docMk/>
            <pc:sldMk cId="2994446652" sldId="363"/>
            <ac:grpSpMk id="45" creationId="{0E6C0F4E-4406-BE9B-7923-E8F8D30773B0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6:09.981" v="102"/>
          <ac:grpSpMkLst>
            <pc:docMk/>
            <pc:sldMk cId="2994446652" sldId="363"/>
            <ac:grpSpMk id="50" creationId="{AED7EAA0-C313-FB53-36D0-33809B2DF9CB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6:09.981" v="101"/>
          <ac:grpSpMkLst>
            <pc:docMk/>
            <pc:sldMk cId="2994446652" sldId="363"/>
            <ac:grpSpMk id="65" creationId="{E31EA218-2C15-A76F-19EE-34ED8B79FB1E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6:09.981" v="100"/>
          <ac:grpSpMkLst>
            <pc:docMk/>
            <pc:sldMk cId="2994446652" sldId="363"/>
            <ac:grpSpMk id="71" creationId="{33896B92-57E9-BDB8-DD96-046ECD0B2C51}"/>
          </ac:grpSpMkLst>
        </pc:grpChg>
      </pc:sldChg>
      <pc:sldChg chg="delSp modSp">
        <pc:chgData name="DOCENTE - JORGE MARTIN RODRIGUEZ CASTRO" userId="S::c22532@utp.edu.pe::13811e02-3fd9-47f6-ad4d-1015054e9b2f" providerId="AD" clId="Web-{C3D60B73-A423-B812-5CE1-C8DAD5587D31}" dt="2023-01-25T17:53:21.598" v="128"/>
        <pc:sldMkLst>
          <pc:docMk/>
          <pc:sldMk cId="1465915506" sldId="364"/>
        </pc:sldMkLst>
        <pc:spChg chg="mod">
          <ac:chgData name="DOCENTE - JORGE MARTIN RODRIGUEZ CASTRO" userId="S::c22532@utp.edu.pe::13811e02-3fd9-47f6-ad4d-1015054e9b2f" providerId="AD" clId="Web-{C3D60B73-A423-B812-5CE1-C8DAD5587D31}" dt="2023-01-25T17:53:15.239" v="127" actId="20577"/>
          <ac:spMkLst>
            <pc:docMk/>
            <pc:sldMk cId="1465915506" sldId="364"/>
            <ac:spMk id="42" creationId="{FE3C8125-0623-B6FF-9FE1-0715FE1439E0}"/>
          </ac:spMkLst>
        </pc:spChg>
        <pc:grpChg chg="ord">
          <ac:chgData name="DOCENTE - JORGE MARTIN RODRIGUEZ CASTRO" userId="S::c22532@utp.edu.pe::13811e02-3fd9-47f6-ad4d-1015054e9b2f" providerId="AD" clId="Web-{C3D60B73-A423-B812-5CE1-C8DAD5587D31}" dt="2023-01-25T17:53:21.598" v="128"/>
          <ac:grpSpMkLst>
            <pc:docMk/>
            <pc:sldMk cId="1465915506" sldId="364"/>
            <ac:grpSpMk id="40" creationId="{C0EBFC4B-97B9-EE23-54E6-35D0BD1A72B6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53:05.364" v="121"/>
          <ac:grpSpMkLst>
            <pc:docMk/>
            <pc:sldMk cId="1465915506" sldId="364"/>
            <ac:grpSpMk id="45" creationId="{0E6C0F4E-4406-BE9B-7923-E8F8D30773B0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53:05.364" v="120"/>
          <ac:grpSpMkLst>
            <pc:docMk/>
            <pc:sldMk cId="1465915506" sldId="364"/>
            <ac:grpSpMk id="50" creationId="{AED7EAA0-C313-FB53-36D0-33809B2DF9CB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53:05.364" v="119"/>
          <ac:grpSpMkLst>
            <pc:docMk/>
            <pc:sldMk cId="1465915506" sldId="364"/>
            <ac:grpSpMk id="65" creationId="{E31EA218-2C15-A76F-19EE-34ED8B79FB1E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53:05.364" v="118"/>
          <ac:grpSpMkLst>
            <pc:docMk/>
            <pc:sldMk cId="1465915506" sldId="364"/>
            <ac:grpSpMk id="71" creationId="{33896B92-57E9-BDB8-DD96-046ECD0B2C51}"/>
          </ac:grpSpMkLst>
        </pc:grpChg>
      </pc:sldChg>
      <pc:sldChg chg="delSp modSp">
        <pc:chgData name="DOCENTE - JORGE MARTIN RODRIGUEZ CASTRO" userId="S::c22532@utp.edu.pe::13811e02-3fd9-47f6-ad4d-1015054e9b2f" providerId="AD" clId="Web-{C3D60B73-A423-B812-5CE1-C8DAD5587D31}" dt="2023-01-25T17:53:31.849" v="132"/>
        <pc:sldMkLst>
          <pc:docMk/>
          <pc:sldMk cId="1118352264" sldId="365"/>
        </pc:sldMkLst>
        <pc:spChg chg="mod">
          <ac:chgData name="DOCENTE - JORGE MARTIN RODRIGUEZ CASTRO" userId="S::c22532@utp.edu.pe::13811e02-3fd9-47f6-ad4d-1015054e9b2f" providerId="AD" clId="Web-{C3D60B73-A423-B812-5CE1-C8DAD5587D31}" dt="2023-01-25T17:18:13.912" v="40" actId="20577"/>
          <ac:spMkLst>
            <pc:docMk/>
            <pc:sldMk cId="1118352264" sldId="365"/>
            <ac:spMk id="42" creationId="{FE3C8125-0623-B6FF-9FE1-0715FE1439E0}"/>
          </ac:spMkLst>
        </pc:spChg>
        <pc:grpChg chg="del">
          <ac:chgData name="DOCENTE - JORGE MARTIN RODRIGUEZ CASTRO" userId="S::c22532@utp.edu.pe::13811e02-3fd9-47f6-ad4d-1015054e9b2f" providerId="AD" clId="Web-{C3D60B73-A423-B812-5CE1-C8DAD5587D31}" dt="2023-01-25T17:53:31.849" v="132"/>
          <ac:grpSpMkLst>
            <pc:docMk/>
            <pc:sldMk cId="1118352264" sldId="365"/>
            <ac:grpSpMk id="45" creationId="{0E6C0F4E-4406-BE9B-7923-E8F8D30773B0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53:31.849" v="131"/>
          <ac:grpSpMkLst>
            <pc:docMk/>
            <pc:sldMk cId="1118352264" sldId="365"/>
            <ac:grpSpMk id="50" creationId="{AED7EAA0-C313-FB53-36D0-33809B2DF9CB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53:31.849" v="130"/>
          <ac:grpSpMkLst>
            <pc:docMk/>
            <pc:sldMk cId="1118352264" sldId="365"/>
            <ac:grpSpMk id="65" creationId="{E31EA218-2C15-A76F-19EE-34ED8B79FB1E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53:31.849" v="129"/>
          <ac:grpSpMkLst>
            <pc:docMk/>
            <pc:sldMk cId="1118352264" sldId="365"/>
            <ac:grpSpMk id="71" creationId="{33896B92-57E9-BDB8-DD96-046ECD0B2C51}"/>
          </ac:grpSpMkLst>
        </pc:grpChg>
      </pc:sldChg>
      <pc:sldChg chg="del">
        <pc:chgData name="DOCENTE - JORGE MARTIN RODRIGUEZ CASTRO" userId="S::c22532@utp.edu.pe::13811e02-3fd9-47f6-ad4d-1015054e9b2f" providerId="AD" clId="Web-{C3D60B73-A423-B812-5CE1-C8DAD5587D31}" dt="2023-01-25T17:11:25.376" v="35"/>
        <pc:sldMkLst>
          <pc:docMk/>
          <pc:sldMk cId="2899696653" sldId="366"/>
        </pc:sldMkLst>
      </pc:sldChg>
      <pc:sldChg chg="del">
        <pc:chgData name="DOCENTE - JORGE MARTIN RODRIGUEZ CASTRO" userId="S::c22532@utp.edu.pe::13811e02-3fd9-47f6-ad4d-1015054e9b2f" providerId="AD" clId="Web-{C3D60B73-A423-B812-5CE1-C8DAD5587D31}" dt="2023-01-25T17:11:25.376" v="32"/>
        <pc:sldMkLst>
          <pc:docMk/>
          <pc:sldMk cId="1728263188" sldId="367"/>
        </pc:sldMkLst>
      </pc:sldChg>
      <pc:sldChg chg="del">
        <pc:chgData name="DOCENTE - JORGE MARTIN RODRIGUEZ CASTRO" userId="S::c22532@utp.edu.pe::13811e02-3fd9-47f6-ad4d-1015054e9b2f" providerId="AD" clId="Web-{C3D60B73-A423-B812-5CE1-C8DAD5587D31}" dt="2023-01-25T17:11:25.345" v="27"/>
        <pc:sldMkLst>
          <pc:docMk/>
          <pc:sldMk cId="61251646" sldId="368"/>
        </pc:sldMkLst>
      </pc:sldChg>
      <pc:sldChg chg="del">
        <pc:chgData name="DOCENTE - JORGE MARTIN RODRIGUEZ CASTRO" userId="S::c22532@utp.edu.pe::13811e02-3fd9-47f6-ad4d-1015054e9b2f" providerId="AD" clId="Web-{C3D60B73-A423-B812-5CE1-C8DAD5587D31}" dt="2023-01-25T17:11:25.345" v="22"/>
        <pc:sldMkLst>
          <pc:docMk/>
          <pc:sldMk cId="3550700721" sldId="369"/>
        </pc:sldMkLst>
      </pc:sldChg>
      <pc:sldChg chg="del">
        <pc:chgData name="DOCENTE - JORGE MARTIN RODRIGUEZ CASTRO" userId="S::c22532@utp.edu.pe::13811e02-3fd9-47f6-ad4d-1015054e9b2f" providerId="AD" clId="Web-{C3D60B73-A423-B812-5CE1-C8DAD5587D31}" dt="2023-01-25T17:11:25.361" v="30"/>
        <pc:sldMkLst>
          <pc:docMk/>
          <pc:sldMk cId="2975244511" sldId="373"/>
        </pc:sldMkLst>
      </pc:sldChg>
      <pc:sldChg chg="del">
        <pc:chgData name="DOCENTE - JORGE MARTIN RODRIGUEZ CASTRO" userId="S::c22532@utp.edu.pe::13811e02-3fd9-47f6-ad4d-1015054e9b2f" providerId="AD" clId="Web-{C3D60B73-A423-B812-5CE1-C8DAD5587D31}" dt="2023-01-25T17:11:25.361" v="29"/>
        <pc:sldMkLst>
          <pc:docMk/>
          <pc:sldMk cId="2739232578" sldId="374"/>
        </pc:sldMkLst>
      </pc:sldChg>
      <pc:sldChg chg="del">
        <pc:chgData name="DOCENTE - JORGE MARTIN RODRIGUEZ CASTRO" userId="S::c22532@utp.edu.pe::13811e02-3fd9-47f6-ad4d-1015054e9b2f" providerId="AD" clId="Web-{C3D60B73-A423-B812-5CE1-C8DAD5587D31}" dt="2023-01-25T17:11:25.361" v="28"/>
        <pc:sldMkLst>
          <pc:docMk/>
          <pc:sldMk cId="47351950" sldId="375"/>
        </pc:sldMkLst>
      </pc:sldChg>
      <pc:sldChg chg="del">
        <pc:chgData name="DOCENTE - JORGE MARTIN RODRIGUEZ CASTRO" userId="S::c22532@utp.edu.pe::13811e02-3fd9-47f6-ad4d-1015054e9b2f" providerId="AD" clId="Web-{C3D60B73-A423-B812-5CE1-C8DAD5587D31}" dt="2023-01-25T17:11:25.361" v="31"/>
        <pc:sldMkLst>
          <pc:docMk/>
          <pc:sldMk cId="2179999652" sldId="3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Respuesta: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35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Respuesta: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82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819eedc26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7819eedc26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Respuesta: A</a:t>
            </a:r>
            <a:endParaRPr dirty="0"/>
          </a:p>
        </p:txBody>
      </p:sp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6568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Respuesta: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787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Respuesta: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614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Respuesta: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894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Respuesta: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974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Respuesta: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45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13" y="0"/>
            <a:ext cx="1218197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93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Helvetica" pitchFamily="2" charset="0"/>
                <a:ea typeface="Helvetica" pitchFamily="2" charset="0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ubTitle" idx="1"/>
          </p:nvPr>
        </p:nvSpPr>
        <p:spPr>
          <a:xfrm>
            <a:off x="1524000" y="3178688"/>
            <a:ext cx="9144000" cy="500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Helvetica" pitchFamily="2" charset="0"/>
                <a:ea typeface="Helvetica" pitchFamily="2" charset="0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F22F04-4BC9-41E2-B353-830397417302}"/>
              </a:ext>
            </a:extLst>
          </p:cNvPr>
          <p:cNvSpPr/>
          <p:nvPr userDrawn="1"/>
        </p:nvSpPr>
        <p:spPr>
          <a:xfrm>
            <a:off x="4058520" y="5231177"/>
            <a:ext cx="4063504" cy="936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pic>
        <p:nvPicPr>
          <p:cNvPr id="5" name="Picture 2" descr="Inicio – 10 - Universidad Tecnológica del Perú - UTP – Colegio Anglo  Americano Prescott">
            <a:extLst>
              <a:ext uri="{FF2B5EF4-FFF2-40B4-BE49-F238E27FC236}">
                <a16:creationId xmlns:a16="http://schemas.microsoft.com/office/drawing/2014/main" id="{4E2C1613-F647-4454-932D-F9B6B9380A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555" y="5135036"/>
            <a:ext cx="4173573" cy="109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ntenido con título">
  <p:cSld name="3_Contenido con títul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52"/>
            <a:ext cx="12192000" cy="685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ontenido con título">
  <p:cSld name="4_Contenido con título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13" y="0"/>
            <a:ext cx="1218197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ontenido con título">
  <p:cSld name="5_Contenido con títul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52"/>
            <a:ext cx="12192000" cy="685729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ontenido con título">
  <p:cSld name="6_Contenido con títul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52"/>
            <a:ext cx="12192000" cy="685729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ontenido con título">
  <p:cSld name="7_Contenido con títul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13" y="0"/>
            <a:ext cx="1218197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ontenido con título">
  <p:cSld name="8_Contenido con título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52"/>
            <a:ext cx="12192000" cy="685729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ontenido con título">
  <p:cSld name="9_Contenido con título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52"/>
            <a:ext cx="12192000" cy="685729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ontenido con título">
  <p:cSld name="10_Contenido con títul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52"/>
            <a:ext cx="12192000" cy="685729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29555-3685-4E25-8B53-D766AA066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9745"/>
            <a:ext cx="10515600" cy="785528"/>
          </a:xfrm>
        </p:spPr>
        <p:txBody>
          <a:bodyPr>
            <a:normAutofit/>
          </a:bodyPr>
          <a:lstStyle>
            <a:lvl1pPr>
              <a:defRPr sz="4400" b="1">
                <a:solidFill>
                  <a:srgbClr val="D3052C"/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8F942-990C-4C84-A1C3-F5F0BCBF93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‹#›</a:t>
            </a:fld>
            <a:endParaRPr lang="es-PE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8538E7-9E81-474C-AD3B-32C2198C15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46263"/>
            <a:ext cx="10515600" cy="4373562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Helvetica" pitchFamily="2" charset="0"/>
              </a:defRPr>
            </a:lvl1pPr>
            <a:lvl2pPr>
              <a:lnSpc>
                <a:spcPct val="100000"/>
              </a:lnSpc>
              <a:defRPr>
                <a:latin typeface="Helvetica" pitchFamily="2" charset="0"/>
              </a:defRPr>
            </a:lvl2pPr>
            <a:lvl3pPr>
              <a:lnSpc>
                <a:spcPct val="100000"/>
              </a:lnSpc>
              <a:defRPr>
                <a:latin typeface="Helvetica" pitchFamily="2" charset="0"/>
              </a:defRPr>
            </a:lvl3pPr>
            <a:lvl4pPr>
              <a:lnSpc>
                <a:spcPct val="100000"/>
              </a:lnSpc>
              <a:defRPr>
                <a:latin typeface="Helvetica" pitchFamily="2" charset="0"/>
              </a:defRPr>
            </a:lvl4pPr>
            <a:lvl5pPr>
              <a:lnSpc>
                <a:spcPct val="100000"/>
              </a:lnSpc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6" name="Picture 2" descr="Inicio – 10 - Universidad Tecnológica del Perú - UTP – Colegio Anglo  Americano Prescott">
            <a:extLst>
              <a:ext uri="{FF2B5EF4-FFF2-40B4-BE49-F238E27FC236}">
                <a16:creationId xmlns:a16="http://schemas.microsoft.com/office/drawing/2014/main" id="{322DE48A-2D4F-4873-8D66-AF7F3593CA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428" y="136525"/>
            <a:ext cx="1559859" cy="40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3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preserve="1" userDrawn="1">
  <p:cSld name="2_Solo el título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nicio – 10 - Universidad Tecnológica del Perú - UTP – Colegio Anglo  Americano Prescott">
            <a:extLst>
              <a:ext uri="{FF2B5EF4-FFF2-40B4-BE49-F238E27FC236}">
                <a16:creationId xmlns:a16="http://schemas.microsoft.com/office/drawing/2014/main" id="{240F2624-FBFA-46AE-9892-D42C673614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847" y="141009"/>
            <a:ext cx="1559859" cy="40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835F4D67-4966-C21F-A09E-7658BEBF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217"/>
            <a:ext cx="10515600" cy="4959927"/>
          </a:xfrm>
        </p:spPr>
        <p:txBody>
          <a:bodyPr/>
          <a:lstStyle>
            <a:lvl1pPr algn="ctr">
              <a:defRPr b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667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cabezado de sección">
  <p:cSld name="1_Encabezado de secció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67" y="0"/>
            <a:ext cx="1218706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22FCA6-0FCB-4C91-BEC5-A93A5D856507}"/>
              </a:ext>
            </a:extLst>
          </p:cNvPr>
          <p:cNvSpPr/>
          <p:nvPr userDrawn="1"/>
        </p:nvSpPr>
        <p:spPr>
          <a:xfrm>
            <a:off x="8713694" y="0"/>
            <a:ext cx="3478306" cy="1461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oogle Shape;20;p9"/>
          <p:cNvSpPr txBox="1">
            <a:spLocks noGrp="1"/>
          </p:cNvSpPr>
          <p:nvPr>
            <p:ph type="body" idx="1"/>
          </p:nvPr>
        </p:nvSpPr>
        <p:spPr>
          <a:xfrm>
            <a:off x="831850" y="469339"/>
            <a:ext cx="10515600" cy="562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9"/>
          <p:cNvSpPr txBox="1"/>
          <p:nvPr/>
        </p:nvSpPr>
        <p:spPr>
          <a:xfrm>
            <a:off x="831850" y="6457444"/>
            <a:ext cx="105156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Datos/Observaciones</a:t>
            </a:r>
            <a:endParaRPr/>
          </a:p>
        </p:txBody>
      </p:sp>
      <p:pic>
        <p:nvPicPr>
          <p:cNvPr id="6" name="Picture 2" descr="Inicio – 10 - Universidad Tecnológica del Perú - UTP – Colegio Anglo  Americano Prescott">
            <a:extLst>
              <a:ext uri="{FF2B5EF4-FFF2-40B4-BE49-F238E27FC236}">
                <a16:creationId xmlns:a16="http://schemas.microsoft.com/office/drawing/2014/main" id="{1B93EADB-A85F-4945-BEEA-1073EED296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847" y="122286"/>
            <a:ext cx="1559859" cy="40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Encabezado de secció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52"/>
            <a:ext cx="12192000" cy="68572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45ECD6E-A13D-41C4-A8AA-AC936BA167FF}"/>
              </a:ext>
            </a:extLst>
          </p:cNvPr>
          <p:cNvSpPr/>
          <p:nvPr userDrawn="1"/>
        </p:nvSpPr>
        <p:spPr>
          <a:xfrm>
            <a:off x="8713694" y="0"/>
            <a:ext cx="3478306" cy="1461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Google Shape;24;p10"/>
          <p:cNvSpPr txBox="1">
            <a:spLocks noGrp="1"/>
          </p:cNvSpPr>
          <p:nvPr>
            <p:ph type="body" idx="1"/>
          </p:nvPr>
        </p:nvSpPr>
        <p:spPr>
          <a:xfrm>
            <a:off x="831850" y="469339"/>
            <a:ext cx="10515600" cy="562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2"/>
          </p:nvPr>
        </p:nvSpPr>
        <p:spPr>
          <a:xfrm>
            <a:off x="831850" y="6382418"/>
            <a:ext cx="10515600" cy="274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6" name="Picture 2" descr="Inicio – 10 - Universidad Tecnológica del Perú - UTP – Colegio Anglo  Americano Prescott">
            <a:extLst>
              <a:ext uri="{FF2B5EF4-FFF2-40B4-BE49-F238E27FC236}">
                <a16:creationId xmlns:a16="http://schemas.microsoft.com/office/drawing/2014/main" id="{E630A3B5-109D-4437-9425-DCBCCE7F66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847" y="122286"/>
            <a:ext cx="1559859" cy="40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olo el título">
  <p:cSld name="1_Solo el título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39" y="0"/>
            <a:ext cx="1218072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>
  <p:cSld name="Contenido con títul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13" y="0"/>
            <a:ext cx="1218197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ido con título">
  <p:cSld name="1_Contenido con título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52"/>
            <a:ext cx="12192000" cy="685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ido con título">
  <p:cSld name="2_Contenido con título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52"/>
            <a:ext cx="12192000" cy="685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5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D3052C"/>
          </a:solidFill>
          <a:latin typeface="Helvetica" pitchFamily="2" charset="0"/>
          <a:ea typeface="Helvetica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Helvetica" pitchFamily="2" charset="0"/>
          <a:ea typeface="Helvetica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996C790-6468-2096-DC96-223AAF4804CF}"/>
              </a:ext>
            </a:extLst>
          </p:cNvPr>
          <p:cNvSpPr/>
          <p:nvPr/>
        </p:nvSpPr>
        <p:spPr>
          <a:xfrm>
            <a:off x="-9236" y="-13581"/>
            <a:ext cx="12210289" cy="6871581"/>
          </a:xfrm>
          <a:custGeom>
            <a:avLst/>
            <a:gdLst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85277"/>
              <a:gd name="connsiteY0" fmla="*/ 3802455 h 6871580"/>
              <a:gd name="connsiteX1" fmla="*/ 9190 w 12385277"/>
              <a:gd name="connsiteY1" fmla="*/ 6871580 h 6871580"/>
              <a:gd name="connsiteX2" fmla="*/ 9587756 w 12385277"/>
              <a:gd name="connsiteY2" fmla="*/ 6871580 h 6871580"/>
              <a:gd name="connsiteX3" fmla="*/ 12385277 w 12385277"/>
              <a:gd name="connsiteY3" fmla="*/ 2236205 h 6871580"/>
              <a:gd name="connsiteX4" fmla="*/ 12385277 w 12385277"/>
              <a:gd name="connsiteY4" fmla="*/ 0 h 6871580"/>
              <a:gd name="connsiteX5" fmla="*/ 8265950 w 12385277"/>
              <a:gd name="connsiteY5" fmla="*/ 0 h 6871580"/>
              <a:gd name="connsiteX6" fmla="*/ 0 w 12385277"/>
              <a:gd name="connsiteY6" fmla="*/ 3802455 h 6871580"/>
              <a:gd name="connsiteX0" fmla="*/ 0 w 12385277"/>
              <a:gd name="connsiteY0" fmla="*/ 3802455 h 6871580"/>
              <a:gd name="connsiteX1" fmla="*/ 9190 w 12385277"/>
              <a:gd name="connsiteY1" fmla="*/ 6871580 h 6871580"/>
              <a:gd name="connsiteX2" fmla="*/ 9587756 w 12385277"/>
              <a:gd name="connsiteY2" fmla="*/ 6871580 h 6871580"/>
              <a:gd name="connsiteX3" fmla="*/ 12385277 w 12385277"/>
              <a:gd name="connsiteY3" fmla="*/ 2236205 h 6871580"/>
              <a:gd name="connsiteX4" fmla="*/ 12385277 w 12385277"/>
              <a:gd name="connsiteY4" fmla="*/ 0 h 6871580"/>
              <a:gd name="connsiteX5" fmla="*/ 8265950 w 12385277"/>
              <a:gd name="connsiteY5" fmla="*/ 0 h 6871580"/>
              <a:gd name="connsiteX6" fmla="*/ 0 w 12385277"/>
              <a:gd name="connsiteY6" fmla="*/ 3802455 h 6871580"/>
              <a:gd name="connsiteX0" fmla="*/ 0 w 12394652"/>
              <a:gd name="connsiteY0" fmla="*/ 3543837 h 6871580"/>
              <a:gd name="connsiteX1" fmla="*/ 18565 w 12394652"/>
              <a:gd name="connsiteY1" fmla="*/ 6871580 h 6871580"/>
              <a:gd name="connsiteX2" fmla="*/ 9597131 w 12394652"/>
              <a:gd name="connsiteY2" fmla="*/ 6871580 h 6871580"/>
              <a:gd name="connsiteX3" fmla="*/ 12394652 w 12394652"/>
              <a:gd name="connsiteY3" fmla="*/ 2236205 h 6871580"/>
              <a:gd name="connsiteX4" fmla="*/ 12394652 w 12394652"/>
              <a:gd name="connsiteY4" fmla="*/ 0 h 6871580"/>
              <a:gd name="connsiteX5" fmla="*/ 8275325 w 12394652"/>
              <a:gd name="connsiteY5" fmla="*/ 0 h 6871580"/>
              <a:gd name="connsiteX6" fmla="*/ 0 w 12394652"/>
              <a:gd name="connsiteY6" fmla="*/ 3543837 h 6871580"/>
              <a:gd name="connsiteX0" fmla="*/ 0 w 12394652"/>
              <a:gd name="connsiteY0" fmla="*/ 3543837 h 6899290"/>
              <a:gd name="connsiteX1" fmla="*/ 18565 w 12394652"/>
              <a:gd name="connsiteY1" fmla="*/ 6871580 h 6899290"/>
              <a:gd name="connsiteX2" fmla="*/ 10412828 w 12394652"/>
              <a:gd name="connsiteY2" fmla="*/ 6899290 h 6899290"/>
              <a:gd name="connsiteX3" fmla="*/ 12394652 w 12394652"/>
              <a:gd name="connsiteY3" fmla="*/ 2236205 h 6899290"/>
              <a:gd name="connsiteX4" fmla="*/ 12394652 w 12394652"/>
              <a:gd name="connsiteY4" fmla="*/ 0 h 6899290"/>
              <a:gd name="connsiteX5" fmla="*/ 8275325 w 12394652"/>
              <a:gd name="connsiteY5" fmla="*/ 0 h 6899290"/>
              <a:gd name="connsiteX6" fmla="*/ 0 w 12394652"/>
              <a:gd name="connsiteY6" fmla="*/ 3543837 h 6899290"/>
              <a:gd name="connsiteX0" fmla="*/ 0 w 12394652"/>
              <a:gd name="connsiteY0" fmla="*/ 3543837 h 6871581"/>
              <a:gd name="connsiteX1" fmla="*/ 18565 w 12394652"/>
              <a:gd name="connsiteY1" fmla="*/ 6871580 h 6871581"/>
              <a:gd name="connsiteX2" fmla="*/ 10028419 w 12394652"/>
              <a:gd name="connsiteY2" fmla="*/ 6871581 h 6871581"/>
              <a:gd name="connsiteX3" fmla="*/ 12394652 w 12394652"/>
              <a:gd name="connsiteY3" fmla="*/ 2236205 h 6871581"/>
              <a:gd name="connsiteX4" fmla="*/ 12394652 w 12394652"/>
              <a:gd name="connsiteY4" fmla="*/ 0 h 6871581"/>
              <a:gd name="connsiteX5" fmla="*/ 8275325 w 12394652"/>
              <a:gd name="connsiteY5" fmla="*/ 0 h 6871581"/>
              <a:gd name="connsiteX6" fmla="*/ 0 w 12394652"/>
              <a:gd name="connsiteY6" fmla="*/ 3543837 h 6871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94652" h="6871581">
                <a:moveTo>
                  <a:pt x="0" y="3543837"/>
                </a:moveTo>
                <a:cubicBezTo>
                  <a:pt x="3063" y="4566879"/>
                  <a:pt x="15502" y="5848538"/>
                  <a:pt x="18565" y="6871580"/>
                </a:cubicBezTo>
                <a:lnTo>
                  <a:pt x="10028419" y="6871581"/>
                </a:lnTo>
                <a:cubicBezTo>
                  <a:pt x="11310153" y="5444150"/>
                  <a:pt x="11985983" y="4197789"/>
                  <a:pt x="12394652" y="2236205"/>
                </a:cubicBezTo>
                <a:lnTo>
                  <a:pt x="12394652" y="0"/>
                </a:lnTo>
                <a:lnTo>
                  <a:pt x="8275325" y="0"/>
                </a:lnTo>
                <a:cubicBezTo>
                  <a:pt x="8666108" y="4324539"/>
                  <a:pt x="2283555" y="4597057"/>
                  <a:pt x="0" y="3543837"/>
                </a:cubicBezTo>
                <a:close/>
              </a:path>
            </a:pathLst>
          </a:custGeom>
          <a:solidFill>
            <a:schemeClr val="tx2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FDE1541-A8F6-99CE-A61B-085CFF7C2FE8}"/>
              </a:ext>
            </a:extLst>
          </p:cNvPr>
          <p:cNvSpPr/>
          <p:nvPr/>
        </p:nvSpPr>
        <p:spPr>
          <a:xfrm>
            <a:off x="-9053" y="-13580"/>
            <a:ext cx="12201053" cy="6871580"/>
          </a:xfrm>
          <a:custGeom>
            <a:avLst/>
            <a:gdLst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85277"/>
              <a:gd name="connsiteY0" fmla="*/ 3802455 h 6871580"/>
              <a:gd name="connsiteX1" fmla="*/ 9190 w 12385277"/>
              <a:gd name="connsiteY1" fmla="*/ 6871580 h 6871580"/>
              <a:gd name="connsiteX2" fmla="*/ 9587756 w 12385277"/>
              <a:gd name="connsiteY2" fmla="*/ 6871580 h 6871580"/>
              <a:gd name="connsiteX3" fmla="*/ 12385277 w 12385277"/>
              <a:gd name="connsiteY3" fmla="*/ 2236205 h 6871580"/>
              <a:gd name="connsiteX4" fmla="*/ 12385277 w 12385277"/>
              <a:gd name="connsiteY4" fmla="*/ 0 h 6871580"/>
              <a:gd name="connsiteX5" fmla="*/ 8265950 w 12385277"/>
              <a:gd name="connsiteY5" fmla="*/ 0 h 6871580"/>
              <a:gd name="connsiteX6" fmla="*/ 0 w 12385277"/>
              <a:gd name="connsiteY6" fmla="*/ 3802455 h 6871580"/>
              <a:gd name="connsiteX0" fmla="*/ 0 w 12385277"/>
              <a:gd name="connsiteY0" fmla="*/ 3802455 h 6871580"/>
              <a:gd name="connsiteX1" fmla="*/ 9190 w 12385277"/>
              <a:gd name="connsiteY1" fmla="*/ 6871580 h 6871580"/>
              <a:gd name="connsiteX2" fmla="*/ 9587756 w 12385277"/>
              <a:gd name="connsiteY2" fmla="*/ 6871580 h 6871580"/>
              <a:gd name="connsiteX3" fmla="*/ 12385277 w 12385277"/>
              <a:gd name="connsiteY3" fmla="*/ 2236205 h 6871580"/>
              <a:gd name="connsiteX4" fmla="*/ 12385277 w 12385277"/>
              <a:gd name="connsiteY4" fmla="*/ 0 h 6871580"/>
              <a:gd name="connsiteX5" fmla="*/ 8265950 w 12385277"/>
              <a:gd name="connsiteY5" fmla="*/ 0 h 6871580"/>
              <a:gd name="connsiteX6" fmla="*/ 0 w 12385277"/>
              <a:gd name="connsiteY6" fmla="*/ 3802455 h 68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85277" h="6871580">
                <a:moveTo>
                  <a:pt x="0" y="3802455"/>
                </a:moveTo>
                <a:cubicBezTo>
                  <a:pt x="3063" y="4825497"/>
                  <a:pt x="6127" y="5848538"/>
                  <a:pt x="9190" y="6871580"/>
                </a:cubicBezTo>
                <a:lnTo>
                  <a:pt x="9587756" y="6871580"/>
                </a:lnTo>
                <a:cubicBezTo>
                  <a:pt x="10869490" y="5444149"/>
                  <a:pt x="11976608" y="4197789"/>
                  <a:pt x="12385277" y="2236205"/>
                </a:cubicBezTo>
                <a:lnTo>
                  <a:pt x="12385277" y="0"/>
                </a:lnTo>
                <a:lnTo>
                  <a:pt x="8265950" y="0"/>
                </a:lnTo>
                <a:cubicBezTo>
                  <a:pt x="8656733" y="4324539"/>
                  <a:pt x="2283555" y="4855675"/>
                  <a:pt x="0" y="3802455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66C8B-894E-49C8-97F0-0500C46A7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361" y="420110"/>
            <a:ext cx="7361383" cy="1936426"/>
          </a:xfrm>
        </p:spPr>
        <p:txBody>
          <a:bodyPr/>
          <a:lstStyle/>
          <a:p>
            <a:pPr algn="l"/>
            <a:r>
              <a:rPr lang="es-ES" dirty="0"/>
              <a:t>Taller de Programación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B3F2A-9181-449D-AA57-948B7B8CE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068577"/>
            <a:ext cx="9144000" cy="500624"/>
          </a:xfrm>
        </p:spPr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77311F-912E-F29A-7CC2-5367F66BE2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114"/>
          <a:stretch/>
        </p:blipFill>
        <p:spPr>
          <a:xfrm>
            <a:off x="4177256" y="5291778"/>
            <a:ext cx="2528344" cy="8399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EBC89A-FF84-877C-D866-0A9D5D51CC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</a:blip>
          <a:srcRect l="66576"/>
          <a:stretch/>
        </p:blipFill>
        <p:spPr>
          <a:xfrm>
            <a:off x="6732099" y="5291777"/>
            <a:ext cx="1282645" cy="8399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B98E4C-CEFA-1581-AF50-FEF751C6337A}"/>
              </a:ext>
            </a:extLst>
          </p:cNvPr>
          <p:cNvSpPr/>
          <p:nvPr/>
        </p:nvSpPr>
        <p:spPr>
          <a:xfrm>
            <a:off x="803564" y="2576945"/>
            <a:ext cx="720435" cy="147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110DC5-E042-6864-A9C7-29E21EDB9714}"/>
              </a:ext>
            </a:extLst>
          </p:cNvPr>
          <p:cNvSpPr txBox="1"/>
          <p:nvPr/>
        </p:nvSpPr>
        <p:spPr>
          <a:xfrm>
            <a:off x="-4618" y="6627169"/>
            <a:ext cx="773545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bg1">
                    <a:lumMod val="75000"/>
                  </a:schemeClr>
                </a:solidFill>
              </a:rPr>
              <a:t>Imagen </a:t>
            </a:r>
            <a:r>
              <a:rPr lang="en-US" sz="900" err="1">
                <a:solidFill>
                  <a:schemeClr val="bg1">
                    <a:lumMod val="75000"/>
                  </a:schemeClr>
                </a:solidFill>
              </a:rPr>
              <a:t>obtenida</a:t>
            </a:r>
            <a:r>
              <a:rPr lang="en-US" sz="900">
                <a:solidFill>
                  <a:schemeClr val="bg1">
                    <a:lumMod val="75000"/>
                  </a:schemeClr>
                </a:solidFill>
              </a:rPr>
              <a:t> de: https://www.pixelstalk.net/wp-content/uploads/images6/Abstract-Wallpaper-HD-Free-download.png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C6B983-D187-5021-011D-340D9A6463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10</a:t>
            </a:fld>
            <a:endParaRPr lang="es-PE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62550A-9487-0FB4-AEF5-18BF59D1D1BB}"/>
              </a:ext>
            </a:extLst>
          </p:cNvPr>
          <p:cNvGrpSpPr/>
          <p:nvPr/>
        </p:nvGrpSpPr>
        <p:grpSpPr>
          <a:xfrm>
            <a:off x="1955128" y="1782509"/>
            <a:ext cx="4629752" cy="1015663"/>
            <a:chOff x="924025" y="1526961"/>
            <a:chExt cx="4629752" cy="10156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EE3C4A-25E0-0661-5719-DFD8A408196E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0E7D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03E694-3539-B74F-A7F9-A90BF4FC7172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Bucles anidados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BD6589-A9C6-D2FD-D50D-C5AAC8113E8A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2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0265B7-9BAF-D770-6E56-5AE1A9C41973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32F08B-E599-8764-EE5E-B3C48CE274CF}"/>
              </a:ext>
            </a:extLst>
          </p:cNvPr>
          <p:cNvSpPr txBox="1"/>
          <p:nvPr/>
        </p:nvSpPr>
        <p:spPr>
          <a:xfrm rot="16200000">
            <a:off x="-1552306" y="2760043"/>
            <a:ext cx="55996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800" b="1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contenido</a:t>
            </a:r>
            <a:endParaRPr lang="en-US" sz="8800" b="1">
              <a:solidFill>
                <a:schemeClr val="bg1">
                  <a:lumMod val="85000"/>
                </a:schemeClr>
              </a:solidFill>
              <a:latin typeface="Helvetica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7AD440-BD80-39F9-7C1F-074C6307A17B}"/>
              </a:ext>
            </a:extLst>
          </p:cNvPr>
          <p:cNvGrpSpPr/>
          <p:nvPr/>
        </p:nvGrpSpPr>
        <p:grpSpPr>
          <a:xfrm>
            <a:off x="1955128" y="2672054"/>
            <a:ext cx="4629752" cy="1015663"/>
            <a:chOff x="924025" y="1526961"/>
            <a:chExt cx="4629752" cy="10156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06F6E1-4365-F108-33D4-AFB4C443E651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758F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4477A81-9C44-35B9-60DF-1E672DCCC8E7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Práctica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AAD10E-07F7-CE13-1F2B-E2B3AA68752F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3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FB69095-0EF6-80F0-41E6-1EBD453E20AF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CF56784-D17E-75E2-E3AA-59559B201E16}"/>
              </a:ext>
            </a:extLst>
          </p:cNvPr>
          <p:cNvSpPr/>
          <p:nvPr/>
        </p:nvSpPr>
        <p:spPr>
          <a:xfrm>
            <a:off x="1801640" y="683513"/>
            <a:ext cx="9678154" cy="559961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8EC2C4-D534-A87E-5305-9BD92B9838D9}"/>
              </a:ext>
            </a:extLst>
          </p:cNvPr>
          <p:cNvGrpSpPr/>
          <p:nvPr/>
        </p:nvGrpSpPr>
        <p:grpSpPr>
          <a:xfrm>
            <a:off x="1955128" y="892964"/>
            <a:ext cx="4629752" cy="1015663"/>
            <a:chOff x="924025" y="1526961"/>
            <a:chExt cx="4629752" cy="101566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E41E11-2903-D4AD-BABB-046EDBE4AABD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1B5E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B12F7A-F286-0B30-D30E-E9A916CC839B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Estructura repetitiva </a:t>
              </a:r>
              <a:br>
                <a:rPr lang="es-ES" dirty="0">
                  <a:solidFill>
                    <a:schemeClr val="bg1"/>
                  </a:solidFill>
                  <a:latin typeface="Helvetica" pitchFamily="2" charset="0"/>
                </a:rPr>
              </a:br>
              <a:r>
                <a:rPr lang="es-ES" dirty="0" err="1">
                  <a:solidFill>
                    <a:schemeClr val="bg1"/>
                  </a:solidFill>
                  <a:latin typeface="Helvetica" pitchFamily="2" charset="0"/>
                </a:rPr>
                <a:t>for</a:t>
              </a:r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 (repaso)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EEA1CE-79B2-915B-2C77-2F1212A1BF67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1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0C6426-CF18-244B-D9EC-4576E393467C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250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71AF-5065-BBBC-D752-E9B5F95F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Bucle </a:t>
            </a:r>
            <a:r>
              <a:rPr lang="es-ES" dirty="0" err="1"/>
              <a:t>for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22161D-97F4-5C0C-FBEC-7D6B442B84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11</a:t>
            </a:fld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E59E8-E3E0-0380-549E-626FA57B54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1846263"/>
            <a:ext cx="6188256" cy="43735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s-ES" dirty="0"/>
              <a:t>Generalmente, permite ejecutar acciones un número conocido de veces.</a:t>
            </a:r>
          </a:p>
          <a:p>
            <a:pPr>
              <a:lnSpc>
                <a:spcPct val="110000"/>
              </a:lnSpc>
            </a:pPr>
            <a:r>
              <a:rPr lang="es-ES" dirty="0"/>
              <a:t>Consta de 3 partes: </a:t>
            </a:r>
          </a:p>
          <a:p>
            <a:pPr>
              <a:lnSpc>
                <a:spcPct val="110000"/>
              </a:lnSpc>
            </a:pPr>
            <a:endParaRPr lang="es-ES" dirty="0"/>
          </a:p>
          <a:p>
            <a:pPr>
              <a:lnSpc>
                <a:spcPct val="110000"/>
              </a:lnSpc>
            </a:pPr>
            <a:endParaRPr lang="es-ES" dirty="0"/>
          </a:p>
          <a:p>
            <a:pPr>
              <a:lnSpc>
                <a:spcPct val="110000"/>
              </a:lnSpc>
            </a:pPr>
            <a:r>
              <a:rPr lang="es-ES" dirty="0"/>
              <a:t>Su variable de control (contador interno) puede ser progresivo o regresivo.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F289D-D390-5132-8CFA-CE170B922965}"/>
              </a:ext>
            </a:extLst>
          </p:cNvPr>
          <p:cNvGrpSpPr/>
          <p:nvPr/>
        </p:nvGrpSpPr>
        <p:grpSpPr>
          <a:xfrm>
            <a:off x="838200" y="-45064"/>
            <a:ext cx="4629752" cy="1015663"/>
            <a:chOff x="924025" y="1526961"/>
            <a:chExt cx="4629752" cy="10156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41817A4-E157-5C8B-6D93-8A4CB9C76B69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1B5E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E08BE3-3DD1-06F3-4B27-62FFC4688193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Estructura repetitiva </a:t>
              </a:r>
              <a:br>
                <a:rPr lang="es-ES" dirty="0">
                  <a:solidFill>
                    <a:schemeClr val="bg1"/>
                  </a:solidFill>
                  <a:latin typeface="Helvetica" pitchFamily="2" charset="0"/>
                </a:rPr>
              </a:br>
              <a:r>
                <a:rPr lang="es-ES" dirty="0" err="1">
                  <a:solidFill>
                    <a:schemeClr val="bg1"/>
                  </a:solidFill>
                  <a:latin typeface="Helvetica" pitchFamily="2" charset="0"/>
                </a:rPr>
                <a:t>for</a:t>
              </a:r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 (repaso)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991D40-FF73-5A55-1E1E-390096E505E0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1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5C104B-2912-E1B7-711F-581D0BFDE1A5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BB95694-7DED-A715-5F4E-0F76C2F09357}"/>
              </a:ext>
            </a:extLst>
          </p:cNvPr>
          <p:cNvGrpSpPr/>
          <p:nvPr/>
        </p:nvGrpSpPr>
        <p:grpSpPr>
          <a:xfrm>
            <a:off x="7360884" y="333662"/>
            <a:ext cx="3726215" cy="6291066"/>
            <a:chOff x="7360884" y="333662"/>
            <a:chExt cx="3726215" cy="6291066"/>
          </a:xfrm>
        </p:grpSpPr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E2D1DE26-9392-6A5A-971B-2369548EC0D2}"/>
                </a:ext>
              </a:extLst>
            </p:cNvPr>
            <p:cNvSpPr/>
            <p:nvPr/>
          </p:nvSpPr>
          <p:spPr>
            <a:xfrm>
              <a:off x="9216553" y="333662"/>
              <a:ext cx="236589" cy="454448"/>
            </a:xfrm>
            <a:prstGeom prst="downArrow">
              <a:avLst>
                <a:gd name="adj1" fmla="val 28012"/>
                <a:gd name="adj2" fmla="val 64992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D8B7EC26-3909-45DB-45F7-BCC68A52652B}"/>
                </a:ext>
              </a:extLst>
            </p:cNvPr>
            <p:cNvSpPr/>
            <p:nvPr/>
          </p:nvSpPr>
          <p:spPr>
            <a:xfrm>
              <a:off x="9216553" y="1309724"/>
              <a:ext cx="236589" cy="454448"/>
            </a:xfrm>
            <a:prstGeom prst="downArrow">
              <a:avLst>
                <a:gd name="adj1" fmla="val 28012"/>
                <a:gd name="adj2" fmla="val 64992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DAC13B1F-B5B5-C502-7EF6-15C4D229542D}"/>
                </a:ext>
              </a:extLst>
            </p:cNvPr>
            <p:cNvSpPr/>
            <p:nvPr/>
          </p:nvSpPr>
          <p:spPr>
            <a:xfrm>
              <a:off x="9216553" y="3522484"/>
              <a:ext cx="236589" cy="360855"/>
            </a:xfrm>
            <a:prstGeom prst="downArrow">
              <a:avLst>
                <a:gd name="adj1" fmla="val 28012"/>
                <a:gd name="adj2" fmla="val 64992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02E19096-4EF2-A5FE-17EA-7A989F0AF2CC}"/>
                </a:ext>
              </a:extLst>
            </p:cNvPr>
            <p:cNvSpPr/>
            <p:nvPr/>
          </p:nvSpPr>
          <p:spPr>
            <a:xfrm>
              <a:off x="9216553" y="4406612"/>
              <a:ext cx="236589" cy="454448"/>
            </a:xfrm>
            <a:prstGeom prst="downArrow">
              <a:avLst>
                <a:gd name="adj1" fmla="val 28012"/>
                <a:gd name="adj2" fmla="val 64992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Arrow: U-Turn 25">
              <a:extLst>
                <a:ext uri="{FF2B5EF4-FFF2-40B4-BE49-F238E27FC236}">
                  <a16:creationId xmlns:a16="http://schemas.microsoft.com/office/drawing/2014/main" id="{DA22C8E6-1A5C-9639-353C-6D5363225EAF}"/>
                </a:ext>
              </a:extLst>
            </p:cNvPr>
            <p:cNvSpPr/>
            <p:nvPr/>
          </p:nvSpPr>
          <p:spPr>
            <a:xfrm rot="16200000">
              <a:off x="6528567" y="3357970"/>
              <a:ext cx="2703572" cy="1038937"/>
            </a:xfrm>
            <a:prstGeom prst="uturnArrow">
              <a:avLst>
                <a:gd name="adj1" fmla="val 7714"/>
                <a:gd name="adj2" fmla="val 13554"/>
                <a:gd name="adj3" fmla="val 15809"/>
                <a:gd name="adj4" fmla="val 25454"/>
                <a:gd name="adj5" fmla="val 10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Arrow: Bent 26">
              <a:extLst>
                <a:ext uri="{FF2B5EF4-FFF2-40B4-BE49-F238E27FC236}">
                  <a16:creationId xmlns:a16="http://schemas.microsoft.com/office/drawing/2014/main" id="{AEEF57D0-5B1D-BAA8-CF18-45E5EFFD43AD}"/>
                </a:ext>
              </a:extLst>
            </p:cNvPr>
            <p:cNvSpPr/>
            <p:nvPr/>
          </p:nvSpPr>
          <p:spPr>
            <a:xfrm rot="16200000" flipH="1">
              <a:off x="9390689" y="5680790"/>
              <a:ext cx="759005" cy="1128872"/>
            </a:xfrm>
            <a:prstGeom prst="bentArrow">
              <a:avLst>
                <a:gd name="adj1" fmla="val 10359"/>
                <a:gd name="adj2" fmla="val 17470"/>
                <a:gd name="adj3" fmla="val 25000"/>
                <a:gd name="adj4" fmla="val 4375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Arrow: U-Turn 27">
              <a:extLst>
                <a:ext uri="{FF2B5EF4-FFF2-40B4-BE49-F238E27FC236}">
                  <a16:creationId xmlns:a16="http://schemas.microsoft.com/office/drawing/2014/main" id="{E6C46124-D10C-FA34-5AE8-5E8D6669928B}"/>
                </a:ext>
              </a:extLst>
            </p:cNvPr>
            <p:cNvSpPr/>
            <p:nvPr/>
          </p:nvSpPr>
          <p:spPr>
            <a:xfrm rot="5400000">
              <a:off x="8951987" y="3894213"/>
              <a:ext cx="3379846" cy="890379"/>
            </a:xfrm>
            <a:prstGeom prst="uturnArrow">
              <a:avLst>
                <a:gd name="adj1" fmla="val 8784"/>
                <a:gd name="adj2" fmla="val 13554"/>
                <a:gd name="adj3" fmla="val 20226"/>
                <a:gd name="adj4" fmla="val 25454"/>
                <a:gd name="adj5" fmla="val 10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FA34117-EC94-C83B-3A36-6A1E2CFEA8E8}"/>
                </a:ext>
              </a:extLst>
            </p:cNvPr>
            <p:cNvSpPr/>
            <p:nvPr/>
          </p:nvSpPr>
          <p:spPr>
            <a:xfrm>
              <a:off x="8021012" y="777715"/>
              <a:ext cx="2627671" cy="629265"/>
            </a:xfrm>
            <a:prstGeom prst="roundRect">
              <a:avLst/>
            </a:prstGeom>
            <a:solidFill>
              <a:srgbClr val="758F3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Expresión de inicialización</a:t>
              </a:r>
              <a:endParaRPr lang="en-US" dirty="0"/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D76A5EB2-89A7-5260-96C3-50AE8A40A8F7}"/>
                </a:ext>
              </a:extLst>
            </p:cNvPr>
            <p:cNvSpPr/>
            <p:nvPr/>
          </p:nvSpPr>
          <p:spPr>
            <a:xfrm>
              <a:off x="8410615" y="1748547"/>
              <a:ext cx="1848465" cy="1848465"/>
            </a:xfrm>
            <a:prstGeom prst="diamond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dirty="0"/>
                <a:t>condición</a:t>
              </a:r>
              <a:endParaRPr lang="en-US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416A77B1-3F2A-530A-1AD4-7682C35EFB18}"/>
                </a:ext>
              </a:extLst>
            </p:cNvPr>
            <p:cNvSpPr/>
            <p:nvPr/>
          </p:nvSpPr>
          <p:spPr>
            <a:xfrm>
              <a:off x="8021012" y="3889117"/>
              <a:ext cx="2627671" cy="629265"/>
            </a:xfrm>
            <a:prstGeom prst="roundRect">
              <a:avLst/>
            </a:prstGeom>
            <a:solidFill>
              <a:srgbClr val="CC783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Cuerpo del bucle</a:t>
              </a:r>
              <a:endParaRPr lang="en-US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74663FC-91FB-2B40-61A8-A29F100DDC3A}"/>
                </a:ext>
              </a:extLst>
            </p:cNvPr>
            <p:cNvSpPr/>
            <p:nvPr/>
          </p:nvSpPr>
          <p:spPr>
            <a:xfrm>
              <a:off x="8021012" y="4847610"/>
              <a:ext cx="2627671" cy="62926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Expresión de iteración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AF796DD-9F14-DDD1-3783-FC09CC379166}"/>
                </a:ext>
              </a:extLst>
            </p:cNvPr>
            <p:cNvSpPr txBox="1"/>
            <p:nvPr/>
          </p:nvSpPr>
          <p:spPr>
            <a:xfrm>
              <a:off x="10310395" y="2322921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rgbClr val="FF0000"/>
                  </a:solidFill>
                </a:rPr>
                <a:t>false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586BE50-36BB-7813-DCB6-00B7474B8567}"/>
                </a:ext>
              </a:extLst>
            </p:cNvPr>
            <p:cNvSpPr txBox="1"/>
            <p:nvPr/>
          </p:nvSpPr>
          <p:spPr>
            <a:xfrm>
              <a:off x="9523969" y="3479934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rgbClr val="00B050"/>
                  </a:solidFill>
                </a:rPr>
                <a:t>true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11B2504-6ADB-8AFE-F7F1-31EC048361B1}"/>
                </a:ext>
              </a:extLst>
            </p:cNvPr>
            <p:cNvSpPr txBox="1"/>
            <p:nvPr/>
          </p:nvSpPr>
          <p:spPr>
            <a:xfrm>
              <a:off x="8068394" y="5992308"/>
              <a:ext cx="10999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chemeClr val="bg1">
                      <a:lumMod val="50000"/>
                    </a:schemeClr>
                  </a:solidFill>
                </a:rPr>
                <a:t>fin de bucle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8F6BC63-927A-32F2-202C-B9235D3983FB}"/>
              </a:ext>
            </a:extLst>
          </p:cNvPr>
          <p:cNvSpPr txBox="1"/>
          <p:nvPr/>
        </p:nvSpPr>
        <p:spPr>
          <a:xfrm>
            <a:off x="1401097" y="3875113"/>
            <a:ext cx="4957807" cy="8172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b="1" dirty="0" err="1">
                <a:solidFill>
                  <a:srgbClr val="C0000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for</a:t>
            </a:r>
            <a:r>
              <a:rPr lang="es-E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s-ES" b="1" dirty="0">
                <a:solidFill>
                  <a:srgbClr val="1B5E8B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inicialización</a:t>
            </a:r>
            <a:r>
              <a:rPr lang="es-E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condición</a:t>
            </a:r>
            <a:r>
              <a:rPr lang="es-E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 </a:t>
            </a:r>
            <a:r>
              <a:rPr lang="es-ES" b="1" dirty="0">
                <a:solidFill>
                  <a:schemeClr val="accent2">
                    <a:lumMod val="7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iteración</a:t>
            </a:r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 {</a:t>
            </a:r>
          </a:p>
          <a:p>
            <a:r>
              <a:rPr lang="es-E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// instrucciones;</a:t>
            </a:r>
          </a:p>
          <a:p>
            <a:r>
              <a:rPr lang="es-ES" b="1" dirty="0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lang="en-US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44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C6B983-D187-5021-011D-340D9A6463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12</a:t>
            </a:fld>
            <a:endParaRPr lang="es-P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32F08B-E599-8764-EE5E-B3C48CE274CF}"/>
              </a:ext>
            </a:extLst>
          </p:cNvPr>
          <p:cNvSpPr txBox="1"/>
          <p:nvPr/>
        </p:nvSpPr>
        <p:spPr>
          <a:xfrm rot="16200000">
            <a:off x="-1552306" y="2760043"/>
            <a:ext cx="55996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800" b="1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contenido</a:t>
            </a:r>
            <a:endParaRPr lang="en-US" sz="8800" b="1">
              <a:solidFill>
                <a:schemeClr val="bg1">
                  <a:lumMod val="85000"/>
                </a:schemeClr>
              </a:solidFill>
              <a:latin typeface="Helvetica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7AD440-BD80-39F9-7C1F-074C6307A17B}"/>
              </a:ext>
            </a:extLst>
          </p:cNvPr>
          <p:cNvGrpSpPr/>
          <p:nvPr/>
        </p:nvGrpSpPr>
        <p:grpSpPr>
          <a:xfrm>
            <a:off x="1955128" y="2672054"/>
            <a:ext cx="4629752" cy="1015663"/>
            <a:chOff x="924025" y="1526961"/>
            <a:chExt cx="4629752" cy="10156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06F6E1-4365-F108-33D4-AFB4C443E651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758F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4477A81-9C44-35B9-60DF-1E672DCCC8E7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Práctica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AAD10E-07F7-CE13-1F2B-E2B3AA68752F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3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FB69095-0EF6-80F0-41E6-1EBD453E20AF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8EC2C4-D534-A87E-5305-9BD92B9838D9}"/>
              </a:ext>
            </a:extLst>
          </p:cNvPr>
          <p:cNvGrpSpPr/>
          <p:nvPr/>
        </p:nvGrpSpPr>
        <p:grpSpPr>
          <a:xfrm>
            <a:off x="1955128" y="892964"/>
            <a:ext cx="4629752" cy="1015663"/>
            <a:chOff x="924025" y="1526961"/>
            <a:chExt cx="4629752" cy="101566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E41E11-2903-D4AD-BABB-046EDBE4AABD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1B5E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B12F7A-F286-0B30-D30E-E9A916CC839B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Estructura repetitiva </a:t>
              </a:r>
              <a:br>
                <a:rPr lang="es-ES" dirty="0">
                  <a:solidFill>
                    <a:schemeClr val="bg1"/>
                  </a:solidFill>
                  <a:latin typeface="Helvetica" pitchFamily="2" charset="0"/>
                </a:rPr>
              </a:br>
              <a:r>
                <a:rPr lang="es-ES" dirty="0" err="1">
                  <a:solidFill>
                    <a:schemeClr val="bg1"/>
                  </a:solidFill>
                  <a:latin typeface="Helvetica" pitchFamily="2" charset="0"/>
                </a:rPr>
                <a:t>for</a:t>
              </a:r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 (repaso)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EEA1CE-79B2-915B-2C77-2F1212A1BF67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1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0C6426-CF18-244B-D9EC-4576E393467C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CF56784-D17E-75E2-E3AA-59559B201E16}"/>
              </a:ext>
            </a:extLst>
          </p:cNvPr>
          <p:cNvSpPr/>
          <p:nvPr/>
        </p:nvSpPr>
        <p:spPr>
          <a:xfrm>
            <a:off x="1801640" y="683513"/>
            <a:ext cx="9678154" cy="559961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62550A-9487-0FB4-AEF5-18BF59D1D1BB}"/>
              </a:ext>
            </a:extLst>
          </p:cNvPr>
          <p:cNvGrpSpPr/>
          <p:nvPr/>
        </p:nvGrpSpPr>
        <p:grpSpPr>
          <a:xfrm>
            <a:off x="1955128" y="1782509"/>
            <a:ext cx="4629752" cy="1015663"/>
            <a:chOff x="924025" y="1526961"/>
            <a:chExt cx="4629752" cy="10156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EE3C4A-25E0-0661-5719-DFD8A408196E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0E7D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03E694-3539-B74F-A7F9-A90BF4FC7172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Bucles anidados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BD6589-A9C6-D2FD-D50D-C5AAC8113E8A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2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0265B7-9BAF-D770-6E56-5AE1A9C41973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729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2FCDC60-CD7A-0593-9531-7938B0B52B0B}"/>
              </a:ext>
            </a:extLst>
          </p:cNvPr>
          <p:cNvGrpSpPr/>
          <p:nvPr/>
        </p:nvGrpSpPr>
        <p:grpSpPr>
          <a:xfrm>
            <a:off x="838200" y="-31940"/>
            <a:ext cx="4629752" cy="1015663"/>
            <a:chOff x="924025" y="1526961"/>
            <a:chExt cx="4629752" cy="10156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971D22-04EF-41A9-F228-357E20E00B2F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0E7D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C265B8-671F-E4B5-F6F1-E84E7F9D2722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Bucles anidados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EE9303-4353-2A8A-753C-4F376AFCF907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2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46E351-50C8-7B5C-2376-F245971C4719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254EFB-38B0-4700-46B3-B53BDC3A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Bucle anidado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4194C3-3BD0-2FA3-7C14-99D2A23D25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13</a:t>
            </a:fld>
            <a:endParaRPr lang="es-PE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3B2E38-3212-14B2-F085-36ADD24987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46263"/>
            <a:ext cx="6938913" cy="4373562"/>
          </a:xfrm>
        </p:spPr>
        <p:txBody>
          <a:bodyPr/>
          <a:lstStyle/>
          <a:p>
            <a:r>
              <a:rPr lang="es-ES" dirty="0"/>
              <a:t>Se denomina </a:t>
            </a:r>
            <a:r>
              <a:rPr lang="es-ES" b="1" dirty="0">
                <a:solidFill>
                  <a:schemeClr val="accent2"/>
                </a:solidFill>
              </a:rPr>
              <a:t>bucle anidado </a:t>
            </a:r>
            <a:r>
              <a:rPr lang="es-ES" dirty="0"/>
              <a:t>al </a:t>
            </a:r>
            <a:r>
              <a:rPr lang="es-ES" b="1" dirty="0"/>
              <a:t>bucle</a:t>
            </a:r>
            <a:r>
              <a:rPr lang="es-ES" dirty="0"/>
              <a:t> que se encuentra </a:t>
            </a:r>
            <a:r>
              <a:rPr lang="es-ES" b="1" dirty="0"/>
              <a:t>dentro</a:t>
            </a:r>
            <a:r>
              <a:rPr lang="es-ES" dirty="0"/>
              <a:t> de </a:t>
            </a:r>
            <a:r>
              <a:rPr lang="es-ES" b="1" dirty="0"/>
              <a:t>otro bucle</a:t>
            </a:r>
            <a:r>
              <a:rPr lang="es-ES" dirty="0"/>
              <a:t>.</a:t>
            </a:r>
          </a:p>
          <a:p>
            <a:r>
              <a:rPr lang="es-ES" dirty="0"/>
              <a:t>Cualquiera de las estructuras repetitivas conocidas (</a:t>
            </a:r>
            <a:r>
              <a:rPr lang="es-ES" b="1" dirty="0" err="1">
                <a:solidFill>
                  <a:schemeClr val="accent2"/>
                </a:solidFill>
              </a:rPr>
              <a:t>while</a:t>
            </a:r>
            <a:r>
              <a:rPr lang="es-ES" dirty="0"/>
              <a:t>, </a:t>
            </a:r>
            <a:r>
              <a:rPr lang="es-ES" b="1" dirty="0">
                <a:solidFill>
                  <a:schemeClr val="accent2"/>
                </a:solidFill>
              </a:rPr>
              <a:t>do-</a:t>
            </a:r>
            <a:r>
              <a:rPr lang="es-ES" b="1" dirty="0" err="1">
                <a:solidFill>
                  <a:schemeClr val="accent2"/>
                </a:solidFill>
              </a:rPr>
              <a:t>while</a:t>
            </a:r>
            <a:r>
              <a:rPr lang="es-ES" dirty="0"/>
              <a:t>, </a:t>
            </a:r>
            <a:r>
              <a:rPr lang="es-ES" b="1" dirty="0" err="1">
                <a:solidFill>
                  <a:schemeClr val="accent2"/>
                </a:solidFill>
              </a:rPr>
              <a:t>for</a:t>
            </a:r>
            <a:r>
              <a:rPr lang="es-ES" dirty="0"/>
              <a:t>) puede anidarse dentro de otra.</a:t>
            </a:r>
          </a:p>
          <a:p>
            <a:r>
              <a:rPr lang="es-ES" u="sng" dirty="0"/>
              <a:t>No existe límite en el nivel de anidamiento</a:t>
            </a:r>
            <a:r>
              <a:rPr lang="es-ES" dirty="0"/>
              <a:t>, pero se recomienda no tener demasiados.</a:t>
            </a:r>
          </a:p>
        </p:txBody>
      </p:sp>
      <p:sp>
        <p:nvSpPr>
          <p:cNvPr id="11" name="Arrow: Circular 10">
            <a:extLst>
              <a:ext uri="{FF2B5EF4-FFF2-40B4-BE49-F238E27FC236}">
                <a16:creationId xmlns:a16="http://schemas.microsoft.com/office/drawing/2014/main" id="{DEDDAE74-6FA9-C465-FA37-B8ED7B9A8A0E}"/>
              </a:ext>
            </a:extLst>
          </p:cNvPr>
          <p:cNvSpPr/>
          <p:nvPr/>
        </p:nvSpPr>
        <p:spPr>
          <a:xfrm>
            <a:off x="7639639" y="2062605"/>
            <a:ext cx="4157220" cy="4157220"/>
          </a:xfrm>
          <a:prstGeom prst="circularArrow">
            <a:avLst>
              <a:gd name="adj1" fmla="val 3836"/>
              <a:gd name="adj2" fmla="val 498983"/>
              <a:gd name="adj3" fmla="val 20395081"/>
              <a:gd name="adj4" fmla="val 21463471"/>
              <a:gd name="adj5" fmla="val 5603"/>
            </a:avLst>
          </a:prstGeom>
          <a:solidFill>
            <a:srgbClr val="758F3A"/>
          </a:soli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ircular 11">
            <a:extLst>
              <a:ext uri="{FF2B5EF4-FFF2-40B4-BE49-F238E27FC236}">
                <a16:creationId xmlns:a16="http://schemas.microsoft.com/office/drawing/2014/main" id="{4575878F-1005-D712-78BA-E22AAA6C7359}"/>
              </a:ext>
            </a:extLst>
          </p:cNvPr>
          <p:cNvSpPr/>
          <p:nvPr/>
        </p:nvSpPr>
        <p:spPr>
          <a:xfrm rot="10800000">
            <a:off x="8194249" y="2617216"/>
            <a:ext cx="3048000" cy="3048000"/>
          </a:xfrm>
          <a:prstGeom prst="circularArrow">
            <a:avLst>
              <a:gd name="adj1" fmla="val 5398"/>
              <a:gd name="adj2" fmla="val 498983"/>
              <a:gd name="adj3" fmla="val 20015894"/>
              <a:gd name="adj4" fmla="val 21463471"/>
              <a:gd name="adj5" fmla="val 5603"/>
            </a:avLst>
          </a:prstGeom>
          <a:solidFill>
            <a:srgbClr val="CC7832"/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A51528-591D-F93C-7345-AB0830473A35}"/>
              </a:ext>
            </a:extLst>
          </p:cNvPr>
          <p:cNvSpPr txBox="1"/>
          <p:nvPr/>
        </p:nvSpPr>
        <p:spPr>
          <a:xfrm>
            <a:off x="9078491" y="1762786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Bucle externo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3C6833-BCBC-2216-FE1B-57271F299411}"/>
              </a:ext>
            </a:extLst>
          </p:cNvPr>
          <p:cNvSpPr txBox="1"/>
          <p:nvPr/>
        </p:nvSpPr>
        <p:spPr>
          <a:xfrm>
            <a:off x="9103337" y="3148526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Bucle interno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3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85E1-1911-03EF-CF4B-1D1ECBA02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Anidamiento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A8C92F-2C18-1FE6-8FF1-D17568ED95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14</a:t>
            </a:fld>
            <a:endParaRPr lang="es-P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2A0F9C-25CA-0C11-9830-7C046B768CD8}"/>
              </a:ext>
            </a:extLst>
          </p:cNvPr>
          <p:cNvSpPr txBox="1"/>
          <p:nvPr/>
        </p:nvSpPr>
        <p:spPr>
          <a:xfrm>
            <a:off x="1089439" y="1875593"/>
            <a:ext cx="24482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>
                    <a:lumMod val="65000"/>
                  </a:schemeClr>
                </a:solidFill>
                <a:latin typeface="+mj-lt"/>
                <a:cs typeface="Arial" panose="020B0604020202020204" pitchFamily="34" charset="0"/>
              </a:rPr>
              <a:t>¿Cómo se pueden anidar las estructuras repetitivas?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E5A325-EAAE-1AAD-81A3-4C33087EFA06}"/>
              </a:ext>
            </a:extLst>
          </p:cNvPr>
          <p:cNvGrpSpPr/>
          <p:nvPr/>
        </p:nvGrpSpPr>
        <p:grpSpPr>
          <a:xfrm>
            <a:off x="2599623" y="1206733"/>
            <a:ext cx="7382577" cy="4831882"/>
            <a:chOff x="2599623" y="1206733"/>
            <a:chExt cx="7382577" cy="4831882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A525BDCD-29D2-45A6-A865-28C1BEA79629}"/>
                </a:ext>
              </a:extLst>
            </p:cNvPr>
            <p:cNvSpPr/>
            <p:nvPr/>
          </p:nvSpPr>
          <p:spPr>
            <a:xfrm>
              <a:off x="5206466" y="1562868"/>
              <a:ext cx="2194560" cy="219456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2800" dirty="0" err="1">
                  <a:latin typeface="+mj-lt"/>
                </a:rPr>
                <a:t>while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D540FB49-5871-94A7-37B1-B520BFA1E983}"/>
                </a:ext>
              </a:extLst>
            </p:cNvPr>
            <p:cNvSpPr/>
            <p:nvPr/>
          </p:nvSpPr>
          <p:spPr>
            <a:xfrm>
              <a:off x="3011906" y="3844055"/>
              <a:ext cx="2194560" cy="2194560"/>
            </a:xfrm>
            <a:prstGeom prst="diamond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2800" dirty="0">
                  <a:latin typeface="+mj-lt"/>
                </a:rPr>
                <a:t>do-</a:t>
              </a:r>
              <a:r>
                <a:rPr lang="es-ES" sz="2800" dirty="0" err="1">
                  <a:latin typeface="+mj-lt"/>
                </a:rPr>
                <a:t>while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85FDAFF7-495E-B290-1D6A-910A57F699B2}"/>
                </a:ext>
              </a:extLst>
            </p:cNvPr>
            <p:cNvSpPr/>
            <p:nvPr/>
          </p:nvSpPr>
          <p:spPr>
            <a:xfrm>
              <a:off x="7401026" y="3844055"/>
              <a:ext cx="2194560" cy="2194560"/>
            </a:xfrm>
            <a:prstGeom prst="diamond">
              <a:avLst/>
            </a:prstGeom>
            <a:solidFill>
              <a:srgbClr val="82AF9B"/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2800" dirty="0" err="1">
                  <a:latin typeface="+mj-lt"/>
                </a:rPr>
                <a:t>for</a:t>
              </a:r>
              <a:endParaRPr lang="en-US" sz="2800" dirty="0">
                <a:latin typeface="+mj-lt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D1EE6FA-CB0C-AD9A-F234-DECFCEEA10A6}"/>
                </a:ext>
              </a:extLst>
            </p:cNvPr>
            <p:cNvCxnSpPr>
              <a:cxnSpLocks/>
            </p:cNvCxnSpPr>
            <p:nvPr/>
          </p:nvCxnSpPr>
          <p:spPr>
            <a:xfrm>
              <a:off x="6975914" y="3191099"/>
              <a:ext cx="1068405" cy="1023636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870C0B-C30D-EE46-BE07-EE6BFA0E04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8842" y="3147786"/>
              <a:ext cx="1029907" cy="1066949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A702B26-071D-9E9C-64B5-E823CB04AA6E}"/>
                </a:ext>
              </a:extLst>
            </p:cNvPr>
            <p:cNvCxnSpPr>
              <a:cxnSpLocks/>
            </p:cNvCxnSpPr>
            <p:nvPr/>
          </p:nvCxnSpPr>
          <p:spPr>
            <a:xfrm>
              <a:off x="5131066" y="5340782"/>
              <a:ext cx="2415140" cy="0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47A0ABFA-9565-0F65-D33A-8C0563B2D549}"/>
                </a:ext>
              </a:extLst>
            </p:cNvPr>
            <p:cNvSpPr/>
            <p:nvPr/>
          </p:nvSpPr>
          <p:spPr>
            <a:xfrm rot="16200000">
              <a:off x="5904297" y="1206733"/>
              <a:ext cx="798897" cy="798897"/>
            </a:xfrm>
            <a:prstGeom prst="arc">
              <a:avLst>
                <a:gd name="adj1" fmla="val 14606096"/>
                <a:gd name="adj2" fmla="val 7108453"/>
              </a:avLst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4B16453B-B441-24E4-3D7C-CDAEDB0EC73E}"/>
                </a:ext>
              </a:extLst>
            </p:cNvPr>
            <p:cNvSpPr/>
            <p:nvPr/>
          </p:nvSpPr>
          <p:spPr>
            <a:xfrm>
              <a:off x="9183303" y="4541886"/>
              <a:ext cx="798897" cy="798897"/>
            </a:xfrm>
            <a:prstGeom prst="arc">
              <a:avLst>
                <a:gd name="adj1" fmla="val 14606096"/>
                <a:gd name="adj2" fmla="val 7108453"/>
              </a:avLst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38A5ECEF-3264-2127-D325-89CCA9C5322B}"/>
                </a:ext>
              </a:extLst>
            </p:cNvPr>
            <p:cNvSpPr/>
            <p:nvPr/>
          </p:nvSpPr>
          <p:spPr>
            <a:xfrm flipH="1">
              <a:off x="2599623" y="4541885"/>
              <a:ext cx="798897" cy="798897"/>
            </a:xfrm>
            <a:prstGeom prst="arc">
              <a:avLst>
                <a:gd name="adj1" fmla="val 14606096"/>
                <a:gd name="adj2" fmla="val 7108453"/>
              </a:avLst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50AB4C-F801-9AF8-06BF-C637B2EC48C3}"/>
                </a:ext>
              </a:extLst>
            </p:cNvPr>
            <p:cNvCxnSpPr>
              <a:cxnSpLocks/>
            </p:cNvCxnSpPr>
            <p:nvPr/>
          </p:nvCxnSpPr>
          <p:spPr>
            <a:xfrm>
              <a:off x="6702398" y="3439352"/>
              <a:ext cx="1068405" cy="1023636"/>
            </a:xfrm>
            <a:prstGeom prst="line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E8BD242-82A0-018C-B177-3D38BF4C9E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9852" y="3417696"/>
              <a:ext cx="1029907" cy="1066949"/>
            </a:xfrm>
            <a:prstGeom prst="line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569E27D-5FF7-764C-1D16-57C1EE956CE4}"/>
                </a:ext>
              </a:extLst>
            </p:cNvPr>
            <p:cNvCxnSpPr>
              <a:cxnSpLocks/>
            </p:cNvCxnSpPr>
            <p:nvPr/>
          </p:nvCxnSpPr>
          <p:spPr>
            <a:xfrm>
              <a:off x="5111816" y="5745043"/>
              <a:ext cx="2415140" cy="0"/>
            </a:xfrm>
            <a:prstGeom prst="line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994AC44-B44E-1C97-14D4-E86510033C39}"/>
              </a:ext>
            </a:extLst>
          </p:cNvPr>
          <p:cNvGrpSpPr/>
          <p:nvPr/>
        </p:nvGrpSpPr>
        <p:grpSpPr>
          <a:xfrm>
            <a:off x="838200" y="-31940"/>
            <a:ext cx="4629752" cy="1015663"/>
            <a:chOff x="924025" y="1526961"/>
            <a:chExt cx="4629752" cy="10156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4333D2-40B6-085D-4713-8D492CFA9148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0E7D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290F16-33ED-48DF-5190-181FB1BB99AE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Bucles anidados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17224B-BCEC-2D73-4209-00B44AC10225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2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E4B7AF5-10C2-F741-4CB8-9A7C754D6BD9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619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2FCDC60-CD7A-0593-9531-7938B0B52B0B}"/>
              </a:ext>
            </a:extLst>
          </p:cNvPr>
          <p:cNvGrpSpPr/>
          <p:nvPr/>
        </p:nvGrpSpPr>
        <p:grpSpPr>
          <a:xfrm>
            <a:off x="838200" y="-31940"/>
            <a:ext cx="4629752" cy="1015663"/>
            <a:chOff x="924025" y="1526961"/>
            <a:chExt cx="4629752" cy="10156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971D22-04EF-41A9-F228-357E20E00B2F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0E7D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C265B8-671F-E4B5-F6F1-E84E7F9D2722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Bucles anidados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EE9303-4353-2A8A-753C-4F376AFCF907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2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46E351-50C8-7B5C-2376-F245971C4719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254EFB-38B0-4700-46B3-B53BDC3A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Bucle anidado. Ejemplo.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4194C3-3BD0-2FA3-7C14-99D2A23D25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15</a:t>
            </a:fld>
            <a:endParaRPr lang="es-PE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3B2E38-3212-14B2-F085-36ADD24987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918660"/>
            <a:ext cx="2362199" cy="4437689"/>
          </a:xfrm>
        </p:spPr>
        <p:txBody>
          <a:bodyPr>
            <a:normAutofit lnSpcReduction="10000"/>
          </a:bodyPr>
          <a:lstStyle/>
          <a:p>
            <a:pPr marL="50800" indent="0">
              <a:lnSpc>
                <a:spcPct val="110000"/>
              </a:lnSpc>
              <a:buNone/>
            </a:pPr>
            <a:r>
              <a:rPr lang="es-ES" sz="2000" dirty="0">
                <a:solidFill>
                  <a:schemeClr val="bg1">
                    <a:lumMod val="50000"/>
                  </a:schemeClr>
                </a:solidFill>
              </a:rPr>
              <a:t>El ejemplo muestra un bucle que itera 3 veces (semanas) y dentro de éste, otro bucle que itera 7 veces (días)</a:t>
            </a:r>
          </a:p>
          <a:p>
            <a:pPr marL="50800" indent="0">
              <a:lnSpc>
                <a:spcPct val="110000"/>
              </a:lnSpc>
              <a:buNone/>
            </a:pPr>
            <a:endParaRPr lang="es-E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50800" indent="0">
              <a:lnSpc>
                <a:spcPct val="110000"/>
              </a:lnSpc>
              <a:buNone/>
            </a:pPr>
            <a:r>
              <a:rPr lang="es-E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Se hace uso de </a:t>
            </a:r>
            <a:r>
              <a:rPr lang="es-ES" sz="1600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String.format</a:t>
            </a:r>
            <a:r>
              <a:rPr lang="es-E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()</a:t>
            </a:r>
            <a:r>
              <a:rPr lang="es-E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para formatear la salida antes de enviarla a la pantalla.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75564B-A8E9-5BA0-9177-569FC452E3B2}"/>
              </a:ext>
            </a:extLst>
          </p:cNvPr>
          <p:cNvSpPr txBox="1"/>
          <p:nvPr/>
        </p:nvSpPr>
        <p:spPr>
          <a:xfrm>
            <a:off x="9319753" y="2062811"/>
            <a:ext cx="1841297" cy="4315718"/>
          </a:xfrm>
          <a:prstGeom prst="roundRect">
            <a:avLst>
              <a:gd name="adj" fmla="val 6940"/>
            </a:avLst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Semana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1</a:t>
            </a:r>
          </a:p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Día 1</a:t>
            </a:r>
          </a:p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Día 2</a:t>
            </a:r>
          </a:p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Día 3</a:t>
            </a:r>
          </a:p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Día 4</a:t>
            </a:r>
          </a:p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Día 5</a:t>
            </a:r>
          </a:p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Día 6</a:t>
            </a:r>
          </a:p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Día 7</a:t>
            </a:r>
          </a:p>
          <a:p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Semana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2</a:t>
            </a:r>
          </a:p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Día 1</a:t>
            </a:r>
          </a:p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Día 2</a:t>
            </a:r>
          </a:p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Día 3</a:t>
            </a:r>
          </a:p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Día 4</a:t>
            </a:r>
          </a:p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Día 5</a:t>
            </a:r>
          </a:p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Día 6</a:t>
            </a:r>
          </a:p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Día 7</a:t>
            </a:r>
          </a:p>
          <a:p>
            <a:r>
              <a:rPr lang="en-US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Semana</a:t>
            </a:r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3</a:t>
            </a:r>
          </a:p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Día 1</a:t>
            </a:r>
          </a:p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Día 2</a:t>
            </a:r>
          </a:p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Día 3</a:t>
            </a:r>
          </a:p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Día 4</a:t>
            </a:r>
          </a:p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Día 5</a:t>
            </a:r>
          </a:p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Día 6</a:t>
            </a:r>
          </a:p>
          <a:p>
            <a:r>
              <a:rPr lang="en-US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Día 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AFCB1-5690-AE16-1E08-E6BCFDAA1079}"/>
              </a:ext>
            </a:extLst>
          </p:cNvPr>
          <p:cNvSpPr txBox="1"/>
          <p:nvPr/>
        </p:nvSpPr>
        <p:spPr>
          <a:xfrm>
            <a:off x="9319753" y="1688527"/>
            <a:ext cx="732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Salida: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57E57E0-A5E2-D06F-968E-3F789203C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677" y="2062811"/>
            <a:ext cx="5825326" cy="4012864"/>
          </a:xfrm>
          <a:prstGeom prst="roundRect">
            <a:avLst>
              <a:gd name="adj" fmla="val 4384"/>
            </a:avLst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semanas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 expresion1, expresion2;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&lt;=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semanas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++)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expresion1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EC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2D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format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"Semana %d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(expresion1);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 j &lt;=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j++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expresion2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ECF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2D05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format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Día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%d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j);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(expresion2);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29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2FCDC60-CD7A-0593-9531-7938B0B52B0B}"/>
              </a:ext>
            </a:extLst>
          </p:cNvPr>
          <p:cNvGrpSpPr/>
          <p:nvPr/>
        </p:nvGrpSpPr>
        <p:grpSpPr>
          <a:xfrm>
            <a:off x="838200" y="-31940"/>
            <a:ext cx="4629752" cy="1015663"/>
            <a:chOff x="924025" y="1526961"/>
            <a:chExt cx="4629752" cy="10156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971D22-04EF-41A9-F228-357E20E00B2F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0E7D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C265B8-671F-E4B5-F6F1-E84E7F9D2722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Bucles anidados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EE9303-4353-2A8A-753C-4F376AFCF907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2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46E351-50C8-7B5C-2376-F245971C4719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254EFB-38B0-4700-46B3-B53BDC3A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Bucle anidado. Ejemplo.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4194C3-3BD0-2FA3-7C14-99D2A23D25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16</a:t>
            </a:fld>
            <a:endParaRPr lang="es-PE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3B2E38-3212-14B2-F085-36ADD24987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18568" y="1894787"/>
            <a:ext cx="2743200" cy="4231879"/>
          </a:xfrm>
        </p:spPr>
        <p:txBody>
          <a:bodyPr>
            <a:normAutofit/>
          </a:bodyPr>
          <a:lstStyle/>
          <a:p>
            <a:pPr marL="50800" indent="0">
              <a:buNone/>
            </a:pPr>
            <a:r>
              <a:rPr lang="es-ES" sz="2000" dirty="0">
                <a:solidFill>
                  <a:schemeClr val="bg1">
                    <a:lumMod val="50000"/>
                  </a:schemeClr>
                </a:solidFill>
              </a:rPr>
              <a:t>El ejemplo anterior, expresado con otras estructuras repetitivas anidadas.</a:t>
            </a:r>
          </a:p>
          <a:p>
            <a:pPr marL="50800" indent="0">
              <a:buNone/>
            </a:pPr>
            <a:r>
              <a:rPr lang="es-ES" sz="2000" dirty="0">
                <a:solidFill>
                  <a:schemeClr val="bg1">
                    <a:lumMod val="50000"/>
                  </a:schemeClr>
                </a:solidFill>
              </a:rPr>
              <a:t>La salida es la misma en todos los casos.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86EB05A8-EC1D-ADED-B268-5AD738099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818" y="1753105"/>
            <a:ext cx="3695968" cy="2375474"/>
          </a:xfrm>
          <a:prstGeom prst="roundRect">
            <a:avLst>
              <a:gd name="adj" fmla="val 4762"/>
            </a:avLst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49DE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semanas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981D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dias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981D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7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981D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j;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49DE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while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&lt;=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semanas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72CF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EBC7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Semana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++);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j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981D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49DE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while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(j &lt;=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dias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72CF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EBC7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981D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\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981D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Día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j++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71A4B650-3288-800E-4ADF-71ABCBD59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901" y="1753105"/>
            <a:ext cx="3695968" cy="2375474"/>
          </a:xfrm>
          <a:prstGeom prst="roundRect">
            <a:avLst>
              <a:gd name="adj" fmla="val 5952"/>
            </a:avLst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49DE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semanas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981D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dias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981D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7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981D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j;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49DE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72CF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EBC7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Semana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++);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j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981D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49DE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72CF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EBC7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981D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\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981D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Día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j++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}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49DE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while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(j &lt;=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dias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49DE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while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&lt;=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semanas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FC21CA26-D717-CD45-B0C1-04F4E8677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818" y="4316423"/>
            <a:ext cx="3695967" cy="1971827"/>
          </a:xfrm>
          <a:prstGeom prst="roundRect">
            <a:avLst>
              <a:gd name="adj" fmla="val 5106"/>
            </a:avLst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49DE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semanas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981D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dias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981D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7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981D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49DE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while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&lt;=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semanas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72CF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EBC7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Semana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++);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49DE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for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49DE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j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981D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 j &lt;=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dias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j++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72CF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EBC7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981D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\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981D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Día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+ j);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CBD55CB7-2B11-AA15-0E55-74940D0CB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899" y="4316423"/>
            <a:ext cx="3695968" cy="2375474"/>
          </a:xfrm>
          <a:prstGeom prst="roundRect">
            <a:avLst>
              <a:gd name="adj" fmla="val 4365"/>
            </a:avLst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49DE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semanas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981D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dias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981D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7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j;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49DE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for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49DE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981D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&lt;=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semanas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++)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72CF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EBC7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Semana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j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981D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49DE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en-US" altLang="en-US" sz="1000" b="0" i="1" u="none" strike="noStrike" cap="none" normalizeH="0" baseline="0" dirty="0" err="1">
                <a:ln>
                  <a:noFill/>
                </a:ln>
                <a:solidFill>
                  <a:srgbClr val="72CF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EBC7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981D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\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D981D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Día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+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j++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}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49DE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while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(j &lt;=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dias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12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2FCDC60-CD7A-0593-9531-7938B0B52B0B}"/>
              </a:ext>
            </a:extLst>
          </p:cNvPr>
          <p:cNvGrpSpPr/>
          <p:nvPr/>
        </p:nvGrpSpPr>
        <p:grpSpPr>
          <a:xfrm>
            <a:off x="838200" y="-31940"/>
            <a:ext cx="4629752" cy="1015663"/>
            <a:chOff x="924025" y="1526961"/>
            <a:chExt cx="4629752" cy="10156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971D22-04EF-41A9-F228-357E20E00B2F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0E7D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C265B8-671F-E4B5-F6F1-E84E7F9D2722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Bucles anidados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EE9303-4353-2A8A-753C-4F376AFCF907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2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46E351-50C8-7B5C-2376-F245971C4719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254EFB-38B0-4700-46B3-B53BDC3A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Anidamiento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4194C3-3BD0-2FA3-7C14-99D2A23D25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17</a:t>
            </a:fld>
            <a:endParaRPr lang="es-PE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3B2E38-3212-14B2-F085-36ADD249878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0800" indent="0">
              <a:buNone/>
            </a:pPr>
            <a:r>
              <a:rPr lang="es-ES" b="1" dirty="0"/>
              <a:t>Recuerda</a:t>
            </a:r>
            <a:r>
              <a:rPr lang="es-ES" dirty="0"/>
              <a:t>:</a:t>
            </a:r>
          </a:p>
          <a:p>
            <a:pPr marL="50800" indent="0">
              <a:buNone/>
            </a:pPr>
            <a:r>
              <a:rPr lang="es-ES" dirty="0"/>
              <a:t>Todas las estructuras, ya sean condicionales o repetitivas pueden anidarse entre sí, de forma combinada, según se requiera y sin límite de anidamiento.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95807F6-7CBD-801E-1D97-FA9608F301A3}"/>
              </a:ext>
            </a:extLst>
          </p:cNvPr>
          <p:cNvGrpSpPr/>
          <p:nvPr/>
        </p:nvGrpSpPr>
        <p:grpSpPr>
          <a:xfrm>
            <a:off x="1925855" y="4161790"/>
            <a:ext cx="7382577" cy="2194560"/>
            <a:chOff x="2599623" y="4161790"/>
            <a:chExt cx="7382577" cy="2194560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E8A29EAF-7F8C-16E0-268C-BEE1F782FD38}"/>
                </a:ext>
              </a:extLst>
            </p:cNvPr>
            <p:cNvSpPr/>
            <p:nvPr/>
          </p:nvSpPr>
          <p:spPr>
            <a:xfrm>
              <a:off x="3011906" y="4161790"/>
              <a:ext cx="2194560" cy="2194560"/>
            </a:xfrm>
            <a:prstGeom prst="diamond">
              <a:avLst/>
            </a:prstGeom>
            <a:solidFill>
              <a:srgbClr val="0E7D73"/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1600" dirty="0">
                  <a:latin typeface="+mj-lt"/>
                </a:rPr>
                <a:t>Estructura condicional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AE139D90-F686-8FA5-01EA-9ADBC9A55A30}"/>
                </a:ext>
              </a:extLst>
            </p:cNvPr>
            <p:cNvSpPr/>
            <p:nvPr/>
          </p:nvSpPr>
          <p:spPr>
            <a:xfrm>
              <a:off x="7401026" y="4161790"/>
              <a:ext cx="2194560" cy="2194560"/>
            </a:xfrm>
            <a:prstGeom prst="diamond">
              <a:avLst/>
            </a:prstGeom>
            <a:solidFill>
              <a:srgbClr val="EF477C"/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1600" dirty="0">
                  <a:latin typeface="+mj-lt"/>
                </a:rPr>
                <a:t>Estructura repetitiva</a:t>
              </a:r>
              <a:endParaRPr lang="en-US" sz="1600" dirty="0">
                <a:latin typeface="+mj-lt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D357632-325F-2D3F-E282-2A4FB02F9917}"/>
                </a:ext>
              </a:extLst>
            </p:cNvPr>
            <p:cNvCxnSpPr>
              <a:cxnSpLocks/>
            </p:cNvCxnSpPr>
            <p:nvPr/>
          </p:nvCxnSpPr>
          <p:spPr>
            <a:xfrm>
              <a:off x="5240845" y="5055203"/>
              <a:ext cx="2195582" cy="0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5B1E7CBD-C51A-5FBE-C2D0-C102E0A74B40}"/>
                </a:ext>
              </a:extLst>
            </p:cNvPr>
            <p:cNvSpPr/>
            <p:nvPr/>
          </p:nvSpPr>
          <p:spPr>
            <a:xfrm>
              <a:off x="9183303" y="4859621"/>
              <a:ext cx="798897" cy="798897"/>
            </a:xfrm>
            <a:prstGeom prst="arc">
              <a:avLst>
                <a:gd name="adj1" fmla="val 14606096"/>
                <a:gd name="adj2" fmla="val 7108453"/>
              </a:avLst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8F5DE126-0FF4-0DD4-0ED9-EB41E5413F70}"/>
                </a:ext>
              </a:extLst>
            </p:cNvPr>
            <p:cNvSpPr/>
            <p:nvPr/>
          </p:nvSpPr>
          <p:spPr>
            <a:xfrm flipH="1">
              <a:off x="2599623" y="4859620"/>
              <a:ext cx="798897" cy="798897"/>
            </a:xfrm>
            <a:prstGeom prst="arc">
              <a:avLst>
                <a:gd name="adj1" fmla="val 14606096"/>
                <a:gd name="adj2" fmla="val 7108453"/>
              </a:avLst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190355B-6721-8D44-3075-8F1DE82061A3}"/>
                </a:ext>
              </a:extLst>
            </p:cNvPr>
            <p:cNvCxnSpPr>
              <a:cxnSpLocks/>
            </p:cNvCxnSpPr>
            <p:nvPr/>
          </p:nvCxnSpPr>
          <p:spPr>
            <a:xfrm>
              <a:off x="5221595" y="5459464"/>
              <a:ext cx="2195582" cy="0"/>
            </a:xfrm>
            <a:prstGeom prst="line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E7896AE-AD6A-E0CD-BC7C-DCCE22EC3359}"/>
              </a:ext>
            </a:extLst>
          </p:cNvPr>
          <p:cNvSpPr txBox="1"/>
          <p:nvPr/>
        </p:nvSpPr>
        <p:spPr>
          <a:xfrm>
            <a:off x="233454" y="6492378"/>
            <a:ext cx="686742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Imagen </a:t>
            </a:r>
            <a:r>
              <a:rPr lang="en-US" sz="900" dirty="0" err="1">
                <a:solidFill>
                  <a:schemeClr val="bg1">
                    <a:lumMod val="50000"/>
                  </a:schemeClr>
                </a:solidFill>
              </a:rPr>
              <a:t>obtenida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 de: https://creazilla-store.fra1.digitaloceanspaces.com/cliparts/32933/business-man-advise-clipart-xl.png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633D64A-FC65-1C66-3887-42F3169651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053"/>
          <a:stretch/>
        </p:blipFill>
        <p:spPr>
          <a:xfrm>
            <a:off x="9305296" y="1839012"/>
            <a:ext cx="2886704" cy="464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7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C6B983-D187-5021-011D-340D9A6463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18</a:t>
            </a:fld>
            <a:endParaRPr lang="es-P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32F08B-E599-8764-EE5E-B3C48CE274CF}"/>
              </a:ext>
            </a:extLst>
          </p:cNvPr>
          <p:cNvSpPr txBox="1"/>
          <p:nvPr/>
        </p:nvSpPr>
        <p:spPr>
          <a:xfrm rot="16200000">
            <a:off x="-1552306" y="2760043"/>
            <a:ext cx="55996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800" b="1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contenido</a:t>
            </a:r>
            <a:endParaRPr lang="en-US" sz="8800" b="1">
              <a:solidFill>
                <a:schemeClr val="bg1">
                  <a:lumMod val="85000"/>
                </a:schemeClr>
              </a:solidFill>
              <a:latin typeface="Helvetica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8EC2C4-D534-A87E-5305-9BD92B9838D9}"/>
              </a:ext>
            </a:extLst>
          </p:cNvPr>
          <p:cNvGrpSpPr/>
          <p:nvPr/>
        </p:nvGrpSpPr>
        <p:grpSpPr>
          <a:xfrm>
            <a:off x="1955128" y="892964"/>
            <a:ext cx="4629752" cy="1015663"/>
            <a:chOff x="924025" y="1526961"/>
            <a:chExt cx="4629752" cy="101566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E41E11-2903-D4AD-BABB-046EDBE4AABD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1B5E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B12F7A-F286-0B30-D30E-E9A916CC839B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Estructura repetitiva </a:t>
              </a:r>
              <a:br>
                <a:rPr lang="es-ES" dirty="0">
                  <a:solidFill>
                    <a:schemeClr val="bg1"/>
                  </a:solidFill>
                  <a:latin typeface="Helvetica" pitchFamily="2" charset="0"/>
                </a:rPr>
              </a:br>
              <a:r>
                <a:rPr lang="es-ES" dirty="0" err="1">
                  <a:solidFill>
                    <a:schemeClr val="bg1"/>
                  </a:solidFill>
                  <a:latin typeface="Helvetica" pitchFamily="2" charset="0"/>
                </a:rPr>
                <a:t>for</a:t>
              </a:r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 (repaso)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EEA1CE-79B2-915B-2C77-2F1212A1BF67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1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0C6426-CF18-244B-D9EC-4576E393467C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62550A-9487-0FB4-AEF5-18BF59D1D1BB}"/>
              </a:ext>
            </a:extLst>
          </p:cNvPr>
          <p:cNvGrpSpPr/>
          <p:nvPr/>
        </p:nvGrpSpPr>
        <p:grpSpPr>
          <a:xfrm>
            <a:off x="1955128" y="1782509"/>
            <a:ext cx="4629752" cy="1015663"/>
            <a:chOff x="924025" y="1526961"/>
            <a:chExt cx="4629752" cy="10156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EE3C4A-25E0-0661-5719-DFD8A408196E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0E7D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03E694-3539-B74F-A7F9-A90BF4FC7172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Bucles anidados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BD6589-A9C6-D2FD-D50D-C5AAC8113E8A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2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0265B7-9BAF-D770-6E56-5AE1A9C41973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CF56784-D17E-75E2-E3AA-59559B201E16}"/>
              </a:ext>
            </a:extLst>
          </p:cNvPr>
          <p:cNvSpPr/>
          <p:nvPr/>
        </p:nvSpPr>
        <p:spPr>
          <a:xfrm>
            <a:off x="1801640" y="683513"/>
            <a:ext cx="9678154" cy="559961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7AD440-BD80-39F9-7C1F-074C6307A17B}"/>
              </a:ext>
            </a:extLst>
          </p:cNvPr>
          <p:cNvGrpSpPr/>
          <p:nvPr/>
        </p:nvGrpSpPr>
        <p:grpSpPr>
          <a:xfrm>
            <a:off x="1955128" y="2672054"/>
            <a:ext cx="4629752" cy="1015663"/>
            <a:chOff x="924025" y="1526961"/>
            <a:chExt cx="4629752" cy="10156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06F6E1-4365-F108-33D4-AFB4C443E651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758F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4477A81-9C44-35B9-60DF-1E672DCCC8E7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Práctica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AAD10E-07F7-CE13-1F2B-E2B3AA68752F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3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FB69095-0EF6-80F0-41E6-1EBD453E20AF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792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FAD7508-FA28-E000-16F5-651EFF2C8229}"/>
              </a:ext>
            </a:extLst>
          </p:cNvPr>
          <p:cNvGrpSpPr/>
          <p:nvPr/>
        </p:nvGrpSpPr>
        <p:grpSpPr>
          <a:xfrm>
            <a:off x="838200" y="-31941"/>
            <a:ext cx="4629752" cy="1015663"/>
            <a:chOff x="924025" y="1526961"/>
            <a:chExt cx="4629752" cy="101566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730648D-7314-DA3C-25D7-BA5CE08E372D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758F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8A5AB5-CE32-D057-98BC-2C0AD1CF1C66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Práctica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5AAE4B-2D80-EC45-39B1-A7973DDD8B61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3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5E344E3-2715-C5F1-6112-597B1ACBD736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254EFB-38B0-4700-46B3-B53BDC3A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4194C3-3BD0-2FA3-7C14-99D2A23D25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19</a:t>
            </a:fld>
            <a:endParaRPr lang="es-P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ABC5F8-CFC9-6085-A961-2612E0EEF88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1" y="1846263"/>
            <a:ext cx="5105399" cy="4373562"/>
          </a:xfrm>
        </p:spPr>
        <p:txBody>
          <a:bodyPr>
            <a:normAutofit fontScale="77500" lnSpcReduction="20000"/>
          </a:bodyPr>
          <a:lstStyle/>
          <a:p>
            <a:pPr marL="50800" indent="0">
              <a:lnSpc>
                <a:spcPct val="120000"/>
              </a:lnSpc>
              <a:buNone/>
            </a:pPr>
            <a:r>
              <a:rPr lang="es-ES" sz="2400" dirty="0">
                <a:solidFill>
                  <a:schemeClr val="bg1">
                    <a:lumMod val="50000"/>
                  </a:schemeClr>
                </a:solidFill>
              </a:rPr>
              <a:t>Elaborar un programa que permita ingresar mediante un menú la información de un empleado, su salario y sus boletas emitidas​.</a:t>
            </a:r>
          </a:p>
          <a:p>
            <a:pPr marL="50800" indent="0">
              <a:lnSpc>
                <a:spcPct val="120000"/>
              </a:lnSpc>
              <a:buNone/>
            </a:pPr>
            <a:r>
              <a:rPr lang="es-ES" sz="2400" dirty="0">
                <a:solidFill>
                  <a:schemeClr val="bg1">
                    <a:lumMod val="50000"/>
                  </a:schemeClr>
                </a:solidFill>
              </a:rPr>
              <a:t>Opcion1: Se debe pedir el nombre y el tipo de empleado (contratado o nombrado)​</a:t>
            </a:r>
          </a:p>
          <a:p>
            <a:pPr marL="50800" indent="0">
              <a:lnSpc>
                <a:spcPct val="120000"/>
              </a:lnSpc>
              <a:buNone/>
            </a:pPr>
            <a:r>
              <a:rPr lang="es-ES" sz="2400" dirty="0">
                <a:solidFill>
                  <a:schemeClr val="bg1">
                    <a:lumMod val="50000"/>
                  </a:schemeClr>
                </a:solidFill>
              </a:rPr>
              <a:t>Opción2: Se debe ingresar el salario mensual, número de boletas emitidas y número de mes en curso​.</a:t>
            </a:r>
          </a:p>
          <a:p>
            <a:pPr marL="50800" indent="0">
              <a:lnSpc>
                <a:spcPct val="120000"/>
              </a:lnSpc>
              <a:buNone/>
            </a:pPr>
            <a:r>
              <a:rPr lang="es-ES" sz="2400" dirty="0">
                <a:solidFill>
                  <a:schemeClr val="bg1">
                    <a:lumMod val="50000"/>
                  </a:schemeClr>
                </a:solidFill>
              </a:rPr>
              <a:t>Opción 3: Elaborar el reporte ASCII (validar que los datos hayan sido ingresados)​</a:t>
            </a:r>
          </a:p>
          <a:p>
            <a:pPr marL="50800" indent="0">
              <a:lnSpc>
                <a:spcPct val="120000"/>
              </a:lnSpc>
              <a:buNone/>
            </a:pPr>
            <a:r>
              <a:rPr lang="es-ES" sz="2400" dirty="0">
                <a:solidFill>
                  <a:schemeClr val="bg1">
                    <a:lumMod val="50000"/>
                  </a:schemeClr>
                </a:solidFill>
              </a:rPr>
              <a:t>Utilizar </a:t>
            </a:r>
            <a:r>
              <a:rPr lang="es-ES" sz="2400" dirty="0" err="1">
                <a:solidFill>
                  <a:schemeClr val="accent2"/>
                </a:solidFill>
              </a:rPr>
              <a:t>String.format</a:t>
            </a:r>
            <a:r>
              <a:rPr lang="es-ES" sz="2400" dirty="0">
                <a:solidFill>
                  <a:schemeClr val="bg1">
                    <a:lumMod val="50000"/>
                  </a:schemeClr>
                </a:solidFill>
              </a:rPr>
              <a:t> para generar el reporte. Almacene el reporte en una variable </a:t>
            </a:r>
            <a:r>
              <a:rPr lang="es-ES" sz="2400" dirty="0" err="1">
                <a:solidFill>
                  <a:schemeClr val="bg1">
                    <a:lumMod val="50000"/>
                  </a:schemeClr>
                </a:solidFill>
              </a:rPr>
              <a:t>String</a:t>
            </a:r>
            <a:r>
              <a:rPr lang="es-ES" sz="24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3441A4-2B8A-EF82-1498-C8A1E3307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4" y="2181962"/>
            <a:ext cx="4962525" cy="32670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01600" dist="762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16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C8AA-73DB-2B5C-CE5B-00DFF3B5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Dudas de la clase anterior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1DB303-BDE1-F424-94B5-2ED3E87665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2</a:t>
            </a:fld>
            <a:endParaRPr lang="es-PE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946E68-0E8C-B2D0-D9BE-2EFA47F7A6E7}"/>
              </a:ext>
            </a:extLst>
          </p:cNvPr>
          <p:cNvGrpSpPr/>
          <p:nvPr/>
        </p:nvGrpSpPr>
        <p:grpSpPr>
          <a:xfrm>
            <a:off x="4799814" y="2043735"/>
            <a:ext cx="2592371" cy="3964520"/>
            <a:chOff x="7967908" y="2046145"/>
            <a:chExt cx="2592371" cy="396452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E1FE17B-9115-A922-DFBA-6FD23C1712A0}"/>
                </a:ext>
              </a:extLst>
            </p:cNvPr>
            <p:cNvSpPr/>
            <p:nvPr/>
          </p:nvSpPr>
          <p:spPr>
            <a:xfrm>
              <a:off x="8006710" y="2055422"/>
              <a:ext cx="2552474" cy="3955243"/>
            </a:xfrm>
            <a:custGeom>
              <a:avLst/>
              <a:gdLst>
                <a:gd name="connsiteX0" fmla="*/ 1050487 w 2552474"/>
                <a:gd name="connsiteY0" fmla="*/ 3463255 h 3955243"/>
                <a:gd name="connsiteX1" fmla="*/ 1296481 w 2552474"/>
                <a:gd name="connsiteY1" fmla="*/ 3709249 h 3955243"/>
                <a:gd name="connsiteX2" fmla="*/ 1050487 w 2552474"/>
                <a:gd name="connsiteY2" fmla="*/ 3955243 h 3955243"/>
                <a:gd name="connsiteX3" fmla="*/ 804493 w 2552474"/>
                <a:gd name="connsiteY3" fmla="*/ 3709249 h 3955243"/>
                <a:gd name="connsiteX4" fmla="*/ 1050487 w 2552474"/>
                <a:gd name="connsiteY4" fmla="*/ 3463255 h 3955243"/>
                <a:gd name="connsiteX5" fmla="*/ 1191640 w 2552474"/>
                <a:gd name="connsiteY5" fmla="*/ 1566 h 3955243"/>
                <a:gd name="connsiteX6" fmla="*/ 1576649 w 2552474"/>
                <a:gd name="connsiteY6" fmla="*/ 40586 h 3955243"/>
                <a:gd name="connsiteX7" fmla="*/ 2540080 w 2552474"/>
                <a:gd name="connsiteY7" fmla="*/ 1473916 h 3955243"/>
                <a:gd name="connsiteX8" fmla="*/ 2518984 w 2552474"/>
                <a:gd name="connsiteY8" fmla="*/ 1584291 h 3955243"/>
                <a:gd name="connsiteX9" fmla="*/ 2518922 w 2552474"/>
                <a:gd name="connsiteY9" fmla="*/ 1584912 h 3955243"/>
                <a:gd name="connsiteX10" fmla="*/ 2518776 w 2552474"/>
                <a:gd name="connsiteY10" fmla="*/ 1585382 h 3955243"/>
                <a:gd name="connsiteX11" fmla="*/ 2515358 w 2552474"/>
                <a:gd name="connsiteY11" fmla="*/ 1603261 h 3955243"/>
                <a:gd name="connsiteX12" fmla="*/ 1348912 w 2552474"/>
                <a:gd name="connsiteY12" fmla="*/ 2589670 h 3955243"/>
                <a:gd name="connsiteX13" fmla="*/ 1296481 w 2552474"/>
                <a:gd name="connsiteY13" fmla="*/ 2590819 h 3955243"/>
                <a:gd name="connsiteX14" fmla="*/ 1296480 w 2552474"/>
                <a:gd name="connsiteY14" fmla="*/ 3119396 h 3955243"/>
                <a:gd name="connsiteX15" fmla="*/ 1050486 w 2552474"/>
                <a:gd name="connsiteY15" fmla="*/ 3365390 h 3955243"/>
                <a:gd name="connsiteX16" fmla="*/ 1050487 w 2552474"/>
                <a:gd name="connsiteY16" fmla="*/ 3365389 h 3955243"/>
                <a:gd name="connsiteX17" fmla="*/ 804493 w 2552474"/>
                <a:gd name="connsiteY17" fmla="*/ 3119395 h 3955243"/>
                <a:gd name="connsiteX18" fmla="*/ 804493 w 2552474"/>
                <a:gd name="connsiteY18" fmla="*/ 2324709 h 3955243"/>
                <a:gd name="connsiteX19" fmla="*/ 1050487 w 2552474"/>
                <a:gd name="connsiteY19" fmla="*/ 2078715 h 3955243"/>
                <a:gd name="connsiteX20" fmla="*/ 1073491 w 2552474"/>
                <a:gd name="connsiteY20" fmla="*/ 2083359 h 3955243"/>
                <a:gd name="connsiteX21" fmla="*/ 1074523 w 2552474"/>
                <a:gd name="connsiteY21" fmla="*/ 2078909 h 3955243"/>
                <a:gd name="connsiteX22" fmla="*/ 2036373 w 2552474"/>
                <a:gd name="connsiteY22" fmla="*/ 1486582 h 3955243"/>
                <a:gd name="connsiteX23" fmla="*/ 1454693 w 2552474"/>
                <a:gd name="connsiteY23" fmla="*/ 518256 h 3955243"/>
                <a:gd name="connsiteX24" fmla="*/ 480009 w 2552474"/>
                <a:gd name="connsiteY24" fmla="*/ 1089218 h 3955243"/>
                <a:gd name="connsiteX25" fmla="*/ 478420 w 2552474"/>
                <a:gd name="connsiteY25" fmla="*/ 1088794 h 3955243"/>
                <a:gd name="connsiteX26" fmla="*/ 472657 w 2552474"/>
                <a:gd name="connsiteY26" fmla="*/ 1107360 h 3955243"/>
                <a:gd name="connsiteX27" fmla="*/ 245994 w 2552474"/>
                <a:gd name="connsiteY27" fmla="*/ 1257602 h 3955243"/>
                <a:gd name="connsiteX28" fmla="*/ 0 w 2552474"/>
                <a:gd name="connsiteY28" fmla="*/ 1011608 h 3955243"/>
                <a:gd name="connsiteX29" fmla="*/ 4968 w 2552474"/>
                <a:gd name="connsiteY29" fmla="*/ 962333 h 3955243"/>
                <a:gd name="connsiteX30" fmla="*/ 3714 w 2552474"/>
                <a:gd name="connsiteY30" fmla="*/ 961998 h 3955243"/>
                <a:gd name="connsiteX31" fmla="*/ 1191640 w 2552474"/>
                <a:gd name="connsiteY31" fmla="*/ 1566 h 395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52474" h="3955243">
                  <a:moveTo>
                    <a:pt x="1050487" y="3463255"/>
                  </a:moveTo>
                  <a:cubicBezTo>
                    <a:pt x="1186346" y="3463255"/>
                    <a:pt x="1296481" y="3573390"/>
                    <a:pt x="1296481" y="3709249"/>
                  </a:cubicBezTo>
                  <a:cubicBezTo>
                    <a:pt x="1296481" y="3845108"/>
                    <a:pt x="1186346" y="3955243"/>
                    <a:pt x="1050487" y="3955243"/>
                  </a:cubicBezTo>
                  <a:cubicBezTo>
                    <a:pt x="914628" y="3955243"/>
                    <a:pt x="804493" y="3845108"/>
                    <a:pt x="804493" y="3709249"/>
                  </a:cubicBezTo>
                  <a:cubicBezTo>
                    <a:pt x="804493" y="3573390"/>
                    <a:pt x="914628" y="3463255"/>
                    <a:pt x="1050487" y="3463255"/>
                  </a:cubicBezTo>
                  <a:close/>
                  <a:moveTo>
                    <a:pt x="1191640" y="1566"/>
                  </a:moveTo>
                  <a:cubicBezTo>
                    <a:pt x="1318106" y="-4682"/>
                    <a:pt x="1447610" y="7641"/>
                    <a:pt x="1576649" y="40586"/>
                  </a:cubicBezTo>
                  <a:cubicBezTo>
                    <a:pt x="2221845" y="205315"/>
                    <a:pt x="2630087" y="828084"/>
                    <a:pt x="2540080" y="1473916"/>
                  </a:cubicBezTo>
                  <a:lnTo>
                    <a:pt x="2518984" y="1584291"/>
                  </a:lnTo>
                  <a:lnTo>
                    <a:pt x="2518922" y="1584912"/>
                  </a:lnTo>
                  <a:lnTo>
                    <a:pt x="2518776" y="1585382"/>
                  </a:lnTo>
                  <a:lnTo>
                    <a:pt x="2515358" y="1603261"/>
                  </a:lnTo>
                  <a:cubicBezTo>
                    <a:pt x="2378771" y="2163972"/>
                    <a:pt x="1896202" y="2550511"/>
                    <a:pt x="1348912" y="2589670"/>
                  </a:cubicBezTo>
                  <a:lnTo>
                    <a:pt x="1296481" y="2590819"/>
                  </a:lnTo>
                  <a:lnTo>
                    <a:pt x="1296480" y="3119396"/>
                  </a:lnTo>
                  <a:cubicBezTo>
                    <a:pt x="1296480" y="3255255"/>
                    <a:pt x="1186345" y="3365390"/>
                    <a:pt x="1050486" y="3365390"/>
                  </a:cubicBezTo>
                  <a:lnTo>
                    <a:pt x="1050487" y="3365389"/>
                  </a:lnTo>
                  <a:cubicBezTo>
                    <a:pt x="914628" y="3365389"/>
                    <a:pt x="804493" y="3255254"/>
                    <a:pt x="804493" y="3119395"/>
                  </a:cubicBezTo>
                  <a:lnTo>
                    <a:pt x="804493" y="2324709"/>
                  </a:lnTo>
                  <a:cubicBezTo>
                    <a:pt x="804493" y="2188850"/>
                    <a:pt x="914628" y="2078715"/>
                    <a:pt x="1050487" y="2078715"/>
                  </a:cubicBezTo>
                  <a:lnTo>
                    <a:pt x="1073491" y="2083359"/>
                  </a:lnTo>
                  <a:lnTo>
                    <a:pt x="1074523" y="2078909"/>
                  </a:lnTo>
                  <a:cubicBezTo>
                    <a:pt x="1503277" y="2178354"/>
                    <a:pt x="1932204" y="1914212"/>
                    <a:pt x="2036373" y="1486582"/>
                  </a:cubicBezTo>
                  <a:cubicBezTo>
                    <a:pt x="2140542" y="1058952"/>
                    <a:pt x="1881148" y="627137"/>
                    <a:pt x="1454693" y="518256"/>
                  </a:cubicBezTo>
                  <a:cubicBezTo>
                    <a:pt x="1028238" y="409375"/>
                    <a:pt x="593587" y="663990"/>
                    <a:pt x="480009" y="1089218"/>
                  </a:cubicBezTo>
                  <a:lnTo>
                    <a:pt x="478420" y="1088794"/>
                  </a:lnTo>
                  <a:lnTo>
                    <a:pt x="472657" y="1107360"/>
                  </a:lnTo>
                  <a:cubicBezTo>
                    <a:pt x="435313" y="1195651"/>
                    <a:pt x="347889" y="1257602"/>
                    <a:pt x="245994" y="1257602"/>
                  </a:cubicBezTo>
                  <a:cubicBezTo>
                    <a:pt x="110135" y="1257602"/>
                    <a:pt x="0" y="1147467"/>
                    <a:pt x="0" y="1011608"/>
                  </a:cubicBezTo>
                  <a:lnTo>
                    <a:pt x="4968" y="962333"/>
                  </a:lnTo>
                  <a:lnTo>
                    <a:pt x="3714" y="961998"/>
                  </a:lnTo>
                  <a:cubicBezTo>
                    <a:pt x="152639" y="404437"/>
                    <a:pt x="643618" y="28640"/>
                    <a:pt x="1191640" y="1566"/>
                  </a:cubicBezTo>
                  <a:close/>
                </a:path>
              </a:pathLst>
            </a:custGeom>
            <a:solidFill>
              <a:srgbClr val="00C7CA"/>
            </a:solidFill>
            <a:ln w="228600">
              <a:solidFill>
                <a:srgbClr val="00ECF2"/>
              </a:solidFill>
            </a:ln>
            <a:effectLst>
              <a:outerShdw blurRad="1524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89DC39-1B53-6D26-2491-A0B2691AE50C}"/>
                </a:ext>
              </a:extLst>
            </p:cNvPr>
            <p:cNvGrpSpPr/>
            <p:nvPr/>
          </p:nvGrpSpPr>
          <p:grpSpPr>
            <a:xfrm>
              <a:off x="7967908" y="2046145"/>
              <a:ext cx="2592371" cy="3954943"/>
              <a:chOff x="7654564" y="2132814"/>
              <a:chExt cx="2592371" cy="3954943"/>
            </a:xfrm>
          </p:grpSpPr>
          <p:sp>
            <p:nvSpPr>
              <p:cNvPr id="5" name="Block Arc 4">
                <a:extLst>
                  <a:ext uri="{FF2B5EF4-FFF2-40B4-BE49-F238E27FC236}">
                    <a16:creationId xmlns:a16="http://schemas.microsoft.com/office/drawing/2014/main" id="{FEAED553-AFA7-A1D4-8E99-6ADC4EA8E7E6}"/>
                  </a:ext>
                </a:extLst>
              </p:cNvPr>
              <p:cNvSpPr/>
              <p:nvPr/>
            </p:nvSpPr>
            <p:spPr>
              <a:xfrm>
                <a:off x="7654564" y="2132814"/>
                <a:ext cx="2592371" cy="2592371"/>
              </a:xfrm>
              <a:prstGeom prst="blockArc">
                <a:avLst>
                  <a:gd name="adj1" fmla="val 11697278"/>
                  <a:gd name="adj2" fmla="val 6183499"/>
                  <a:gd name="adj3" fmla="val 19017"/>
                </a:avLst>
              </a:prstGeom>
              <a:solidFill>
                <a:srgbClr val="00C7CA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08505FD-0383-B5AA-86DA-4B985156D803}"/>
                  </a:ext>
                </a:extLst>
              </p:cNvPr>
              <p:cNvSpPr/>
              <p:nvPr/>
            </p:nvSpPr>
            <p:spPr>
              <a:xfrm>
                <a:off x="7694751" y="2898129"/>
                <a:ext cx="491987" cy="491987"/>
              </a:xfrm>
              <a:prstGeom prst="ellipse">
                <a:avLst/>
              </a:prstGeom>
              <a:solidFill>
                <a:srgbClr val="1B5E8B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BB46384-3ECA-B1A7-EB92-93D99E583C6A}"/>
                  </a:ext>
                </a:extLst>
              </p:cNvPr>
              <p:cNvSpPr/>
              <p:nvPr/>
            </p:nvSpPr>
            <p:spPr>
              <a:xfrm>
                <a:off x="8499244" y="5595770"/>
                <a:ext cx="491987" cy="491987"/>
              </a:xfrm>
              <a:prstGeom prst="ellipse">
                <a:avLst/>
              </a:prstGeom>
              <a:solidFill>
                <a:srgbClr val="00C7CA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E3F0157-DD41-E879-C08A-83D0BABC6B7D}"/>
                  </a:ext>
                </a:extLst>
              </p:cNvPr>
              <p:cNvSpPr/>
              <p:nvPr/>
            </p:nvSpPr>
            <p:spPr>
              <a:xfrm>
                <a:off x="8499244" y="4211230"/>
                <a:ext cx="491987" cy="1286674"/>
              </a:xfrm>
              <a:prstGeom prst="roundRect">
                <a:avLst>
                  <a:gd name="adj" fmla="val 50000"/>
                </a:avLst>
              </a:prstGeom>
              <a:solidFill>
                <a:srgbClr val="00737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562C395-2E36-652A-4B21-23CDDB1E65B2}"/>
                  </a:ext>
                </a:extLst>
              </p:cNvPr>
              <p:cNvSpPr/>
              <p:nvPr/>
            </p:nvSpPr>
            <p:spPr>
              <a:xfrm>
                <a:off x="9726682" y="3421856"/>
                <a:ext cx="491987" cy="491987"/>
              </a:xfrm>
              <a:prstGeom prst="ellipse">
                <a:avLst/>
              </a:prstGeom>
              <a:solidFill>
                <a:srgbClr val="00969A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5802A29-F617-E238-DA9F-262CE86CB6FC}"/>
              </a:ext>
            </a:extLst>
          </p:cNvPr>
          <p:cNvSpPr txBox="1"/>
          <p:nvPr/>
        </p:nvSpPr>
        <p:spPr>
          <a:xfrm>
            <a:off x="1312157" y="2224275"/>
            <a:ext cx="18547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dirty="0">
                <a:solidFill>
                  <a:srgbClr val="1B5E8B"/>
                </a:solidFill>
              </a:rPr>
              <a:t>Bucle </a:t>
            </a:r>
            <a:r>
              <a:rPr lang="es-ES" sz="3200" b="1" dirty="0" err="1">
                <a:solidFill>
                  <a:srgbClr val="1B5E8B"/>
                </a:solidFill>
              </a:rPr>
              <a:t>for</a:t>
            </a:r>
            <a:endParaRPr lang="en-US" sz="3200" dirty="0">
              <a:solidFill>
                <a:srgbClr val="1B5E8B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663C39-1CD0-89B5-B395-059DBD2D4958}"/>
              </a:ext>
            </a:extLst>
          </p:cNvPr>
          <p:cNvSpPr txBox="1"/>
          <p:nvPr/>
        </p:nvSpPr>
        <p:spPr>
          <a:xfrm>
            <a:off x="7906644" y="3824764"/>
            <a:ext cx="35968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dirty="0">
                <a:solidFill>
                  <a:schemeClr val="bg1">
                    <a:lumMod val="85000"/>
                  </a:schemeClr>
                </a:solidFill>
              </a:rPr>
              <a:t>Bucle </a:t>
            </a:r>
            <a:r>
              <a:rPr lang="es-ES" sz="3200" b="1" dirty="0" err="1">
                <a:solidFill>
                  <a:schemeClr val="bg1">
                    <a:lumMod val="85000"/>
                  </a:schemeClr>
                </a:solidFill>
              </a:rPr>
              <a:t>for</a:t>
            </a:r>
            <a:r>
              <a:rPr lang="es-ES" sz="3200" dirty="0">
                <a:solidFill>
                  <a:schemeClr val="bg1">
                    <a:lumMod val="85000"/>
                  </a:schemeClr>
                </a:solidFill>
              </a:rPr>
              <a:t> vs </a:t>
            </a:r>
            <a:r>
              <a:rPr lang="es-ES" sz="3200" b="1" dirty="0" err="1">
                <a:solidFill>
                  <a:schemeClr val="bg1">
                    <a:lumMod val="85000"/>
                  </a:schemeClr>
                </a:solidFill>
              </a:rPr>
              <a:t>while</a:t>
            </a:r>
            <a:r>
              <a:rPr lang="es-ES" sz="3200" dirty="0">
                <a:solidFill>
                  <a:schemeClr val="bg1">
                    <a:lumMod val="85000"/>
                  </a:schemeClr>
                </a:solidFill>
              </a:rPr>
              <a:t> vs </a:t>
            </a:r>
            <a:r>
              <a:rPr lang="es-ES" sz="3200" b="1" dirty="0">
                <a:solidFill>
                  <a:schemeClr val="bg1">
                    <a:lumMod val="85000"/>
                  </a:schemeClr>
                </a:solidFill>
              </a:rPr>
              <a:t>do-</a:t>
            </a:r>
            <a:r>
              <a:rPr lang="es-ES" sz="3200" b="1" dirty="0" err="1">
                <a:solidFill>
                  <a:schemeClr val="bg1">
                    <a:lumMod val="85000"/>
                  </a:schemeClr>
                </a:solidFill>
              </a:rPr>
              <a:t>while</a:t>
            </a: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8A46E9-2D34-B959-7435-6B03B0AD92A4}"/>
              </a:ext>
            </a:extLst>
          </p:cNvPr>
          <p:cNvSpPr txBox="1"/>
          <p:nvPr/>
        </p:nvSpPr>
        <p:spPr>
          <a:xfrm>
            <a:off x="1536953" y="5044568"/>
            <a:ext cx="325985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dirty="0">
                <a:solidFill>
                  <a:schemeClr val="bg1">
                    <a:lumMod val="85000"/>
                  </a:schemeClr>
                </a:solidFill>
              </a:rPr>
              <a:t>¿Cuándo usar cada una?</a:t>
            </a: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671486-334B-EBF7-20C4-4B6FF53B65A9}"/>
              </a:ext>
            </a:extLst>
          </p:cNvPr>
          <p:cNvCxnSpPr/>
          <p:nvPr/>
        </p:nvCxnSpPr>
        <p:spPr>
          <a:xfrm>
            <a:off x="1385081" y="3036189"/>
            <a:ext cx="3809749" cy="0"/>
          </a:xfrm>
          <a:prstGeom prst="line">
            <a:avLst/>
          </a:prstGeom>
          <a:ln w="28575">
            <a:solidFill>
              <a:srgbClr val="1B5E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31D2723-E361-51D0-A246-FDD5516C37CC}"/>
              </a:ext>
            </a:extLst>
          </p:cNvPr>
          <p:cNvCxnSpPr/>
          <p:nvPr/>
        </p:nvCxnSpPr>
        <p:spPr>
          <a:xfrm>
            <a:off x="7117925" y="3579528"/>
            <a:ext cx="3809749" cy="0"/>
          </a:xfrm>
          <a:prstGeom prst="line">
            <a:avLst/>
          </a:prstGeom>
          <a:ln w="28575">
            <a:solidFill>
              <a:srgbClr val="0096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04044D0-7852-A117-956E-D60AD70335F3}"/>
              </a:ext>
            </a:extLst>
          </p:cNvPr>
          <p:cNvCxnSpPr/>
          <p:nvPr/>
        </p:nvCxnSpPr>
        <p:spPr>
          <a:xfrm>
            <a:off x="1896794" y="4901982"/>
            <a:ext cx="3809749" cy="0"/>
          </a:xfrm>
          <a:prstGeom prst="line">
            <a:avLst/>
          </a:prstGeom>
          <a:ln w="28575">
            <a:solidFill>
              <a:srgbClr val="0073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80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4EFB-38B0-4700-46B3-B53BDC3A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4194C3-3BD0-2FA3-7C14-99D2A23D25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20</a:t>
            </a:fld>
            <a:endParaRPr lang="es-P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ABC5F8-CFC9-6085-A961-2612E0EEF88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1" y="1846263"/>
            <a:ext cx="5105399" cy="4373562"/>
          </a:xfrm>
        </p:spPr>
        <p:txBody>
          <a:bodyPr>
            <a:normAutofit fontScale="92500" lnSpcReduction="10000"/>
          </a:bodyPr>
          <a:lstStyle/>
          <a:p>
            <a:pPr marL="50800" indent="0">
              <a:lnSpc>
                <a:spcPct val="120000"/>
              </a:lnSpc>
              <a:buNone/>
            </a:pPr>
            <a:r>
              <a:rPr lang="es-ES" sz="2400" dirty="0">
                <a:solidFill>
                  <a:schemeClr val="bg1">
                    <a:lumMod val="50000"/>
                  </a:schemeClr>
                </a:solidFill>
              </a:rPr>
              <a:t>Escribir un programa para generar los N primeros números de la serie de Fibonacci, donde N es un valor entero positivo ingresado por el usuario (validar)</a:t>
            </a:r>
          </a:p>
          <a:p>
            <a:pPr marL="50800" indent="0">
              <a:lnSpc>
                <a:spcPct val="120000"/>
              </a:lnSpc>
              <a:buNone/>
            </a:pPr>
            <a:r>
              <a:rPr lang="es-ES" sz="2400" dirty="0">
                <a:solidFill>
                  <a:schemeClr val="bg1">
                    <a:lumMod val="50000"/>
                  </a:schemeClr>
                </a:solidFill>
              </a:rPr>
              <a:t>Mostrar además al final, la suma de los números mostrados.</a:t>
            </a:r>
          </a:p>
          <a:p>
            <a:pPr marL="50800" indent="0">
              <a:lnSpc>
                <a:spcPct val="120000"/>
              </a:lnSpc>
              <a:buNone/>
            </a:pPr>
            <a:r>
              <a:rPr lang="es-ES" sz="2400" dirty="0">
                <a:solidFill>
                  <a:schemeClr val="bg1">
                    <a:lumMod val="50000"/>
                  </a:schemeClr>
                </a:solidFill>
              </a:rPr>
              <a:t>Utilizar </a:t>
            </a:r>
            <a:r>
              <a:rPr lang="es-ES" sz="2400" dirty="0" err="1">
                <a:solidFill>
                  <a:schemeClr val="accent2"/>
                </a:solidFill>
              </a:rPr>
              <a:t>String.format</a:t>
            </a:r>
            <a:r>
              <a:rPr lang="es-ES" sz="2400" dirty="0">
                <a:solidFill>
                  <a:schemeClr val="bg1">
                    <a:lumMod val="50000"/>
                  </a:schemeClr>
                </a:solidFill>
              </a:rPr>
              <a:t> para acumular en una cadena la serie de números a mostrar.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470935-5A17-D872-9041-3DA59D14B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847" y="2775226"/>
            <a:ext cx="4314825" cy="2676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3BF85A-6490-7BE9-1C93-157A9F14B297}"/>
              </a:ext>
            </a:extLst>
          </p:cNvPr>
          <p:cNvSpPr txBox="1"/>
          <p:nvPr/>
        </p:nvSpPr>
        <p:spPr>
          <a:xfrm>
            <a:off x="275734" y="633142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Imagen </a:t>
            </a:r>
            <a:r>
              <a:rPr lang="en-US" sz="900" dirty="0" err="1">
                <a:solidFill>
                  <a:schemeClr val="bg1">
                    <a:lumMod val="50000"/>
                  </a:schemeClr>
                </a:solidFill>
              </a:rPr>
              <a:t>obtenida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 de:</a:t>
            </a:r>
          </a:p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https://www.mathsisfun.com/numbers/images/fibonacci-spiral.svg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E9DA76-0116-F381-E6FD-6570558251BF}"/>
              </a:ext>
            </a:extLst>
          </p:cNvPr>
          <p:cNvSpPr txBox="1"/>
          <p:nvPr/>
        </p:nvSpPr>
        <p:spPr>
          <a:xfrm>
            <a:off x="7086993" y="1846263"/>
            <a:ext cx="4503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1, 1, 2, 3, 5, 8, 13, 21, 34, …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32A8944-BBE3-D851-A879-FD8A05AE2213}"/>
              </a:ext>
            </a:extLst>
          </p:cNvPr>
          <p:cNvGrpSpPr/>
          <p:nvPr/>
        </p:nvGrpSpPr>
        <p:grpSpPr>
          <a:xfrm>
            <a:off x="838200" y="-31941"/>
            <a:ext cx="4629752" cy="1015663"/>
            <a:chOff x="924025" y="1526961"/>
            <a:chExt cx="4629752" cy="10156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A8A971C-4EFA-8731-214B-E9AF422E2D2A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758F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4565D9-2925-7E6A-C2AF-26F387B581D3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Práctica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581C49-9D7A-5E1B-FE05-E4C1AA28145D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3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4C1613-396E-B58D-7EC7-8CCC93F29BF7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887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36349E5-DE60-BA91-E856-65AD0E41A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466" y="2300387"/>
            <a:ext cx="4343097" cy="29629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254EFB-38B0-4700-46B3-B53BDC3A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4194C3-3BD0-2FA3-7C14-99D2A23D25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21</a:t>
            </a:fld>
            <a:endParaRPr lang="es-P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ABC5F8-CFC9-6085-A961-2612E0EEF88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1" y="1846263"/>
            <a:ext cx="6129525" cy="4373562"/>
          </a:xfrm>
        </p:spPr>
        <p:txBody>
          <a:bodyPr>
            <a:normAutofit fontScale="92500"/>
          </a:bodyPr>
          <a:lstStyle/>
          <a:p>
            <a:pPr marL="50800" indent="0">
              <a:lnSpc>
                <a:spcPct val="120000"/>
              </a:lnSpc>
              <a:buNone/>
            </a:pPr>
            <a:r>
              <a:rPr lang="es-ES" sz="2400" dirty="0">
                <a:solidFill>
                  <a:schemeClr val="bg1">
                    <a:lumMod val="50000"/>
                  </a:schemeClr>
                </a:solidFill>
              </a:rPr>
              <a:t>Escribir un programa para recoger los votos de 10 personas que elegirán un color para una campaña publicitaria. Los colores son: celeste, morado y turquesa.</a:t>
            </a:r>
          </a:p>
          <a:p>
            <a:pPr marL="50800" indent="0">
              <a:lnSpc>
                <a:spcPct val="120000"/>
              </a:lnSpc>
              <a:buNone/>
            </a:pPr>
            <a:r>
              <a:rPr lang="es-ES" sz="2400" dirty="0">
                <a:solidFill>
                  <a:schemeClr val="bg1">
                    <a:lumMod val="50000"/>
                  </a:schemeClr>
                </a:solidFill>
              </a:rPr>
              <a:t>Mostrar al final, cuántos votos obtuvo cada color, su porcentaje y qué color resultó elegido.</a:t>
            </a:r>
          </a:p>
          <a:p>
            <a:pPr marL="50800" indent="0">
              <a:lnSpc>
                <a:spcPct val="120000"/>
              </a:lnSpc>
              <a:buNone/>
            </a:pPr>
            <a:r>
              <a:rPr lang="es-ES" sz="2400" dirty="0">
                <a:solidFill>
                  <a:schemeClr val="bg1">
                    <a:lumMod val="50000"/>
                  </a:schemeClr>
                </a:solidFill>
              </a:rPr>
              <a:t>Todo el reporte debe generarse y almacenarse en una cadena utilizando </a:t>
            </a:r>
            <a:r>
              <a:rPr lang="es-ES" sz="2400" dirty="0" err="1">
                <a:solidFill>
                  <a:schemeClr val="accent2"/>
                </a:solidFill>
              </a:rPr>
              <a:t>String.format</a:t>
            </a:r>
            <a:endParaRPr lang="es-ES" sz="2400" dirty="0">
              <a:solidFill>
                <a:schemeClr val="accent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53EE2-7DA0-9970-302D-F3F24C0256E5}"/>
              </a:ext>
            </a:extLst>
          </p:cNvPr>
          <p:cNvGrpSpPr/>
          <p:nvPr/>
        </p:nvGrpSpPr>
        <p:grpSpPr>
          <a:xfrm>
            <a:off x="8048395" y="3108377"/>
            <a:ext cx="2897245" cy="822500"/>
            <a:chOff x="6248402" y="2846893"/>
            <a:chExt cx="5202025" cy="163083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D5B725A-EA51-BF7C-3B20-52B84CCC2235}"/>
                </a:ext>
              </a:extLst>
            </p:cNvPr>
            <p:cNvSpPr/>
            <p:nvPr/>
          </p:nvSpPr>
          <p:spPr>
            <a:xfrm>
              <a:off x="6248402" y="2846894"/>
              <a:ext cx="1630837" cy="16308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0D5BACB-E1FA-0E2E-EB3D-9BC394753B8F}"/>
                </a:ext>
              </a:extLst>
            </p:cNvPr>
            <p:cNvSpPr/>
            <p:nvPr/>
          </p:nvSpPr>
          <p:spPr>
            <a:xfrm>
              <a:off x="8033996" y="2846893"/>
              <a:ext cx="1630837" cy="1630837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666D59-4E3A-B714-E9BB-8C9A7C571757}"/>
                </a:ext>
              </a:extLst>
            </p:cNvPr>
            <p:cNvSpPr/>
            <p:nvPr/>
          </p:nvSpPr>
          <p:spPr>
            <a:xfrm>
              <a:off x="9819590" y="2846893"/>
              <a:ext cx="1630837" cy="1630837"/>
            </a:xfrm>
            <a:prstGeom prst="ellipse">
              <a:avLst/>
            </a:prstGeom>
            <a:solidFill>
              <a:srgbClr val="00C7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4C8092-F6CF-55BD-7C27-D334158B0FC9}"/>
              </a:ext>
            </a:extLst>
          </p:cNvPr>
          <p:cNvGrpSpPr/>
          <p:nvPr/>
        </p:nvGrpSpPr>
        <p:grpSpPr>
          <a:xfrm>
            <a:off x="838200" y="-31941"/>
            <a:ext cx="4629752" cy="1015663"/>
            <a:chOff x="924025" y="1526961"/>
            <a:chExt cx="4629752" cy="101566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00A9551-903A-26D5-3B49-DB60228CA93C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758F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8ABB8D-22B8-3474-A352-8D4A2D8DB5AD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Práctica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07C939-8A92-30FB-750A-407A9B52A315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3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19D8B02-2E09-8A55-DF91-1065658248F5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785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963A0-764F-792D-3F43-7474BD7A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5221"/>
            <a:ext cx="10515600" cy="785528"/>
          </a:xfrm>
        </p:spPr>
        <p:txBody>
          <a:bodyPr/>
          <a:lstStyle/>
          <a:p>
            <a:r>
              <a:rPr lang="es-ES" dirty="0"/>
              <a:t>Tarea grupal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18E3C7-3BFF-8F75-8E58-2C4F28BEF7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22</a:t>
            </a:fld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71356-1799-139A-6FB0-2987604527A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1" y="1607737"/>
            <a:ext cx="6499662" cy="4662434"/>
          </a:xfrm>
        </p:spPr>
        <p:txBody>
          <a:bodyPr>
            <a:normAutofit fontScale="62500" lnSpcReduction="20000"/>
          </a:bodyPr>
          <a:lstStyle/>
          <a:p>
            <a:pPr marL="50800" indent="0">
              <a:lnSpc>
                <a:spcPct val="120000"/>
              </a:lnSpc>
              <a:buNone/>
            </a:pPr>
            <a:r>
              <a:rPr lang="es-ES" dirty="0"/>
              <a:t>Implementar 5 programas en Java para:</a:t>
            </a:r>
          </a:p>
          <a:p>
            <a:pPr marL="565150" indent="-514350">
              <a:lnSpc>
                <a:spcPct val="120000"/>
              </a:lnSpc>
              <a:buSzPct val="100000"/>
              <a:buFont typeface="+mj-lt"/>
              <a:buAutoNum type="arabicPeriod"/>
            </a:pPr>
            <a:r>
              <a:rPr lang="es-ES" sz="2900" dirty="0"/>
              <a:t>Resolver un problema que utilice una estructura </a:t>
            </a:r>
            <a:r>
              <a:rPr lang="es-ES" sz="2900" b="1" dirty="0" err="1"/>
              <a:t>for</a:t>
            </a:r>
            <a:r>
              <a:rPr lang="es-ES" sz="2900" dirty="0"/>
              <a:t> con un contador interno progresivo​.</a:t>
            </a:r>
          </a:p>
          <a:p>
            <a:pPr marL="565150" indent="-514350">
              <a:lnSpc>
                <a:spcPct val="120000"/>
              </a:lnSpc>
              <a:buSzPct val="100000"/>
              <a:buFont typeface="+mj-lt"/>
              <a:buAutoNum type="arabicPeriod"/>
            </a:pPr>
            <a:r>
              <a:rPr lang="es-ES" sz="2900" dirty="0"/>
              <a:t>Resolver un problema que utilice una estructura  </a:t>
            </a:r>
            <a:r>
              <a:rPr lang="es-ES" sz="2900" b="1" dirty="0" err="1"/>
              <a:t>for</a:t>
            </a:r>
            <a:r>
              <a:rPr lang="es-ES" sz="2900" dirty="0"/>
              <a:t> con un contador adicional y un acumulador​.</a:t>
            </a:r>
          </a:p>
          <a:p>
            <a:pPr marL="565150" indent="-514350">
              <a:lnSpc>
                <a:spcPct val="120000"/>
              </a:lnSpc>
              <a:buSzPct val="100000"/>
              <a:buFont typeface="+mj-lt"/>
              <a:buAutoNum type="arabicPeriod"/>
            </a:pPr>
            <a:r>
              <a:rPr lang="es-ES" sz="2900" dirty="0"/>
              <a:t>Elaborar un programa que genere un reporte ASCII utilizando la estructura repetitiva </a:t>
            </a:r>
            <a:r>
              <a:rPr lang="es-ES" sz="2900" b="1" dirty="0" err="1"/>
              <a:t>for</a:t>
            </a:r>
            <a:r>
              <a:rPr lang="es-ES" sz="2900" dirty="0"/>
              <a:t>​.</a:t>
            </a:r>
          </a:p>
          <a:p>
            <a:pPr marL="565150" indent="-514350">
              <a:lnSpc>
                <a:spcPct val="120000"/>
              </a:lnSpc>
              <a:buSzPct val="100000"/>
              <a:buFont typeface="+mj-lt"/>
              <a:buAutoNum type="arabicPeriod"/>
            </a:pPr>
            <a:r>
              <a:rPr lang="es-ES" sz="2900" dirty="0"/>
              <a:t>Resolver un problema que utilice anidamiento entre estructuras repetitivas.</a:t>
            </a:r>
          </a:p>
          <a:p>
            <a:pPr marL="565150" indent="-514350">
              <a:lnSpc>
                <a:spcPct val="120000"/>
              </a:lnSpc>
              <a:buSzPct val="100000"/>
              <a:buFont typeface="+mj-lt"/>
              <a:buAutoNum type="arabicPeriod"/>
            </a:pPr>
            <a:r>
              <a:rPr lang="es-ES" sz="2900" dirty="0"/>
              <a:t>Resolver un problema que utilice anidamiento entre estructuras condicionales y repetitivas.</a:t>
            </a:r>
          </a:p>
          <a:p>
            <a:pPr marL="50800" indent="0">
              <a:lnSpc>
                <a:spcPct val="120000"/>
              </a:lnSpc>
              <a:buNone/>
            </a:pPr>
            <a:r>
              <a:rPr lang="es-ES" dirty="0"/>
              <a:t>Nota: Los programas 1,2,3 deben incluir alguna estructura de control revisada en clases previas.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62361B-123A-158C-5022-4E64314B5E2C}"/>
              </a:ext>
            </a:extLst>
          </p:cNvPr>
          <p:cNvSpPr txBox="1"/>
          <p:nvPr/>
        </p:nvSpPr>
        <p:spPr>
          <a:xfrm>
            <a:off x="8550113" y="2086536"/>
            <a:ext cx="2960015" cy="3171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Indicaciones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</a:br>
            <a:endParaRPr lang="en-US" b="1" dirty="0">
              <a:solidFill>
                <a:schemeClr val="bg1">
                  <a:lumMod val="50000"/>
                </a:schemeClr>
              </a:solidFill>
              <a:latin typeface="Helvetica" pitchFamily="2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Grupos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: 3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integrantes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máximo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Entregables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: a). Video de 3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minutos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máximo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)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explicando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las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soluciones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propuestas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; b).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Archivo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ZIP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conteniendo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el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Proyecto java con las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soluciones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Los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integrantes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aparecerán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en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el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video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explicando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los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ejercicios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59FA58-A78A-A9E9-3F96-6C468073F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113" y="750255"/>
            <a:ext cx="1906405" cy="12609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049758-CFFE-88AE-565F-1A089BCD266B}"/>
              </a:ext>
            </a:extLst>
          </p:cNvPr>
          <p:cNvSpPr/>
          <p:nvPr/>
        </p:nvSpPr>
        <p:spPr>
          <a:xfrm>
            <a:off x="8010411" y="795186"/>
            <a:ext cx="45719" cy="559857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49102E3-ABBC-9016-0438-69142AC00C95}"/>
              </a:ext>
            </a:extLst>
          </p:cNvPr>
          <p:cNvGrpSpPr/>
          <p:nvPr/>
        </p:nvGrpSpPr>
        <p:grpSpPr>
          <a:xfrm>
            <a:off x="8672114" y="5435206"/>
            <a:ext cx="2590250" cy="815188"/>
            <a:chOff x="8672114" y="5435206"/>
            <a:chExt cx="2590250" cy="81518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E33878-2B67-BD6D-B16F-414123BA2ECF}"/>
                </a:ext>
              </a:extLst>
            </p:cNvPr>
            <p:cNvSpPr txBox="1"/>
            <p:nvPr/>
          </p:nvSpPr>
          <p:spPr>
            <a:xfrm>
              <a:off x="8672114" y="5435206"/>
              <a:ext cx="2590250" cy="81518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54000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b="1" dirty="0" err="1">
                  <a:solidFill>
                    <a:srgbClr val="C00000"/>
                  </a:solidFill>
                  <a:latin typeface="+mj-lt"/>
                </a:rPr>
                <a:t>Recuerda</a:t>
              </a:r>
              <a:r>
                <a:rPr lang="en-US" sz="1200" dirty="0">
                  <a:solidFill>
                    <a:srgbClr val="C00000"/>
                  </a:solidFill>
                  <a:latin typeface="+mj-lt"/>
                </a:rPr>
                <a:t> </a:t>
              </a:r>
              <a:r>
                <a:rPr lang="en-US" sz="1200" b="1" dirty="0" err="1">
                  <a:solidFill>
                    <a:srgbClr val="C00000"/>
                  </a:solidFill>
                  <a:latin typeface="+mj-lt"/>
                </a:rPr>
                <a:t>revisar</a:t>
              </a:r>
              <a:r>
                <a:rPr lang="en-US" sz="1200" dirty="0">
                  <a:solidFill>
                    <a:srgbClr val="C00000"/>
                  </a:solidFill>
                  <a:latin typeface="+mj-lt"/>
                </a:rPr>
                <a:t> </a:t>
              </a:r>
              <a:r>
                <a:rPr lang="en-US" sz="1200" dirty="0" err="1">
                  <a:solidFill>
                    <a:srgbClr val="C00000"/>
                  </a:solidFill>
                  <a:latin typeface="+mj-lt"/>
                </a:rPr>
                <a:t>en</a:t>
              </a:r>
              <a:r>
                <a:rPr lang="en-US" sz="1200" dirty="0">
                  <a:solidFill>
                    <a:srgbClr val="C00000"/>
                  </a:solidFill>
                  <a:latin typeface="+mj-lt"/>
                </a:rPr>
                <a:t> la </a:t>
              </a:r>
              <a:r>
                <a:rPr lang="en-US" sz="1200" dirty="0" err="1">
                  <a:solidFill>
                    <a:srgbClr val="C00000"/>
                  </a:solidFill>
                  <a:latin typeface="+mj-lt"/>
                </a:rPr>
                <a:t>plataforma</a:t>
              </a:r>
              <a:r>
                <a:rPr lang="en-US" sz="1200" dirty="0">
                  <a:solidFill>
                    <a:srgbClr val="C00000"/>
                  </a:solidFill>
                  <a:latin typeface="+mj-lt"/>
                </a:rPr>
                <a:t> la </a:t>
              </a:r>
              <a:r>
                <a:rPr lang="en-US" sz="1200" b="1" dirty="0" err="1">
                  <a:solidFill>
                    <a:srgbClr val="C00000"/>
                  </a:solidFill>
                  <a:latin typeface="+mj-lt"/>
                </a:rPr>
                <a:t>rúbrica</a:t>
              </a:r>
              <a:r>
                <a:rPr lang="en-US" sz="1200" dirty="0">
                  <a:solidFill>
                    <a:srgbClr val="C00000"/>
                  </a:solidFill>
                  <a:latin typeface="+mj-lt"/>
                </a:rPr>
                <a:t> de la </a:t>
              </a:r>
              <a:r>
                <a:rPr lang="en-US" sz="1200" b="1" dirty="0" err="1">
                  <a:solidFill>
                    <a:srgbClr val="C00000"/>
                  </a:solidFill>
                  <a:latin typeface="+mj-lt"/>
                </a:rPr>
                <a:t>tarea</a:t>
              </a:r>
              <a:r>
                <a:rPr lang="en-US" sz="1200" b="1" dirty="0">
                  <a:solidFill>
                    <a:srgbClr val="C00000"/>
                  </a:solidFill>
                  <a:latin typeface="+mj-lt"/>
                </a:rPr>
                <a:t> </a:t>
              </a:r>
              <a:r>
                <a:rPr lang="en-US" sz="1200" b="1" dirty="0" err="1">
                  <a:solidFill>
                    <a:srgbClr val="C00000"/>
                  </a:solidFill>
                  <a:latin typeface="+mj-lt"/>
                </a:rPr>
                <a:t>grupal</a:t>
              </a:r>
              <a:r>
                <a:rPr lang="en-US" sz="1200" dirty="0">
                  <a:solidFill>
                    <a:srgbClr val="C00000"/>
                  </a:solidFill>
                  <a:latin typeface="+mj-lt"/>
                </a:rPr>
                <a:t>.</a:t>
              </a:r>
            </a:p>
          </p:txBody>
        </p:sp>
        <p:pic>
          <p:nvPicPr>
            <p:cNvPr id="11" name="Graphic 10" descr="Clipboard Checked with solid fill">
              <a:extLst>
                <a:ext uri="{FF2B5EF4-FFF2-40B4-BE49-F238E27FC236}">
                  <a16:creationId xmlns:a16="http://schemas.microsoft.com/office/drawing/2014/main" id="{312BACDA-3B23-3641-E987-F1180B516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61702" y="5508797"/>
              <a:ext cx="418135" cy="418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700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6BB5845-9A47-FEDC-A85E-2D014CA2F3DA}"/>
              </a:ext>
            </a:extLst>
          </p:cNvPr>
          <p:cNvSpPr/>
          <p:nvPr/>
        </p:nvSpPr>
        <p:spPr>
          <a:xfrm>
            <a:off x="0" y="6356350"/>
            <a:ext cx="7320380" cy="501650"/>
          </a:xfrm>
          <a:prstGeom prst="rect">
            <a:avLst/>
          </a:prstGeom>
          <a:solidFill>
            <a:srgbClr val="E5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03D496-97CF-4B26-B9D0-D3967604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Resumen de la sesión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7D7EB-E94C-4379-ADE6-A12EB7C4CB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46263"/>
            <a:ext cx="7089741" cy="4373562"/>
          </a:xfrm>
        </p:spPr>
        <p:txBody>
          <a:bodyPr>
            <a:normAutofit/>
          </a:bodyPr>
          <a:lstStyle/>
          <a:p>
            <a:r>
              <a:rPr lang="es-ES" dirty="0">
                <a:latin typeface="Helvetica"/>
              </a:rPr>
              <a:t>Mencione 3 características del bucle </a:t>
            </a:r>
            <a:r>
              <a:rPr lang="es-ES" b="1" dirty="0" err="1">
                <a:latin typeface="Helvetica"/>
              </a:rPr>
              <a:t>for</a:t>
            </a:r>
            <a:r>
              <a:rPr lang="es-ES" dirty="0">
                <a:latin typeface="Helvetica"/>
              </a:rPr>
              <a:t>.</a:t>
            </a:r>
          </a:p>
          <a:p>
            <a:r>
              <a:rPr lang="es-ES" dirty="0">
                <a:latin typeface="Helvetica"/>
              </a:rPr>
              <a:t>¿Qué es </a:t>
            </a:r>
            <a:r>
              <a:rPr lang="es-ES" b="1" dirty="0">
                <a:latin typeface="Helvetica"/>
              </a:rPr>
              <a:t>anidamiento</a:t>
            </a:r>
            <a:r>
              <a:rPr lang="es-ES" dirty="0">
                <a:latin typeface="Helvetica"/>
              </a:rPr>
              <a:t>?</a:t>
            </a:r>
          </a:p>
          <a:p>
            <a:r>
              <a:rPr lang="es-ES" dirty="0">
                <a:latin typeface="Helvetica"/>
              </a:rPr>
              <a:t>¿Qué estructuras repetitivas pueden anidarse?</a:t>
            </a:r>
          </a:p>
          <a:p>
            <a:r>
              <a:rPr lang="es-ES" dirty="0">
                <a:latin typeface="Helvetica"/>
              </a:rPr>
              <a:t>¿Qué ventajas tiene el uso de estructuras anidadas?</a:t>
            </a:r>
          </a:p>
          <a:p>
            <a:r>
              <a:rPr lang="es-ES" dirty="0">
                <a:latin typeface="Helvetica"/>
              </a:rPr>
              <a:t>¿Qué es un reporte ASCII?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714D7F-9F45-47C5-88DE-53E493F191F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906163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23</a:t>
            </a:fld>
            <a:endParaRPr lang="es-P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EC220F-3C2B-B243-4B55-66FDD2674876}"/>
              </a:ext>
            </a:extLst>
          </p:cNvPr>
          <p:cNvSpPr txBox="1"/>
          <p:nvPr/>
        </p:nvSpPr>
        <p:spPr>
          <a:xfrm>
            <a:off x="101605" y="6421002"/>
            <a:ext cx="9735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Imagen </a:t>
            </a:r>
            <a:r>
              <a:rPr lang="en-US" sz="900" err="1">
                <a:solidFill>
                  <a:schemeClr val="bg1">
                    <a:lumMod val="50000"/>
                  </a:schemeClr>
                </a:solidFill>
              </a:rPr>
              <a:t>obtenida</a:t>
            </a:r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 de:</a:t>
            </a:r>
          </a:p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https://dpemfoco.com.br/wp-content/uploads/2019/08/Departamento-de-Pessoal-em-Foco-Checklist-Check-list-Checklists.png</a:t>
            </a:r>
          </a:p>
        </p:txBody>
      </p:sp>
      <p:pic>
        <p:nvPicPr>
          <p:cNvPr id="4098" name="Picture 2" descr="Departamento de Pessoal em Foco - Checklist, Check list, Checklists |  Departamento de Pessoal em Foco">
            <a:extLst>
              <a:ext uri="{FF2B5EF4-FFF2-40B4-BE49-F238E27FC236}">
                <a16:creationId xmlns:a16="http://schemas.microsoft.com/office/drawing/2014/main" id="{F8CB8AA5-99DD-1396-1A63-375719030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380" y="2484438"/>
            <a:ext cx="4871619" cy="437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70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2AAE1-A89A-796E-F861-8B102D4B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Bibliografía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7596FB-30E1-8EAC-F179-F56EE7A8D8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24</a:t>
            </a:fld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3BD92-8F52-2949-7992-63F50DB2A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46263"/>
            <a:ext cx="8370455" cy="437356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s-ES"/>
              <a:t>Tanenbaum &amp; Van </a:t>
            </a:r>
            <a:r>
              <a:rPr lang="es-ES" err="1"/>
              <a:t>Steen</a:t>
            </a:r>
            <a:r>
              <a:rPr lang="es-ES"/>
              <a:t> (2008). </a:t>
            </a:r>
            <a:r>
              <a:rPr lang="es-ES" i="1">
                <a:solidFill>
                  <a:schemeClr val="bg1">
                    <a:lumMod val="50000"/>
                  </a:schemeClr>
                </a:solidFill>
              </a:rPr>
              <a:t>Algoritmos y Estructuras de Datos - Principios y Paradigmas, 2da Edición</a:t>
            </a:r>
            <a:r>
              <a:rPr lang="es-ES"/>
              <a:t>. Pearson </a:t>
            </a:r>
            <a:r>
              <a:rPr lang="es-ES" err="1"/>
              <a:t>Education</a:t>
            </a:r>
            <a:r>
              <a:rPr lang="es-ES"/>
              <a:t>​.</a:t>
            </a:r>
          </a:p>
          <a:p>
            <a:pPr>
              <a:lnSpc>
                <a:spcPct val="120000"/>
              </a:lnSpc>
            </a:pPr>
            <a:r>
              <a:rPr lang="en-US"/>
              <a:t>Khalid A. Mughal &amp; Rolf W. Rasmussen (2017). A </a:t>
            </a:r>
            <a:r>
              <a:rPr lang="en-US" i="1">
                <a:solidFill>
                  <a:schemeClr val="bg1">
                    <a:lumMod val="50000"/>
                  </a:schemeClr>
                </a:solidFill>
              </a:rPr>
              <a:t>Programmer’s guide to Java SE 8 Oracle Certified Associate</a:t>
            </a:r>
            <a:r>
              <a:rPr lang="es-ES"/>
              <a:t>.</a:t>
            </a:r>
          </a:p>
          <a:p>
            <a:pPr>
              <a:lnSpc>
                <a:spcPct val="120000"/>
              </a:lnSpc>
            </a:pPr>
            <a:r>
              <a:rPr lang="es-ES" err="1"/>
              <a:t>Schildt</a:t>
            </a:r>
            <a:r>
              <a:rPr lang="es-ES"/>
              <a:t>, Herbert (2019). </a:t>
            </a:r>
            <a:r>
              <a:rPr lang="es-ES" i="1">
                <a:solidFill>
                  <a:schemeClr val="bg1">
                    <a:lumMod val="50000"/>
                  </a:schemeClr>
                </a:solidFill>
              </a:rPr>
              <a:t>A Java </a:t>
            </a:r>
            <a:r>
              <a:rPr lang="es-ES" i="1" err="1">
                <a:solidFill>
                  <a:schemeClr val="bg1">
                    <a:lumMod val="50000"/>
                  </a:schemeClr>
                </a:solidFill>
              </a:rPr>
              <a:t>Beginner’s</a:t>
            </a:r>
            <a:r>
              <a:rPr lang="es-ES" i="1">
                <a:solidFill>
                  <a:schemeClr val="bg1">
                    <a:lumMod val="50000"/>
                  </a:schemeClr>
                </a:solidFill>
              </a:rPr>
              <a:t> Guide </a:t>
            </a:r>
            <a:r>
              <a:rPr lang="es-ES" i="1" err="1">
                <a:solidFill>
                  <a:schemeClr val="bg1">
                    <a:lumMod val="50000"/>
                  </a:schemeClr>
                </a:solidFill>
              </a:rPr>
              <a:t>Eighth</a:t>
            </a:r>
            <a:r>
              <a:rPr lang="es-ES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i="1" err="1">
                <a:solidFill>
                  <a:schemeClr val="bg1">
                    <a:lumMod val="50000"/>
                  </a:schemeClr>
                </a:solidFill>
              </a:rPr>
              <a:t>Edition</a:t>
            </a:r>
            <a:r>
              <a:rPr lang="es-ES"/>
              <a:t>. Oracle </a:t>
            </a:r>
            <a:r>
              <a:rPr lang="es-ES" err="1"/>
              <a:t>Press</a:t>
            </a:r>
            <a:r>
              <a:rPr lang="es-ES"/>
              <a:t>.</a:t>
            </a:r>
          </a:p>
          <a:p>
            <a:pPr>
              <a:lnSpc>
                <a:spcPct val="120000"/>
              </a:lnSpc>
            </a:pPr>
            <a:r>
              <a:rPr lang="es-ES" err="1"/>
              <a:t>Schildt</a:t>
            </a:r>
            <a:r>
              <a:rPr lang="es-ES"/>
              <a:t>, Herbert (2019). </a:t>
            </a:r>
            <a:r>
              <a:rPr lang="es-ES" i="1">
                <a:solidFill>
                  <a:schemeClr val="bg1">
                    <a:lumMod val="50000"/>
                  </a:schemeClr>
                </a:solidFill>
              </a:rPr>
              <a:t>Java </a:t>
            </a:r>
            <a:r>
              <a:rPr lang="es-ES" i="1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es-ES" i="1">
                <a:solidFill>
                  <a:schemeClr val="bg1">
                    <a:lumMod val="50000"/>
                  </a:schemeClr>
                </a:solidFill>
              </a:rPr>
              <a:t> Complete Reference </a:t>
            </a:r>
            <a:r>
              <a:rPr lang="es-ES" i="1" err="1">
                <a:solidFill>
                  <a:schemeClr val="bg1">
                    <a:lumMod val="50000"/>
                  </a:schemeClr>
                </a:solidFill>
              </a:rPr>
              <a:t>Eleventh</a:t>
            </a:r>
            <a:r>
              <a:rPr lang="es-ES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i="1" err="1">
                <a:solidFill>
                  <a:schemeClr val="bg1">
                    <a:lumMod val="50000"/>
                  </a:schemeClr>
                </a:solidFill>
              </a:rPr>
              <a:t>Edition</a:t>
            </a:r>
            <a:r>
              <a:rPr lang="es-ES"/>
              <a:t>. Oracle </a:t>
            </a:r>
            <a:r>
              <a:rPr lang="es-ES" err="1"/>
              <a:t>Press</a:t>
            </a:r>
            <a:r>
              <a:rPr lang="es-ES"/>
              <a:t>.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21AEC-CD51-7E5F-26CB-5CDC143BC8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118"/>
          <a:stretch/>
        </p:blipFill>
        <p:spPr>
          <a:xfrm>
            <a:off x="9208655" y="1057997"/>
            <a:ext cx="2983345" cy="5168601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B7CE11-3AE4-2A5E-0825-C0E9DFAB006E}"/>
              </a:ext>
            </a:extLst>
          </p:cNvPr>
          <p:cNvSpPr txBox="1"/>
          <p:nvPr/>
        </p:nvSpPr>
        <p:spPr>
          <a:xfrm>
            <a:off x="101605" y="6421002"/>
            <a:ext cx="9735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Imagen </a:t>
            </a:r>
            <a:r>
              <a:rPr lang="en-US" sz="900" err="1">
                <a:solidFill>
                  <a:schemeClr val="bg1">
                    <a:lumMod val="50000"/>
                  </a:schemeClr>
                </a:solidFill>
              </a:rPr>
              <a:t>obtenida</a:t>
            </a:r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 de:</a:t>
            </a:r>
          </a:p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https://pngimg.com/d/book_PNG51088.png</a:t>
            </a:r>
          </a:p>
        </p:txBody>
      </p:sp>
    </p:spTree>
    <p:extLst>
      <p:ext uri="{BB962C8B-B14F-4D97-AF65-F5344CB8AC3E}">
        <p14:creationId xmlns:p14="http://schemas.microsoft.com/office/powerpoint/2010/main" val="359810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C8AA-73DB-2B5C-CE5B-00DFF3B5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Dudas de la clase anterior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1DB303-BDE1-F424-94B5-2ED3E87665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3</a:t>
            </a:fld>
            <a:endParaRPr lang="es-PE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946E68-0E8C-B2D0-D9BE-2EFA47F7A6E7}"/>
              </a:ext>
            </a:extLst>
          </p:cNvPr>
          <p:cNvGrpSpPr/>
          <p:nvPr/>
        </p:nvGrpSpPr>
        <p:grpSpPr>
          <a:xfrm>
            <a:off x="4799814" y="2043735"/>
            <a:ext cx="2592371" cy="3964520"/>
            <a:chOff x="7967908" y="2046145"/>
            <a:chExt cx="2592371" cy="396452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E1FE17B-9115-A922-DFBA-6FD23C1712A0}"/>
                </a:ext>
              </a:extLst>
            </p:cNvPr>
            <p:cNvSpPr/>
            <p:nvPr/>
          </p:nvSpPr>
          <p:spPr>
            <a:xfrm>
              <a:off x="8006710" y="2055422"/>
              <a:ext cx="2552474" cy="3955243"/>
            </a:xfrm>
            <a:custGeom>
              <a:avLst/>
              <a:gdLst>
                <a:gd name="connsiteX0" fmla="*/ 1050487 w 2552474"/>
                <a:gd name="connsiteY0" fmla="*/ 3463255 h 3955243"/>
                <a:gd name="connsiteX1" fmla="*/ 1296481 w 2552474"/>
                <a:gd name="connsiteY1" fmla="*/ 3709249 h 3955243"/>
                <a:gd name="connsiteX2" fmla="*/ 1050487 w 2552474"/>
                <a:gd name="connsiteY2" fmla="*/ 3955243 h 3955243"/>
                <a:gd name="connsiteX3" fmla="*/ 804493 w 2552474"/>
                <a:gd name="connsiteY3" fmla="*/ 3709249 h 3955243"/>
                <a:gd name="connsiteX4" fmla="*/ 1050487 w 2552474"/>
                <a:gd name="connsiteY4" fmla="*/ 3463255 h 3955243"/>
                <a:gd name="connsiteX5" fmla="*/ 1191640 w 2552474"/>
                <a:gd name="connsiteY5" fmla="*/ 1566 h 3955243"/>
                <a:gd name="connsiteX6" fmla="*/ 1576649 w 2552474"/>
                <a:gd name="connsiteY6" fmla="*/ 40586 h 3955243"/>
                <a:gd name="connsiteX7" fmla="*/ 2540080 w 2552474"/>
                <a:gd name="connsiteY7" fmla="*/ 1473916 h 3955243"/>
                <a:gd name="connsiteX8" fmla="*/ 2518984 w 2552474"/>
                <a:gd name="connsiteY8" fmla="*/ 1584291 h 3955243"/>
                <a:gd name="connsiteX9" fmla="*/ 2518922 w 2552474"/>
                <a:gd name="connsiteY9" fmla="*/ 1584912 h 3955243"/>
                <a:gd name="connsiteX10" fmla="*/ 2518776 w 2552474"/>
                <a:gd name="connsiteY10" fmla="*/ 1585382 h 3955243"/>
                <a:gd name="connsiteX11" fmla="*/ 2515358 w 2552474"/>
                <a:gd name="connsiteY11" fmla="*/ 1603261 h 3955243"/>
                <a:gd name="connsiteX12" fmla="*/ 1348912 w 2552474"/>
                <a:gd name="connsiteY12" fmla="*/ 2589670 h 3955243"/>
                <a:gd name="connsiteX13" fmla="*/ 1296481 w 2552474"/>
                <a:gd name="connsiteY13" fmla="*/ 2590819 h 3955243"/>
                <a:gd name="connsiteX14" fmla="*/ 1296480 w 2552474"/>
                <a:gd name="connsiteY14" fmla="*/ 3119396 h 3955243"/>
                <a:gd name="connsiteX15" fmla="*/ 1050486 w 2552474"/>
                <a:gd name="connsiteY15" fmla="*/ 3365390 h 3955243"/>
                <a:gd name="connsiteX16" fmla="*/ 1050487 w 2552474"/>
                <a:gd name="connsiteY16" fmla="*/ 3365389 h 3955243"/>
                <a:gd name="connsiteX17" fmla="*/ 804493 w 2552474"/>
                <a:gd name="connsiteY17" fmla="*/ 3119395 h 3955243"/>
                <a:gd name="connsiteX18" fmla="*/ 804493 w 2552474"/>
                <a:gd name="connsiteY18" fmla="*/ 2324709 h 3955243"/>
                <a:gd name="connsiteX19" fmla="*/ 1050487 w 2552474"/>
                <a:gd name="connsiteY19" fmla="*/ 2078715 h 3955243"/>
                <a:gd name="connsiteX20" fmla="*/ 1073491 w 2552474"/>
                <a:gd name="connsiteY20" fmla="*/ 2083359 h 3955243"/>
                <a:gd name="connsiteX21" fmla="*/ 1074523 w 2552474"/>
                <a:gd name="connsiteY21" fmla="*/ 2078909 h 3955243"/>
                <a:gd name="connsiteX22" fmla="*/ 2036373 w 2552474"/>
                <a:gd name="connsiteY22" fmla="*/ 1486582 h 3955243"/>
                <a:gd name="connsiteX23" fmla="*/ 1454693 w 2552474"/>
                <a:gd name="connsiteY23" fmla="*/ 518256 h 3955243"/>
                <a:gd name="connsiteX24" fmla="*/ 480009 w 2552474"/>
                <a:gd name="connsiteY24" fmla="*/ 1089218 h 3955243"/>
                <a:gd name="connsiteX25" fmla="*/ 478420 w 2552474"/>
                <a:gd name="connsiteY25" fmla="*/ 1088794 h 3955243"/>
                <a:gd name="connsiteX26" fmla="*/ 472657 w 2552474"/>
                <a:gd name="connsiteY26" fmla="*/ 1107360 h 3955243"/>
                <a:gd name="connsiteX27" fmla="*/ 245994 w 2552474"/>
                <a:gd name="connsiteY27" fmla="*/ 1257602 h 3955243"/>
                <a:gd name="connsiteX28" fmla="*/ 0 w 2552474"/>
                <a:gd name="connsiteY28" fmla="*/ 1011608 h 3955243"/>
                <a:gd name="connsiteX29" fmla="*/ 4968 w 2552474"/>
                <a:gd name="connsiteY29" fmla="*/ 962333 h 3955243"/>
                <a:gd name="connsiteX30" fmla="*/ 3714 w 2552474"/>
                <a:gd name="connsiteY30" fmla="*/ 961998 h 3955243"/>
                <a:gd name="connsiteX31" fmla="*/ 1191640 w 2552474"/>
                <a:gd name="connsiteY31" fmla="*/ 1566 h 395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52474" h="3955243">
                  <a:moveTo>
                    <a:pt x="1050487" y="3463255"/>
                  </a:moveTo>
                  <a:cubicBezTo>
                    <a:pt x="1186346" y="3463255"/>
                    <a:pt x="1296481" y="3573390"/>
                    <a:pt x="1296481" y="3709249"/>
                  </a:cubicBezTo>
                  <a:cubicBezTo>
                    <a:pt x="1296481" y="3845108"/>
                    <a:pt x="1186346" y="3955243"/>
                    <a:pt x="1050487" y="3955243"/>
                  </a:cubicBezTo>
                  <a:cubicBezTo>
                    <a:pt x="914628" y="3955243"/>
                    <a:pt x="804493" y="3845108"/>
                    <a:pt x="804493" y="3709249"/>
                  </a:cubicBezTo>
                  <a:cubicBezTo>
                    <a:pt x="804493" y="3573390"/>
                    <a:pt x="914628" y="3463255"/>
                    <a:pt x="1050487" y="3463255"/>
                  </a:cubicBezTo>
                  <a:close/>
                  <a:moveTo>
                    <a:pt x="1191640" y="1566"/>
                  </a:moveTo>
                  <a:cubicBezTo>
                    <a:pt x="1318106" y="-4682"/>
                    <a:pt x="1447610" y="7641"/>
                    <a:pt x="1576649" y="40586"/>
                  </a:cubicBezTo>
                  <a:cubicBezTo>
                    <a:pt x="2221845" y="205315"/>
                    <a:pt x="2630087" y="828084"/>
                    <a:pt x="2540080" y="1473916"/>
                  </a:cubicBezTo>
                  <a:lnTo>
                    <a:pt x="2518984" y="1584291"/>
                  </a:lnTo>
                  <a:lnTo>
                    <a:pt x="2518922" y="1584912"/>
                  </a:lnTo>
                  <a:lnTo>
                    <a:pt x="2518776" y="1585382"/>
                  </a:lnTo>
                  <a:lnTo>
                    <a:pt x="2515358" y="1603261"/>
                  </a:lnTo>
                  <a:cubicBezTo>
                    <a:pt x="2378771" y="2163972"/>
                    <a:pt x="1896202" y="2550511"/>
                    <a:pt x="1348912" y="2589670"/>
                  </a:cubicBezTo>
                  <a:lnTo>
                    <a:pt x="1296481" y="2590819"/>
                  </a:lnTo>
                  <a:lnTo>
                    <a:pt x="1296480" y="3119396"/>
                  </a:lnTo>
                  <a:cubicBezTo>
                    <a:pt x="1296480" y="3255255"/>
                    <a:pt x="1186345" y="3365390"/>
                    <a:pt x="1050486" y="3365390"/>
                  </a:cubicBezTo>
                  <a:lnTo>
                    <a:pt x="1050487" y="3365389"/>
                  </a:lnTo>
                  <a:cubicBezTo>
                    <a:pt x="914628" y="3365389"/>
                    <a:pt x="804493" y="3255254"/>
                    <a:pt x="804493" y="3119395"/>
                  </a:cubicBezTo>
                  <a:lnTo>
                    <a:pt x="804493" y="2324709"/>
                  </a:lnTo>
                  <a:cubicBezTo>
                    <a:pt x="804493" y="2188850"/>
                    <a:pt x="914628" y="2078715"/>
                    <a:pt x="1050487" y="2078715"/>
                  </a:cubicBezTo>
                  <a:lnTo>
                    <a:pt x="1073491" y="2083359"/>
                  </a:lnTo>
                  <a:lnTo>
                    <a:pt x="1074523" y="2078909"/>
                  </a:lnTo>
                  <a:cubicBezTo>
                    <a:pt x="1503277" y="2178354"/>
                    <a:pt x="1932204" y="1914212"/>
                    <a:pt x="2036373" y="1486582"/>
                  </a:cubicBezTo>
                  <a:cubicBezTo>
                    <a:pt x="2140542" y="1058952"/>
                    <a:pt x="1881148" y="627137"/>
                    <a:pt x="1454693" y="518256"/>
                  </a:cubicBezTo>
                  <a:cubicBezTo>
                    <a:pt x="1028238" y="409375"/>
                    <a:pt x="593587" y="663990"/>
                    <a:pt x="480009" y="1089218"/>
                  </a:cubicBezTo>
                  <a:lnTo>
                    <a:pt x="478420" y="1088794"/>
                  </a:lnTo>
                  <a:lnTo>
                    <a:pt x="472657" y="1107360"/>
                  </a:lnTo>
                  <a:cubicBezTo>
                    <a:pt x="435313" y="1195651"/>
                    <a:pt x="347889" y="1257602"/>
                    <a:pt x="245994" y="1257602"/>
                  </a:cubicBezTo>
                  <a:cubicBezTo>
                    <a:pt x="110135" y="1257602"/>
                    <a:pt x="0" y="1147467"/>
                    <a:pt x="0" y="1011608"/>
                  </a:cubicBezTo>
                  <a:lnTo>
                    <a:pt x="4968" y="962333"/>
                  </a:lnTo>
                  <a:lnTo>
                    <a:pt x="3714" y="961998"/>
                  </a:lnTo>
                  <a:cubicBezTo>
                    <a:pt x="152639" y="404437"/>
                    <a:pt x="643618" y="28640"/>
                    <a:pt x="1191640" y="1566"/>
                  </a:cubicBezTo>
                  <a:close/>
                </a:path>
              </a:pathLst>
            </a:custGeom>
            <a:solidFill>
              <a:srgbClr val="00C7CA"/>
            </a:solidFill>
            <a:ln w="228600">
              <a:solidFill>
                <a:srgbClr val="00ECF2"/>
              </a:solidFill>
            </a:ln>
            <a:effectLst>
              <a:outerShdw blurRad="1524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89DC39-1B53-6D26-2491-A0B2691AE50C}"/>
                </a:ext>
              </a:extLst>
            </p:cNvPr>
            <p:cNvGrpSpPr/>
            <p:nvPr/>
          </p:nvGrpSpPr>
          <p:grpSpPr>
            <a:xfrm>
              <a:off x="7967908" y="2046145"/>
              <a:ext cx="2592371" cy="3954943"/>
              <a:chOff x="7654564" y="2132814"/>
              <a:chExt cx="2592371" cy="3954943"/>
            </a:xfrm>
          </p:grpSpPr>
          <p:sp>
            <p:nvSpPr>
              <p:cNvPr id="5" name="Block Arc 4">
                <a:extLst>
                  <a:ext uri="{FF2B5EF4-FFF2-40B4-BE49-F238E27FC236}">
                    <a16:creationId xmlns:a16="http://schemas.microsoft.com/office/drawing/2014/main" id="{FEAED553-AFA7-A1D4-8E99-6ADC4EA8E7E6}"/>
                  </a:ext>
                </a:extLst>
              </p:cNvPr>
              <p:cNvSpPr/>
              <p:nvPr/>
            </p:nvSpPr>
            <p:spPr>
              <a:xfrm>
                <a:off x="7654564" y="2132814"/>
                <a:ext cx="2592371" cy="2592371"/>
              </a:xfrm>
              <a:prstGeom prst="blockArc">
                <a:avLst>
                  <a:gd name="adj1" fmla="val 11697278"/>
                  <a:gd name="adj2" fmla="val 6183499"/>
                  <a:gd name="adj3" fmla="val 19017"/>
                </a:avLst>
              </a:prstGeom>
              <a:solidFill>
                <a:srgbClr val="00C7CA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08505FD-0383-B5AA-86DA-4B985156D803}"/>
                  </a:ext>
                </a:extLst>
              </p:cNvPr>
              <p:cNvSpPr/>
              <p:nvPr/>
            </p:nvSpPr>
            <p:spPr>
              <a:xfrm>
                <a:off x="7694751" y="2898129"/>
                <a:ext cx="491987" cy="491987"/>
              </a:xfrm>
              <a:prstGeom prst="ellipse">
                <a:avLst/>
              </a:prstGeom>
              <a:solidFill>
                <a:srgbClr val="1B5E8B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BB46384-3ECA-B1A7-EB92-93D99E583C6A}"/>
                  </a:ext>
                </a:extLst>
              </p:cNvPr>
              <p:cNvSpPr/>
              <p:nvPr/>
            </p:nvSpPr>
            <p:spPr>
              <a:xfrm>
                <a:off x="8499244" y="5595770"/>
                <a:ext cx="491987" cy="491987"/>
              </a:xfrm>
              <a:prstGeom prst="ellipse">
                <a:avLst/>
              </a:prstGeom>
              <a:solidFill>
                <a:srgbClr val="00C7CA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E3F0157-DD41-E879-C08A-83D0BABC6B7D}"/>
                  </a:ext>
                </a:extLst>
              </p:cNvPr>
              <p:cNvSpPr/>
              <p:nvPr/>
            </p:nvSpPr>
            <p:spPr>
              <a:xfrm>
                <a:off x="8499244" y="4211230"/>
                <a:ext cx="491987" cy="1286674"/>
              </a:xfrm>
              <a:prstGeom prst="roundRect">
                <a:avLst>
                  <a:gd name="adj" fmla="val 50000"/>
                </a:avLst>
              </a:prstGeom>
              <a:solidFill>
                <a:srgbClr val="00737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562C395-2E36-652A-4B21-23CDDB1E65B2}"/>
                  </a:ext>
                </a:extLst>
              </p:cNvPr>
              <p:cNvSpPr/>
              <p:nvPr/>
            </p:nvSpPr>
            <p:spPr>
              <a:xfrm>
                <a:off x="9726682" y="3421856"/>
                <a:ext cx="491987" cy="491987"/>
              </a:xfrm>
              <a:prstGeom prst="ellipse">
                <a:avLst/>
              </a:prstGeom>
              <a:solidFill>
                <a:srgbClr val="00969A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5802A29-F617-E238-DA9F-262CE86CB6FC}"/>
              </a:ext>
            </a:extLst>
          </p:cNvPr>
          <p:cNvSpPr txBox="1"/>
          <p:nvPr/>
        </p:nvSpPr>
        <p:spPr>
          <a:xfrm>
            <a:off x="1312157" y="2224275"/>
            <a:ext cx="18547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dirty="0">
                <a:solidFill>
                  <a:schemeClr val="bg1">
                    <a:lumMod val="85000"/>
                  </a:schemeClr>
                </a:solidFill>
              </a:rPr>
              <a:t>Bucle </a:t>
            </a:r>
            <a:r>
              <a:rPr lang="es-ES" sz="3200" b="1" dirty="0" err="1">
                <a:solidFill>
                  <a:schemeClr val="bg1">
                    <a:lumMod val="85000"/>
                  </a:schemeClr>
                </a:solidFill>
              </a:rPr>
              <a:t>for</a:t>
            </a: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663C39-1CD0-89B5-B395-059DBD2D4958}"/>
              </a:ext>
            </a:extLst>
          </p:cNvPr>
          <p:cNvSpPr txBox="1"/>
          <p:nvPr/>
        </p:nvSpPr>
        <p:spPr>
          <a:xfrm>
            <a:off x="7906644" y="3824764"/>
            <a:ext cx="35968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dirty="0">
                <a:solidFill>
                  <a:srgbClr val="00969A"/>
                </a:solidFill>
              </a:rPr>
              <a:t>Bucle </a:t>
            </a:r>
            <a:r>
              <a:rPr lang="es-ES" sz="3200" b="1" dirty="0" err="1">
                <a:solidFill>
                  <a:srgbClr val="00969A"/>
                </a:solidFill>
              </a:rPr>
              <a:t>for</a:t>
            </a:r>
            <a:r>
              <a:rPr lang="es-ES" sz="3200" dirty="0">
                <a:solidFill>
                  <a:srgbClr val="00969A"/>
                </a:solidFill>
              </a:rPr>
              <a:t> vs </a:t>
            </a:r>
            <a:r>
              <a:rPr lang="es-ES" sz="3200" b="1" dirty="0" err="1">
                <a:solidFill>
                  <a:srgbClr val="00969A"/>
                </a:solidFill>
              </a:rPr>
              <a:t>while</a:t>
            </a:r>
            <a:r>
              <a:rPr lang="es-ES" sz="3200" dirty="0">
                <a:solidFill>
                  <a:srgbClr val="00969A"/>
                </a:solidFill>
              </a:rPr>
              <a:t> vs </a:t>
            </a:r>
            <a:r>
              <a:rPr lang="es-ES" sz="3200" b="1" dirty="0">
                <a:solidFill>
                  <a:srgbClr val="00969A"/>
                </a:solidFill>
              </a:rPr>
              <a:t>do-</a:t>
            </a:r>
            <a:r>
              <a:rPr lang="es-ES" sz="3200" b="1" dirty="0" err="1">
                <a:solidFill>
                  <a:srgbClr val="00969A"/>
                </a:solidFill>
              </a:rPr>
              <a:t>while</a:t>
            </a:r>
            <a:endParaRPr lang="en-US" sz="3200" dirty="0">
              <a:solidFill>
                <a:srgbClr val="00969A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8A46E9-2D34-B959-7435-6B03B0AD92A4}"/>
              </a:ext>
            </a:extLst>
          </p:cNvPr>
          <p:cNvSpPr txBox="1"/>
          <p:nvPr/>
        </p:nvSpPr>
        <p:spPr>
          <a:xfrm>
            <a:off x="1536953" y="5044568"/>
            <a:ext cx="325985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dirty="0">
                <a:solidFill>
                  <a:schemeClr val="bg1">
                    <a:lumMod val="85000"/>
                  </a:schemeClr>
                </a:solidFill>
              </a:rPr>
              <a:t>¿Cuándo usar cada una?</a:t>
            </a: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671486-334B-EBF7-20C4-4B6FF53B65A9}"/>
              </a:ext>
            </a:extLst>
          </p:cNvPr>
          <p:cNvCxnSpPr/>
          <p:nvPr/>
        </p:nvCxnSpPr>
        <p:spPr>
          <a:xfrm>
            <a:off x="1385081" y="3036189"/>
            <a:ext cx="3809749" cy="0"/>
          </a:xfrm>
          <a:prstGeom prst="line">
            <a:avLst/>
          </a:prstGeom>
          <a:ln w="28575">
            <a:solidFill>
              <a:srgbClr val="1B5E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31D2723-E361-51D0-A246-FDD5516C37CC}"/>
              </a:ext>
            </a:extLst>
          </p:cNvPr>
          <p:cNvCxnSpPr/>
          <p:nvPr/>
        </p:nvCxnSpPr>
        <p:spPr>
          <a:xfrm>
            <a:off x="7117925" y="3579528"/>
            <a:ext cx="3809749" cy="0"/>
          </a:xfrm>
          <a:prstGeom prst="line">
            <a:avLst/>
          </a:prstGeom>
          <a:ln w="28575">
            <a:solidFill>
              <a:srgbClr val="0096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04044D0-7852-A117-956E-D60AD70335F3}"/>
              </a:ext>
            </a:extLst>
          </p:cNvPr>
          <p:cNvCxnSpPr/>
          <p:nvPr/>
        </p:nvCxnSpPr>
        <p:spPr>
          <a:xfrm>
            <a:off x="1896794" y="4901982"/>
            <a:ext cx="3809749" cy="0"/>
          </a:xfrm>
          <a:prstGeom prst="line">
            <a:avLst/>
          </a:prstGeom>
          <a:ln w="28575">
            <a:solidFill>
              <a:srgbClr val="0073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21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C8AA-73DB-2B5C-CE5B-00DFF3B5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Dudas de la clase anterior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1DB303-BDE1-F424-94B5-2ED3E87665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4</a:t>
            </a:fld>
            <a:endParaRPr lang="es-PE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946E68-0E8C-B2D0-D9BE-2EFA47F7A6E7}"/>
              </a:ext>
            </a:extLst>
          </p:cNvPr>
          <p:cNvGrpSpPr/>
          <p:nvPr/>
        </p:nvGrpSpPr>
        <p:grpSpPr>
          <a:xfrm>
            <a:off x="4799814" y="2043735"/>
            <a:ext cx="2592371" cy="3964520"/>
            <a:chOff x="7967908" y="2046145"/>
            <a:chExt cx="2592371" cy="396452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E1FE17B-9115-A922-DFBA-6FD23C1712A0}"/>
                </a:ext>
              </a:extLst>
            </p:cNvPr>
            <p:cNvSpPr/>
            <p:nvPr/>
          </p:nvSpPr>
          <p:spPr>
            <a:xfrm>
              <a:off x="8006710" y="2055422"/>
              <a:ext cx="2552474" cy="3955243"/>
            </a:xfrm>
            <a:custGeom>
              <a:avLst/>
              <a:gdLst>
                <a:gd name="connsiteX0" fmla="*/ 1050487 w 2552474"/>
                <a:gd name="connsiteY0" fmla="*/ 3463255 h 3955243"/>
                <a:gd name="connsiteX1" fmla="*/ 1296481 w 2552474"/>
                <a:gd name="connsiteY1" fmla="*/ 3709249 h 3955243"/>
                <a:gd name="connsiteX2" fmla="*/ 1050487 w 2552474"/>
                <a:gd name="connsiteY2" fmla="*/ 3955243 h 3955243"/>
                <a:gd name="connsiteX3" fmla="*/ 804493 w 2552474"/>
                <a:gd name="connsiteY3" fmla="*/ 3709249 h 3955243"/>
                <a:gd name="connsiteX4" fmla="*/ 1050487 w 2552474"/>
                <a:gd name="connsiteY4" fmla="*/ 3463255 h 3955243"/>
                <a:gd name="connsiteX5" fmla="*/ 1191640 w 2552474"/>
                <a:gd name="connsiteY5" fmla="*/ 1566 h 3955243"/>
                <a:gd name="connsiteX6" fmla="*/ 1576649 w 2552474"/>
                <a:gd name="connsiteY6" fmla="*/ 40586 h 3955243"/>
                <a:gd name="connsiteX7" fmla="*/ 2540080 w 2552474"/>
                <a:gd name="connsiteY7" fmla="*/ 1473916 h 3955243"/>
                <a:gd name="connsiteX8" fmla="*/ 2518984 w 2552474"/>
                <a:gd name="connsiteY8" fmla="*/ 1584291 h 3955243"/>
                <a:gd name="connsiteX9" fmla="*/ 2518922 w 2552474"/>
                <a:gd name="connsiteY9" fmla="*/ 1584912 h 3955243"/>
                <a:gd name="connsiteX10" fmla="*/ 2518776 w 2552474"/>
                <a:gd name="connsiteY10" fmla="*/ 1585382 h 3955243"/>
                <a:gd name="connsiteX11" fmla="*/ 2515358 w 2552474"/>
                <a:gd name="connsiteY11" fmla="*/ 1603261 h 3955243"/>
                <a:gd name="connsiteX12" fmla="*/ 1348912 w 2552474"/>
                <a:gd name="connsiteY12" fmla="*/ 2589670 h 3955243"/>
                <a:gd name="connsiteX13" fmla="*/ 1296481 w 2552474"/>
                <a:gd name="connsiteY13" fmla="*/ 2590819 h 3955243"/>
                <a:gd name="connsiteX14" fmla="*/ 1296480 w 2552474"/>
                <a:gd name="connsiteY14" fmla="*/ 3119396 h 3955243"/>
                <a:gd name="connsiteX15" fmla="*/ 1050486 w 2552474"/>
                <a:gd name="connsiteY15" fmla="*/ 3365390 h 3955243"/>
                <a:gd name="connsiteX16" fmla="*/ 1050487 w 2552474"/>
                <a:gd name="connsiteY16" fmla="*/ 3365389 h 3955243"/>
                <a:gd name="connsiteX17" fmla="*/ 804493 w 2552474"/>
                <a:gd name="connsiteY17" fmla="*/ 3119395 h 3955243"/>
                <a:gd name="connsiteX18" fmla="*/ 804493 w 2552474"/>
                <a:gd name="connsiteY18" fmla="*/ 2324709 h 3955243"/>
                <a:gd name="connsiteX19" fmla="*/ 1050487 w 2552474"/>
                <a:gd name="connsiteY19" fmla="*/ 2078715 h 3955243"/>
                <a:gd name="connsiteX20" fmla="*/ 1073491 w 2552474"/>
                <a:gd name="connsiteY20" fmla="*/ 2083359 h 3955243"/>
                <a:gd name="connsiteX21" fmla="*/ 1074523 w 2552474"/>
                <a:gd name="connsiteY21" fmla="*/ 2078909 h 3955243"/>
                <a:gd name="connsiteX22" fmla="*/ 2036373 w 2552474"/>
                <a:gd name="connsiteY22" fmla="*/ 1486582 h 3955243"/>
                <a:gd name="connsiteX23" fmla="*/ 1454693 w 2552474"/>
                <a:gd name="connsiteY23" fmla="*/ 518256 h 3955243"/>
                <a:gd name="connsiteX24" fmla="*/ 480009 w 2552474"/>
                <a:gd name="connsiteY24" fmla="*/ 1089218 h 3955243"/>
                <a:gd name="connsiteX25" fmla="*/ 478420 w 2552474"/>
                <a:gd name="connsiteY25" fmla="*/ 1088794 h 3955243"/>
                <a:gd name="connsiteX26" fmla="*/ 472657 w 2552474"/>
                <a:gd name="connsiteY26" fmla="*/ 1107360 h 3955243"/>
                <a:gd name="connsiteX27" fmla="*/ 245994 w 2552474"/>
                <a:gd name="connsiteY27" fmla="*/ 1257602 h 3955243"/>
                <a:gd name="connsiteX28" fmla="*/ 0 w 2552474"/>
                <a:gd name="connsiteY28" fmla="*/ 1011608 h 3955243"/>
                <a:gd name="connsiteX29" fmla="*/ 4968 w 2552474"/>
                <a:gd name="connsiteY29" fmla="*/ 962333 h 3955243"/>
                <a:gd name="connsiteX30" fmla="*/ 3714 w 2552474"/>
                <a:gd name="connsiteY30" fmla="*/ 961998 h 3955243"/>
                <a:gd name="connsiteX31" fmla="*/ 1191640 w 2552474"/>
                <a:gd name="connsiteY31" fmla="*/ 1566 h 395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52474" h="3955243">
                  <a:moveTo>
                    <a:pt x="1050487" y="3463255"/>
                  </a:moveTo>
                  <a:cubicBezTo>
                    <a:pt x="1186346" y="3463255"/>
                    <a:pt x="1296481" y="3573390"/>
                    <a:pt x="1296481" y="3709249"/>
                  </a:cubicBezTo>
                  <a:cubicBezTo>
                    <a:pt x="1296481" y="3845108"/>
                    <a:pt x="1186346" y="3955243"/>
                    <a:pt x="1050487" y="3955243"/>
                  </a:cubicBezTo>
                  <a:cubicBezTo>
                    <a:pt x="914628" y="3955243"/>
                    <a:pt x="804493" y="3845108"/>
                    <a:pt x="804493" y="3709249"/>
                  </a:cubicBezTo>
                  <a:cubicBezTo>
                    <a:pt x="804493" y="3573390"/>
                    <a:pt x="914628" y="3463255"/>
                    <a:pt x="1050487" y="3463255"/>
                  </a:cubicBezTo>
                  <a:close/>
                  <a:moveTo>
                    <a:pt x="1191640" y="1566"/>
                  </a:moveTo>
                  <a:cubicBezTo>
                    <a:pt x="1318106" y="-4682"/>
                    <a:pt x="1447610" y="7641"/>
                    <a:pt x="1576649" y="40586"/>
                  </a:cubicBezTo>
                  <a:cubicBezTo>
                    <a:pt x="2221845" y="205315"/>
                    <a:pt x="2630087" y="828084"/>
                    <a:pt x="2540080" y="1473916"/>
                  </a:cubicBezTo>
                  <a:lnTo>
                    <a:pt x="2518984" y="1584291"/>
                  </a:lnTo>
                  <a:lnTo>
                    <a:pt x="2518922" y="1584912"/>
                  </a:lnTo>
                  <a:lnTo>
                    <a:pt x="2518776" y="1585382"/>
                  </a:lnTo>
                  <a:lnTo>
                    <a:pt x="2515358" y="1603261"/>
                  </a:lnTo>
                  <a:cubicBezTo>
                    <a:pt x="2378771" y="2163972"/>
                    <a:pt x="1896202" y="2550511"/>
                    <a:pt x="1348912" y="2589670"/>
                  </a:cubicBezTo>
                  <a:lnTo>
                    <a:pt x="1296481" y="2590819"/>
                  </a:lnTo>
                  <a:lnTo>
                    <a:pt x="1296480" y="3119396"/>
                  </a:lnTo>
                  <a:cubicBezTo>
                    <a:pt x="1296480" y="3255255"/>
                    <a:pt x="1186345" y="3365390"/>
                    <a:pt x="1050486" y="3365390"/>
                  </a:cubicBezTo>
                  <a:lnTo>
                    <a:pt x="1050487" y="3365389"/>
                  </a:lnTo>
                  <a:cubicBezTo>
                    <a:pt x="914628" y="3365389"/>
                    <a:pt x="804493" y="3255254"/>
                    <a:pt x="804493" y="3119395"/>
                  </a:cubicBezTo>
                  <a:lnTo>
                    <a:pt x="804493" y="2324709"/>
                  </a:lnTo>
                  <a:cubicBezTo>
                    <a:pt x="804493" y="2188850"/>
                    <a:pt x="914628" y="2078715"/>
                    <a:pt x="1050487" y="2078715"/>
                  </a:cubicBezTo>
                  <a:lnTo>
                    <a:pt x="1073491" y="2083359"/>
                  </a:lnTo>
                  <a:lnTo>
                    <a:pt x="1074523" y="2078909"/>
                  </a:lnTo>
                  <a:cubicBezTo>
                    <a:pt x="1503277" y="2178354"/>
                    <a:pt x="1932204" y="1914212"/>
                    <a:pt x="2036373" y="1486582"/>
                  </a:cubicBezTo>
                  <a:cubicBezTo>
                    <a:pt x="2140542" y="1058952"/>
                    <a:pt x="1881148" y="627137"/>
                    <a:pt x="1454693" y="518256"/>
                  </a:cubicBezTo>
                  <a:cubicBezTo>
                    <a:pt x="1028238" y="409375"/>
                    <a:pt x="593587" y="663990"/>
                    <a:pt x="480009" y="1089218"/>
                  </a:cubicBezTo>
                  <a:lnTo>
                    <a:pt x="478420" y="1088794"/>
                  </a:lnTo>
                  <a:lnTo>
                    <a:pt x="472657" y="1107360"/>
                  </a:lnTo>
                  <a:cubicBezTo>
                    <a:pt x="435313" y="1195651"/>
                    <a:pt x="347889" y="1257602"/>
                    <a:pt x="245994" y="1257602"/>
                  </a:cubicBezTo>
                  <a:cubicBezTo>
                    <a:pt x="110135" y="1257602"/>
                    <a:pt x="0" y="1147467"/>
                    <a:pt x="0" y="1011608"/>
                  </a:cubicBezTo>
                  <a:lnTo>
                    <a:pt x="4968" y="962333"/>
                  </a:lnTo>
                  <a:lnTo>
                    <a:pt x="3714" y="961998"/>
                  </a:lnTo>
                  <a:cubicBezTo>
                    <a:pt x="152639" y="404437"/>
                    <a:pt x="643618" y="28640"/>
                    <a:pt x="1191640" y="1566"/>
                  </a:cubicBezTo>
                  <a:close/>
                </a:path>
              </a:pathLst>
            </a:custGeom>
            <a:solidFill>
              <a:srgbClr val="00C7CA"/>
            </a:solidFill>
            <a:ln w="228600">
              <a:solidFill>
                <a:srgbClr val="00ECF2"/>
              </a:solidFill>
            </a:ln>
            <a:effectLst>
              <a:outerShdw blurRad="1524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89DC39-1B53-6D26-2491-A0B2691AE50C}"/>
                </a:ext>
              </a:extLst>
            </p:cNvPr>
            <p:cNvGrpSpPr/>
            <p:nvPr/>
          </p:nvGrpSpPr>
          <p:grpSpPr>
            <a:xfrm>
              <a:off x="7967908" y="2046145"/>
              <a:ext cx="2592371" cy="3954943"/>
              <a:chOff x="7654564" y="2132814"/>
              <a:chExt cx="2592371" cy="3954943"/>
            </a:xfrm>
          </p:grpSpPr>
          <p:sp>
            <p:nvSpPr>
              <p:cNvPr id="5" name="Block Arc 4">
                <a:extLst>
                  <a:ext uri="{FF2B5EF4-FFF2-40B4-BE49-F238E27FC236}">
                    <a16:creationId xmlns:a16="http://schemas.microsoft.com/office/drawing/2014/main" id="{FEAED553-AFA7-A1D4-8E99-6ADC4EA8E7E6}"/>
                  </a:ext>
                </a:extLst>
              </p:cNvPr>
              <p:cNvSpPr/>
              <p:nvPr/>
            </p:nvSpPr>
            <p:spPr>
              <a:xfrm>
                <a:off x="7654564" y="2132814"/>
                <a:ext cx="2592371" cy="2592371"/>
              </a:xfrm>
              <a:prstGeom prst="blockArc">
                <a:avLst>
                  <a:gd name="adj1" fmla="val 11697278"/>
                  <a:gd name="adj2" fmla="val 6183499"/>
                  <a:gd name="adj3" fmla="val 19017"/>
                </a:avLst>
              </a:prstGeom>
              <a:solidFill>
                <a:srgbClr val="00C7CA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08505FD-0383-B5AA-86DA-4B985156D803}"/>
                  </a:ext>
                </a:extLst>
              </p:cNvPr>
              <p:cNvSpPr/>
              <p:nvPr/>
            </p:nvSpPr>
            <p:spPr>
              <a:xfrm>
                <a:off x="7694751" y="2898129"/>
                <a:ext cx="491987" cy="491987"/>
              </a:xfrm>
              <a:prstGeom prst="ellipse">
                <a:avLst/>
              </a:prstGeom>
              <a:solidFill>
                <a:srgbClr val="1B5E8B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BB46384-3ECA-B1A7-EB92-93D99E583C6A}"/>
                  </a:ext>
                </a:extLst>
              </p:cNvPr>
              <p:cNvSpPr/>
              <p:nvPr/>
            </p:nvSpPr>
            <p:spPr>
              <a:xfrm>
                <a:off x="8499244" y="5595770"/>
                <a:ext cx="491987" cy="491987"/>
              </a:xfrm>
              <a:prstGeom prst="ellipse">
                <a:avLst/>
              </a:prstGeom>
              <a:solidFill>
                <a:srgbClr val="00C7CA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E3F0157-DD41-E879-C08A-83D0BABC6B7D}"/>
                  </a:ext>
                </a:extLst>
              </p:cNvPr>
              <p:cNvSpPr/>
              <p:nvPr/>
            </p:nvSpPr>
            <p:spPr>
              <a:xfrm>
                <a:off x="8499244" y="4211230"/>
                <a:ext cx="491987" cy="1286674"/>
              </a:xfrm>
              <a:prstGeom prst="roundRect">
                <a:avLst>
                  <a:gd name="adj" fmla="val 50000"/>
                </a:avLst>
              </a:prstGeom>
              <a:solidFill>
                <a:srgbClr val="00737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562C395-2E36-652A-4B21-23CDDB1E65B2}"/>
                  </a:ext>
                </a:extLst>
              </p:cNvPr>
              <p:cNvSpPr/>
              <p:nvPr/>
            </p:nvSpPr>
            <p:spPr>
              <a:xfrm>
                <a:off x="9726682" y="3421856"/>
                <a:ext cx="491987" cy="491987"/>
              </a:xfrm>
              <a:prstGeom prst="ellipse">
                <a:avLst/>
              </a:prstGeom>
              <a:solidFill>
                <a:srgbClr val="00969A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5802A29-F617-E238-DA9F-262CE86CB6FC}"/>
              </a:ext>
            </a:extLst>
          </p:cNvPr>
          <p:cNvSpPr txBox="1"/>
          <p:nvPr/>
        </p:nvSpPr>
        <p:spPr>
          <a:xfrm>
            <a:off x="1312157" y="2224275"/>
            <a:ext cx="18547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dirty="0">
                <a:solidFill>
                  <a:schemeClr val="bg1">
                    <a:lumMod val="85000"/>
                  </a:schemeClr>
                </a:solidFill>
              </a:rPr>
              <a:t>Bucle </a:t>
            </a:r>
            <a:r>
              <a:rPr lang="es-ES" sz="3200" b="1" dirty="0" err="1">
                <a:solidFill>
                  <a:schemeClr val="bg1">
                    <a:lumMod val="85000"/>
                  </a:schemeClr>
                </a:solidFill>
              </a:rPr>
              <a:t>for</a:t>
            </a: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663C39-1CD0-89B5-B395-059DBD2D4958}"/>
              </a:ext>
            </a:extLst>
          </p:cNvPr>
          <p:cNvSpPr txBox="1"/>
          <p:nvPr/>
        </p:nvSpPr>
        <p:spPr>
          <a:xfrm>
            <a:off x="7906644" y="3824764"/>
            <a:ext cx="35968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dirty="0">
                <a:solidFill>
                  <a:schemeClr val="bg1">
                    <a:lumMod val="85000"/>
                  </a:schemeClr>
                </a:solidFill>
              </a:rPr>
              <a:t>Bucle </a:t>
            </a:r>
            <a:r>
              <a:rPr lang="es-ES" sz="3200" b="1" dirty="0" err="1">
                <a:solidFill>
                  <a:schemeClr val="bg1">
                    <a:lumMod val="85000"/>
                  </a:schemeClr>
                </a:solidFill>
              </a:rPr>
              <a:t>for</a:t>
            </a:r>
            <a:r>
              <a:rPr lang="es-ES" sz="3200" dirty="0">
                <a:solidFill>
                  <a:schemeClr val="bg1">
                    <a:lumMod val="85000"/>
                  </a:schemeClr>
                </a:solidFill>
              </a:rPr>
              <a:t> vs </a:t>
            </a:r>
            <a:r>
              <a:rPr lang="es-ES" sz="3200" b="1" dirty="0" err="1">
                <a:solidFill>
                  <a:schemeClr val="bg1">
                    <a:lumMod val="85000"/>
                  </a:schemeClr>
                </a:solidFill>
              </a:rPr>
              <a:t>while</a:t>
            </a:r>
            <a:r>
              <a:rPr lang="es-ES" sz="3200" dirty="0">
                <a:solidFill>
                  <a:schemeClr val="bg1">
                    <a:lumMod val="85000"/>
                  </a:schemeClr>
                </a:solidFill>
              </a:rPr>
              <a:t> vs </a:t>
            </a:r>
            <a:r>
              <a:rPr lang="es-ES" sz="3200" b="1" dirty="0">
                <a:solidFill>
                  <a:schemeClr val="bg1">
                    <a:lumMod val="85000"/>
                  </a:schemeClr>
                </a:solidFill>
              </a:rPr>
              <a:t>do-</a:t>
            </a:r>
            <a:r>
              <a:rPr lang="es-ES" sz="3200" b="1" dirty="0" err="1">
                <a:solidFill>
                  <a:schemeClr val="bg1">
                    <a:lumMod val="85000"/>
                  </a:schemeClr>
                </a:solidFill>
              </a:rPr>
              <a:t>while</a:t>
            </a: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8A46E9-2D34-B959-7435-6B03B0AD92A4}"/>
              </a:ext>
            </a:extLst>
          </p:cNvPr>
          <p:cNvSpPr txBox="1"/>
          <p:nvPr/>
        </p:nvSpPr>
        <p:spPr>
          <a:xfrm>
            <a:off x="1536953" y="5044568"/>
            <a:ext cx="325985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rgbClr val="007376"/>
                </a:solidFill>
              </a:rPr>
              <a:t>¿Cuándo usar cada una?</a:t>
            </a:r>
            <a:endParaRPr lang="en-US" sz="3200" b="1" dirty="0">
              <a:solidFill>
                <a:srgbClr val="007376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671486-334B-EBF7-20C4-4B6FF53B65A9}"/>
              </a:ext>
            </a:extLst>
          </p:cNvPr>
          <p:cNvCxnSpPr/>
          <p:nvPr/>
        </p:nvCxnSpPr>
        <p:spPr>
          <a:xfrm>
            <a:off x="1385081" y="3036189"/>
            <a:ext cx="3809749" cy="0"/>
          </a:xfrm>
          <a:prstGeom prst="line">
            <a:avLst/>
          </a:prstGeom>
          <a:ln w="28575">
            <a:solidFill>
              <a:srgbClr val="1B5E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31D2723-E361-51D0-A246-FDD5516C37CC}"/>
              </a:ext>
            </a:extLst>
          </p:cNvPr>
          <p:cNvCxnSpPr/>
          <p:nvPr/>
        </p:nvCxnSpPr>
        <p:spPr>
          <a:xfrm>
            <a:off x="7117925" y="3579528"/>
            <a:ext cx="3809749" cy="0"/>
          </a:xfrm>
          <a:prstGeom prst="line">
            <a:avLst/>
          </a:prstGeom>
          <a:ln w="28575">
            <a:solidFill>
              <a:srgbClr val="0096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04044D0-7852-A117-956E-D60AD70335F3}"/>
              </a:ext>
            </a:extLst>
          </p:cNvPr>
          <p:cNvCxnSpPr/>
          <p:nvPr/>
        </p:nvCxnSpPr>
        <p:spPr>
          <a:xfrm>
            <a:off x="1896794" y="4901982"/>
            <a:ext cx="3809749" cy="0"/>
          </a:xfrm>
          <a:prstGeom prst="line">
            <a:avLst/>
          </a:prstGeom>
          <a:ln w="28575">
            <a:solidFill>
              <a:srgbClr val="0073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37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B54F9E4-73EC-5803-C251-20C8EB58177E}"/>
              </a:ext>
            </a:extLst>
          </p:cNvPr>
          <p:cNvSpPr/>
          <p:nvPr/>
        </p:nvSpPr>
        <p:spPr>
          <a:xfrm>
            <a:off x="-9053" y="-13580"/>
            <a:ext cx="12201053" cy="6871580"/>
          </a:xfrm>
          <a:custGeom>
            <a:avLst/>
            <a:gdLst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85277"/>
              <a:gd name="connsiteY0" fmla="*/ 3802455 h 6871580"/>
              <a:gd name="connsiteX1" fmla="*/ 9190 w 12385277"/>
              <a:gd name="connsiteY1" fmla="*/ 6871580 h 6871580"/>
              <a:gd name="connsiteX2" fmla="*/ 9587756 w 12385277"/>
              <a:gd name="connsiteY2" fmla="*/ 6871580 h 6871580"/>
              <a:gd name="connsiteX3" fmla="*/ 12385277 w 12385277"/>
              <a:gd name="connsiteY3" fmla="*/ 2236205 h 6871580"/>
              <a:gd name="connsiteX4" fmla="*/ 12385277 w 12385277"/>
              <a:gd name="connsiteY4" fmla="*/ 0 h 6871580"/>
              <a:gd name="connsiteX5" fmla="*/ 8265950 w 12385277"/>
              <a:gd name="connsiteY5" fmla="*/ 0 h 6871580"/>
              <a:gd name="connsiteX6" fmla="*/ 0 w 12385277"/>
              <a:gd name="connsiteY6" fmla="*/ 3802455 h 6871580"/>
              <a:gd name="connsiteX0" fmla="*/ 0 w 12385277"/>
              <a:gd name="connsiteY0" fmla="*/ 3802455 h 6871580"/>
              <a:gd name="connsiteX1" fmla="*/ 9190 w 12385277"/>
              <a:gd name="connsiteY1" fmla="*/ 6871580 h 6871580"/>
              <a:gd name="connsiteX2" fmla="*/ 9587756 w 12385277"/>
              <a:gd name="connsiteY2" fmla="*/ 6871580 h 6871580"/>
              <a:gd name="connsiteX3" fmla="*/ 12385277 w 12385277"/>
              <a:gd name="connsiteY3" fmla="*/ 2236205 h 6871580"/>
              <a:gd name="connsiteX4" fmla="*/ 12385277 w 12385277"/>
              <a:gd name="connsiteY4" fmla="*/ 0 h 6871580"/>
              <a:gd name="connsiteX5" fmla="*/ 8265950 w 12385277"/>
              <a:gd name="connsiteY5" fmla="*/ 0 h 6871580"/>
              <a:gd name="connsiteX6" fmla="*/ 0 w 12385277"/>
              <a:gd name="connsiteY6" fmla="*/ 3802455 h 68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85277" h="6871580">
                <a:moveTo>
                  <a:pt x="0" y="3802455"/>
                </a:moveTo>
                <a:cubicBezTo>
                  <a:pt x="3063" y="4825497"/>
                  <a:pt x="6127" y="5848538"/>
                  <a:pt x="9190" y="6871580"/>
                </a:cubicBezTo>
                <a:lnTo>
                  <a:pt x="9587756" y="6871580"/>
                </a:lnTo>
                <a:cubicBezTo>
                  <a:pt x="10869490" y="5444149"/>
                  <a:pt x="11976608" y="4197789"/>
                  <a:pt x="12385277" y="2236205"/>
                </a:cubicBezTo>
                <a:lnTo>
                  <a:pt x="12385277" y="0"/>
                </a:lnTo>
                <a:lnTo>
                  <a:pt x="8265950" y="0"/>
                </a:lnTo>
                <a:cubicBezTo>
                  <a:pt x="8656733" y="4324539"/>
                  <a:pt x="2283555" y="4855675"/>
                  <a:pt x="0" y="3802455"/>
                </a:cubicBezTo>
                <a:close/>
              </a:path>
            </a:pathLst>
          </a:custGeom>
          <a:blipFill dpi="0" rotWithShape="1">
            <a:blip r:embed="rId3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600F7-1DA8-4B6F-94D5-F0D0A43E9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37398"/>
            <a:ext cx="9144000" cy="2858703"/>
          </a:xfrm>
        </p:spPr>
        <p:txBody>
          <a:bodyPr>
            <a:normAutofit/>
          </a:bodyPr>
          <a:lstStyle/>
          <a:p>
            <a:r>
              <a:rPr lang="es-ES" dirty="0">
                <a:latin typeface="Helvetica"/>
              </a:rPr>
              <a:t>Estructura Repetitiva </a:t>
            </a:r>
            <a:br>
              <a:rPr lang="es-ES" dirty="0">
                <a:latin typeface="Helvetica"/>
              </a:rPr>
            </a:b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for</a:t>
            </a:r>
            <a:r>
              <a:rPr lang="es-ES" dirty="0">
                <a:latin typeface="Helvetica"/>
              </a:rPr>
              <a:t> (II)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CF98275-87D9-43C9-83FC-5A90372C4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4109"/>
            <a:ext cx="9144000" cy="856649"/>
          </a:xfrm>
        </p:spPr>
        <p:txBody>
          <a:bodyPr>
            <a:normAutofit/>
          </a:bodyPr>
          <a:lstStyle/>
          <a:p>
            <a:r>
              <a:rPr lang="es-ES" sz="4400" b="1" dirty="0">
                <a:solidFill>
                  <a:schemeClr val="bg1">
                    <a:lumMod val="65000"/>
                  </a:schemeClr>
                </a:solidFill>
                <a:latin typeface="Helvetica"/>
              </a:rPr>
              <a:t>Semana 08 - Sesión 16</a:t>
            </a:r>
            <a:endParaRPr lang="en-US" sz="4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77C684-06B1-44CA-9235-D863CE03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Conocimientos previos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D4DF39-413F-41FB-80F6-1CF57DEA76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6</a:t>
            </a:fld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2340C-8AA3-8B1A-7CDE-78414DAAEDA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1" y="1846262"/>
            <a:ext cx="4987564" cy="4397222"/>
          </a:xfrm>
        </p:spPr>
        <p:txBody>
          <a:bodyPr>
            <a:noAutofit/>
          </a:bodyPr>
          <a:lstStyle/>
          <a:p>
            <a:pPr marL="50800" indent="0">
              <a:lnSpc>
                <a:spcPct val="110000"/>
              </a:lnSpc>
              <a:buNone/>
            </a:pPr>
            <a:r>
              <a:rPr lang="es-ES" dirty="0">
                <a:solidFill>
                  <a:schemeClr val="tx1"/>
                </a:solidFill>
              </a:rPr>
              <a:t>Observa e indica cuál de las siguientes es la salida del programa mostrado.</a:t>
            </a:r>
          </a:p>
          <a:p>
            <a:pPr marL="50800" indent="0">
              <a:lnSpc>
                <a:spcPct val="110000"/>
              </a:lnSpc>
              <a:buNone/>
            </a:pPr>
            <a:r>
              <a:rPr lang="es-ES" dirty="0">
                <a:solidFill>
                  <a:schemeClr val="tx1"/>
                </a:solidFill>
              </a:rPr>
              <a:t>Justificar respuesta.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88C5079-0211-B0F2-5E63-6247F996F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920" y="1992462"/>
            <a:ext cx="5818852" cy="2081602"/>
          </a:xfrm>
          <a:prstGeom prst="roundRect">
            <a:avLst>
              <a:gd name="adj" fmla="val 7430"/>
            </a:avLst>
          </a:prstGeom>
          <a:solidFill>
            <a:srgbClr val="103340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49DE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final 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_NUMERO_LINEAS_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81D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8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49DE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valor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81D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49DE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for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49DE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81D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&lt;= _NUMERO_LINEAS_;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++)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72CF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EBC7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printf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"%"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+ _NUMERO_LINEAS_ +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81D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valor);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valor = valor *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81D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10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+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81D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EE54C-B12D-429D-6946-4BF0D16DE03F}"/>
              </a:ext>
            </a:extLst>
          </p:cNvPr>
          <p:cNvSpPr txBox="1"/>
          <p:nvPr/>
        </p:nvSpPr>
        <p:spPr>
          <a:xfrm>
            <a:off x="6400798" y="4550594"/>
            <a:ext cx="123491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1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11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111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1111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11111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111111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1111111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11111111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9CCE6B-D912-8887-967B-050232BE5240}"/>
              </a:ext>
            </a:extLst>
          </p:cNvPr>
          <p:cNvSpPr txBox="1"/>
          <p:nvPr/>
        </p:nvSpPr>
        <p:spPr>
          <a:xfrm>
            <a:off x="8107050" y="4550594"/>
            <a:ext cx="123491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11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111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1111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11111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111111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1111111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11111111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5D8A24-B879-1CFC-2498-B4E3EEEEE849}"/>
              </a:ext>
            </a:extLst>
          </p:cNvPr>
          <p:cNvSpPr txBox="1"/>
          <p:nvPr/>
        </p:nvSpPr>
        <p:spPr>
          <a:xfrm>
            <a:off x="9813301" y="4550594"/>
            <a:ext cx="194192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1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111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11111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1111111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111111111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11111111111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1111111111111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111111111111111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1EA763-F4F3-C432-3963-7D270D531077}"/>
              </a:ext>
            </a:extLst>
          </p:cNvPr>
          <p:cNvSpPr txBox="1"/>
          <p:nvPr/>
        </p:nvSpPr>
        <p:spPr>
          <a:xfrm>
            <a:off x="6693028" y="6042671"/>
            <a:ext cx="6504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JetBrains Mono" panose="02000009000000000000" pitchFamily="49" charset="0"/>
                <a:cs typeface="JetBrains Mono" panose="02000009000000000000" pitchFamily="49" charset="0"/>
              </a:rPr>
              <a:t>A.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C3C9BC-8E87-AF8C-C201-DA49C7A65388}"/>
              </a:ext>
            </a:extLst>
          </p:cNvPr>
          <p:cNvSpPr txBox="1"/>
          <p:nvPr/>
        </p:nvSpPr>
        <p:spPr>
          <a:xfrm>
            <a:off x="8252383" y="6042671"/>
            <a:ext cx="6504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JetBrains Mono" panose="02000009000000000000" pitchFamily="49" charset="0"/>
                <a:cs typeface="JetBrains Mono" panose="02000009000000000000" pitchFamily="49" charset="0"/>
              </a:rPr>
              <a:t>B.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311AD2-344A-D9C1-EAA8-E81DE289C536}"/>
              </a:ext>
            </a:extLst>
          </p:cNvPr>
          <p:cNvSpPr txBox="1"/>
          <p:nvPr/>
        </p:nvSpPr>
        <p:spPr>
          <a:xfrm>
            <a:off x="10316853" y="6042671"/>
            <a:ext cx="6504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JetBrains Mono" panose="02000009000000000000" pitchFamily="49" charset="0"/>
                <a:cs typeface="JetBrains Mono" panose="02000009000000000000" pitchFamily="49" charset="0"/>
              </a:rPr>
              <a:t>C.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7B0424-13E9-17D5-303C-3898AE35A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38644" y="1045027"/>
            <a:ext cx="5253356" cy="52533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61FBA0-0CED-4DB2-9F90-291CADA87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Logro de aprendizaje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37DCA-ED6E-428D-A48F-1565A2EA97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46263"/>
            <a:ext cx="6105808" cy="4373562"/>
          </a:xfrm>
        </p:spPr>
        <p:txBody>
          <a:bodyPr/>
          <a:lstStyle/>
          <a:p>
            <a:pPr marL="50800" indent="0">
              <a:lnSpc>
                <a:spcPct val="100000"/>
              </a:lnSpc>
              <a:buNone/>
            </a:pPr>
            <a:r>
              <a:rPr lang="es-ES" dirty="0">
                <a:solidFill>
                  <a:srgbClr val="00B050"/>
                </a:solidFill>
              </a:rPr>
              <a:t>Al finalizar la sesión</a:t>
            </a:r>
            <a:r>
              <a:rPr lang="es-ES" dirty="0"/>
              <a:t>, </a:t>
            </a:r>
            <a:r>
              <a:rPr lang="es-ES" dirty="0">
                <a:solidFill>
                  <a:schemeClr val="accent2"/>
                </a:solidFill>
              </a:rPr>
              <a:t>el </a:t>
            </a:r>
            <a:r>
              <a:rPr lang="es-ES">
                <a:solidFill>
                  <a:schemeClr val="accent2"/>
                </a:solidFill>
              </a:rPr>
              <a:t>estudiante</a:t>
            </a:r>
            <a:r>
              <a:rPr lang="es-ES"/>
              <a:t> </a:t>
            </a:r>
            <a:r>
              <a:rPr lang="es-ES">
                <a:solidFill>
                  <a:schemeClr val="accent5"/>
                </a:solidFill>
              </a:rPr>
              <a:t>desarrolla</a:t>
            </a:r>
            <a:r>
              <a:rPr lang="es-ES"/>
              <a:t> </a:t>
            </a:r>
            <a:r>
              <a:rPr lang="es-ES" dirty="0">
                <a:solidFill>
                  <a:schemeClr val="accent4"/>
                </a:solidFill>
              </a:rPr>
              <a:t>programas con la estructura repetitiva do-</a:t>
            </a:r>
            <a:r>
              <a:rPr lang="es-ES" dirty="0" err="1">
                <a:solidFill>
                  <a:schemeClr val="accent4"/>
                </a:solidFill>
              </a:rPr>
              <a:t>while</a:t>
            </a:r>
            <a:r>
              <a:rPr lang="es-ES" dirty="0"/>
              <a:t> </a:t>
            </a:r>
            <a:r>
              <a:rPr lang="es-ES" dirty="0">
                <a:solidFill>
                  <a:srgbClr val="D3052C"/>
                </a:solidFill>
              </a:rPr>
              <a:t>utilizando un IDE Java </a:t>
            </a:r>
            <a:r>
              <a:rPr lang="es-ES" dirty="0">
                <a:solidFill>
                  <a:srgbClr val="7030A0"/>
                </a:solidFill>
              </a:rPr>
              <a:t>para resolver problemas sencillos que requieren acciones que se ejecuten repetidamente.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BAA4A-C973-4872-991F-677E20FF8B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7</a:t>
            </a:fld>
            <a:endParaRPr lang="es-P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ADFA50-2D5F-464F-91EF-0F1911F9CA8D}"/>
              </a:ext>
            </a:extLst>
          </p:cNvPr>
          <p:cNvSpPr txBox="1"/>
          <p:nvPr/>
        </p:nvSpPr>
        <p:spPr>
          <a:xfrm>
            <a:off x="126748" y="6376940"/>
            <a:ext cx="1058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accent3"/>
                </a:solidFill>
              </a:rPr>
              <a:t>Imagen </a:t>
            </a:r>
            <a:r>
              <a:rPr lang="en-US" sz="900" err="1">
                <a:solidFill>
                  <a:schemeClr val="accent3"/>
                </a:solidFill>
              </a:rPr>
              <a:t>obtenida</a:t>
            </a:r>
            <a:r>
              <a:rPr lang="en-US" sz="900">
                <a:solidFill>
                  <a:schemeClr val="accent3"/>
                </a:solidFill>
              </a:rPr>
              <a:t> de:</a:t>
            </a:r>
            <a:br>
              <a:rPr lang="en-US" sz="900">
                <a:solidFill>
                  <a:schemeClr val="accent3"/>
                </a:solidFill>
              </a:rPr>
            </a:br>
            <a:r>
              <a:rPr lang="en-US" sz="900">
                <a:solidFill>
                  <a:schemeClr val="accent3"/>
                </a:solidFill>
              </a:rPr>
              <a:t>https://img.freepik.com/free-vector/clever-man-student-standing-books-stack-with-flag-self-learning-personal-improvement-knowledge-obtaining-educational-achievement_335657-3461.jpg</a:t>
            </a:r>
          </a:p>
        </p:txBody>
      </p:sp>
    </p:spTree>
    <p:extLst>
      <p:ext uri="{BB962C8B-B14F-4D97-AF65-F5344CB8AC3E}">
        <p14:creationId xmlns:p14="http://schemas.microsoft.com/office/powerpoint/2010/main" val="294817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7613-AEC1-4435-8375-CCB96C0E8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545"/>
            <a:ext cx="10515600" cy="785528"/>
          </a:xfrm>
        </p:spPr>
        <p:txBody>
          <a:bodyPr/>
          <a:lstStyle/>
          <a:p>
            <a:r>
              <a:rPr lang="es-ES" dirty="0"/>
              <a:t>Utilidad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C16D3-358F-4224-9D29-22D3C58B56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8</a:t>
            </a:fld>
            <a:endParaRPr lang="es-PE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B555DED-C1EC-199E-BD3B-E945F183DA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362075"/>
            <a:ext cx="6024937" cy="3971905"/>
          </a:xfrm>
        </p:spPr>
        <p:txBody>
          <a:bodyPr>
            <a:normAutofit/>
          </a:bodyPr>
          <a:lstStyle/>
          <a:p>
            <a:pPr marL="50800" indent="0">
              <a:buNone/>
            </a:pPr>
            <a:r>
              <a:rPr lang="es-ES" sz="2400" dirty="0"/>
              <a:t>Observa y responde:</a:t>
            </a:r>
          </a:p>
          <a:p>
            <a:r>
              <a:rPr lang="es-ES" sz="2400" dirty="0"/>
              <a:t>¿Qué se muestra en la imagen?​</a:t>
            </a:r>
          </a:p>
          <a:p>
            <a:r>
              <a:rPr lang="es-ES" sz="2400" dirty="0"/>
              <a:t>¿Algo se repite? ​</a:t>
            </a:r>
          </a:p>
          <a:p>
            <a:r>
              <a:rPr lang="es-ES" sz="2400" dirty="0"/>
              <a:t>¿Hay algún contador o acumulador?​</a:t>
            </a:r>
          </a:p>
          <a:p>
            <a:r>
              <a:rPr lang="es-ES" sz="2400" dirty="0"/>
              <a:t>¿Se conoce el número de cuotas?</a:t>
            </a:r>
          </a:p>
          <a:p>
            <a:r>
              <a:rPr lang="es-ES" sz="2400" dirty="0"/>
              <a:t>¿Cómo te puede ayudar el uso de la estructura </a:t>
            </a:r>
            <a:r>
              <a:rPr lang="es-ES" sz="2400" b="1" dirty="0" err="1"/>
              <a:t>for</a:t>
            </a:r>
            <a:r>
              <a:rPr lang="es-ES" sz="2400" dirty="0"/>
              <a:t> en la elaboración de programa Java?</a:t>
            </a:r>
          </a:p>
          <a:p>
            <a:endParaRPr lang="es-E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98B822-51C5-52A1-4285-E6E96F77F7EE}"/>
              </a:ext>
            </a:extLst>
          </p:cNvPr>
          <p:cNvSpPr txBox="1"/>
          <p:nvPr/>
        </p:nvSpPr>
        <p:spPr>
          <a:xfrm>
            <a:off x="585754" y="5333980"/>
            <a:ext cx="72308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0">
              <a:buNone/>
            </a:pPr>
            <a:r>
              <a:rPr lang="en-US" sz="2800" dirty="0" err="1">
                <a:solidFill>
                  <a:srgbClr val="0E7D73"/>
                </a:solidFill>
                <a:latin typeface="Helvetica" pitchFamily="2" charset="0"/>
              </a:rPr>
              <a:t>Desarrollar</a:t>
            </a:r>
            <a:r>
              <a:rPr lang="en-US" sz="2800" dirty="0">
                <a:solidFill>
                  <a:srgbClr val="0E7D73"/>
                </a:solidFill>
                <a:latin typeface="Helvetica" pitchFamily="2" charset="0"/>
              </a:rPr>
              <a:t> </a:t>
            </a:r>
            <a:r>
              <a:rPr lang="en-US" sz="2800" dirty="0" err="1">
                <a:solidFill>
                  <a:srgbClr val="0E7D73"/>
                </a:solidFill>
                <a:latin typeface="Helvetica" pitchFamily="2" charset="0"/>
              </a:rPr>
              <a:t>programas</a:t>
            </a:r>
            <a:r>
              <a:rPr lang="en-US" sz="2800" dirty="0">
                <a:latin typeface="Helvetica" pitchFamily="2" charset="0"/>
              </a:rPr>
              <a:t> </a:t>
            </a:r>
            <a:r>
              <a:rPr lang="en-US" sz="2800" dirty="0" err="1">
                <a:solidFill>
                  <a:srgbClr val="CC7832"/>
                </a:solidFill>
                <a:latin typeface="Helvetica" pitchFamily="2" charset="0"/>
              </a:rPr>
              <a:t>utilizando</a:t>
            </a:r>
            <a:r>
              <a:rPr lang="en-US" sz="2800" dirty="0">
                <a:solidFill>
                  <a:srgbClr val="CC7832"/>
                </a:solidFill>
                <a:latin typeface="Helvetica" pitchFamily="2" charset="0"/>
              </a:rPr>
              <a:t> la </a:t>
            </a:r>
            <a:r>
              <a:rPr lang="en-US" sz="2800" dirty="0" err="1">
                <a:solidFill>
                  <a:srgbClr val="CC7832"/>
                </a:solidFill>
                <a:latin typeface="Helvetica" pitchFamily="2" charset="0"/>
              </a:rPr>
              <a:t>estructura</a:t>
            </a:r>
            <a:r>
              <a:rPr lang="en-US" sz="2800" dirty="0">
                <a:solidFill>
                  <a:srgbClr val="CC7832"/>
                </a:solidFill>
                <a:latin typeface="Helvetica" pitchFamily="2" charset="0"/>
              </a:rPr>
              <a:t> </a:t>
            </a:r>
            <a:r>
              <a:rPr lang="en-US" sz="2800" dirty="0" err="1">
                <a:solidFill>
                  <a:srgbClr val="CC7832"/>
                </a:solidFill>
                <a:latin typeface="Helvetica" pitchFamily="2" charset="0"/>
              </a:rPr>
              <a:t>repetitiva</a:t>
            </a:r>
            <a:r>
              <a:rPr lang="en-US" sz="2800" dirty="0">
                <a:solidFill>
                  <a:srgbClr val="CC7832"/>
                </a:solidFill>
                <a:latin typeface="Helvetica" pitchFamily="2" charset="0"/>
              </a:rPr>
              <a:t> for </a:t>
            </a:r>
            <a:r>
              <a:rPr lang="en-US" sz="2800" dirty="0" err="1">
                <a:latin typeface="Helvetica" pitchFamily="2" charset="0"/>
              </a:rPr>
              <a:t>en</a:t>
            </a:r>
            <a:r>
              <a:rPr lang="en-US" sz="2800" dirty="0">
                <a:latin typeface="Helvetica" pitchFamily="2" charset="0"/>
              </a:rPr>
              <a:t> Java.</a:t>
            </a:r>
            <a:endParaRPr lang="es-ES" sz="2800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4E3CA2-FB22-6FCF-62A8-8785D655A726}"/>
              </a:ext>
            </a:extLst>
          </p:cNvPr>
          <p:cNvSpPr txBox="1"/>
          <p:nvPr/>
        </p:nvSpPr>
        <p:spPr>
          <a:xfrm>
            <a:off x="248266" y="6490643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Imagen </a:t>
            </a:r>
            <a:r>
              <a:rPr lang="en-US" sz="900" dirty="0" err="1">
                <a:solidFill>
                  <a:schemeClr val="bg1">
                    <a:lumMod val="50000"/>
                  </a:schemeClr>
                </a:solidFill>
              </a:rPr>
              <a:t>obtenida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 de: https://www.philscomputerlab.com/uploads/3/7/2/3/37231621/6532844_orig.png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F793434-F80B-2B28-674B-4B505C3B8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021" y="1314598"/>
            <a:ext cx="4668650" cy="38168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93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C6B983-D187-5021-011D-340D9A6463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9</a:t>
            </a:fld>
            <a:endParaRPr lang="es-P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8EC2C4-D534-A87E-5305-9BD92B9838D9}"/>
              </a:ext>
            </a:extLst>
          </p:cNvPr>
          <p:cNvGrpSpPr/>
          <p:nvPr/>
        </p:nvGrpSpPr>
        <p:grpSpPr>
          <a:xfrm>
            <a:off x="1955128" y="892964"/>
            <a:ext cx="4629752" cy="1015663"/>
            <a:chOff x="924025" y="1526961"/>
            <a:chExt cx="4629752" cy="101566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E41E11-2903-D4AD-BABB-046EDBE4AABD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1B5E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B12F7A-F286-0B30-D30E-E9A916CC839B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Estructura repetitiva </a:t>
              </a:r>
              <a:br>
                <a:rPr lang="es-ES" dirty="0">
                  <a:solidFill>
                    <a:schemeClr val="bg1"/>
                  </a:solidFill>
                  <a:latin typeface="Helvetica" pitchFamily="2" charset="0"/>
                </a:rPr>
              </a:br>
              <a:r>
                <a:rPr lang="es-ES" dirty="0" err="1">
                  <a:solidFill>
                    <a:schemeClr val="bg1"/>
                  </a:solidFill>
                  <a:latin typeface="Helvetica" pitchFamily="2" charset="0"/>
                </a:rPr>
                <a:t>for</a:t>
              </a:r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 (repaso)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EEA1CE-79B2-915B-2C77-2F1212A1BF67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1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0C6426-CF18-244B-D9EC-4576E393467C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62550A-9487-0FB4-AEF5-18BF59D1D1BB}"/>
              </a:ext>
            </a:extLst>
          </p:cNvPr>
          <p:cNvGrpSpPr/>
          <p:nvPr/>
        </p:nvGrpSpPr>
        <p:grpSpPr>
          <a:xfrm>
            <a:off x="1955128" y="1782509"/>
            <a:ext cx="4629752" cy="1015663"/>
            <a:chOff x="924025" y="1526961"/>
            <a:chExt cx="4629752" cy="10156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EE3C4A-25E0-0661-5719-DFD8A408196E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0E7D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03E694-3539-B74F-A7F9-A90BF4FC7172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Bucles anidados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BD6589-A9C6-D2FD-D50D-C5AAC8113E8A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2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0265B7-9BAF-D770-6E56-5AE1A9C41973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32F08B-E599-8764-EE5E-B3C48CE274CF}"/>
              </a:ext>
            </a:extLst>
          </p:cNvPr>
          <p:cNvSpPr txBox="1"/>
          <p:nvPr/>
        </p:nvSpPr>
        <p:spPr>
          <a:xfrm rot="16200000">
            <a:off x="-1552306" y="2760043"/>
            <a:ext cx="55996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800" b="1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contenido</a:t>
            </a:r>
            <a:endParaRPr lang="en-US" sz="8800" b="1">
              <a:solidFill>
                <a:schemeClr val="bg1">
                  <a:lumMod val="85000"/>
                </a:schemeClr>
              </a:solidFill>
              <a:latin typeface="Helvetica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7AD440-BD80-39F9-7C1F-074C6307A17B}"/>
              </a:ext>
            </a:extLst>
          </p:cNvPr>
          <p:cNvGrpSpPr/>
          <p:nvPr/>
        </p:nvGrpSpPr>
        <p:grpSpPr>
          <a:xfrm>
            <a:off x="1955128" y="2672054"/>
            <a:ext cx="4629752" cy="1015663"/>
            <a:chOff x="924025" y="1526961"/>
            <a:chExt cx="4629752" cy="10156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06F6E1-4365-F108-33D4-AFB4C443E651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758F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4477A81-9C44-35B9-60DF-1E672DCCC8E7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Práctica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AAD10E-07F7-CE13-1F2B-E2B3AA68752F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3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FB69095-0EF6-80F0-41E6-1EBD453E20AF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408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UTP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1783</Words>
  <Application>Microsoft Office PowerPoint</Application>
  <PresentationFormat>Widescreen</PresentationFormat>
  <Paragraphs>250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Helvetica</vt:lpstr>
      <vt:lpstr>JetBrains Mono</vt:lpstr>
      <vt:lpstr>TemaUTP</vt:lpstr>
      <vt:lpstr>Taller de Programación</vt:lpstr>
      <vt:lpstr>Dudas de la clase anterior</vt:lpstr>
      <vt:lpstr>Dudas de la clase anterior</vt:lpstr>
      <vt:lpstr>Dudas de la clase anterior</vt:lpstr>
      <vt:lpstr>Estructura Repetitiva  for (II)</vt:lpstr>
      <vt:lpstr>Conocimientos previos</vt:lpstr>
      <vt:lpstr>Logro de aprendizaje</vt:lpstr>
      <vt:lpstr>Utilidad</vt:lpstr>
      <vt:lpstr>PowerPoint Presentation</vt:lpstr>
      <vt:lpstr>PowerPoint Presentation</vt:lpstr>
      <vt:lpstr>Bucle for</vt:lpstr>
      <vt:lpstr>PowerPoint Presentation</vt:lpstr>
      <vt:lpstr>Bucle anidado</vt:lpstr>
      <vt:lpstr>Anidamiento</vt:lpstr>
      <vt:lpstr>Bucle anidado. Ejemplo.</vt:lpstr>
      <vt:lpstr>Bucle anidado. Ejemplo.</vt:lpstr>
      <vt:lpstr>Anidamiento</vt:lpstr>
      <vt:lpstr>PowerPoint Presentation</vt:lpstr>
      <vt:lpstr>Ejercicio 1</vt:lpstr>
      <vt:lpstr>Ejercicio 2</vt:lpstr>
      <vt:lpstr>Ejercicio 3</vt:lpstr>
      <vt:lpstr>Tarea grupal</vt:lpstr>
      <vt:lpstr>Resumen de la sesión</vt:lpstr>
      <vt:lpstr>Bibliografía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UTP - Taller Programación - Semana 08-Sesión 16</dc:title>
  <dc:creator>jorgerodcas@hotmail.com</dc:creator>
  <cp:lastModifiedBy>Jorge Martín Rodríguez Castro</cp:lastModifiedBy>
  <cp:revision>140</cp:revision>
  <dcterms:modified xsi:type="dcterms:W3CDTF">2024-01-30T03:35:14Z</dcterms:modified>
</cp:coreProperties>
</file>