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8"/>
  </p:notesMasterIdLst>
  <p:sldIdLst>
    <p:sldId id="256" r:id="rId6"/>
    <p:sldId id="257" r:id="rId7"/>
    <p:sldId id="258" r:id="rId8"/>
    <p:sldId id="264" r:id="rId9"/>
    <p:sldId id="265" r:id="rId10"/>
    <p:sldId id="266" r:id="rId11"/>
    <p:sldId id="267" r:id="rId12"/>
    <p:sldId id="268" r:id="rId13"/>
    <p:sldId id="272" r:id="rId14"/>
    <p:sldId id="262" r:id="rId15"/>
    <p:sldId id="263" r:id="rId16"/>
    <p:sldId id="273" r:id="rId17"/>
    <p:sldId id="274" r:id="rId18"/>
    <p:sldId id="275" r:id="rId19"/>
    <p:sldId id="276" r:id="rId20"/>
    <p:sldId id="277" r:id="rId21"/>
    <p:sldId id="278" r:id="rId22"/>
    <p:sldId id="279" r:id="rId23"/>
    <p:sldId id="259" r:id="rId24"/>
    <p:sldId id="269" r:id="rId25"/>
    <p:sldId id="270"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C73E"/>
    <a:srgbClr val="4456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ED3578-E454-4834-8BD3-28EA688AF4C4}" v="37" dt="2020-06-16T11:44:11.360"/>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31" autoAdjust="0"/>
    <p:restoredTop sz="94660"/>
  </p:normalViewPr>
  <p:slideViewPr>
    <p:cSldViewPr snapToGrid="0" showGuides="1">
      <p:cViewPr varScale="1">
        <p:scale>
          <a:sx n="96" d="100"/>
          <a:sy n="96" d="100"/>
        </p:scale>
        <p:origin x="1916" y="5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lde Gaston-Mathe" userId="33961255-2519-4a90-bb4a-3cf9f77491e3" providerId="ADAL" clId="{97ED3578-E454-4834-8BD3-28EA688AF4C4}"/>
    <pc:docChg chg="undo custSel addSld modSld">
      <pc:chgData name="Mathilde Gaston-Mathe" userId="33961255-2519-4a90-bb4a-3cf9f77491e3" providerId="ADAL" clId="{97ED3578-E454-4834-8BD3-28EA688AF4C4}" dt="2020-06-16T11:44:21.866" v="631" actId="1076"/>
      <pc:docMkLst>
        <pc:docMk/>
      </pc:docMkLst>
      <pc:sldChg chg="addSp modSp mod">
        <pc:chgData name="Mathilde Gaston-Mathe" userId="33961255-2519-4a90-bb4a-3cf9f77491e3" providerId="ADAL" clId="{97ED3578-E454-4834-8BD3-28EA688AF4C4}" dt="2020-06-16T11:44:21.866" v="631" actId="1076"/>
        <pc:sldMkLst>
          <pc:docMk/>
          <pc:sldMk cId="655419127" sldId="261"/>
        </pc:sldMkLst>
        <pc:spChg chg="add mod">
          <ac:chgData name="Mathilde Gaston-Mathe" userId="33961255-2519-4a90-bb4a-3cf9f77491e3" providerId="ADAL" clId="{97ED3578-E454-4834-8BD3-28EA688AF4C4}" dt="2020-06-16T11:44:16.660" v="628" actId="1076"/>
          <ac:spMkLst>
            <pc:docMk/>
            <pc:sldMk cId="655419127" sldId="261"/>
            <ac:spMk id="3" creationId="{4B4BECC7-75CC-404E-BD8D-9FF8DCBA84F3}"/>
          </ac:spMkLst>
        </pc:spChg>
        <pc:picChg chg="mod">
          <ac:chgData name="Mathilde Gaston-Mathe" userId="33961255-2519-4a90-bb4a-3cf9f77491e3" providerId="ADAL" clId="{97ED3578-E454-4834-8BD3-28EA688AF4C4}" dt="2020-06-16T11:44:21.866" v="631" actId="1076"/>
          <ac:picMkLst>
            <pc:docMk/>
            <pc:sldMk cId="655419127" sldId="261"/>
            <ac:picMk id="7" creationId="{ED8810B2-E518-4EA8-AE03-9C6BC02336DC}"/>
          </ac:picMkLst>
        </pc:picChg>
      </pc:sldChg>
      <pc:sldChg chg="modSp mod">
        <pc:chgData name="Mathilde Gaston-Mathe" userId="33961255-2519-4a90-bb4a-3cf9f77491e3" providerId="ADAL" clId="{97ED3578-E454-4834-8BD3-28EA688AF4C4}" dt="2020-06-15T12:58:16.575" v="413" actId="404"/>
        <pc:sldMkLst>
          <pc:docMk/>
          <pc:sldMk cId="3625495391" sldId="263"/>
        </pc:sldMkLst>
        <pc:spChg chg="mod">
          <ac:chgData name="Mathilde Gaston-Mathe" userId="33961255-2519-4a90-bb4a-3cf9f77491e3" providerId="ADAL" clId="{97ED3578-E454-4834-8BD3-28EA688AF4C4}" dt="2020-06-15T12:58:16.575" v="413" actId="404"/>
          <ac:spMkLst>
            <pc:docMk/>
            <pc:sldMk cId="3625495391" sldId="263"/>
            <ac:spMk id="3" creationId="{FCCB9BD0-AD17-4BF0-9466-969002AC75A2}"/>
          </ac:spMkLst>
        </pc:spChg>
      </pc:sldChg>
      <pc:sldChg chg="modSp mod">
        <pc:chgData name="Mathilde Gaston-Mathe" userId="33961255-2519-4a90-bb4a-3cf9f77491e3" providerId="ADAL" clId="{97ED3578-E454-4834-8BD3-28EA688AF4C4}" dt="2020-06-15T12:39:21.281" v="401" actId="20577"/>
        <pc:sldMkLst>
          <pc:docMk/>
          <pc:sldMk cId="3629035415" sldId="264"/>
        </pc:sldMkLst>
        <pc:spChg chg="mod">
          <ac:chgData name="Mathilde Gaston-Mathe" userId="33961255-2519-4a90-bb4a-3cf9f77491e3" providerId="ADAL" clId="{97ED3578-E454-4834-8BD3-28EA688AF4C4}" dt="2020-06-15T12:39:21.281" v="401" actId="20577"/>
          <ac:spMkLst>
            <pc:docMk/>
            <pc:sldMk cId="3629035415" sldId="264"/>
            <ac:spMk id="6" creationId="{224DC95F-FFBA-4B8B-A7F3-40E6AE0AD361}"/>
          </ac:spMkLst>
        </pc:spChg>
      </pc:sldChg>
      <pc:sldChg chg="modSp">
        <pc:chgData name="Mathilde Gaston-Mathe" userId="33961255-2519-4a90-bb4a-3cf9f77491e3" providerId="ADAL" clId="{97ED3578-E454-4834-8BD3-28EA688AF4C4}" dt="2020-06-15T12:39:31.974" v="402"/>
        <pc:sldMkLst>
          <pc:docMk/>
          <pc:sldMk cId="3721935326" sldId="265"/>
        </pc:sldMkLst>
        <pc:spChg chg="mod">
          <ac:chgData name="Mathilde Gaston-Mathe" userId="33961255-2519-4a90-bb4a-3cf9f77491e3" providerId="ADAL" clId="{97ED3578-E454-4834-8BD3-28EA688AF4C4}" dt="2020-06-15T12:39:31.974" v="402"/>
          <ac:spMkLst>
            <pc:docMk/>
            <pc:sldMk cId="3721935326" sldId="265"/>
            <ac:spMk id="4" creationId="{DF69A538-E445-4F03-846D-FE38974C8690}"/>
          </ac:spMkLst>
        </pc:spChg>
      </pc:sldChg>
      <pc:sldChg chg="modSp">
        <pc:chgData name="Mathilde Gaston-Mathe" userId="33961255-2519-4a90-bb4a-3cf9f77491e3" providerId="ADAL" clId="{97ED3578-E454-4834-8BD3-28EA688AF4C4}" dt="2020-06-15T12:39:36.828" v="403"/>
        <pc:sldMkLst>
          <pc:docMk/>
          <pc:sldMk cId="3545765643" sldId="266"/>
        </pc:sldMkLst>
        <pc:spChg chg="mod">
          <ac:chgData name="Mathilde Gaston-Mathe" userId="33961255-2519-4a90-bb4a-3cf9f77491e3" providerId="ADAL" clId="{97ED3578-E454-4834-8BD3-28EA688AF4C4}" dt="2020-06-15T12:39:36.828" v="403"/>
          <ac:spMkLst>
            <pc:docMk/>
            <pc:sldMk cId="3545765643" sldId="266"/>
            <ac:spMk id="6" creationId="{C75127E9-A02F-4945-92F3-31145CAFB019}"/>
          </ac:spMkLst>
        </pc:spChg>
      </pc:sldChg>
      <pc:sldChg chg="modSp">
        <pc:chgData name="Mathilde Gaston-Mathe" userId="33961255-2519-4a90-bb4a-3cf9f77491e3" providerId="ADAL" clId="{97ED3578-E454-4834-8BD3-28EA688AF4C4}" dt="2020-06-15T12:39:40.752" v="404"/>
        <pc:sldMkLst>
          <pc:docMk/>
          <pc:sldMk cId="2854180631" sldId="267"/>
        </pc:sldMkLst>
        <pc:spChg chg="mod">
          <ac:chgData name="Mathilde Gaston-Mathe" userId="33961255-2519-4a90-bb4a-3cf9f77491e3" providerId="ADAL" clId="{97ED3578-E454-4834-8BD3-28EA688AF4C4}" dt="2020-06-15T12:39:40.752" v="404"/>
          <ac:spMkLst>
            <pc:docMk/>
            <pc:sldMk cId="2854180631" sldId="267"/>
            <ac:spMk id="5" creationId="{DE680F1C-4A0A-44DC-91BE-BF619C4208A4}"/>
          </ac:spMkLst>
        </pc:spChg>
      </pc:sldChg>
      <pc:sldChg chg="modSp">
        <pc:chgData name="Mathilde Gaston-Mathe" userId="33961255-2519-4a90-bb4a-3cf9f77491e3" providerId="ADAL" clId="{97ED3578-E454-4834-8BD3-28EA688AF4C4}" dt="2020-06-15T12:39:44.901" v="405"/>
        <pc:sldMkLst>
          <pc:docMk/>
          <pc:sldMk cId="3633223004" sldId="268"/>
        </pc:sldMkLst>
        <pc:spChg chg="mod">
          <ac:chgData name="Mathilde Gaston-Mathe" userId="33961255-2519-4a90-bb4a-3cf9f77491e3" providerId="ADAL" clId="{97ED3578-E454-4834-8BD3-28EA688AF4C4}" dt="2020-06-15T12:39:44.901" v="405"/>
          <ac:spMkLst>
            <pc:docMk/>
            <pc:sldMk cId="3633223004" sldId="268"/>
            <ac:spMk id="7" creationId="{C9BE1C37-673A-4987-B9E6-B8178E1C7E9E}"/>
          </ac:spMkLst>
        </pc:spChg>
      </pc:sldChg>
      <pc:sldChg chg="addSp delSp modSp new mod">
        <pc:chgData name="Mathilde Gaston-Mathe" userId="33961255-2519-4a90-bb4a-3cf9f77491e3" providerId="ADAL" clId="{97ED3578-E454-4834-8BD3-28EA688AF4C4}" dt="2020-06-15T09:27:05.851" v="173" actId="2711"/>
        <pc:sldMkLst>
          <pc:docMk/>
          <pc:sldMk cId="1805768603" sldId="275"/>
        </pc:sldMkLst>
        <pc:spChg chg="del">
          <ac:chgData name="Mathilde Gaston-Mathe" userId="33961255-2519-4a90-bb4a-3cf9f77491e3" providerId="ADAL" clId="{97ED3578-E454-4834-8BD3-28EA688AF4C4}" dt="2020-06-15T07:59:07.314" v="1" actId="478"/>
          <ac:spMkLst>
            <pc:docMk/>
            <pc:sldMk cId="1805768603" sldId="275"/>
            <ac:spMk id="2" creationId="{8AC36FFB-C3C3-4428-A4A9-40A3101364F5}"/>
          </ac:spMkLst>
        </pc:spChg>
        <pc:spChg chg="del">
          <ac:chgData name="Mathilde Gaston-Mathe" userId="33961255-2519-4a90-bb4a-3cf9f77491e3" providerId="ADAL" clId="{97ED3578-E454-4834-8BD3-28EA688AF4C4}" dt="2020-06-15T07:59:30.658" v="16" actId="478"/>
          <ac:spMkLst>
            <pc:docMk/>
            <pc:sldMk cId="1805768603" sldId="275"/>
            <ac:spMk id="3" creationId="{C3D49669-064A-464E-9FA4-F89C5493597A}"/>
          </ac:spMkLst>
        </pc:spChg>
        <pc:spChg chg="add mod">
          <ac:chgData name="Mathilde Gaston-Mathe" userId="33961255-2519-4a90-bb4a-3cf9f77491e3" providerId="ADAL" clId="{97ED3578-E454-4834-8BD3-28EA688AF4C4}" dt="2020-06-15T08:46:26.250" v="49" actId="20577"/>
          <ac:spMkLst>
            <pc:docMk/>
            <pc:sldMk cId="1805768603" sldId="275"/>
            <ac:spMk id="4" creationId="{A544E6D8-E9F0-4213-9A41-5D3088BDBBF4}"/>
          </ac:spMkLst>
        </pc:spChg>
        <pc:spChg chg="add">
          <ac:chgData name="Mathilde Gaston-Mathe" userId="33961255-2519-4a90-bb4a-3cf9f77491e3" providerId="ADAL" clId="{97ED3578-E454-4834-8BD3-28EA688AF4C4}" dt="2020-06-15T07:59:07.700" v="2"/>
          <ac:spMkLst>
            <pc:docMk/>
            <pc:sldMk cId="1805768603" sldId="275"/>
            <ac:spMk id="5" creationId="{7D7B1B5B-DF8E-4FFF-8946-F8C86BB55AD3}"/>
          </ac:spMkLst>
        </pc:spChg>
        <pc:spChg chg="add del">
          <ac:chgData name="Mathilde Gaston-Mathe" userId="33961255-2519-4a90-bb4a-3cf9f77491e3" providerId="ADAL" clId="{97ED3578-E454-4834-8BD3-28EA688AF4C4}" dt="2020-06-15T08:00:08.466" v="18" actId="478"/>
          <ac:spMkLst>
            <pc:docMk/>
            <pc:sldMk cId="1805768603" sldId="275"/>
            <ac:spMk id="6" creationId="{420EB62E-7CFC-4AB6-9882-AD2EF2E6386D}"/>
          </ac:spMkLst>
        </pc:spChg>
        <pc:spChg chg="add mod">
          <ac:chgData name="Mathilde Gaston-Mathe" userId="33961255-2519-4a90-bb4a-3cf9f77491e3" providerId="ADAL" clId="{97ED3578-E454-4834-8BD3-28EA688AF4C4}" dt="2020-06-15T09:18:56.408" v="55" actId="1076"/>
          <ac:spMkLst>
            <pc:docMk/>
            <pc:sldMk cId="1805768603" sldId="275"/>
            <ac:spMk id="7" creationId="{C5AEA41A-FAB7-4D3A-B259-3AA82A7521A5}"/>
          </ac:spMkLst>
        </pc:spChg>
        <pc:spChg chg="add del mod">
          <ac:chgData name="Mathilde Gaston-Mathe" userId="33961255-2519-4a90-bb4a-3cf9f77491e3" providerId="ADAL" clId="{97ED3578-E454-4834-8BD3-28EA688AF4C4}" dt="2020-06-15T08:00:11.853" v="19" actId="478"/>
          <ac:spMkLst>
            <pc:docMk/>
            <pc:sldMk cId="1805768603" sldId="275"/>
            <ac:spMk id="9" creationId="{6DB5A367-3335-443C-808D-FFA5915C3578}"/>
          </ac:spMkLst>
        </pc:spChg>
        <pc:spChg chg="add mod">
          <ac:chgData name="Mathilde Gaston-Mathe" userId="33961255-2519-4a90-bb4a-3cf9f77491e3" providerId="ADAL" clId="{97ED3578-E454-4834-8BD3-28EA688AF4C4}" dt="2020-06-15T09:19:53.922" v="71" actId="1076"/>
          <ac:spMkLst>
            <pc:docMk/>
            <pc:sldMk cId="1805768603" sldId="275"/>
            <ac:spMk id="11" creationId="{369540DB-0CF3-43F9-AFE2-00563CE60E5A}"/>
          </ac:spMkLst>
        </pc:spChg>
        <pc:spChg chg="add del">
          <ac:chgData name="Mathilde Gaston-Mathe" userId="33961255-2519-4a90-bb4a-3cf9f77491e3" providerId="ADAL" clId="{97ED3578-E454-4834-8BD3-28EA688AF4C4}" dt="2020-06-15T08:45:56.040" v="34" actId="478"/>
          <ac:spMkLst>
            <pc:docMk/>
            <pc:sldMk cId="1805768603" sldId="275"/>
            <ac:spMk id="12" creationId="{70381484-0F96-4F7F-A20F-6514A4A00BB7}"/>
          </ac:spMkLst>
        </pc:spChg>
        <pc:spChg chg="add">
          <ac:chgData name="Mathilde Gaston-Mathe" userId="33961255-2519-4a90-bb4a-3cf9f77491e3" providerId="ADAL" clId="{97ED3578-E454-4834-8BD3-28EA688AF4C4}" dt="2020-06-15T08:00:17.081" v="31"/>
          <ac:spMkLst>
            <pc:docMk/>
            <pc:sldMk cId="1805768603" sldId="275"/>
            <ac:spMk id="13" creationId="{DCC235EE-C308-45C7-A41B-C5747F7D0E8D}"/>
          </ac:spMkLst>
        </pc:spChg>
        <pc:spChg chg="add del mod">
          <ac:chgData name="Mathilde Gaston-Mathe" userId="33961255-2519-4a90-bb4a-3cf9f77491e3" providerId="ADAL" clId="{97ED3578-E454-4834-8BD3-28EA688AF4C4}" dt="2020-06-15T09:19:06.225" v="61" actId="478"/>
          <ac:spMkLst>
            <pc:docMk/>
            <pc:sldMk cId="1805768603" sldId="275"/>
            <ac:spMk id="14" creationId="{5D239FC9-84E3-4C0A-835B-3924CDA85881}"/>
          </ac:spMkLst>
        </pc:spChg>
        <pc:spChg chg="add mod">
          <ac:chgData name="Mathilde Gaston-Mathe" userId="33961255-2519-4a90-bb4a-3cf9f77491e3" providerId="ADAL" clId="{97ED3578-E454-4834-8BD3-28EA688AF4C4}" dt="2020-06-15T09:19:31.114" v="65" actId="164"/>
          <ac:spMkLst>
            <pc:docMk/>
            <pc:sldMk cId="1805768603" sldId="275"/>
            <ac:spMk id="15" creationId="{3EF0BC35-48EE-4E44-9ED1-61CBAB571EC4}"/>
          </ac:spMkLst>
        </pc:spChg>
        <pc:spChg chg="add mod">
          <ac:chgData name="Mathilde Gaston-Mathe" userId="33961255-2519-4a90-bb4a-3cf9f77491e3" providerId="ADAL" clId="{97ED3578-E454-4834-8BD3-28EA688AF4C4}" dt="2020-06-15T09:19:31.114" v="65" actId="164"/>
          <ac:spMkLst>
            <pc:docMk/>
            <pc:sldMk cId="1805768603" sldId="275"/>
            <ac:spMk id="16" creationId="{56156F7D-6B66-4DE1-93C1-9A64C5A3DA4F}"/>
          </ac:spMkLst>
        </pc:spChg>
        <pc:spChg chg="add mod">
          <ac:chgData name="Mathilde Gaston-Mathe" userId="33961255-2519-4a90-bb4a-3cf9f77491e3" providerId="ADAL" clId="{97ED3578-E454-4834-8BD3-28EA688AF4C4}" dt="2020-06-15T09:19:31.114" v="65" actId="164"/>
          <ac:spMkLst>
            <pc:docMk/>
            <pc:sldMk cId="1805768603" sldId="275"/>
            <ac:spMk id="17" creationId="{62A10A37-6AD9-466A-ABD3-C62ECFB5F95B}"/>
          </ac:spMkLst>
        </pc:spChg>
        <pc:spChg chg="add mod">
          <ac:chgData name="Mathilde Gaston-Mathe" userId="33961255-2519-4a90-bb4a-3cf9f77491e3" providerId="ADAL" clId="{97ED3578-E454-4834-8BD3-28EA688AF4C4}" dt="2020-06-15T09:19:31.114" v="65" actId="164"/>
          <ac:spMkLst>
            <pc:docMk/>
            <pc:sldMk cId="1805768603" sldId="275"/>
            <ac:spMk id="18" creationId="{D9CEF764-C7C2-41E0-AC71-E4A235E4EB36}"/>
          </ac:spMkLst>
        </pc:spChg>
        <pc:spChg chg="add mod">
          <ac:chgData name="Mathilde Gaston-Mathe" userId="33961255-2519-4a90-bb4a-3cf9f77491e3" providerId="ADAL" clId="{97ED3578-E454-4834-8BD3-28EA688AF4C4}" dt="2020-06-15T09:19:31.114" v="65" actId="164"/>
          <ac:spMkLst>
            <pc:docMk/>
            <pc:sldMk cId="1805768603" sldId="275"/>
            <ac:spMk id="19" creationId="{F3645E28-E353-485C-8892-A9FB1B26DF89}"/>
          </ac:spMkLst>
        </pc:spChg>
        <pc:spChg chg="add mod">
          <ac:chgData name="Mathilde Gaston-Mathe" userId="33961255-2519-4a90-bb4a-3cf9f77491e3" providerId="ADAL" clId="{97ED3578-E454-4834-8BD3-28EA688AF4C4}" dt="2020-06-15T09:19:31.114" v="65" actId="164"/>
          <ac:spMkLst>
            <pc:docMk/>
            <pc:sldMk cId="1805768603" sldId="275"/>
            <ac:spMk id="20" creationId="{DD60587E-48BC-435D-8158-5DBD2C97EAB4}"/>
          </ac:spMkLst>
        </pc:spChg>
        <pc:spChg chg="add mod">
          <ac:chgData name="Mathilde Gaston-Mathe" userId="33961255-2519-4a90-bb4a-3cf9f77491e3" providerId="ADAL" clId="{97ED3578-E454-4834-8BD3-28EA688AF4C4}" dt="2020-06-15T09:19:31.114" v="65" actId="164"/>
          <ac:spMkLst>
            <pc:docMk/>
            <pc:sldMk cId="1805768603" sldId="275"/>
            <ac:spMk id="21" creationId="{94497938-CE5C-4344-B727-C0213155C1DD}"/>
          </ac:spMkLst>
        </pc:spChg>
        <pc:spChg chg="add mod">
          <ac:chgData name="Mathilde Gaston-Mathe" userId="33961255-2519-4a90-bb4a-3cf9f77491e3" providerId="ADAL" clId="{97ED3578-E454-4834-8BD3-28EA688AF4C4}" dt="2020-06-15T09:19:31.114" v="65" actId="164"/>
          <ac:spMkLst>
            <pc:docMk/>
            <pc:sldMk cId="1805768603" sldId="275"/>
            <ac:spMk id="22" creationId="{6B630FEC-6BC0-4345-8DF1-590066AB136C}"/>
          </ac:spMkLst>
        </pc:spChg>
        <pc:spChg chg="add mod">
          <ac:chgData name="Mathilde Gaston-Mathe" userId="33961255-2519-4a90-bb4a-3cf9f77491e3" providerId="ADAL" clId="{97ED3578-E454-4834-8BD3-28EA688AF4C4}" dt="2020-06-15T09:19:31.114" v="65" actId="164"/>
          <ac:spMkLst>
            <pc:docMk/>
            <pc:sldMk cId="1805768603" sldId="275"/>
            <ac:spMk id="23" creationId="{3FC118D3-97E8-486A-85CE-EE59DAE73AA8}"/>
          </ac:spMkLst>
        </pc:spChg>
        <pc:spChg chg="add mod">
          <ac:chgData name="Mathilde Gaston-Mathe" userId="33961255-2519-4a90-bb4a-3cf9f77491e3" providerId="ADAL" clId="{97ED3578-E454-4834-8BD3-28EA688AF4C4}" dt="2020-06-15T09:19:31.114" v="65" actId="164"/>
          <ac:spMkLst>
            <pc:docMk/>
            <pc:sldMk cId="1805768603" sldId="275"/>
            <ac:spMk id="24" creationId="{458B6B9B-41DF-4FD5-AF69-AECEA6C68313}"/>
          </ac:spMkLst>
        </pc:spChg>
        <pc:spChg chg="add mod">
          <ac:chgData name="Mathilde Gaston-Mathe" userId="33961255-2519-4a90-bb4a-3cf9f77491e3" providerId="ADAL" clId="{97ED3578-E454-4834-8BD3-28EA688AF4C4}" dt="2020-06-15T09:19:31.114" v="65" actId="164"/>
          <ac:spMkLst>
            <pc:docMk/>
            <pc:sldMk cId="1805768603" sldId="275"/>
            <ac:spMk id="25" creationId="{C9357D1E-556E-443B-9028-23F152294CB8}"/>
          </ac:spMkLst>
        </pc:spChg>
        <pc:spChg chg="add mod">
          <ac:chgData name="Mathilde Gaston-Mathe" userId="33961255-2519-4a90-bb4a-3cf9f77491e3" providerId="ADAL" clId="{97ED3578-E454-4834-8BD3-28EA688AF4C4}" dt="2020-06-15T09:19:31.114" v="65" actId="164"/>
          <ac:spMkLst>
            <pc:docMk/>
            <pc:sldMk cId="1805768603" sldId="275"/>
            <ac:spMk id="26" creationId="{7793079C-34B4-40A7-B76F-00DDC68CF5BC}"/>
          </ac:spMkLst>
        </pc:spChg>
        <pc:spChg chg="add mod">
          <ac:chgData name="Mathilde Gaston-Mathe" userId="33961255-2519-4a90-bb4a-3cf9f77491e3" providerId="ADAL" clId="{97ED3578-E454-4834-8BD3-28EA688AF4C4}" dt="2020-06-15T09:19:31.114" v="65" actId="164"/>
          <ac:spMkLst>
            <pc:docMk/>
            <pc:sldMk cId="1805768603" sldId="275"/>
            <ac:spMk id="27" creationId="{F61FA3F1-E420-4762-AB2E-E850FC47C2D8}"/>
          </ac:spMkLst>
        </pc:spChg>
        <pc:spChg chg="add mod">
          <ac:chgData name="Mathilde Gaston-Mathe" userId="33961255-2519-4a90-bb4a-3cf9f77491e3" providerId="ADAL" clId="{97ED3578-E454-4834-8BD3-28EA688AF4C4}" dt="2020-06-15T09:19:31.114" v="65" actId="164"/>
          <ac:spMkLst>
            <pc:docMk/>
            <pc:sldMk cId="1805768603" sldId="275"/>
            <ac:spMk id="28" creationId="{0BC36A2A-46E7-4750-A3BC-4F6B485F6D78}"/>
          </ac:spMkLst>
        </pc:spChg>
        <pc:spChg chg="add mod">
          <ac:chgData name="Mathilde Gaston-Mathe" userId="33961255-2519-4a90-bb4a-3cf9f77491e3" providerId="ADAL" clId="{97ED3578-E454-4834-8BD3-28EA688AF4C4}" dt="2020-06-15T09:19:31.114" v="65" actId="164"/>
          <ac:spMkLst>
            <pc:docMk/>
            <pc:sldMk cId="1805768603" sldId="275"/>
            <ac:spMk id="29" creationId="{4761D3AF-DAF0-4952-A716-B3337FC78E5A}"/>
          </ac:spMkLst>
        </pc:spChg>
        <pc:spChg chg="add mod">
          <ac:chgData name="Mathilde Gaston-Mathe" userId="33961255-2519-4a90-bb4a-3cf9f77491e3" providerId="ADAL" clId="{97ED3578-E454-4834-8BD3-28EA688AF4C4}" dt="2020-06-15T09:19:31.114" v="65" actId="164"/>
          <ac:spMkLst>
            <pc:docMk/>
            <pc:sldMk cId="1805768603" sldId="275"/>
            <ac:spMk id="30" creationId="{A8C093C1-8CBD-42BF-A645-7DD4F9583EB6}"/>
          </ac:spMkLst>
        </pc:spChg>
        <pc:spChg chg="add del">
          <ac:chgData name="Mathilde Gaston-Mathe" userId="33961255-2519-4a90-bb4a-3cf9f77491e3" providerId="ADAL" clId="{97ED3578-E454-4834-8BD3-28EA688AF4C4}" dt="2020-06-15T09:19:07.343" v="62" actId="478"/>
          <ac:spMkLst>
            <pc:docMk/>
            <pc:sldMk cId="1805768603" sldId="275"/>
            <ac:spMk id="85" creationId="{DAF1827D-3623-4FBF-8C8C-FAE1FA3DBBC1}"/>
          </ac:spMkLst>
        </pc:spChg>
        <pc:spChg chg="add del">
          <ac:chgData name="Mathilde Gaston-Mathe" userId="33961255-2519-4a90-bb4a-3cf9f77491e3" providerId="ADAL" clId="{97ED3578-E454-4834-8BD3-28EA688AF4C4}" dt="2020-06-15T09:19:12.786" v="64" actId="478"/>
          <ac:spMkLst>
            <pc:docMk/>
            <pc:sldMk cId="1805768603" sldId="275"/>
            <ac:spMk id="86" creationId="{5E929CB9-D1AE-4FEB-B8C4-279354C06F0E}"/>
          </ac:spMkLst>
        </pc:spChg>
        <pc:spChg chg="add del">
          <ac:chgData name="Mathilde Gaston-Mathe" userId="33961255-2519-4a90-bb4a-3cf9f77491e3" providerId="ADAL" clId="{97ED3578-E454-4834-8BD3-28EA688AF4C4}" dt="2020-06-15T09:18:49.145" v="50" actId="478"/>
          <ac:spMkLst>
            <pc:docMk/>
            <pc:sldMk cId="1805768603" sldId="275"/>
            <ac:spMk id="87" creationId="{42426648-B037-4C99-A9E0-AB7B92EEA167}"/>
          </ac:spMkLst>
        </pc:spChg>
        <pc:spChg chg="add del">
          <ac:chgData name="Mathilde Gaston-Mathe" userId="33961255-2519-4a90-bb4a-3cf9f77491e3" providerId="ADAL" clId="{97ED3578-E454-4834-8BD3-28EA688AF4C4}" dt="2020-06-15T09:18:49.145" v="50" actId="478"/>
          <ac:spMkLst>
            <pc:docMk/>
            <pc:sldMk cId="1805768603" sldId="275"/>
            <ac:spMk id="88" creationId="{2B2A0653-49DB-4649-A541-E8BE347F26A6}"/>
          </ac:spMkLst>
        </pc:spChg>
        <pc:spChg chg="add del">
          <ac:chgData name="Mathilde Gaston-Mathe" userId="33961255-2519-4a90-bb4a-3cf9f77491e3" providerId="ADAL" clId="{97ED3578-E454-4834-8BD3-28EA688AF4C4}" dt="2020-06-15T09:19:12.786" v="64" actId="478"/>
          <ac:spMkLst>
            <pc:docMk/>
            <pc:sldMk cId="1805768603" sldId="275"/>
            <ac:spMk id="89" creationId="{45393516-ADEE-406D-8AF8-68FEE6B94C15}"/>
          </ac:spMkLst>
        </pc:spChg>
        <pc:spChg chg="add del">
          <ac:chgData name="Mathilde Gaston-Mathe" userId="33961255-2519-4a90-bb4a-3cf9f77491e3" providerId="ADAL" clId="{97ED3578-E454-4834-8BD3-28EA688AF4C4}" dt="2020-06-15T09:18:52.512" v="52" actId="478"/>
          <ac:spMkLst>
            <pc:docMk/>
            <pc:sldMk cId="1805768603" sldId="275"/>
            <ac:spMk id="90" creationId="{EEF08844-0669-4FB5-B27D-49B9DCC2FBEE}"/>
          </ac:spMkLst>
        </pc:spChg>
        <pc:spChg chg="add del">
          <ac:chgData name="Mathilde Gaston-Mathe" userId="33961255-2519-4a90-bb4a-3cf9f77491e3" providerId="ADAL" clId="{97ED3578-E454-4834-8BD3-28EA688AF4C4}" dt="2020-06-15T09:19:00.448" v="57" actId="478"/>
          <ac:spMkLst>
            <pc:docMk/>
            <pc:sldMk cId="1805768603" sldId="275"/>
            <ac:spMk id="91" creationId="{8857CC49-75E6-4EED-889E-38A530453DB1}"/>
          </ac:spMkLst>
        </pc:spChg>
        <pc:spChg chg="add del">
          <ac:chgData name="Mathilde Gaston-Mathe" userId="33961255-2519-4a90-bb4a-3cf9f77491e3" providerId="ADAL" clId="{97ED3578-E454-4834-8BD3-28EA688AF4C4}" dt="2020-06-15T09:18:49.145" v="50" actId="478"/>
          <ac:spMkLst>
            <pc:docMk/>
            <pc:sldMk cId="1805768603" sldId="275"/>
            <ac:spMk id="120" creationId="{CBF40F2A-0D4A-44F0-9317-299D3888A771}"/>
          </ac:spMkLst>
        </pc:spChg>
        <pc:spChg chg="add mod">
          <ac:chgData name="Mathilde Gaston-Mathe" userId="33961255-2519-4a90-bb4a-3cf9f77491e3" providerId="ADAL" clId="{97ED3578-E454-4834-8BD3-28EA688AF4C4}" dt="2020-06-15T09:27:05.851" v="173" actId="2711"/>
          <ac:spMkLst>
            <pc:docMk/>
            <pc:sldMk cId="1805768603" sldId="275"/>
            <ac:spMk id="121" creationId="{C51DECE7-67E8-42A4-BAAD-ECC64D0BA963}"/>
          </ac:spMkLst>
        </pc:spChg>
        <pc:spChg chg="add del">
          <ac:chgData name="Mathilde Gaston-Mathe" userId="33961255-2519-4a90-bb4a-3cf9f77491e3" providerId="ADAL" clId="{97ED3578-E454-4834-8BD3-28EA688AF4C4}" dt="2020-06-15T09:18:49.145" v="50" actId="478"/>
          <ac:spMkLst>
            <pc:docMk/>
            <pc:sldMk cId="1805768603" sldId="275"/>
            <ac:spMk id="125" creationId="{F79B4F03-8002-4D63-903B-4B34B51429AC}"/>
          </ac:spMkLst>
        </pc:spChg>
        <pc:grpChg chg="add mod">
          <ac:chgData name="Mathilde Gaston-Mathe" userId="33961255-2519-4a90-bb4a-3cf9f77491e3" providerId="ADAL" clId="{97ED3578-E454-4834-8BD3-28EA688AF4C4}" dt="2020-06-15T09:20:12.496" v="75" actId="1076"/>
          <ac:grpSpMkLst>
            <pc:docMk/>
            <pc:sldMk cId="1805768603" sldId="275"/>
            <ac:grpSpMk id="32" creationId="{D7CC5331-511C-49B3-9441-BA194400F8DF}"/>
          </ac:grpSpMkLst>
        </pc:grpChg>
        <pc:grpChg chg="add mod">
          <ac:chgData name="Mathilde Gaston-Mathe" userId="33961255-2519-4a90-bb4a-3cf9f77491e3" providerId="ADAL" clId="{97ED3578-E454-4834-8BD3-28EA688AF4C4}" dt="2020-06-15T09:20:12.496" v="75" actId="1076"/>
          <ac:grpSpMkLst>
            <pc:docMk/>
            <pc:sldMk cId="1805768603" sldId="275"/>
            <ac:grpSpMk id="35" creationId="{06143B92-BB1B-4CFD-9F52-6A35E2FA41CB}"/>
          </ac:grpSpMkLst>
        </pc:grpChg>
        <pc:grpChg chg="add mod">
          <ac:chgData name="Mathilde Gaston-Mathe" userId="33961255-2519-4a90-bb4a-3cf9f77491e3" providerId="ADAL" clId="{97ED3578-E454-4834-8BD3-28EA688AF4C4}" dt="2020-06-15T09:20:12.496" v="75" actId="1076"/>
          <ac:grpSpMkLst>
            <pc:docMk/>
            <pc:sldMk cId="1805768603" sldId="275"/>
            <ac:grpSpMk id="38" creationId="{B7191A7C-67A7-4404-957B-284B5D6254C1}"/>
          </ac:grpSpMkLst>
        </pc:grpChg>
        <pc:grpChg chg="add mod">
          <ac:chgData name="Mathilde Gaston-Mathe" userId="33961255-2519-4a90-bb4a-3cf9f77491e3" providerId="ADAL" clId="{97ED3578-E454-4834-8BD3-28EA688AF4C4}" dt="2020-06-15T09:20:12.496" v="75" actId="1076"/>
          <ac:grpSpMkLst>
            <pc:docMk/>
            <pc:sldMk cId="1805768603" sldId="275"/>
            <ac:grpSpMk id="41" creationId="{1E7DD8D0-A668-457A-A5FB-8267F33F0416}"/>
          </ac:grpSpMkLst>
        </pc:grpChg>
        <pc:grpChg chg="add mod">
          <ac:chgData name="Mathilde Gaston-Mathe" userId="33961255-2519-4a90-bb4a-3cf9f77491e3" providerId="ADAL" clId="{97ED3578-E454-4834-8BD3-28EA688AF4C4}" dt="2020-06-15T09:20:12.496" v="75" actId="1076"/>
          <ac:grpSpMkLst>
            <pc:docMk/>
            <pc:sldMk cId="1805768603" sldId="275"/>
            <ac:grpSpMk id="44" creationId="{EB4650BC-3481-4F2A-B370-D24FEE0BC360}"/>
          </ac:grpSpMkLst>
        </pc:grpChg>
        <pc:grpChg chg="add mod">
          <ac:chgData name="Mathilde Gaston-Mathe" userId="33961255-2519-4a90-bb4a-3cf9f77491e3" providerId="ADAL" clId="{97ED3578-E454-4834-8BD3-28EA688AF4C4}" dt="2020-06-15T09:20:12.496" v="75" actId="1076"/>
          <ac:grpSpMkLst>
            <pc:docMk/>
            <pc:sldMk cId="1805768603" sldId="275"/>
            <ac:grpSpMk id="48" creationId="{0EC489B1-9BE9-4352-A06D-B5997EBCC54B}"/>
          </ac:grpSpMkLst>
        </pc:grpChg>
        <pc:grpChg chg="add mod">
          <ac:chgData name="Mathilde Gaston-Mathe" userId="33961255-2519-4a90-bb4a-3cf9f77491e3" providerId="ADAL" clId="{97ED3578-E454-4834-8BD3-28EA688AF4C4}" dt="2020-06-15T09:20:12.496" v="75" actId="1076"/>
          <ac:grpSpMkLst>
            <pc:docMk/>
            <pc:sldMk cId="1805768603" sldId="275"/>
            <ac:grpSpMk id="51" creationId="{4D13FDC2-EF4A-47BC-8C92-4B6B888B2D63}"/>
          </ac:grpSpMkLst>
        </pc:grpChg>
        <pc:grpChg chg="add mod">
          <ac:chgData name="Mathilde Gaston-Mathe" userId="33961255-2519-4a90-bb4a-3cf9f77491e3" providerId="ADAL" clId="{97ED3578-E454-4834-8BD3-28EA688AF4C4}" dt="2020-06-15T09:20:12.496" v="75" actId="1076"/>
          <ac:grpSpMkLst>
            <pc:docMk/>
            <pc:sldMk cId="1805768603" sldId="275"/>
            <ac:grpSpMk id="54" creationId="{10C508EC-9F04-489A-A596-70C2AA6D0570}"/>
          </ac:grpSpMkLst>
        </pc:grpChg>
        <pc:grpChg chg="add mod">
          <ac:chgData name="Mathilde Gaston-Mathe" userId="33961255-2519-4a90-bb4a-3cf9f77491e3" providerId="ADAL" clId="{97ED3578-E454-4834-8BD3-28EA688AF4C4}" dt="2020-06-15T09:20:12.496" v="75" actId="1076"/>
          <ac:grpSpMkLst>
            <pc:docMk/>
            <pc:sldMk cId="1805768603" sldId="275"/>
            <ac:grpSpMk id="57" creationId="{D9C8DED7-07BD-423A-BC04-60586605E88F}"/>
          </ac:grpSpMkLst>
        </pc:grpChg>
        <pc:grpChg chg="add mod">
          <ac:chgData name="Mathilde Gaston-Mathe" userId="33961255-2519-4a90-bb4a-3cf9f77491e3" providerId="ADAL" clId="{97ED3578-E454-4834-8BD3-28EA688AF4C4}" dt="2020-06-15T09:20:12.496" v="75" actId="1076"/>
          <ac:grpSpMkLst>
            <pc:docMk/>
            <pc:sldMk cId="1805768603" sldId="275"/>
            <ac:grpSpMk id="61" creationId="{BF659E69-8D6C-4F85-8CF9-CBEC2FD9B818}"/>
          </ac:grpSpMkLst>
        </pc:grpChg>
        <pc:grpChg chg="add mod">
          <ac:chgData name="Mathilde Gaston-Mathe" userId="33961255-2519-4a90-bb4a-3cf9f77491e3" providerId="ADAL" clId="{97ED3578-E454-4834-8BD3-28EA688AF4C4}" dt="2020-06-15T09:20:12.496" v="75" actId="1076"/>
          <ac:grpSpMkLst>
            <pc:docMk/>
            <pc:sldMk cId="1805768603" sldId="275"/>
            <ac:grpSpMk id="65" creationId="{8FA5785C-CDC4-4FDE-B90D-D587B417CFC0}"/>
          </ac:grpSpMkLst>
        </pc:grpChg>
        <pc:grpChg chg="add mod">
          <ac:chgData name="Mathilde Gaston-Mathe" userId="33961255-2519-4a90-bb4a-3cf9f77491e3" providerId="ADAL" clId="{97ED3578-E454-4834-8BD3-28EA688AF4C4}" dt="2020-06-15T09:20:12.496" v="75" actId="1076"/>
          <ac:grpSpMkLst>
            <pc:docMk/>
            <pc:sldMk cId="1805768603" sldId="275"/>
            <ac:grpSpMk id="69" creationId="{3721BC19-C166-47D3-9361-04421DEFE118}"/>
          </ac:grpSpMkLst>
        </pc:grpChg>
        <pc:grpChg chg="add mod">
          <ac:chgData name="Mathilde Gaston-Mathe" userId="33961255-2519-4a90-bb4a-3cf9f77491e3" providerId="ADAL" clId="{97ED3578-E454-4834-8BD3-28EA688AF4C4}" dt="2020-06-15T09:20:12.496" v="75" actId="1076"/>
          <ac:grpSpMkLst>
            <pc:docMk/>
            <pc:sldMk cId="1805768603" sldId="275"/>
            <ac:grpSpMk id="73" creationId="{FCF06B2A-B1F4-4658-A748-F3531AFB1F72}"/>
          </ac:grpSpMkLst>
        </pc:grpChg>
        <pc:grpChg chg="add mod">
          <ac:chgData name="Mathilde Gaston-Mathe" userId="33961255-2519-4a90-bb4a-3cf9f77491e3" providerId="ADAL" clId="{97ED3578-E454-4834-8BD3-28EA688AF4C4}" dt="2020-06-15T09:20:12.496" v="75" actId="1076"/>
          <ac:grpSpMkLst>
            <pc:docMk/>
            <pc:sldMk cId="1805768603" sldId="275"/>
            <ac:grpSpMk id="77" creationId="{4078DA5E-E524-4EB3-A90D-AC27217A148A}"/>
          </ac:grpSpMkLst>
        </pc:grpChg>
        <pc:grpChg chg="add mod">
          <ac:chgData name="Mathilde Gaston-Mathe" userId="33961255-2519-4a90-bb4a-3cf9f77491e3" providerId="ADAL" clId="{97ED3578-E454-4834-8BD3-28EA688AF4C4}" dt="2020-06-15T09:20:12.496" v="75" actId="1076"/>
          <ac:grpSpMkLst>
            <pc:docMk/>
            <pc:sldMk cId="1805768603" sldId="275"/>
            <ac:grpSpMk id="81" creationId="{41F2BF34-7CCF-47C7-960D-3F4043FBF2F1}"/>
          </ac:grpSpMkLst>
        </pc:grpChg>
        <pc:grpChg chg="add del">
          <ac:chgData name="Mathilde Gaston-Mathe" userId="33961255-2519-4a90-bb4a-3cf9f77491e3" providerId="ADAL" clId="{97ED3578-E454-4834-8BD3-28EA688AF4C4}" dt="2020-06-15T09:18:49.145" v="50" actId="478"/>
          <ac:grpSpMkLst>
            <pc:docMk/>
            <pc:sldMk cId="1805768603" sldId="275"/>
            <ac:grpSpMk id="92" creationId="{D8CE309E-4E0B-4E95-8CF1-C1C5749D00D3}"/>
          </ac:grpSpMkLst>
        </pc:grpChg>
        <pc:grpChg chg="add mod">
          <ac:chgData name="Mathilde Gaston-Mathe" userId="33961255-2519-4a90-bb4a-3cf9f77491e3" providerId="ADAL" clId="{97ED3578-E454-4834-8BD3-28EA688AF4C4}" dt="2020-06-15T09:20:18.664" v="76" actId="1076"/>
          <ac:grpSpMkLst>
            <pc:docMk/>
            <pc:sldMk cId="1805768603" sldId="275"/>
            <ac:grpSpMk id="104" creationId="{F1043504-DAF0-4EA9-9871-4E98D6D2E0A5}"/>
          </ac:grpSpMkLst>
        </pc:grpChg>
        <pc:grpChg chg="add mod">
          <ac:chgData name="Mathilde Gaston-Mathe" userId="33961255-2519-4a90-bb4a-3cf9f77491e3" providerId="ADAL" clId="{97ED3578-E454-4834-8BD3-28EA688AF4C4}" dt="2020-06-15T09:20:12.496" v="75" actId="1076"/>
          <ac:grpSpMkLst>
            <pc:docMk/>
            <pc:sldMk cId="1805768603" sldId="275"/>
            <ac:grpSpMk id="122" creationId="{E1558233-2373-40D3-80DA-6D18C774D3A7}"/>
          </ac:grpSpMkLst>
        </pc:grpChg>
        <pc:grpChg chg="add mod">
          <ac:chgData name="Mathilde Gaston-Mathe" userId="33961255-2519-4a90-bb4a-3cf9f77491e3" providerId="ADAL" clId="{97ED3578-E454-4834-8BD3-28EA688AF4C4}" dt="2020-06-15T09:20:12.496" v="75" actId="1076"/>
          <ac:grpSpMkLst>
            <pc:docMk/>
            <pc:sldMk cId="1805768603" sldId="275"/>
            <ac:grpSpMk id="126" creationId="{929845C1-4463-426C-B2C2-AFAFD253A1FE}"/>
          </ac:grpSpMkLst>
        </pc:grpChg>
        <pc:picChg chg="add del">
          <ac:chgData name="Mathilde Gaston-Mathe" userId="33961255-2519-4a90-bb4a-3cf9f77491e3" providerId="ADAL" clId="{97ED3578-E454-4834-8BD3-28EA688AF4C4}" dt="2020-06-15T09:18:49.145" v="50" actId="478"/>
          <ac:picMkLst>
            <pc:docMk/>
            <pc:sldMk cId="1805768603" sldId="275"/>
            <ac:picMk id="31" creationId="{8918CDF9-78B2-4A51-B207-B0470FA3A1A0}"/>
          </ac:picMkLst>
        </pc:picChg>
        <pc:cxnChg chg="add del">
          <ac:chgData name="Mathilde Gaston-Mathe" userId="33961255-2519-4a90-bb4a-3cf9f77491e3" providerId="ADAL" clId="{97ED3578-E454-4834-8BD3-28EA688AF4C4}" dt="2020-06-15T09:19:03.511" v="60" actId="478"/>
          <ac:cxnSpMkLst>
            <pc:docMk/>
            <pc:sldMk cId="1805768603" sldId="275"/>
            <ac:cxnSpMk id="10" creationId="{2A8B685D-48ED-4E11-B4BD-A910774807E4}"/>
          </ac:cxnSpMkLst>
        </pc:cxnChg>
        <pc:cxnChg chg="add del mod">
          <ac:chgData name="Mathilde Gaston-Mathe" userId="33961255-2519-4a90-bb4a-3cf9f77491e3" providerId="ADAL" clId="{97ED3578-E454-4834-8BD3-28EA688AF4C4}" dt="2020-06-15T09:19:08.696" v="63" actId="478"/>
          <ac:cxnSpMkLst>
            <pc:docMk/>
            <pc:sldMk cId="1805768603" sldId="275"/>
            <ac:cxnSpMk id="97" creationId="{B86FCFEF-6FBE-4296-86A7-A7C6510F0C13}"/>
          </ac:cxnSpMkLst>
        </pc:cxnChg>
        <pc:cxnChg chg="add del">
          <ac:chgData name="Mathilde Gaston-Mathe" userId="33961255-2519-4a90-bb4a-3cf9f77491e3" providerId="ADAL" clId="{97ED3578-E454-4834-8BD3-28EA688AF4C4}" dt="2020-06-15T09:18:51.494" v="51" actId="478"/>
          <ac:cxnSpMkLst>
            <pc:docMk/>
            <pc:sldMk cId="1805768603" sldId="275"/>
            <ac:cxnSpMk id="98" creationId="{1E1C0AA6-B5F3-4ADF-B9CF-AD62CAD24F0A}"/>
          </ac:cxnSpMkLst>
        </pc:cxnChg>
        <pc:cxnChg chg="add del">
          <ac:chgData name="Mathilde Gaston-Mathe" userId="33961255-2519-4a90-bb4a-3cf9f77491e3" providerId="ADAL" clId="{97ED3578-E454-4834-8BD3-28EA688AF4C4}" dt="2020-06-15T09:19:12.786" v="64" actId="478"/>
          <ac:cxnSpMkLst>
            <pc:docMk/>
            <pc:sldMk cId="1805768603" sldId="275"/>
            <ac:cxnSpMk id="99" creationId="{6983EB40-ACE0-4BAE-85A4-C80C983942AB}"/>
          </ac:cxnSpMkLst>
        </pc:cxnChg>
        <pc:cxnChg chg="add del">
          <ac:chgData name="Mathilde Gaston-Mathe" userId="33961255-2519-4a90-bb4a-3cf9f77491e3" providerId="ADAL" clId="{97ED3578-E454-4834-8BD3-28EA688AF4C4}" dt="2020-06-15T09:19:12.786" v="64" actId="478"/>
          <ac:cxnSpMkLst>
            <pc:docMk/>
            <pc:sldMk cId="1805768603" sldId="275"/>
            <ac:cxnSpMk id="100" creationId="{F0B19B15-0706-4F49-ADB8-B2141E59FA75}"/>
          </ac:cxnSpMkLst>
        </pc:cxnChg>
        <pc:cxnChg chg="add del">
          <ac:chgData name="Mathilde Gaston-Mathe" userId="33961255-2519-4a90-bb4a-3cf9f77491e3" providerId="ADAL" clId="{97ED3578-E454-4834-8BD3-28EA688AF4C4}" dt="2020-06-15T09:19:01.380" v="58" actId="478"/>
          <ac:cxnSpMkLst>
            <pc:docMk/>
            <pc:sldMk cId="1805768603" sldId="275"/>
            <ac:cxnSpMk id="101" creationId="{14BD35DA-5393-4B1A-8EA3-F4D0E4906DFD}"/>
          </ac:cxnSpMkLst>
        </pc:cxnChg>
        <pc:cxnChg chg="add del">
          <ac:chgData name="Mathilde Gaston-Mathe" userId="33961255-2519-4a90-bb4a-3cf9f77491e3" providerId="ADAL" clId="{97ED3578-E454-4834-8BD3-28EA688AF4C4}" dt="2020-06-15T09:18:59.536" v="56" actId="478"/>
          <ac:cxnSpMkLst>
            <pc:docMk/>
            <pc:sldMk cId="1805768603" sldId="275"/>
            <ac:cxnSpMk id="102" creationId="{86334C09-9145-405E-9179-A7D72E9B68EA}"/>
          </ac:cxnSpMkLst>
        </pc:cxnChg>
        <pc:cxnChg chg="add del">
          <ac:chgData name="Mathilde Gaston-Mathe" userId="33961255-2519-4a90-bb4a-3cf9f77491e3" providerId="ADAL" clId="{97ED3578-E454-4834-8BD3-28EA688AF4C4}" dt="2020-06-15T09:19:02.443" v="59" actId="478"/>
          <ac:cxnSpMkLst>
            <pc:docMk/>
            <pc:sldMk cId="1805768603" sldId="275"/>
            <ac:cxnSpMk id="103" creationId="{1CF226B7-3235-4EA9-8DFA-BDA6E7A54524}"/>
          </ac:cxnSpMkLst>
        </pc:cxnChg>
      </pc:sldChg>
      <pc:sldChg chg="addSp delSp modSp new mod">
        <pc:chgData name="Mathilde Gaston-Mathe" userId="33961255-2519-4a90-bb4a-3cf9f77491e3" providerId="ADAL" clId="{97ED3578-E454-4834-8BD3-28EA688AF4C4}" dt="2020-06-15T12:57:51.397" v="410"/>
        <pc:sldMkLst>
          <pc:docMk/>
          <pc:sldMk cId="3168808291" sldId="276"/>
        </pc:sldMkLst>
        <pc:spChg chg="del">
          <ac:chgData name="Mathilde Gaston-Mathe" userId="33961255-2519-4a90-bb4a-3cf9f77491e3" providerId="ADAL" clId="{97ED3578-E454-4834-8BD3-28EA688AF4C4}" dt="2020-06-15T09:20:46.496" v="81" actId="478"/>
          <ac:spMkLst>
            <pc:docMk/>
            <pc:sldMk cId="3168808291" sldId="276"/>
            <ac:spMk id="2" creationId="{2F12792D-EA91-4EDF-9C23-42B6E0CE8C69}"/>
          </ac:spMkLst>
        </pc:spChg>
        <pc:spChg chg="del">
          <ac:chgData name="Mathilde Gaston-Mathe" userId="33961255-2519-4a90-bb4a-3cf9f77491e3" providerId="ADAL" clId="{97ED3578-E454-4834-8BD3-28EA688AF4C4}" dt="2020-06-15T09:20:43.035" v="80" actId="478"/>
          <ac:spMkLst>
            <pc:docMk/>
            <pc:sldMk cId="3168808291" sldId="276"/>
            <ac:spMk id="3" creationId="{A808FDFC-EB05-49A7-81AA-85B0940B72BD}"/>
          </ac:spMkLst>
        </pc:spChg>
        <pc:spChg chg="add">
          <ac:chgData name="Mathilde Gaston-Mathe" userId="33961255-2519-4a90-bb4a-3cf9f77491e3" providerId="ADAL" clId="{97ED3578-E454-4834-8BD3-28EA688AF4C4}" dt="2020-06-15T09:20:39.515" v="79"/>
          <ac:spMkLst>
            <pc:docMk/>
            <pc:sldMk cId="3168808291" sldId="276"/>
            <ac:spMk id="4" creationId="{514B3865-C418-4293-BE7A-ADDD6B855210}"/>
          </ac:spMkLst>
        </pc:spChg>
        <pc:spChg chg="add">
          <ac:chgData name="Mathilde Gaston-Mathe" userId="33961255-2519-4a90-bb4a-3cf9f77491e3" providerId="ADAL" clId="{97ED3578-E454-4834-8BD3-28EA688AF4C4}" dt="2020-06-15T09:20:39.515" v="79"/>
          <ac:spMkLst>
            <pc:docMk/>
            <pc:sldMk cId="3168808291" sldId="276"/>
            <ac:spMk id="5" creationId="{DB010A58-3A1D-4DED-A139-8E7DB4A1AA19}"/>
          </ac:spMkLst>
        </pc:spChg>
        <pc:spChg chg="add del">
          <ac:chgData name="Mathilde Gaston-Mathe" userId="33961255-2519-4a90-bb4a-3cf9f77491e3" providerId="ADAL" clId="{97ED3578-E454-4834-8BD3-28EA688AF4C4}" dt="2020-06-15T12:57:33.053" v="406" actId="21"/>
          <ac:spMkLst>
            <pc:docMk/>
            <pc:sldMk cId="3168808291" sldId="276"/>
            <ac:spMk id="6" creationId="{138EE7D0-F582-4ACA-B0B6-94C55CD912FA}"/>
          </ac:spMkLst>
        </pc:spChg>
        <pc:spChg chg="add mod">
          <ac:chgData name="Mathilde Gaston-Mathe" userId="33961255-2519-4a90-bb4a-3cf9f77491e3" providerId="ADAL" clId="{97ED3578-E454-4834-8BD3-28EA688AF4C4}" dt="2020-06-15T12:57:41.242" v="407" actId="164"/>
          <ac:spMkLst>
            <pc:docMk/>
            <pc:sldMk cId="3168808291" sldId="276"/>
            <ac:spMk id="8" creationId="{AA53664D-A23A-4000-AC03-692C8B3AF72D}"/>
          </ac:spMkLst>
        </pc:spChg>
        <pc:spChg chg="add mod">
          <ac:chgData name="Mathilde Gaston-Mathe" userId="33961255-2519-4a90-bb4a-3cf9f77491e3" providerId="ADAL" clId="{97ED3578-E454-4834-8BD3-28EA688AF4C4}" dt="2020-06-15T12:57:41.242" v="407" actId="164"/>
          <ac:spMkLst>
            <pc:docMk/>
            <pc:sldMk cId="3168808291" sldId="276"/>
            <ac:spMk id="10" creationId="{2BF66C7E-1D13-460C-B46F-FFD3AC36025D}"/>
          </ac:spMkLst>
        </pc:spChg>
        <pc:spChg chg="add mod">
          <ac:chgData name="Mathilde Gaston-Mathe" userId="33961255-2519-4a90-bb4a-3cf9f77491e3" providerId="ADAL" clId="{97ED3578-E454-4834-8BD3-28EA688AF4C4}" dt="2020-06-15T12:57:41.242" v="407" actId="164"/>
          <ac:spMkLst>
            <pc:docMk/>
            <pc:sldMk cId="3168808291" sldId="276"/>
            <ac:spMk id="11" creationId="{C1A3415B-0B07-48F4-92E9-44074D8D254F}"/>
          </ac:spMkLst>
        </pc:spChg>
        <pc:spChg chg="add mod">
          <ac:chgData name="Mathilde Gaston-Mathe" userId="33961255-2519-4a90-bb4a-3cf9f77491e3" providerId="ADAL" clId="{97ED3578-E454-4834-8BD3-28EA688AF4C4}" dt="2020-06-15T12:57:41.242" v="407" actId="164"/>
          <ac:spMkLst>
            <pc:docMk/>
            <pc:sldMk cId="3168808291" sldId="276"/>
            <ac:spMk id="12" creationId="{5D00E393-36EA-4984-9FC2-D668CDB17B3E}"/>
          </ac:spMkLst>
        </pc:spChg>
        <pc:spChg chg="add mod">
          <ac:chgData name="Mathilde Gaston-Mathe" userId="33961255-2519-4a90-bb4a-3cf9f77491e3" providerId="ADAL" clId="{97ED3578-E454-4834-8BD3-28EA688AF4C4}" dt="2020-06-15T12:57:41.242" v="407" actId="164"/>
          <ac:spMkLst>
            <pc:docMk/>
            <pc:sldMk cId="3168808291" sldId="276"/>
            <ac:spMk id="13" creationId="{684A0CBB-9377-45A0-938C-4E62C1F42339}"/>
          </ac:spMkLst>
        </pc:spChg>
        <pc:spChg chg="add mod">
          <ac:chgData name="Mathilde Gaston-Mathe" userId="33961255-2519-4a90-bb4a-3cf9f77491e3" providerId="ADAL" clId="{97ED3578-E454-4834-8BD3-28EA688AF4C4}" dt="2020-06-15T12:57:41.242" v="407" actId="164"/>
          <ac:spMkLst>
            <pc:docMk/>
            <pc:sldMk cId="3168808291" sldId="276"/>
            <ac:spMk id="14" creationId="{A4B3ECF1-04EA-4FC0-A42C-C12F9DB67A6F}"/>
          </ac:spMkLst>
        </pc:spChg>
        <pc:spChg chg="add mod">
          <ac:chgData name="Mathilde Gaston-Mathe" userId="33961255-2519-4a90-bb4a-3cf9f77491e3" providerId="ADAL" clId="{97ED3578-E454-4834-8BD3-28EA688AF4C4}" dt="2020-06-15T12:57:41.242" v="407" actId="164"/>
          <ac:spMkLst>
            <pc:docMk/>
            <pc:sldMk cId="3168808291" sldId="276"/>
            <ac:spMk id="15" creationId="{396F33E7-3077-4928-B897-1A3A261B5D0B}"/>
          </ac:spMkLst>
        </pc:spChg>
        <pc:spChg chg="add mod">
          <ac:chgData name="Mathilde Gaston-Mathe" userId="33961255-2519-4a90-bb4a-3cf9f77491e3" providerId="ADAL" clId="{97ED3578-E454-4834-8BD3-28EA688AF4C4}" dt="2020-06-15T12:57:41.242" v="407" actId="164"/>
          <ac:spMkLst>
            <pc:docMk/>
            <pc:sldMk cId="3168808291" sldId="276"/>
            <ac:spMk id="16" creationId="{07AE4B32-4E51-4AC4-B46C-F80569480737}"/>
          </ac:spMkLst>
        </pc:spChg>
        <pc:spChg chg="add mod">
          <ac:chgData name="Mathilde Gaston-Mathe" userId="33961255-2519-4a90-bb4a-3cf9f77491e3" providerId="ADAL" clId="{97ED3578-E454-4834-8BD3-28EA688AF4C4}" dt="2020-06-15T12:57:41.242" v="407" actId="164"/>
          <ac:spMkLst>
            <pc:docMk/>
            <pc:sldMk cId="3168808291" sldId="276"/>
            <ac:spMk id="28" creationId="{A670FD1B-2687-4133-AFED-5288B10AE5A1}"/>
          </ac:spMkLst>
        </pc:spChg>
        <pc:spChg chg="add mod">
          <ac:chgData name="Mathilde Gaston-Mathe" userId="33961255-2519-4a90-bb4a-3cf9f77491e3" providerId="ADAL" clId="{97ED3578-E454-4834-8BD3-28EA688AF4C4}" dt="2020-06-15T12:57:41.242" v="407" actId="164"/>
          <ac:spMkLst>
            <pc:docMk/>
            <pc:sldMk cId="3168808291" sldId="276"/>
            <ac:spMk id="29" creationId="{2E4DE38F-36E0-4A3B-9C64-03F42248C54E}"/>
          </ac:spMkLst>
        </pc:spChg>
        <pc:spChg chg="add">
          <ac:chgData name="Mathilde Gaston-Mathe" userId="33961255-2519-4a90-bb4a-3cf9f77491e3" providerId="ADAL" clId="{97ED3578-E454-4834-8BD3-28EA688AF4C4}" dt="2020-06-15T12:57:51.397" v="410"/>
          <ac:spMkLst>
            <pc:docMk/>
            <pc:sldMk cId="3168808291" sldId="276"/>
            <ac:spMk id="30" creationId="{C31EDD73-42B3-40CE-AFE0-3D8E37B07420}"/>
          </ac:spMkLst>
        </pc:spChg>
        <pc:grpChg chg="add mod">
          <ac:chgData name="Mathilde Gaston-Mathe" userId="33961255-2519-4a90-bb4a-3cf9f77491e3" providerId="ADAL" clId="{97ED3578-E454-4834-8BD3-28EA688AF4C4}" dt="2020-06-15T12:57:50.307" v="409" actId="1076"/>
          <ac:grpSpMkLst>
            <pc:docMk/>
            <pc:sldMk cId="3168808291" sldId="276"/>
            <ac:grpSpMk id="2" creationId="{DA68A911-5B7A-4F32-B428-682BA27EE82C}"/>
          </ac:grpSpMkLst>
        </pc:grpChg>
        <pc:grpChg chg="add mod">
          <ac:chgData name="Mathilde Gaston-Mathe" userId="33961255-2519-4a90-bb4a-3cf9f77491e3" providerId="ADAL" clId="{97ED3578-E454-4834-8BD3-28EA688AF4C4}" dt="2020-06-15T12:57:41.242" v="407" actId="164"/>
          <ac:grpSpMkLst>
            <pc:docMk/>
            <pc:sldMk cId="3168808291" sldId="276"/>
            <ac:grpSpMk id="17" creationId="{E24B2A88-CDB4-4794-8B40-F220A232A757}"/>
          </ac:grpSpMkLst>
        </pc:grpChg>
        <pc:picChg chg="add mod">
          <ac:chgData name="Mathilde Gaston-Mathe" userId="33961255-2519-4a90-bb4a-3cf9f77491e3" providerId="ADAL" clId="{97ED3578-E454-4834-8BD3-28EA688AF4C4}" dt="2020-06-15T12:57:41.242" v="407" actId="164"/>
          <ac:picMkLst>
            <pc:docMk/>
            <pc:sldMk cId="3168808291" sldId="276"/>
            <ac:picMk id="9" creationId="{E9B08CF3-C045-422C-90C7-4083016B91D1}"/>
          </ac:picMkLst>
        </pc:picChg>
        <pc:cxnChg chg="add mod">
          <ac:chgData name="Mathilde Gaston-Mathe" userId="33961255-2519-4a90-bb4a-3cf9f77491e3" providerId="ADAL" clId="{97ED3578-E454-4834-8BD3-28EA688AF4C4}" dt="2020-06-15T12:57:41.242" v="407" actId="164"/>
          <ac:cxnSpMkLst>
            <pc:docMk/>
            <pc:sldMk cId="3168808291" sldId="276"/>
            <ac:cxnSpMk id="7" creationId="{BB99E256-A510-44FE-8973-8D002A79BB6E}"/>
          </ac:cxnSpMkLst>
        </pc:cxnChg>
        <pc:cxnChg chg="add mod">
          <ac:chgData name="Mathilde Gaston-Mathe" userId="33961255-2519-4a90-bb4a-3cf9f77491e3" providerId="ADAL" clId="{97ED3578-E454-4834-8BD3-28EA688AF4C4}" dt="2020-06-15T12:57:41.242" v="407" actId="164"/>
          <ac:cxnSpMkLst>
            <pc:docMk/>
            <pc:sldMk cId="3168808291" sldId="276"/>
            <ac:cxnSpMk id="22" creationId="{84C7E5DD-36EB-45C0-A782-84630462F155}"/>
          </ac:cxnSpMkLst>
        </pc:cxnChg>
        <pc:cxnChg chg="add mod">
          <ac:chgData name="Mathilde Gaston-Mathe" userId="33961255-2519-4a90-bb4a-3cf9f77491e3" providerId="ADAL" clId="{97ED3578-E454-4834-8BD3-28EA688AF4C4}" dt="2020-06-15T12:57:41.242" v="407" actId="164"/>
          <ac:cxnSpMkLst>
            <pc:docMk/>
            <pc:sldMk cId="3168808291" sldId="276"/>
            <ac:cxnSpMk id="23" creationId="{0FA3DFA1-E859-494A-8A05-97A90F9D401F}"/>
          </ac:cxnSpMkLst>
        </pc:cxnChg>
        <pc:cxnChg chg="add mod">
          <ac:chgData name="Mathilde Gaston-Mathe" userId="33961255-2519-4a90-bb4a-3cf9f77491e3" providerId="ADAL" clId="{97ED3578-E454-4834-8BD3-28EA688AF4C4}" dt="2020-06-15T12:57:41.242" v="407" actId="164"/>
          <ac:cxnSpMkLst>
            <pc:docMk/>
            <pc:sldMk cId="3168808291" sldId="276"/>
            <ac:cxnSpMk id="24" creationId="{EE84521E-6C0A-4BB7-BA00-18151BBFE1F4}"/>
          </ac:cxnSpMkLst>
        </pc:cxnChg>
        <pc:cxnChg chg="add mod">
          <ac:chgData name="Mathilde Gaston-Mathe" userId="33961255-2519-4a90-bb4a-3cf9f77491e3" providerId="ADAL" clId="{97ED3578-E454-4834-8BD3-28EA688AF4C4}" dt="2020-06-15T12:57:41.242" v="407" actId="164"/>
          <ac:cxnSpMkLst>
            <pc:docMk/>
            <pc:sldMk cId="3168808291" sldId="276"/>
            <ac:cxnSpMk id="25" creationId="{EC11DBE7-2C5F-46D4-A253-E545FB337C47}"/>
          </ac:cxnSpMkLst>
        </pc:cxnChg>
        <pc:cxnChg chg="add mod">
          <ac:chgData name="Mathilde Gaston-Mathe" userId="33961255-2519-4a90-bb4a-3cf9f77491e3" providerId="ADAL" clId="{97ED3578-E454-4834-8BD3-28EA688AF4C4}" dt="2020-06-15T12:57:41.242" v="407" actId="164"/>
          <ac:cxnSpMkLst>
            <pc:docMk/>
            <pc:sldMk cId="3168808291" sldId="276"/>
            <ac:cxnSpMk id="26" creationId="{C4C7DDDD-90FB-40D1-8AA1-9A95DEE7FBE0}"/>
          </ac:cxnSpMkLst>
        </pc:cxnChg>
        <pc:cxnChg chg="add mod">
          <ac:chgData name="Mathilde Gaston-Mathe" userId="33961255-2519-4a90-bb4a-3cf9f77491e3" providerId="ADAL" clId="{97ED3578-E454-4834-8BD3-28EA688AF4C4}" dt="2020-06-15T12:57:41.242" v="407" actId="164"/>
          <ac:cxnSpMkLst>
            <pc:docMk/>
            <pc:sldMk cId="3168808291" sldId="276"/>
            <ac:cxnSpMk id="27" creationId="{7205F8EC-52DB-4497-ADF4-7166A544BE84}"/>
          </ac:cxnSpMkLst>
        </pc:cxnChg>
      </pc:sldChg>
      <pc:sldChg chg="addSp delSp modSp new mod">
        <pc:chgData name="Mathilde Gaston-Mathe" userId="33961255-2519-4a90-bb4a-3cf9f77491e3" providerId="ADAL" clId="{97ED3578-E454-4834-8BD3-28EA688AF4C4}" dt="2020-06-15T09:29:43.133" v="223"/>
        <pc:sldMkLst>
          <pc:docMk/>
          <pc:sldMk cId="1588857329" sldId="277"/>
        </pc:sldMkLst>
        <pc:spChg chg="del">
          <ac:chgData name="Mathilde Gaston-Mathe" userId="33961255-2519-4a90-bb4a-3cf9f77491e3" providerId="ADAL" clId="{97ED3578-E454-4834-8BD3-28EA688AF4C4}" dt="2020-06-15T09:23:26.369" v="89" actId="478"/>
          <ac:spMkLst>
            <pc:docMk/>
            <pc:sldMk cId="1588857329" sldId="277"/>
            <ac:spMk id="2" creationId="{83B02805-F0BE-4CAB-A061-87BF1695515F}"/>
          </ac:spMkLst>
        </pc:spChg>
        <pc:spChg chg="del">
          <ac:chgData name="Mathilde Gaston-Mathe" userId="33961255-2519-4a90-bb4a-3cf9f77491e3" providerId="ADAL" clId="{97ED3578-E454-4834-8BD3-28EA688AF4C4}" dt="2020-06-15T09:21:41.911" v="85" actId="478"/>
          <ac:spMkLst>
            <pc:docMk/>
            <pc:sldMk cId="1588857329" sldId="277"/>
            <ac:spMk id="3" creationId="{6224963C-E39A-42A6-8EA2-CD46C6A1B009}"/>
          </ac:spMkLst>
        </pc:spChg>
        <pc:spChg chg="add del mod">
          <ac:chgData name="Mathilde Gaston-Mathe" userId="33961255-2519-4a90-bb4a-3cf9f77491e3" providerId="ADAL" clId="{97ED3578-E454-4834-8BD3-28EA688AF4C4}" dt="2020-06-15T09:24:00.610" v="167" actId="478"/>
          <ac:spMkLst>
            <pc:docMk/>
            <pc:sldMk cId="1588857329" sldId="277"/>
            <ac:spMk id="4" creationId="{75E9B0D7-3BDA-4D82-AEFD-932A3E57A1E5}"/>
          </ac:spMkLst>
        </pc:spChg>
        <pc:spChg chg="add mod">
          <ac:chgData name="Mathilde Gaston-Mathe" userId="33961255-2519-4a90-bb4a-3cf9f77491e3" providerId="ADAL" clId="{97ED3578-E454-4834-8BD3-28EA688AF4C4}" dt="2020-06-15T09:28:13.719" v="213" actId="207"/>
          <ac:spMkLst>
            <pc:docMk/>
            <pc:sldMk cId="1588857329" sldId="277"/>
            <ac:spMk id="5" creationId="{A12349EC-3272-4988-B392-4491B23408F8}"/>
          </ac:spMkLst>
        </pc:spChg>
        <pc:spChg chg="add mod">
          <ac:chgData name="Mathilde Gaston-Mathe" userId="33961255-2519-4a90-bb4a-3cf9f77491e3" providerId="ADAL" clId="{97ED3578-E454-4834-8BD3-28EA688AF4C4}" dt="2020-06-15T09:28:05.907" v="212" actId="207"/>
          <ac:spMkLst>
            <pc:docMk/>
            <pc:sldMk cId="1588857329" sldId="277"/>
            <ac:spMk id="6" creationId="{106A77C5-5A92-4C5D-91CA-DFA55A1B125B}"/>
          </ac:spMkLst>
        </pc:spChg>
        <pc:spChg chg="add">
          <ac:chgData name="Mathilde Gaston-Mathe" userId="33961255-2519-4a90-bb4a-3cf9f77491e3" providerId="ADAL" clId="{97ED3578-E454-4834-8BD3-28EA688AF4C4}" dt="2020-06-15T09:23:23.324" v="88"/>
          <ac:spMkLst>
            <pc:docMk/>
            <pc:sldMk cId="1588857329" sldId="277"/>
            <ac:spMk id="7" creationId="{13577B94-D227-4B14-9F6D-D0DF2480F481}"/>
          </ac:spMkLst>
        </pc:spChg>
        <pc:spChg chg="add">
          <ac:chgData name="Mathilde Gaston-Mathe" userId="33961255-2519-4a90-bb4a-3cf9f77491e3" providerId="ADAL" clId="{97ED3578-E454-4834-8BD3-28EA688AF4C4}" dt="2020-06-15T09:23:23.324" v="88"/>
          <ac:spMkLst>
            <pc:docMk/>
            <pc:sldMk cId="1588857329" sldId="277"/>
            <ac:spMk id="8" creationId="{30797319-8628-42F0-80AA-9CCDE7A65CD4}"/>
          </ac:spMkLst>
        </pc:spChg>
        <pc:spChg chg="add mod">
          <ac:chgData name="Mathilde Gaston-Mathe" userId="33961255-2519-4a90-bb4a-3cf9f77491e3" providerId="ADAL" clId="{97ED3578-E454-4834-8BD3-28EA688AF4C4}" dt="2020-06-15T09:23:57.369" v="166" actId="27636"/>
          <ac:spMkLst>
            <pc:docMk/>
            <pc:sldMk cId="1588857329" sldId="277"/>
            <ac:spMk id="9" creationId="{4A305CB2-9F6F-4766-BB54-88447B1CD0B1}"/>
          </ac:spMkLst>
        </pc:spChg>
        <pc:spChg chg="add del">
          <ac:chgData name="Mathilde Gaston-Mathe" userId="33961255-2519-4a90-bb4a-3cf9f77491e3" providerId="ADAL" clId="{97ED3578-E454-4834-8BD3-28EA688AF4C4}" dt="2020-06-15T09:29:43.133" v="223"/>
          <ac:spMkLst>
            <pc:docMk/>
            <pc:sldMk cId="1588857329" sldId="277"/>
            <ac:spMk id="10" creationId="{01FA5975-88A5-41E8-9860-E1CAC97B353F}"/>
          </ac:spMkLst>
        </pc:spChg>
        <pc:spChg chg="add del">
          <ac:chgData name="Mathilde Gaston-Mathe" userId="33961255-2519-4a90-bb4a-3cf9f77491e3" providerId="ADAL" clId="{97ED3578-E454-4834-8BD3-28EA688AF4C4}" dt="2020-06-15T09:29:43.133" v="223"/>
          <ac:spMkLst>
            <pc:docMk/>
            <pc:sldMk cId="1588857329" sldId="277"/>
            <ac:spMk id="11" creationId="{79E7F727-3E9A-4E9A-9456-D99339655FE4}"/>
          </ac:spMkLst>
        </pc:spChg>
        <pc:spChg chg="add del">
          <ac:chgData name="Mathilde Gaston-Mathe" userId="33961255-2519-4a90-bb4a-3cf9f77491e3" providerId="ADAL" clId="{97ED3578-E454-4834-8BD3-28EA688AF4C4}" dt="2020-06-15T09:29:43.133" v="223"/>
          <ac:spMkLst>
            <pc:docMk/>
            <pc:sldMk cId="1588857329" sldId="277"/>
            <ac:spMk id="12" creationId="{4E4B6F3A-5CBD-49B7-91C6-81E78872C1DB}"/>
          </ac:spMkLst>
        </pc:spChg>
      </pc:sldChg>
      <pc:sldChg chg="addSp delSp modSp new mod">
        <pc:chgData name="Mathilde Gaston-Mathe" userId="33961255-2519-4a90-bb4a-3cf9f77491e3" providerId="ADAL" clId="{97ED3578-E454-4834-8BD3-28EA688AF4C4}" dt="2020-06-15T09:32:31.057" v="397" actId="20577"/>
        <pc:sldMkLst>
          <pc:docMk/>
          <pc:sldMk cId="353805578" sldId="278"/>
        </pc:sldMkLst>
        <pc:spChg chg="add del">
          <ac:chgData name="Mathilde Gaston-Mathe" userId="33961255-2519-4a90-bb4a-3cf9f77491e3" providerId="ADAL" clId="{97ED3578-E454-4834-8BD3-28EA688AF4C4}" dt="2020-06-15T09:30:49.551" v="288" actId="478"/>
          <ac:spMkLst>
            <pc:docMk/>
            <pc:sldMk cId="353805578" sldId="278"/>
            <ac:spMk id="2" creationId="{B020ABA7-777A-4951-B1AD-D5C513710EC5}"/>
          </ac:spMkLst>
        </pc:spChg>
        <pc:spChg chg="add del">
          <ac:chgData name="Mathilde Gaston-Mathe" userId="33961255-2519-4a90-bb4a-3cf9f77491e3" providerId="ADAL" clId="{97ED3578-E454-4834-8BD3-28EA688AF4C4}" dt="2020-06-15T09:30:49.551" v="288" actId="478"/>
          <ac:spMkLst>
            <pc:docMk/>
            <pc:sldMk cId="353805578" sldId="278"/>
            <ac:spMk id="3" creationId="{C38AA2C4-148E-4071-8671-2A0C5D4D41D5}"/>
          </ac:spMkLst>
        </pc:spChg>
        <pc:spChg chg="add mod">
          <ac:chgData name="Mathilde Gaston-Mathe" userId="33961255-2519-4a90-bb4a-3cf9f77491e3" providerId="ADAL" clId="{97ED3578-E454-4834-8BD3-28EA688AF4C4}" dt="2020-06-15T09:31:20.960" v="386" actId="20577"/>
          <ac:spMkLst>
            <pc:docMk/>
            <pc:sldMk cId="353805578" sldId="278"/>
            <ac:spMk id="4" creationId="{6952B7B0-D114-479E-A43E-AB1A6B901876}"/>
          </ac:spMkLst>
        </pc:spChg>
        <pc:spChg chg="add del mod">
          <ac:chgData name="Mathilde Gaston-Mathe" userId="33961255-2519-4a90-bb4a-3cf9f77491e3" providerId="ADAL" clId="{97ED3578-E454-4834-8BD3-28EA688AF4C4}" dt="2020-06-15T09:31:23.919" v="387" actId="478"/>
          <ac:spMkLst>
            <pc:docMk/>
            <pc:sldMk cId="353805578" sldId="278"/>
            <ac:spMk id="5" creationId="{3EE858D6-B48E-441C-9AB7-F08154B5682A}"/>
          </ac:spMkLst>
        </pc:spChg>
        <pc:spChg chg="add mod">
          <ac:chgData name="Mathilde Gaston-Mathe" userId="33961255-2519-4a90-bb4a-3cf9f77491e3" providerId="ADAL" clId="{97ED3578-E454-4834-8BD3-28EA688AF4C4}" dt="2020-06-15T09:32:12.970" v="394" actId="14100"/>
          <ac:spMkLst>
            <pc:docMk/>
            <pc:sldMk cId="353805578" sldId="278"/>
            <ac:spMk id="6" creationId="{58C559E6-8C49-4CEE-92A4-35A7C87FADE4}"/>
          </ac:spMkLst>
        </pc:spChg>
        <pc:spChg chg="add mod">
          <ac:chgData name="Mathilde Gaston-Mathe" userId="33961255-2519-4a90-bb4a-3cf9f77491e3" providerId="ADAL" clId="{97ED3578-E454-4834-8BD3-28EA688AF4C4}" dt="2020-06-15T09:32:31.057" v="397" actId="20577"/>
          <ac:spMkLst>
            <pc:docMk/>
            <pc:sldMk cId="353805578" sldId="278"/>
            <ac:spMk id="7" creationId="{EE3D1BE6-46D7-4267-95A1-043EBC152FBD}"/>
          </ac:spMkLst>
        </pc:spChg>
        <pc:spChg chg="add mod">
          <ac:chgData name="Mathilde Gaston-Mathe" userId="33961255-2519-4a90-bb4a-3cf9f77491e3" providerId="ADAL" clId="{97ED3578-E454-4834-8BD3-28EA688AF4C4}" dt="2020-06-15T09:32:12.970" v="394" actId="14100"/>
          <ac:spMkLst>
            <pc:docMk/>
            <pc:sldMk cId="353805578" sldId="278"/>
            <ac:spMk id="8" creationId="{127C187B-D971-4E53-9534-CC57F784212F}"/>
          </ac:spMkLst>
        </pc:spChg>
        <pc:spChg chg="add mod">
          <ac:chgData name="Mathilde Gaston-Mathe" userId="33961255-2519-4a90-bb4a-3cf9f77491e3" providerId="ADAL" clId="{97ED3578-E454-4834-8BD3-28EA688AF4C4}" dt="2020-06-15T09:32:12.970" v="394" actId="14100"/>
          <ac:spMkLst>
            <pc:docMk/>
            <pc:sldMk cId="353805578" sldId="278"/>
            <ac:spMk id="9" creationId="{6A8F2E2F-1A42-4221-B0F0-14FF681721A8}"/>
          </ac:spMkLst>
        </pc:spChg>
        <pc:spChg chg="add mod">
          <ac:chgData name="Mathilde Gaston-Mathe" userId="33961255-2519-4a90-bb4a-3cf9f77491e3" providerId="ADAL" clId="{97ED3578-E454-4834-8BD3-28EA688AF4C4}" dt="2020-06-15T09:32:22.098" v="395" actId="14100"/>
          <ac:spMkLst>
            <pc:docMk/>
            <pc:sldMk cId="353805578" sldId="278"/>
            <ac:spMk id="14" creationId="{21BE45A2-810A-43FB-AD48-D885C6A69DF5}"/>
          </ac:spMkLst>
        </pc:spChg>
        <pc:spChg chg="add mod">
          <ac:chgData name="Mathilde Gaston-Mathe" userId="33961255-2519-4a90-bb4a-3cf9f77491e3" providerId="ADAL" clId="{97ED3578-E454-4834-8BD3-28EA688AF4C4}" dt="2020-06-15T09:32:22.098" v="395" actId="14100"/>
          <ac:spMkLst>
            <pc:docMk/>
            <pc:sldMk cId="353805578" sldId="278"/>
            <ac:spMk id="15" creationId="{2440389C-FCE3-4626-B39C-4DF7EFFB84C1}"/>
          </ac:spMkLst>
        </pc:spChg>
        <pc:spChg chg="add mod">
          <ac:chgData name="Mathilde Gaston-Mathe" userId="33961255-2519-4a90-bb4a-3cf9f77491e3" providerId="ADAL" clId="{97ED3578-E454-4834-8BD3-28EA688AF4C4}" dt="2020-06-15T09:32:22.098" v="395" actId="14100"/>
          <ac:spMkLst>
            <pc:docMk/>
            <pc:sldMk cId="353805578" sldId="278"/>
            <ac:spMk id="16" creationId="{60D20A94-A67F-472B-AE1C-84DF5A05C97B}"/>
          </ac:spMkLst>
        </pc:spChg>
        <pc:spChg chg="add mod">
          <ac:chgData name="Mathilde Gaston-Mathe" userId="33961255-2519-4a90-bb4a-3cf9f77491e3" providerId="ADAL" clId="{97ED3578-E454-4834-8BD3-28EA688AF4C4}" dt="2020-06-15T09:32:22.098" v="395" actId="14100"/>
          <ac:spMkLst>
            <pc:docMk/>
            <pc:sldMk cId="353805578" sldId="278"/>
            <ac:spMk id="17" creationId="{D5271DAC-2E78-4C28-B693-1C25C4AE8573}"/>
          </ac:spMkLst>
        </pc:spChg>
        <pc:cxnChg chg="add mod">
          <ac:chgData name="Mathilde Gaston-Mathe" userId="33961255-2519-4a90-bb4a-3cf9f77491e3" providerId="ADAL" clId="{97ED3578-E454-4834-8BD3-28EA688AF4C4}" dt="2020-06-15T09:32:12.970" v="394" actId="14100"/>
          <ac:cxnSpMkLst>
            <pc:docMk/>
            <pc:sldMk cId="353805578" sldId="278"/>
            <ac:cxnSpMk id="10" creationId="{6E5D22F9-15D9-499F-8AE0-F9E2DD81F51E}"/>
          </ac:cxnSpMkLst>
        </pc:cxnChg>
        <pc:cxnChg chg="add mod">
          <ac:chgData name="Mathilde Gaston-Mathe" userId="33961255-2519-4a90-bb4a-3cf9f77491e3" providerId="ADAL" clId="{97ED3578-E454-4834-8BD3-28EA688AF4C4}" dt="2020-06-15T09:32:12.970" v="394" actId="14100"/>
          <ac:cxnSpMkLst>
            <pc:docMk/>
            <pc:sldMk cId="353805578" sldId="278"/>
            <ac:cxnSpMk id="11" creationId="{30C05CB8-EE6B-4363-8E13-3B6DF04216FC}"/>
          </ac:cxnSpMkLst>
        </pc:cxnChg>
        <pc:cxnChg chg="add mod">
          <ac:chgData name="Mathilde Gaston-Mathe" userId="33961255-2519-4a90-bb4a-3cf9f77491e3" providerId="ADAL" clId="{97ED3578-E454-4834-8BD3-28EA688AF4C4}" dt="2020-06-15T09:32:12.970" v="394" actId="14100"/>
          <ac:cxnSpMkLst>
            <pc:docMk/>
            <pc:sldMk cId="353805578" sldId="278"/>
            <ac:cxnSpMk id="12" creationId="{0D9CE8F4-3F94-4565-BC7C-1102A56B6329}"/>
          </ac:cxnSpMkLst>
        </pc:cxnChg>
        <pc:cxnChg chg="add mod">
          <ac:chgData name="Mathilde Gaston-Mathe" userId="33961255-2519-4a90-bb4a-3cf9f77491e3" providerId="ADAL" clId="{97ED3578-E454-4834-8BD3-28EA688AF4C4}" dt="2020-06-15T09:32:12.970" v="394" actId="14100"/>
          <ac:cxnSpMkLst>
            <pc:docMk/>
            <pc:sldMk cId="353805578" sldId="278"/>
            <ac:cxnSpMk id="13" creationId="{4044B1AA-18A9-4F8D-B1EF-08BAE6606A63}"/>
          </ac:cxnSpMkLst>
        </pc:cxnChg>
      </pc:sldChg>
      <pc:sldChg chg="addSp delSp modSp new mod">
        <pc:chgData name="Mathilde Gaston-Mathe" userId="33961255-2519-4a90-bb4a-3cf9f77491e3" providerId="ADAL" clId="{97ED3578-E454-4834-8BD3-28EA688AF4C4}" dt="2020-06-15T09:30:20.532" v="286" actId="1076"/>
        <pc:sldMkLst>
          <pc:docMk/>
          <pc:sldMk cId="2517781116" sldId="279"/>
        </pc:sldMkLst>
        <pc:spChg chg="add del mod">
          <ac:chgData name="Mathilde Gaston-Mathe" userId="33961255-2519-4a90-bb4a-3cf9f77491e3" providerId="ADAL" clId="{97ED3578-E454-4834-8BD3-28EA688AF4C4}" dt="2020-06-15T09:30:15.699" v="285" actId="478"/>
          <ac:spMkLst>
            <pc:docMk/>
            <pc:sldMk cId="2517781116" sldId="279"/>
            <ac:spMk id="2" creationId="{C553A2F4-5D7B-4A44-B9E7-454B8A3D1499}"/>
          </ac:spMkLst>
        </pc:spChg>
        <pc:spChg chg="add mod">
          <ac:chgData name="Mathilde Gaston-Mathe" userId="33961255-2519-4a90-bb4a-3cf9f77491e3" providerId="ADAL" clId="{97ED3578-E454-4834-8BD3-28EA688AF4C4}" dt="2020-06-15T09:30:20.532" v="286" actId="1076"/>
          <ac:spMkLst>
            <pc:docMk/>
            <pc:sldMk cId="2517781116" sldId="279"/>
            <ac:spMk id="3" creationId="{B199FB66-5FEB-4E4F-B75D-4C889922978D}"/>
          </ac:spMkLst>
        </pc:spChg>
        <pc:spChg chg="add">
          <ac:chgData name="Mathilde Gaston-Mathe" userId="33961255-2519-4a90-bb4a-3cf9f77491e3" providerId="ADAL" clId="{97ED3578-E454-4834-8BD3-28EA688AF4C4}" dt="2020-06-15T09:29:47.022" v="224"/>
          <ac:spMkLst>
            <pc:docMk/>
            <pc:sldMk cId="2517781116" sldId="279"/>
            <ac:spMk id="4" creationId="{904401B4-3C49-4DB9-A4BE-02BE0A8E11BF}"/>
          </ac:spMkLst>
        </pc:spChg>
        <pc:spChg chg="add">
          <ac:chgData name="Mathilde Gaston-Mathe" userId="33961255-2519-4a90-bb4a-3cf9f77491e3" providerId="ADAL" clId="{97ED3578-E454-4834-8BD3-28EA688AF4C4}" dt="2020-06-15T09:29:47.022" v="224"/>
          <ac:spMkLst>
            <pc:docMk/>
            <pc:sldMk cId="2517781116" sldId="279"/>
            <ac:spMk id="5" creationId="{66985D04-70AA-4278-A1C9-AACE6C7733A9}"/>
          </ac:spMkLst>
        </pc:spChg>
        <pc:spChg chg="add mod">
          <ac:chgData name="Mathilde Gaston-Mathe" userId="33961255-2519-4a90-bb4a-3cf9f77491e3" providerId="ADAL" clId="{97ED3578-E454-4834-8BD3-28EA688AF4C4}" dt="2020-06-15T09:30:12.419" v="284" actId="20577"/>
          <ac:spMkLst>
            <pc:docMk/>
            <pc:sldMk cId="2517781116" sldId="279"/>
            <ac:spMk id="6" creationId="{A6EEB74D-D46F-47FD-B04E-CE3A5FA963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542C9-35EB-4B53-8AB2-91A1197900F8}" type="datetimeFigureOut">
              <a:rPr lang="en-US" smtClean="0"/>
              <a:t>6/16/2020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2C0D8-7651-4BE4-8A8F-EF87065DE0E1}" type="slidenum">
              <a:rPr lang="en-US" smtClean="0"/>
              <a:t>‹#›</a:t>
            </a:fld>
            <a:endParaRPr lang="en-US"/>
          </a:p>
        </p:txBody>
      </p:sp>
    </p:spTree>
    <p:extLst>
      <p:ext uri="{BB962C8B-B14F-4D97-AF65-F5344CB8AC3E}">
        <p14:creationId xmlns:p14="http://schemas.microsoft.com/office/powerpoint/2010/main" val="288312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E2C3-9692-4BA0-B3C1-E45AAD3C15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8043B3-E0EF-4DA0-9B4E-345475636B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3373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70F1-520E-4E6C-B53D-A07694C581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1E1412-010E-4773-8D05-73E2F81F4C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E7B36-7C71-4F5E-8973-3C8B5039675D}"/>
              </a:ext>
            </a:extLst>
          </p:cNvPr>
          <p:cNvSpPr>
            <a:spLocks noGrp="1"/>
          </p:cNvSpPr>
          <p:nvPr>
            <p:ph type="dt" sz="half" idx="10"/>
          </p:nvPr>
        </p:nvSpPr>
        <p:spPr/>
        <p:txBody>
          <a:bodyPr/>
          <a:lstStyle/>
          <a:p>
            <a:fld id="{EFCBFA02-C7FB-4A75-9AA2-E23D529D0344}" type="datetime1">
              <a:rPr lang="en-US" smtClean="0"/>
              <a:t>6/16/2020</a:t>
            </a:fld>
            <a:endParaRPr lang="en-US"/>
          </a:p>
        </p:txBody>
      </p:sp>
      <p:sp>
        <p:nvSpPr>
          <p:cNvPr id="5" name="Footer Placeholder 4">
            <a:extLst>
              <a:ext uri="{FF2B5EF4-FFF2-40B4-BE49-F238E27FC236}">
                <a16:creationId xmlns:a16="http://schemas.microsoft.com/office/drawing/2014/main" id="{33D7985D-42C5-4EA2-9ECC-BCBEC2946E71}"/>
              </a:ext>
            </a:extLst>
          </p:cNvPr>
          <p:cNvSpPr>
            <a:spLocks noGrp="1"/>
          </p:cNvSpPr>
          <p:nvPr>
            <p:ph type="ftr" sz="quarter" idx="11"/>
          </p:nvPr>
        </p:nvSpPr>
        <p:spPr/>
        <p:txBody>
          <a:bodyPr/>
          <a:lstStyle/>
          <a:p>
            <a:r>
              <a:rPr lang="en-US"/>
              <a:t>Webinar 1 - Supporting MSMEs for economic resilience and sustainable development</a:t>
            </a:r>
          </a:p>
        </p:txBody>
      </p:sp>
      <p:sp>
        <p:nvSpPr>
          <p:cNvPr id="6" name="Slide Number Placeholder 5">
            <a:extLst>
              <a:ext uri="{FF2B5EF4-FFF2-40B4-BE49-F238E27FC236}">
                <a16:creationId xmlns:a16="http://schemas.microsoft.com/office/drawing/2014/main" id="{23F9F21B-D888-4B8E-BCEF-E78D762BEB27}"/>
              </a:ext>
            </a:extLst>
          </p:cNvPr>
          <p:cNvSpPr>
            <a:spLocks noGrp="1"/>
          </p:cNvSpPr>
          <p:nvPr>
            <p:ph type="sldNum" sz="quarter" idx="12"/>
          </p:nvPr>
        </p:nvSpPr>
        <p:spPr/>
        <p:txBody>
          <a:bodyPr/>
          <a:lstStyle/>
          <a:p>
            <a:fld id="{E2EF9C6F-7DE7-4BC4-81DE-2B33E6BD75D7}" type="slidenum">
              <a:rPr lang="en-US" smtClean="0"/>
              <a:t>‹#›</a:t>
            </a:fld>
            <a:endParaRPr lang="en-US"/>
          </a:p>
        </p:txBody>
      </p:sp>
    </p:spTree>
    <p:extLst>
      <p:ext uri="{BB962C8B-B14F-4D97-AF65-F5344CB8AC3E}">
        <p14:creationId xmlns:p14="http://schemas.microsoft.com/office/powerpoint/2010/main" val="221822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B0C5B-140F-4D82-BF9B-0CA0106A50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E36057-027E-4569-9138-BCAFB363A6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986F7-903C-416C-A08E-F557507247CB}"/>
              </a:ext>
            </a:extLst>
          </p:cNvPr>
          <p:cNvSpPr>
            <a:spLocks noGrp="1"/>
          </p:cNvSpPr>
          <p:nvPr>
            <p:ph type="dt" sz="half" idx="10"/>
          </p:nvPr>
        </p:nvSpPr>
        <p:spPr/>
        <p:txBody>
          <a:bodyPr/>
          <a:lstStyle/>
          <a:p>
            <a:fld id="{BBE6ADD1-EED3-4479-9F5F-37E20CA4CB6D}" type="datetime1">
              <a:rPr lang="en-US" smtClean="0"/>
              <a:t>6/16/2020</a:t>
            </a:fld>
            <a:endParaRPr lang="en-US"/>
          </a:p>
        </p:txBody>
      </p:sp>
      <p:sp>
        <p:nvSpPr>
          <p:cNvPr id="5" name="Footer Placeholder 4">
            <a:extLst>
              <a:ext uri="{FF2B5EF4-FFF2-40B4-BE49-F238E27FC236}">
                <a16:creationId xmlns:a16="http://schemas.microsoft.com/office/drawing/2014/main" id="{21EC171C-9129-4680-A4C3-274F2EA8C2E6}"/>
              </a:ext>
            </a:extLst>
          </p:cNvPr>
          <p:cNvSpPr>
            <a:spLocks noGrp="1"/>
          </p:cNvSpPr>
          <p:nvPr>
            <p:ph type="ftr" sz="quarter" idx="11"/>
          </p:nvPr>
        </p:nvSpPr>
        <p:spPr/>
        <p:txBody>
          <a:bodyPr/>
          <a:lstStyle/>
          <a:p>
            <a:r>
              <a:rPr lang="en-US"/>
              <a:t>Webinar 1 - Supporting MSMEs for economic resilience and sustainable development</a:t>
            </a:r>
          </a:p>
        </p:txBody>
      </p:sp>
      <p:sp>
        <p:nvSpPr>
          <p:cNvPr id="6" name="Slide Number Placeholder 5">
            <a:extLst>
              <a:ext uri="{FF2B5EF4-FFF2-40B4-BE49-F238E27FC236}">
                <a16:creationId xmlns:a16="http://schemas.microsoft.com/office/drawing/2014/main" id="{77837ACB-997F-48A5-977A-668B316E1578}"/>
              </a:ext>
            </a:extLst>
          </p:cNvPr>
          <p:cNvSpPr>
            <a:spLocks noGrp="1"/>
          </p:cNvSpPr>
          <p:nvPr>
            <p:ph type="sldNum" sz="quarter" idx="12"/>
          </p:nvPr>
        </p:nvSpPr>
        <p:spPr/>
        <p:txBody>
          <a:bodyPr/>
          <a:lstStyle/>
          <a:p>
            <a:fld id="{E2EF9C6F-7DE7-4BC4-81DE-2B33E6BD75D7}" type="slidenum">
              <a:rPr lang="en-US" smtClean="0"/>
              <a:t>‹#›</a:t>
            </a:fld>
            <a:endParaRPr lang="en-US"/>
          </a:p>
        </p:txBody>
      </p:sp>
    </p:spTree>
    <p:extLst>
      <p:ext uri="{BB962C8B-B14F-4D97-AF65-F5344CB8AC3E}">
        <p14:creationId xmlns:p14="http://schemas.microsoft.com/office/powerpoint/2010/main" val="3846137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2A54-858C-4943-A5D9-72D057BE80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B28EC-2DE9-48E5-82CD-ECE3B0A55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A2F9EA-8FE1-41E7-89A5-76498FAF0AA0}"/>
              </a:ext>
            </a:extLst>
          </p:cNvPr>
          <p:cNvSpPr>
            <a:spLocks noGrp="1"/>
          </p:cNvSpPr>
          <p:nvPr>
            <p:ph type="dt" sz="half" idx="10"/>
          </p:nvPr>
        </p:nvSpPr>
        <p:spPr/>
        <p:txBody>
          <a:bodyPr/>
          <a:lstStyle/>
          <a:p>
            <a:fld id="{FC8FD496-831A-469A-BBFE-385F80DAD0BE}" type="datetimeFigureOut">
              <a:rPr lang="en-US" smtClean="0"/>
              <a:t>6/16/2020</a:t>
            </a:fld>
            <a:endParaRPr lang="en-US"/>
          </a:p>
        </p:txBody>
      </p:sp>
      <p:sp>
        <p:nvSpPr>
          <p:cNvPr id="5" name="Footer Placeholder 4">
            <a:extLst>
              <a:ext uri="{FF2B5EF4-FFF2-40B4-BE49-F238E27FC236}">
                <a16:creationId xmlns:a16="http://schemas.microsoft.com/office/drawing/2014/main" id="{9CB73C75-A878-40CA-900F-97E9603FE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EC364-CCF9-4970-BC6E-C781D9EE2229}"/>
              </a:ext>
            </a:extLst>
          </p:cNvPr>
          <p:cNvSpPr>
            <a:spLocks noGrp="1"/>
          </p:cNvSpPr>
          <p:nvPr>
            <p:ph type="sldNum" sz="quarter" idx="12"/>
          </p:nvPr>
        </p:nvSpPr>
        <p:spPr/>
        <p:txBody>
          <a:bodyPr/>
          <a:lstStyle/>
          <a:p>
            <a:fld id="{22B303C0-B5F7-4B74-92CC-8F3EE6B3A9D1}" type="slidenum">
              <a:rPr lang="en-US" smtClean="0"/>
              <a:t>‹#›</a:t>
            </a:fld>
            <a:endParaRPr lang="en-US"/>
          </a:p>
        </p:txBody>
      </p:sp>
    </p:spTree>
    <p:extLst>
      <p:ext uri="{BB962C8B-B14F-4D97-AF65-F5344CB8AC3E}">
        <p14:creationId xmlns:p14="http://schemas.microsoft.com/office/powerpoint/2010/main" val="1232659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376E-4A1C-4C67-AD36-B1C2F49A8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D3B88-2AF6-4F47-818B-23E1BB8D9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934A-81F8-4A18-99FA-25DE6C04EE4A}"/>
              </a:ext>
            </a:extLst>
          </p:cNvPr>
          <p:cNvSpPr>
            <a:spLocks noGrp="1"/>
          </p:cNvSpPr>
          <p:nvPr>
            <p:ph type="dt" sz="half" idx="10"/>
          </p:nvPr>
        </p:nvSpPr>
        <p:spPr/>
        <p:txBody>
          <a:bodyPr/>
          <a:lstStyle/>
          <a:p>
            <a:fld id="{FC8FD496-831A-469A-BBFE-385F80DAD0BE}" type="datetimeFigureOut">
              <a:rPr lang="en-US" smtClean="0"/>
              <a:t>6/16/2020</a:t>
            </a:fld>
            <a:endParaRPr lang="en-US"/>
          </a:p>
        </p:txBody>
      </p:sp>
      <p:sp>
        <p:nvSpPr>
          <p:cNvPr id="5" name="Footer Placeholder 4">
            <a:extLst>
              <a:ext uri="{FF2B5EF4-FFF2-40B4-BE49-F238E27FC236}">
                <a16:creationId xmlns:a16="http://schemas.microsoft.com/office/drawing/2014/main" id="{52F4A294-A839-403B-B6CC-07B01D027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4B0E8-2ABA-49CF-9F70-F8F67C09085F}"/>
              </a:ext>
            </a:extLst>
          </p:cNvPr>
          <p:cNvSpPr>
            <a:spLocks noGrp="1"/>
          </p:cNvSpPr>
          <p:nvPr>
            <p:ph type="sldNum" sz="quarter" idx="12"/>
          </p:nvPr>
        </p:nvSpPr>
        <p:spPr/>
        <p:txBody>
          <a:bodyPr/>
          <a:lstStyle/>
          <a:p>
            <a:fld id="{22B303C0-B5F7-4B74-92CC-8F3EE6B3A9D1}" type="slidenum">
              <a:rPr lang="en-US" smtClean="0"/>
              <a:t>‹#›</a:t>
            </a:fld>
            <a:endParaRPr lang="en-US"/>
          </a:p>
        </p:txBody>
      </p:sp>
    </p:spTree>
    <p:extLst>
      <p:ext uri="{BB962C8B-B14F-4D97-AF65-F5344CB8AC3E}">
        <p14:creationId xmlns:p14="http://schemas.microsoft.com/office/powerpoint/2010/main" val="2662926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DCDB-E3D1-49BC-BC33-C937ECE241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159CAD-89BC-4D33-9B33-6CAD7D94B4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C6A12-3524-43C3-94BE-9054D56E92C7}"/>
              </a:ext>
            </a:extLst>
          </p:cNvPr>
          <p:cNvSpPr>
            <a:spLocks noGrp="1"/>
          </p:cNvSpPr>
          <p:nvPr>
            <p:ph type="dt" sz="half" idx="10"/>
          </p:nvPr>
        </p:nvSpPr>
        <p:spPr/>
        <p:txBody>
          <a:bodyPr/>
          <a:lstStyle/>
          <a:p>
            <a:fld id="{FC8FD496-831A-469A-BBFE-385F80DAD0BE}" type="datetimeFigureOut">
              <a:rPr lang="en-US" smtClean="0"/>
              <a:t>6/16/2020</a:t>
            </a:fld>
            <a:endParaRPr lang="en-US"/>
          </a:p>
        </p:txBody>
      </p:sp>
      <p:sp>
        <p:nvSpPr>
          <p:cNvPr id="5" name="Footer Placeholder 4">
            <a:extLst>
              <a:ext uri="{FF2B5EF4-FFF2-40B4-BE49-F238E27FC236}">
                <a16:creationId xmlns:a16="http://schemas.microsoft.com/office/drawing/2014/main" id="{5141ED14-CEE6-489A-902E-3F46414C3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CC631-6C54-4757-AE89-7B78EE361F73}"/>
              </a:ext>
            </a:extLst>
          </p:cNvPr>
          <p:cNvSpPr>
            <a:spLocks noGrp="1"/>
          </p:cNvSpPr>
          <p:nvPr>
            <p:ph type="sldNum" sz="quarter" idx="12"/>
          </p:nvPr>
        </p:nvSpPr>
        <p:spPr/>
        <p:txBody>
          <a:bodyPr/>
          <a:lstStyle/>
          <a:p>
            <a:fld id="{22B303C0-B5F7-4B74-92CC-8F3EE6B3A9D1}" type="slidenum">
              <a:rPr lang="en-US" smtClean="0"/>
              <a:t>‹#›</a:t>
            </a:fld>
            <a:endParaRPr lang="en-US"/>
          </a:p>
        </p:txBody>
      </p:sp>
    </p:spTree>
    <p:extLst>
      <p:ext uri="{BB962C8B-B14F-4D97-AF65-F5344CB8AC3E}">
        <p14:creationId xmlns:p14="http://schemas.microsoft.com/office/powerpoint/2010/main" val="1129693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27F7-1663-4B63-8F9C-CFCD9C074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3FE43-2B41-4512-9848-8F96A97A02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5FADE9-AD7F-48F5-A536-743A517F35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1FB405-C8F3-4866-94E7-BE6A6E2B3CB8}"/>
              </a:ext>
            </a:extLst>
          </p:cNvPr>
          <p:cNvSpPr>
            <a:spLocks noGrp="1"/>
          </p:cNvSpPr>
          <p:nvPr>
            <p:ph type="dt" sz="half" idx="10"/>
          </p:nvPr>
        </p:nvSpPr>
        <p:spPr/>
        <p:txBody>
          <a:bodyPr/>
          <a:lstStyle/>
          <a:p>
            <a:fld id="{FC8FD496-831A-469A-BBFE-385F80DAD0BE}" type="datetimeFigureOut">
              <a:rPr lang="en-US" smtClean="0"/>
              <a:t>6/16/2020</a:t>
            </a:fld>
            <a:endParaRPr lang="en-US"/>
          </a:p>
        </p:txBody>
      </p:sp>
      <p:sp>
        <p:nvSpPr>
          <p:cNvPr id="6" name="Footer Placeholder 5">
            <a:extLst>
              <a:ext uri="{FF2B5EF4-FFF2-40B4-BE49-F238E27FC236}">
                <a16:creationId xmlns:a16="http://schemas.microsoft.com/office/drawing/2014/main" id="{136F9466-B644-47A7-8637-BEC6E7540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6ABB3-466B-4985-A42D-D452DA41BA9E}"/>
              </a:ext>
            </a:extLst>
          </p:cNvPr>
          <p:cNvSpPr>
            <a:spLocks noGrp="1"/>
          </p:cNvSpPr>
          <p:nvPr>
            <p:ph type="sldNum" sz="quarter" idx="12"/>
          </p:nvPr>
        </p:nvSpPr>
        <p:spPr/>
        <p:txBody>
          <a:bodyPr/>
          <a:lstStyle/>
          <a:p>
            <a:fld id="{22B303C0-B5F7-4B74-92CC-8F3EE6B3A9D1}" type="slidenum">
              <a:rPr lang="en-US" smtClean="0"/>
              <a:t>‹#›</a:t>
            </a:fld>
            <a:endParaRPr lang="en-US"/>
          </a:p>
        </p:txBody>
      </p:sp>
    </p:spTree>
    <p:extLst>
      <p:ext uri="{BB962C8B-B14F-4D97-AF65-F5344CB8AC3E}">
        <p14:creationId xmlns:p14="http://schemas.microsoft.com/office/powerpoint/2010/main" val="181579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2398-05FD-46C0-B3B6-5601EA70C3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70F4B-1877-4AE2-9177-C7A735F1F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537AB1-B411-420F-931F-56D710AD3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B55A0-B8FA-4DD1-BC58-A3B61F37A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CB1E52-E36F-4AB7-9F47-AA9A52EAD2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C5B6EA-7FE6-4D13-BD95-BA0EE9F02E57}"/>
              </a:ext>
            </a:extLst>
          </p:cNvPr>
          <p:cNvSpPr>
            <a:spLocks noGrp="1"/>
          </p:cNvSpPr>
          <p:nvPr>
            <p:ph type="dt" sz="half" idx="10"/>
          </p:nvPr>
        </p:nvSpPr>
        <p:spPr/>
        <p:txBody>
          <a:bodyPr/>
          <a:lstStyle/>
          <a:p>
            <a:fld id="{FC8FD496-831A-469A-BBFE-385F80DAD0BE}" type="datetimeFigureOut">
              <a:rPr lang="en-US" smtClean="0"/>
              <a:t>6/16/2020</a:t>
            </a:fld>
            <a:endParaRPr lang="en-US"/>
          </a:p>
        </p:txBody>
      </p:sp>
      <p:sp>
        <p:nvSpPr>
          <p:cNvPr id="8" name="Footer Placeholder 7">
            <a:extLst>
              <a:ext uri="{FF2B5EF4-FFF2-40B4-BE49-F238E27FC236}">
                <a16:creationId xmlns:a16="http://schemas.microsoft.com/office/drawing/2014/main" id="{F29B1C8C-6853-41E9-BDAF-BF8703A78F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02424B-9794-48DB-9E59-D806AD953D08}"/>
              </a:ext>
            </a:extLst>
          </p:cNvPr>
          <p:cNvSpPr>
            <a:spLocks noGrp="1"/>
          </p:cNvSpPr>
          <p:nvPr>
            <p:ph type="sldNum" sz="quarter" idx="12"/>
          </p:nvPr>
        </p:nvSpPr>
        <p:spPr/>
        <p:txBody>
          <a:bodyPr/>
          <a:lstStyle/>
          <a:p>
            <a:fld id="{22B303C0-B5F7-4B74-92CC-8F3EE6B3A9D1}" type="slidenum">
              <a:rPr lang="en-US" smtClean="0"/>
              <a:t>‹#›</a:t>
            </a:fld>
            <a:endParaRPr lang="en-US"/>
          </a:p>
        </p:txBody>
      </p:sp>
    </p:spTree>
    <p:extLst>
      <p:ext uri="{BB962C8B-B14F-4D97-AF65-F5344CB8AC3E}">
        <p14:creationId xmlns:p14="http://schemas.microsoft.com/office/powerpoint/2010/main" val="2078113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F722-6696-41AD-A3E6-59EE8BC263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07C30F-725C-4AAF-B999-CD9F997AE672}"/>
              </a:ext>
            </a:extLst>
          </p:cNvPr>
          <p:cNvSpPr>
            <a:spLocks noGrp="1"/>
          </p:cNvSpPr>
          <p:nvPr>
            <p:ph type="dt" sz="half" idx="10"/>
          </p:nvPr>
        </p:nvSpPr>
        <p:spPr/>
        <p:txBody>
          <a:bodyPr/>
          <a:lstStyle/>
          <a:p>
            <a:fld id="{FC8FD496-831A-469A-BBFE-385F80DAD0BE}" type="datetimeFigureOut">
              <a:rPr lang="en-US" smtClean="0"/>
              <a:t>6/16/2020</a:t>
            </a:fld>
            <a:endParaRPr lang="en-US"/>
          </a:p>
        </p:txBody>
      </p:sp>
      <p:sp>
        <p:nvSpPr>
          <p:cNvPr id="4" name="Footer Placeholder 3">
            <a:extLst>
              <a:ext uri="{FF2B5EF4-FFF2-40B4-BE49-F238E27FC236}">
                <a16:creationId xmlns:a16="http://schemas.microsoft.com/office/drawing/2014/main" id="{A210725C-3E90-41D1-B112-6C4EB18FE6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A61053-084E-4AB3-8167-DEFB9437C651}"/>
              </a:ext>
            </a:extLst>
          </p:cNvPr>
          <p:cNvSpPr>
            <a:spLocks noGrp="1"/>
          </p:cNvSpPr>
          <p:nvPr>
            <p:ph type="sldNum" sz="quarter" idx="12"/>
          </p:nvPr>
        </p:nvSpPr>
        <p:spPr/>
        <p:txBody>
          <a:bodyPr/>
          <a:lstStyle/>
          <a:p>
            <a:fld id="{22B303C0-B5F7-4B74-92CC-8F3EE6B3A9D1}" type="slidenum">
              <a:rPr lang="en-US" smtClean="0"/>
              <a:t>‹#›</a:t>
            </a:fld>
            <a:endParaRPr lang="en-US"/>
          </a:p>
        </p:txBody>
      </p:sp>
    </p:spTree>
    <p:extLst>
      <p:ext uri="{BB962C8B-B14F-4D97-AF65-F5344CB8AC3E}">
        <p14:creationId xmlns:p14="http://schemas.microsoft.com/office/powerpoint/2010/main" val="3347136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7ADCE5-4863-4951-AD80-B90AE5C8B30A}"/>
              </a:ext>
            </a:extLst>
          </p:cNvPr>
          <p:cNvSpPr>
            <a:spLocks noGrp="1"/>
          </p:cNvSpPr>
          <p:nvPr>
            <p:ph type="dt" sz="half" idx="10"/>
          </p:nvPr>
        </p:nvSpPr>
        <p:spPr/>
        <p:txBody>
          <a:bodyPr/>
          <a:lstStyle/>
          <a:p>
            <a:fld id="{FC8FD496-831A-469A-BBFE-385F80DAD0BE}" type="datetimeFigureOut">
              <a:rPr lang="en-US" smtClean="0"/>
              <a:t>6/16/2020</a:t>
            </a:fld>
            <a:endParaRPr lang="en-US"/>
          </a:p>
        </p:txBody>
      </p:sp>
      <p:sp>
        <p:nvSpPr>
          <p:cNvPr id="3" name="Footer Placeholder 2">
            <a:extLst>
              <a:ext uri="{FF2B5EF4-FFF2-40B4-BE49-F238E27FC236}">
                <a16:creationId xmlns:a16="http://schemas.microsoft.com/office/drawing/2014/main" id="{A3A3C92B-8FE4-49A7-9345-3AA3CF09D3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D854B3-3D0D-4C93-A75A-47F80EDB4A32}"/>
              </a:ext>
            </a:extLst>
          </p:cNvPr>
          <p:cNvSpPr>
            <a:spLocks noGrp="1"/>
          </p:cNvSpPr>
          <p:nvPr>
            <p:ph type="sldNum" sz="quarter" idx="12"/>
          </p:nvPr>
        </p:nvSpPr>
        <p:spPr/>
        <p:txBody>
          <a:bodyPr/>
          <a:lstStyle/>
          <a:p>
            <a:fld id="{22B303C0-B5F7-4B74-92CC-8F3EE6B3A9D1}" type="slidenum">
              <a:rPr lang="en-US" smtClean="0"/>
              <a:t>‹#›</a:t>
            </a:fld>
            <a:endParaRPr lang="en-US"/>
          </a:p>
        </p:txBody>
      </p:sp>
    </p:spTree>
    <p:extLst>
      <p:ext uri="{BB962C8B-B14F-4D97-AF65-F5344CB8AC3E}">
        <p14:creationId xmlns:p14="http://schemas.microsoft.com/office/powerpoint/2010/main" val="3293795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E57F-6690-422F-9211-831090236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49B514-84CC-454A-A1BD-0F059C23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D677B9-A674-4EED-BF71-EAE73D9AE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91237-4768-4435-A08E-F75C17380670}"/>
              </a:ext>
            </a:extLst>
          </p:cNvPr>
          <p:cNvSpPr>
            <a:spLocks noGrp="1"/>
          </p:cNvSpPr>
          <p:nvPr>
            <p:ph type="dt" sz="half" idx="10"/>
          </p:nvPr>
        </p:nvSpPr>
        <p:spPr/>
        <p:txBody>
          <a:bodyPr/>
          <a:lstStyle/>
          <a:p>
            <a:fld id="{FC8FD496-831A-469A-BBFE-385F80DAD0BE}" type="datetimeFigureOut">
              <a:rPr lang="en-US" smtClean="0"/>
              <a:t>6/16/2020</a:t>
            </a:fld>
            <a:endParaRPr lang="en-US"/>
          </a:p>
        </p:txBody>
      </p:sp>
      <p:sp>
        <p:nvSpPr>
          <p:cNvPr id="6" name="Footer Placeholder 5">
            <a:extLst>
              <a:ext uri="{FF2B5EF4-FFF2-40B4-BE49-F238E27FC236}">
                <a16:creationId xmlns:a16="http://schemas.microsoft.com/office/drawing/2014/main" id="{3C36FA54-0D2B-42B2-910C-9AF2A7FDD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437B8-4DE5-40D8-94B1-6986D41234EE}"/>
              </a:ext>
            </a:extLst>
          </p:cNvPr>
          <p:cNvSpPr>
            <a:spLocks noGrp="1"/>
          </p:cNvSpPr>
          <p:nvPr>
            <p:ph type="sldNum" sz="quarter" idx="12"/>
          </p:nvPr>
        </p:nvSpPr>
        <p:spPr/>
        <p:txBody>
          <a:bodyPr/>
          <a:lstStyle/>
          <a:p>
            <a:fld id="{22B303C0-B5F7-4B74-92CC-8F3EE6B3A9D1}" type="slidenum">
              <a:rPr lang="en-US" smtClean="0"/>
              <a:t>‹#›</a:t>
            </a:fld>
            <a:endParaRPr lang="en-US"/>
          </a:p>
        </p:txBody>
      </p:sp>
    </p:spTree>
    <p:extLst>
      <p:ext uri="{BB962C8B-B14F-4D97-AF65-F5344CB8AC3E}">
        <p14:creationId xmlns:p14="http://schemas.microsoft.com/office/powerpoint/2010/main" val="303119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6CA4-5B5D-4939-B15A-AFA7AECF0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6C13C-BBC8-4846-A611-EEAFD41CA4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C1A43-1507-42AB-9C63-D3E2E0BD1619}"/>
              </a:ext>
            </a:extLst>
          </p:cNvPr>
          <p:cNvSpPr>
            <a:spLocks noGrp="1"/>
          </p:cNvSpPr>
          <p:nvPr>
            <p:ph type="dt" sz="half" idx="10"/>
          </p:nvPr>
        </p:nvSpPr>
        <p:spPr/>
        <p:txBody>
          <a:bodyPr/>
          <a:lstStyle/>
          <a:p>
            <a:fld id="{5E30ADFF-AA7B-480F-9E8F-24D1D33BC137}" type="datetime1">
              <a:rPr lang="en-US" smtClean="0"/>
              <a:t>6/16/2020</a:t>
            </a:fld>
            <a:endParaRPr lang="en-US"/>
          </a:p>
        </p:txBody>
      </p:sp>
      <p:sp>
        <p:nvSpPr>
          <p:cNvPr id="5" name="Footer Placeholder 4">
            <a:extLst>
              <a:ext uri="{FF2B5EF4-FFF2-40B4-BE49-F238E27FC236}">
                <a16:creationId xmlns:a16="http://schemas.microsoft.com/office/drawing/2014/main" id="{5E1D225B-08B0-4C4E-ADBE-133553E541B4}"/>
              </a:ext>
            </a:extLst>
          </p:cNvPr>
          <p:cNvSpPr>
            <a:spLocks noGrp="1"/>
          </p:cNvSpPr>
          <p:nvPr>
            <p:ph type="ftr" sz="quarter" idx="11"/>
          </p:nvPr>
        </p:nvSpPr>
        <p:spPr/>
        <p:txBody>
          <a:bodyPr/>
          <a:lstStyle/>
          <a:p>
            <a:r>
              <a:rPr lang="en-US"/>
              <a:t>Webinar 1 - Supporting MSMEs for economic resilience and sustainable development</a:t>
            </a:r>
          </a:p>
        </p:txBody>
      </p:sp>
      <p:sp>
        <p:nvSpPr>
          <p:cNvPr id="6" name="Slide Number Placeholder 5">
            <a:extLst>
              <a:ext uri="{FF2B5EF4-FFF2-40B4-BE49-F238E27FC236}">
                <a16:creationId xmlns:a16="http://schemas.microsoft.com/office/drawing/2014/main" id="{9B12B532-D79D-442A-8ED2-8375386B426C}"/>
              </a:ext>
            </a:extLst>
          </p:cNvPr>
          <p:cNvSpPr>
            <a:spLocks noGrp="1"/>
          </p:cNvSpPr>
          <p:nvPr>
            <p:ph type="sldNum" sz="quarter" idx="12"/>
          </p:nvPr>
        </p:nvSpPr>
        <p:spPr/>
        <p:txBody>
          <a:bodyPr/>
          <a:lstStyle/>
          <a:p>
            <a:fld id="{E2EF9C6F-7DE7-4BC4-81DE-2B33E6BD75D7}" type="slidenum">
              <a:rPr lang="en-US" smtClean="0"/>
              <a:t>‹#›</a:t>
            </a:fld>
            <a:endParaRPr lang="en-US"/>
          </a:p>
        </p:txBody>
      </p:sp>
    </p:spTree>
    <p:extLst>
      <p:ext uri="{BB962C8B-B14F-4D97-AF65-F5344CB8AC3E}">
        <p14:creationId xmlns:p14="http://schemas.microsoft.com/office/powerpoint/2010/main" val="18393225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3C02-138F-48B1-AB9F-202460DBA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3EDCE7-45DF-4A61-B20D-FB24FD445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777F5-6406-4ABD-AD26-F532BA5E4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D7BED-F4C2-4213-AEF2-CF5451BDEA49}"/>
              </a:ext>
            </a:extLst>
          </p:cNvPr>
          <p:cNvSpPr>
            <a:spLocks noGrp="1"/>
          </p:cNvSpPr>
          <p:nvPr>
            <p:ph type="dt" sz="half" idx="10"/>
          </p:nvPr>
        </p:nvSpPr>
        <p:spPr/>
        <p:txBody>
          <a:bodyPr/>
          <a:lstStyle/>
          <a:p>
            <a:fld id="{FC8FD496-831A-469A-BBFE-385F80DAD0BE}" type="datetimeFigureOut">
              <a:rPr lang="en-US" smtClean="0"/>
              <a:t>6/16/2020</a:t>
            </a:fld>
            <a:endParaRPr lang="en-US"/>
          </a:p>
        </p:txBody>
      </p:sp>
      <p:sp>
        <p:nvSpPr>
          <p:cNvPr id="6" name="Footer Placeholder 5">
            <a:extLst>
              <a:ext uri="{FF2B5EF4-FFF2-40B4-BE49-F238E27FC236}">
                <a16:creationId xmlns:a16="http://schemas.microsoft.com/office/drawing/2014/main" id="{19D04995-4234-4A42-B414-C76EA4438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1E5414-4E90-4E83-920B-897CE448E812}"/>
              </a:ext>
            </a:extLst>
          </p:cNvPr>
          <p:cNvSpPr>
            <a:spLocks noGrp="1"/>
          </p:cNvSpPr>
          <p:nvPr>
            <p:ph type="sldNum" sz="quarter" idx="12"/>
          </p:nvPr>
        </p:nvSpPr>
        <p:spPr/>
        <p:txBody>
          <a:bodyPr/>
          <a:lstStyle/>
          <a:p>
            <a:fld id="{22B303C0-B5F7-4B74-92CC-8F3EE6B3A9D1}" type="slidenum">
              <a:rPr lang="en-US" smtClean="0"/>
              <a:t>‹#›</a:t>
            </a:fld>
            <a:endParaRPr lang="en-US"/>
          </a:p>
        </p:txBody>
      </p:sp>
    </p:spTree>
    <p:extLst>
      <p:ext uri="{BB962C8B-B14F-4D97-AF65-F5344CB8AC3E}">
        <p14:creationId xmlns:p14="http://schemas.microsoft.com/office/powerpoint/2010/main" val="1116760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169C-E40B-452B-8F9E-3D03EDD31F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EC960-D6E5-477A-9DD3-AA818B131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3BC48-3D20-48F2-9D9D-00AF5B0BCBD6}"/>
              </a:ext>
            </a:extLst>
          </p:cNvPr>
          <p:cNvSpPr>
            <a:spLocks noGrp="1"/>
          </p:cNvSpPr>
          <p:nvPr>
            <p:ph type="dt" sz="half" idx="10"/>
          </p:nvPr>
        </p:nvSpPr>
        <p:spPr/>
        <p:txBody>
          <a:bodyPr/>
          <a:lstStyle/>
          <a:p>
            <a:fld id="{FC8FD496-831A-469A-BBFE-385F80DAD0BE}" type="datetimeFigureOut">
              <a:rPr lang="en-US" smtClean="0"/>
              <a:t>6/16/2020</a:t>
            </a:fld>
            <a:endParaRPr lang="en-US"/>
          </a:p>
        </p:txBody>
      </p:sp>
      <p:sp>
        <p:nvSpPr>
          <p:cNvPr id="5" name="Footer Placeholder 4">
            <a:extLst>
              <a:ext uri="{FF2B5EF4-FFF2-40B4-BE49-F238E27FC236}">
                <a16:creationId xmlns:a16="http://schemas.microsoft.com/office/drawing/2014/main" id="{90D65BA0-FBE7-4A05-A85A-2442B8B52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82D84-7AE6-405F-AEDD-C2C0716259DE}"/>
              </a:ext>
            </a:extLst>
          </p:cNvPr>
          <p:cNvSpPr>
            <a:spLocks noGrp="1"/>
          </p:cNvSpPr>
          <p:nvPr>
            <p:ph type="sldNum" sz="quarter" idx="12"/>
          </p:nvPr>
        </p:nvSpPr>
        <p:spPr/>
        <p:txBody>
          <a:bodyPr/>
          <a:lstStyle/>
          <a:p>
            <a:fld id="{22B303C0-B5F7-4B74-92CC-8F3EE6B3A9D1}" type="slidenum">
              <a:rPr lang="en-US" smtClean="0"/>
              <a:t>‹#›</a:t>
            </a:fld>
            <a:endParaRPr lang="en-US"/>
          </a:p>
        </p:txBody>
      </p:sp>
    </p:spTree>
    <p:extLst>
      <p:ext uri="{BB962C8B-B14F-4D97-AF65-F5344CB8AC3E}">
        <p14:creationId xmlns:p14="http://schemas.microsoft.com/office/powerpoint/2010/main" val="1349051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827749-0051-4EBD-93C1-97AE46C7EB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2A61E8-B0B3-48D3-AD18-7F35BCD918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FCAD5-6EFE-401E-A025-8A9A14E3A07C}"/>
              </a:ext>
            </a:extLst>
          </p:cNvPr>
          <p:cNvSpPr>
            <a:spLocks noGrp="1"/>
          </p:cNvSpPr>
          <p:nvPr>
            <p:ph type="dt" sz="half" idx="10"/>
          </p:nvPr>
        </p:nvSpPr>
        <p:spPr/>
        <p:txBody>
          <a:bodyPr/>
          <a:lstStyle/>
          <a:p>
            <a:fld id="{FC8FD496-831A-469A-BBFE-385F80DAD0BE}" type="datetimeFigureOut">
              <a:rPr lang="en-US" smtClean="0"/>
              <a:t>6/16/2020</a:t>
            </a:fld>
            <a:endParaRPr lang="en-US"/>
          </a:p>
        </p:txBody>
      </p:sp>
      <p:sp>
        <p:nvSpPr>
          <p:cNvPr id="5" name="Footer Placeholder 4">
            <a:extLst>
              <a:ext uri="{FF2B5EF4-FFF2-40B4-BE49-F238E27FC236}">
                <a16:creationId xmlns:a16="http://schemas.microsoft.com/office/drawing/2014/main" id="{86159774-F6C0-47E5-AAF5-A7D6E9B2B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A30CC-BE79-49B4-A953-2B66FB6E2E6E}"/>
              </a:ext>
            </a:extLst>
          </p:cNvPr>
          <p:cNvSpPr>
            <a:spLocks noGrp="1"/>
          </p:cNvSpPr>
          <p:nvPr>
            <p:ph type="sldNum" sz="quarter" idx="12"/>
          </p:nvPr>
        </p:nvSpPr>
        <p:spPr/>
        <p:txBody>
          <a:bodyPr/>
          <a:lstStyle/>
          <a:p>
            <a:fld id="{22B303C0-B5F7-4B74-92CC-8F3EE6B3A9D1}" type="slidenum">
              <a:rPr lang="en-US" smtClean="0"/>
              <a:t>‹#›</a:t>
            </a:fld>
            <a:endParaRPr lang="en-US"/>
          </a:p>
        </p:txBody>
      </p:sp>
    </p:spTree>
    <p:extLst>
      <p:ext uri="{BB962C8B-B14F-4D97-AF65-F5344CB8AC3E}">
        <p14:creationId xmlns:p14="http://schemas.microsoft.com/office/powerpoint/2010/main" val="57163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1F1C-C273-4474-8876-335CD946BF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A1CD2D-4181-4638-831B-C063CDF75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32568-E101-487B-A727-043B5AFE770C}"/>
              </a:ext>
            </a:extLst>
          </p:cNvPr>
          <p:cNvSpPr>
            <a:spLocks noGrp="1"/>
          </p:cNvSpPr>
          <p:nvPr>
            <p:ph type="dt" sz="half" idx="10"/>
          </p:nvPr>
        </p:nvSpPr>
        <p:spPr/>
        <p:txBody>
          <a:bodyPr/>
          <a:lstStyle/>
          <a:p>
            <a:fld id="{1A5E9CEA-29A5-4E94-900D-21FAA4107F18}" type="datetime1">
              <a:rPr lang="en-US" smtClean="0"/>
              <a:t>6/16/2020</a:t>
            </a:fld>
            <a:endParaRPr lang="en-US"/>
          </a:p>
        </p:txBody>
      </p:sp>
      <p:sp>
        <p:nvSpPr>
          <p:cNvPr id="5" name="Footer Placeholder 4">
            <a:extLst>
              <a:ext uri="{FF2B5EF4-FFF2-40B4-BE49-F238E27FC236}">
                <a16:creationId xmlns:a16="http://schemas.microsoft.com/office/drawing/2014/main" id="{AFCE9070-E441-4C70-A91D-578670574344}"/>
              </a:ext>
            </a:extLst>
          </p:cNvPr>
          <p:cNvSpPr>
            <a:spLocks noGrp="1"/>
          </p:cNvSpPr>
          <p:nvPr>
            <p:ph type="ftr" sz="quarter" idx="11"/>
          </p:nvPr>
        </p:nvSpPr>
        <p:spPr/>
        <p:txBody>
          <a:bodyPr/>
          <a:lstStyle/>
          <a:p>
            <a:r>
              <a:rPr lang="en-US"/>
              <a:t>Webinar 1 - Supporting MSMEs for economic resilience and sustainable development</a:t>
            </a:r>
          </a:p>
        </p:txBody>
      </p:sp>
      <p:sp>
        <p:nvSpPr>
          <p:cNvPr id="6" name="Slide Number Placeholder 5">
            <a:extLst>
              <a:ext uri="{FF2B5EF4-FFF2-40B4-BE49-F238E27FC236}">
                <a16:creationId xmlns:a16="http://schemas.microsoft.com/office/drawing/2014/main" id="{C664299F-F84C-4B86-A54E-6F581D874399}"/>
              </a:ext>
            </a:extLst>
          </p:cNvPr>
          <p:cNvSpPr>
            <a:spLocks noGrp="1"/>
          </p:cNvSpPr>
          <p:nvPr>
            <p:ph type="sldNum" sz="quarter" idx="12"/>
          </p:nvPr>
        </p:nvSpPr>
        <p:spPr/>
        <p:txBody>
          <a:bodyPr/>
          <a:lstStyle/>
          <a:p>
            <a:fld id="{E2EF9C6F-7DE7-4BC4-81DE-2B33E6BD75D7}" type="slidenum">
              <a:rPr lang="en-US" smtClean="0"/>
              <a:t>‹#›</a:t>
            </a:fld>
            <a:endParaRPr lang="en-US"/>
          </a:p>
        </p:txBody>
      </p:sp>
    </p:spTree>
    <p:extLst>
      <p:ext uri="{BB962C8B-B14F-4D97-AF65-F5344CB8AC3E}">
        <p14:creationId xmlns:p14="http://schemas.microsoft.com/office/powerpoint/2010/main" val="3285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67B7-EF6D-4573-B513-1EF5797521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67455-542E-4B80-BEB6-EDE44C45E8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941686-DF2D-4938-94DA-7148E8A77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F4A7ED-8907-4DC3-B787-F784629792A4}"/>
              </a:ext>
            </a:extLst>
          </p:cNvPr>
          <p:cNvSpPr>
            <a:spLocks noGrp="1"/>
          </p:cNvSpPr>
          <p:nvPr>
            <p:ph type="dt" sz="half" idx="10"/>
          </p:nvPr>
        </p:nvSpPr>
        <p:spPr/>
        <p:txBody>
          <a:bodyPr/>
          <a:lstStyle/>
          <a:p>
            <a:fld id="{41BF1D33-9999-41DE-8056-356AEFEBCBBF}" type="datetime1">
              <a:rPr lang="en-US" smtClean="0"/>
              <a:t>6/16/2020</a:t>
            </a:fld>
            <a:endParaRPr lang="en-US"/>
          </a:p>
        </p:txBody>
      </p:sp>
      <p:sp>
        <p:nvSpPr>
          <p:cNvPr id="6" name="Footer Placeholder 5">
            <a:extLst>
              <a:ext uri="{FF2B5EF4-FFF2-40B4-BE49-F238E27FC236}">
                <a16:creationId xmlns:a16="http://schemas.microsoft.com/office/drawing/2014/main" id="{0B156600-3FBB-4F05-A7FF-D5C44C8C2850}"/>
              </a:ext>
            </a:extLst>
          </p:cNvPr>
          <p:cNvSpPr>
            <a:spLocks noGrp="1"/>
          </p:cNvSpPr>
          <p:nvPr>
            <p:ph type="ftr" sz="quarter" idx="11"/>
          </p:nvPr>
        </p:nvSpPr>
        <p:spPr/>
        <p:txBody>
          <a:bodyPr/>
          <a:lstStyle/>
          <a:p>
            <a:r>
              <a:rPr lang="en-US"/>
              <a:t>Webinar 1 - Supporting MSMEs for economic resilience and sustainable development</a:t>
            </a:r>
          </a:p>
        </p:txBody>
      </p:sp>
      <p:sp>
        <p:nvSpPr>
          <p:cNvPr id="7" name="Slide Number Placeholder 6">
            <a:extLst>
              <a:ext uri="{FF2B5EF4-FFF2-40B4-BE49-F238E27FC236}">
                <a16:creationId xmlns:a16="http://schemas.microsoft.com/office/drawing/2014/main" id="{B7CD48D7-4CD1-4AB0-ABC8-D8B69653387D}"/>
              </a:ext>
            </a:extLst>
          </p:cNvPr>
          <p:cNvSpPr>
            <a:spLocks noGrp="1"/>
          </p:cNvSpPr>
          <p:nvPr>
            <p:ph type="sldNum" sz="quarter" idx="12"/>
          </p:nvPr>
        </p:nvSpPr>
        <p:spPr/>
        <p:txBody>
          <a:bodyPr/>
          <a:lstStyle/>
          <a:p>
            <a:fld id="{E2EF9C6F-7DE7-4BC4-81DE-2B33E6BD75D7}" type="slidenum">
              <a:rPr lang="en-US" smtClean="0"/>
              <a:t>‹#›</a:t>
            </a:fld>
            <a:endParaRPr lang="en-US"/>
          </a:p>
        </p:txBody>
      </p:sp>
    </p:spTree>
    <p:extLst>
      <p:ext uri="{BB962C8B-B14F-4D97-AF65-F5344CB8AC3E}">
        <p14:creationId xmlns:p14="http://schemas.microsoft.com/office/powerpoint/2010/main" val="424249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EA21-21EB-4CB1-A8C3-8290D8C3D9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EF18E8-BE89-45F6-A869-2D1FF149C0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4095BF-CB53-4AF1-8295-248DF0ECAF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15E8E1-3A96-40D4-8D5B-A7DA0FD017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43985B-F7D0-45AB-B84A-6888AC06B9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FB8049-1797-4696-9BB0-4DA687F8F723}"/>
              </a:ext>
            </a:extLst>
          </p:cNvPr>
          <p:cNvSpPr>
            <a:spLocks noGrp="1"/>
          </p:cNvSpPr>
          <p:nvPr>
            <p:ph type="dt" sz="half" idx="10"/>
          </p:nvPr>
        </p:nvSpPr>
        <p:spPr/>
        <p:txBody>
          <a:bodyPr/>
          <a:lstStyle/>
          <a:p>
            <a:fld id="{F1A27759-4FA1-4BAF-875D-B43A20964F51}" type="datetime1">
              <a:rPr lang="en-US" smtClean="0"/>
              <a:t>6/16/2020</a:t>
            </a:fld>
            <a:endParaRPr lang="en-US"/>
          </a:p>
        </p:txBody>
      </p:sp>
      <p:sp>
        <p:nvSpPr>
          <p:cNvPr id="8" name="Footer Placeholder 7">
            <a:extLst>
              <a:ext uri="{FF2B5EF4-FFF2-40B4-BE49-F238E27FC236}">
                <a16:creationId xmlns:a16="http://schemas.microsoft.com/office/drawing/2014/main" id="{0264F701-919B-4E17-A7CD-5AAB50C52382}"/>
              </a:ext>
            </a:extLst>
          </p:cNvPr>
          <p:cNvSpPr>
            <a:spLocks noGrp="1"/>
          </p:cNvSpPr>
          <p:nvPr>
            <p:ph type="ftr" sz="quarter" idx="11"/>
          </p:nvPr>
        </p:nvSpPr>
        <p:spPr/>
        <p:txBody>
          <a:bodyPr/>
          <a:lstStyle/>
          <a:p>
            <a:r>
              <a:rPr lang="en-US"/>
              <a:t>Webinar 1 - Supporting MSMEs for economic resilience and sustainable development</a:t>
            </a:r>
          </a:p>
        </p:txBody>
      </p:sp>
      <p:sp>
        <p:nvSpPr>
          <p:cNvPr id="9" name="Slide Number Placeholder 8">
            <a:extLst>
              <a:ext uri="{FF2B5EF4-FFF2-40B4-BE49-F238E27FC236}">
                <a16:creationId xmlns:a16="http://schemas.microsoft.com/office/drawing/2014/main" id="{C46C3477-7F86-4A9A-A6A3-6197E678B3FD}"/>
              </a:ext>
            </a:extLst>
          </p:cNvPr>
          <p:cNvSpPr>
            <a:spLocks noGrp="1"/>
          </p:cNvSpPr>
          <p:nvPr>
            <p:ph type="sldNum" sz="quarter" idx="12"/>
          </p:nvPr>
        </p:nvSpPr>
        <p:spPr/>
        <p:txBody>
          <a:bodyPr/>
          <a:lstStyle/>
          <a:p>
            <a:fld id="{E2EF9C6F-7DE7-4BC4-81DE-2B33E6BD75D7}" type="slidenum">
              <a:rPr lang="en-US" smtClean="0"/>
              <a:t>‹#›</a:t>
            </a:fld>
            <a:endParaRPr lang="en-US"/>
          </a:p>
        </p:txBody>
      </p:sp>
    </p:spTree>
    <p:extLst>
      <p:ext uri="{BB962C8B-B14F-4D97-AF65-F5344CB8AC3E}">
        <p14:creationId xmlns:p14="http://schemas.microsoft.com/office/powerpoint/2010/main" val="299859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991D-FCDD-49DA-BE1A-57CE251B10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9B42C7-577B-4D5B-97E6-E3B9D77F7F5D}"/>
              </a:ext>
            </a:extLst>
          </p:cNvPr>
          <p:cNvSpPr>
            <a:spLocks noGrp="1"/>
          </p:cNvSpPr>
          <p:nvPr>
            <p:ph type="dt" sz="half" idx="10"/>
          </p:nvPr>
        </p:nvSpPr>
        <p:spPr/>
        <p:txBody>
          <a:bodyPr/>
          <a:lstStyle/>
          <a:p>
            <a:fld id="{19440302-7B66-474A-B62D-89661AE6F7A1}" type="datetime1">
              <a:rPr lang="en-US" smtClean="0"/>
              <a:t>6/16/2020</a:t>
            </a:fld>
            <a:endParaRPr lang="en-US"/>
          </a:p>
        </p:txBody>
      </p:sp>
      <p:sp>
        <p:nvSpPr>
          <p:cNvPr id="4" name="Footer Placeholder 3">
            <a:extLst>
              <a:ext uri="{FF2B5EF4-FFF2-40B4-BE49-F238E27FC236}">
                <a16:creationId xmlns:a16="http://schemas.microsoft.com/office/drawing/2014/main" id="{0125DCEF-855A-41D2-BE4E-2E85417DA824}"/>
              </a:ext>
            </a:extLst>
          </p:cNvPr>
          <p:cNvSpPr>
            <a:spLocks noGrp="1"/>
          </p:cNvSpPr>
          <p:nvPr>
            <p:ph type="ftr" sz="quarter" idx="11"/>
          </p:nvPr>
        </p:nvSpPr>
        <p:spPr/>
        <p:txBody>
          <a:bodyPr/>
          <a:lstStyle/>
          <a:p>
            <a:r>
              <a:rPr lang="en-US"/>
              <a:t>Webinar 1 - Supporting MSMEs for economic resilience and sustainable development</a:t>
            </a:r>
          </a:p>
        </p:txBody>
      </p:sp>
      <p:sp>
        <p:nvSpPr>
          <p:cNvPr id="5" name="Slide Number Placeholder 4">
            <a:extLst>
              <a:ext uri="{FF2B5EF4-FFF2-40B4-BE49-F238E27FC236}">
                <a16:creationId xmlns:a16="http://schemas.microsoft.com/office/drawing/2014/main" id="{7865463C-4A25-4964-8F77-DC9364905D10}"/>
              </a:ext>
            </a:extLst>
          </p:cNvPr>
          <p:cNvSpPr>
            <a:spLocks noGrp="1"/>
          </p:cNvSpPr>
          <p:nvPr>
            <p:ph type="sldNum" sz="quarter" idx="12"/>
          </p:nvPr>
        </p:nvSpPr>
        <p:spPr/>
        <p:txBody>
          <a:bodyPr/>
          <a:lstStyle/>
          <a:p>
            <a:fld id="{E2EF9C6F-7DE7-4BC4-81DE-2B33E6BD75D7}" type="slidenum">
              <a:rPr lang="en-US" smtClean="0"/>
              <a:t>‹#›</a:t>
            </a:fld>
            <a:endParaRPr lang="en-US"/>
          </a:p>
        </p:txBody>
      </p:sp>
    </p:spTree>
    <p:extLst>
      <p:ext uri="{BB962C8B-B14F-4D97-AF65-F5344CB8AC3E}">
        <p14:creationId xmlns:p14="http://schemas.microsoft.com/office/powerpoint/2010/main" val="137200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62810A-BFD0-489B-88F4-7D310D4E1344}"/>
              </a:ext>
            </a:extLst>
          </p:cNvPr>
          <p:cNvSpPr>
            <a:spLocks noGrp="1"/>
          </p:cNvSpPr>
          <p:nvPr>
            <p:ph type="dt" sz="half" idx="10"/>
          </p:nvPr>
        </p:nvSpPr>
        <p:spPr/>
        <p:txBody>
          <a:bodyPr/>
          <a:lstStyle/>
          <a:p>
            <a:fld id="{6EBC9564-A359-4116-B9DF-BE9D8C63A1CE}" type="datetime1">
              <a:rPr lang="en-US" smtClean="0"/>
              <a:t>6/16/2020</a:t>
            </a:fld>
            <a:endParaRPr lang="en-US"/>
          </a:p>
        </p:txBody>
      </p:sp>
      <p:sp>
        <p:nvSpPr>
          <p:cNvPr id="3" name="Footer Placeholder 2">
            <a:extLst>
              <a:ext uri="{FF2B5EF4-FFF2-40B4-BE49-F238E27FC236}">
                <a16:creationId xmlns:a16="http://schemas.microsoft.com/office/drawing/2014/main" id="{4F859BC8-6627-4DDD-AE7F-13FC3B495F07}"/>
              </a:ext>
            </a:extLst>
          </p:cNvPr>
          <p:cNvSpPr>
            <a:spLocks noGrp="1"/>
          </p:cNvSpPr>
          <p:nvPr>
            <p:ph type="ftr" sz="quarter" idx="11"/>
          </p:nvPr>
        </p:nvSpPr>
        <p:spPr/>
        <p:txBody>
          <a:bodyPr/>
          <a:lstStyle/>
          <a:p>
            <a:r>
              <a:rPr lang="en-US"/>
              <a:t>Webinar 1 - Supporting MSMEs for economic resilience and sustainable development</a:t>
            </a:r>
          </a:p>
        </p:txBody>
      </p:sp>
      <p:sp>
        <p:nvSpPr>
          <p:cNvPr id="4" name="Slide Number Placeholder 3">
            <a:extLst>
              <a:ext uri="{FF2B5EF4-FFF2-40B4-BE49-F238E27FC236}">
                <a16:creationId xmlns:a16="http://schemas.microsoft.com/office/drawing/2014/main" id="{B6BFE7A8-40BE-4D38-AAF3-4D2C7E427FEC}"/>
              </a:ext>
            </a:extLst>
          </p:cNvPr>
          <p:cNvSpPr>
            <a:spLocks noGrp="1"/>
          </p:cNvSpPr>
          <p:nvPr>
            <p:ph type="sldNum" sz="quarter" idx="12"/>
          </p:nvPr>
        </p:nvSpPr>
        <p:spPr/>
        <p:txBody>
          <a:bodyPr/>
          <a:lstStyle/>
          <a:p>
            <a:fld id="{E2EF9C6F-7DE7-4BC4-81DE-2B33E6BD75D7}" type="slidenum">
              <a:rPr lang="en-US" smtClean="0"/>
              <a:t>‹#›</a:t>
            </a:fld>
            <a:endParaRPr lang="en-US"/>
          </a:p>
        </p:txBody>
      </p:sp>
    </p:spTree>
    <p:extLst>
      <p:ext uri="{BB962C8B-B14F-4D97-AF65-F5344CB8AC3E}">
        <p14:creationId xmlns:p14="http://schemas.microsoft.com/office/powerpoint/2010/main" val="39878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27DB-7B33-4B10-98C5-F106F62AE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66F114-B2F8-4C2B-8CD6-D63809D4E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BE8B53-220F-4A20-A954-CC2B5829E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3464B-3BAA-4BF0-886F-537BC3855AA4}"/>
              </a:ext>
            </a:extLst>
          </p:cNvPr>
          <p:cNvSpPr>
            <a:spLocks noGrp="1"/>
          </p:cNvSpPr>
          <p:nvPr>
            <p:ph type="dt" sz="half" idx="10"/>
          </p:nvPr>
        </p:nvSpPr>
        <p:spPr/>
        <p:txBody>
          <a:bodyPr/>
          <a:lstStyle/>
          <a:p>
            <a:fld id="{AF2059D1-813F-4B02-8162-A77B53562093}" type="datetime1">
              <a:rPr lang="en-US" smtClean="0"/>
              <a:t>6/16/2020</a:t>
            </a:fld>
            <a:endParaRPr lang="en-US"/>
          </a:p>
        </p:txBody>
      </p:sp>
      <p:sp>
        <p:nvSpPr>
          <p:cNvPr id="6" name="Footer Placeholder 5">
            <a:extLst>
              <a:ext uri="{FF2B5EF4-FFF2-40B4-BE49-F238E27FC236}">
                <a16:creationId xmlns:a16="http://schemas.microsoft.com/office/drawing/2014/main" id="{960FF195-3461-4477-87D6-EA2D8796245F}"/>
              </a:ext>
            </a:extLst>
          </p:cNvPr>
          <p:cNvSpPr>
            <a:spLocks noGrp="1"/>
          </p:cNvSpPr>
          <p:nvPr>
            <p:ph type="ftr" sz="quarter" idx="11"/>
          </p:nvPr>
        </p:nvSpPr>
        <p:spPr/>
        <p:txBody>
          <a:bodyPr/>
          <a:lstStyle/>
          <a:p>
            <a:r>
              <a:rPr lang="en-US"/>
              <a:t>Webinar 1 - Supporting MSMEs for economic resilience and sustainable development</a:t>
            </a:r>
          </a:p>
        </p:txBody>
      </p:sp>
      <p:sp>
        <p:nvSpPr>
          <p:cNvPr id="7" name="Slide Number Placeholder 6">
            <a:extLst>
              <a:ext uri="{FF2B5EF4-FFF2-40B4-BE49-F238E27FC236}">
                <a16:creationId xmlns:a16="http://schemas.microsoft.com/office/drawing/2014/main" id="{2BFD7D16-5816-4FC4-B494-585DAB14EE89}"/>
              </a:ext>
            </a:extLst>
          </p:cNvPr>
          <p:cNvSpPr>
            <a:spLocks noGrp="1"/>
          </p:cNvSpPr>
          <p:nvPr>
            <p:ph type="sldNum" sz="quarter" idx="12"/>
          </p:nvPr>
        </p:nvSpPr>
        <p:spPr/>
        <p:txBody>
          <a:bodyPr/>
          <a:lstStyle/>
          <a:p>
            <a:fld id="{E2EF9C6F-7DE7-4BC4-81DE-2B33E6BD75D7}" type="slidenum">
              <a:rPr lang="en-US" smtClean="0"/>
              <a:t>‹#›</a:t>
            </a:fld>
            <a:endParaRPr lang="en-US"/>
          </a:p>
        </p:txBody>
      </p:sp>
    </p:spTree>
    <p:extLst>
      <p:ext uri="{BB962C8B-B14F-4D97-AF65-F5344CB8AC3E}">
        <p14:creationId xmlns:p14="http://schemas.microsoft.com/office/powerpoint/2010/main" val="143073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E02E-B86B-4A2C-9185-C61FDDC0A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C141C5-45ED-4DA5-AFC4-B13CD3EED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70E5D8-91C8-4072-A681-971F704B0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528DC-69F8-49FA-A6F6-9B29B5A37806}"/>
              </a:ext>
            </a:extLst>
          </p:cNvPr>
          <p:cNvSpPr>
            <a:spLocks noGrp="1"/>
          </p:cNvSpPr>
          <p:nvPr>
            <p:ph type="dt" sz="half" idx="10"/>
          </p:nvPr>
        </p:nvSpPr>
        <p:spPr/>
        <p:txBody>
          <a:bodyPr/>
          <a:lstStyle/>
          <a:p>
            <a:fld id="{AA30C8CD-9591-4E7C-A089-DD3D553DA815}" type="datetime1">
              <a:rPr lang="en-US" smtClean="0"/>
              <a:t>6/16/2020</a:t>
            </a:fld>
            <a:endParaRPr lang="en-US"/>
          </a:p>
        </p:txBody>
      </p:sp>
      <p:sp>
        <p:nvSpPr>
          <p:cNvPr id="6" name="Footer Placeholder 5">
            <a:extLst>
              <a:ext uri="{FF2B5EF4-FFF2-40B4-BE49-F238E27FC236}">
                <a16:creationId xmlns:a16="http://schemas.microsoft.com/office/drawing/2014/main" id="{BEEE9A10-31A7-4644-B76E-00D87CCF7DFD}"/>
              </a:ext>
            </a:extLst>
          </p:cNvPr>
          <p:cNvSpPr>
            <a:spLocks noGrp="1"/>
          </p:cNvSpPr>
          <p:nvPr>
            <p:ph type="ftr" sz="quarter" idx="11"/>
          </p:nvPr>
        </p:nvSpPr>
        <p:spPr/>
        <p:txBody>
          <a:bodyPr/>
          <a:lstStyle/>
          <a:p>
            <a:r>
              <a:rPr lang="en-US"/>
              <a:t>Webinar 1 - Supporting MSMEs for economic resilience and sustainable development</a:t>
            </a:r>
          </a:p>
        </p:txBody>
      </p:sp>
      <p:sp>
        <p:nvSpPr>
          <p:cNvPr id="7" name="Slide Number Placeholder 6">
            <a:extLst>
              <a:ext uri="{FF2B5EF4-FFF2-40B4-BE49-F238E27FC236}">
                <a16:creationId xmlns:a16="http://schemas.microsoft.com/office/drawing/2014/main" id="{3E0C0184-E28A-43AC-B4A7-ED4DF794220B}"/>
              </a:ext>
            </a:extLst>
          </p:cNvPr>
          <p:cNvSpPr>
            <a:spLocks noGrp="1"/>
          </p:cNvSpPr>
          <p:nvPr>
            <p:ph type="sldNum" sz="quarter" idx="12"/>
          </p:nvPr>
        </p:nvSpPr>
        <p:spPr/>
        <p:txBody>
          <a:bodyPr/>
          <a:lstStyle/>
          <a:p>
            <a:fld id="{E2EF9C6F-7DE7-4BC4-81DE-2B33E6BD75D7}" type="slidenum">
              <a:rPr lang="en-US" smtClean="0"/>
              <a:t>‹#›</a:t>
            </a:fld>
            <a:endParaRPr lang="en-US"/>
          </a:p>
        </p:txBody>
      </p:sp>
    </p:spTree>
    <p:extLst>
      <p:ext uri="{BB962C8B-B14F-4D97-AF65-F5344CB8AC3E}">
        <p14:creationId xmlns:p14="http://schemas.microsoft.com/office/powerpoint/2010/main" val="142307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CA4B3-D8FD-4568-A6CA-1313D6286C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92CD56-E273-4149-B9D1-21999B214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79494-4B75-4BB3-8594-6DE7193B2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8269C-9A29-430D-B681-356A68903463}" type="datetime1">
              <a:rPr lang="en-US" smtClean="0"/>
              <a:t>6/16/2020</a:t>
            </a:fld>
            <a:endParaRPr lang="en-US"/>
          </a:p>
        </p:txBody>
      </p:sp>
      <p:sp>
        <p:nvSpPr>
          <p:cNvPr id="5" name="Footer Placeholder 4">
            <a:extLst>
              <a:ext uri="{FF2B5EF4-FFF2-40B4-BE49-F238E27FC236}">
                <a16:creationId xmlns:a16="http://schemas.microsoft.com/office/drawing/2014/main" id="{F630E039-D377-40F8-9AC3-2F3D602AB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Webinar 1 - Supporting MSMEs for economic resilience and sustainable development</a:t>
            </a:r>
          </a:p>
        </p:txBody>
      </p:sp>
      <p:sp>
        <p:nvSpPr>
          <p:cNvPr id="6" name="Slide Number Placeholder 5">
            <a:extLst>
              <a:ext uri="{FF2B5EF4-FFF2-40B4-BE49-F238E27FC236}">
                <a16:creationId xmlns:a16="http://schemas.microsoft.com/office/drawing/2014/main" id="{03BFD8E1-F2E5-4DCB-8876-06D7FDD91C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F9C6F-7DE7-4BC4-81DE-2B33E6BD75D7}" type="slidenum">
              <a:rPr lang="en-US" smtClean="0"/>
              <a:t>‹#›</a:t>
            </a:fld>
            <a:endParaRPr lang="en-US"/>
          </a:p>
        </p:txBody>
      </p:sp>
      <p:pic>
        <p:nvPicPr>
          <p:cNvPr id="7" name="Picture 6" descr="A picture containing sitting, man, white, skiing&#10;&#10;Description automatically generated">
            <a:extLst>
              <a:ext uri="{FF2B5EF4-FFF2-40B4-BE49-F238E27FC236}">
                <a16:creationId xmlns:a16="http://schemas.microsoft.com/office/drawing/2014/main" id="{DC9301E8-25D8-46F6-B461-0078636FC1B6}"/>
              </a:ext>
            </a:extLst>
          </p:cNvPr>
          <p:cNvPicPr>
            <a:picLocks noChangeAspect="1"/>
          </p:cNvPicPr>
          <p:nvPr userDrawn="1"/>
        </p:nvPicPr>
        <p:blipFill rotWithShape="1">
          <a:blip r:embed="rId13">
            <a:alphaModFix amt="88000"/>
            <a:extLst>
              <a:ext uri="{28A0092B-C50C-407E-A947-70E740481C1C}">
                <a14:useLocalDpi xmlns:a14="http://schemas.microsoft.com/office/drawing/2010/main" val="0"/>
              </a:ext>
            </a:extLst>
          </a:blip>
          <a:srcRect b="43818"/>
          <a:stretch/>
        </p:blipFill>
        <p:spPr>
          <a:xfrm>
            <a:off x="0" y="-1653"/>
            <a:ext cx="12206796" cy="6858000"/>
          </a:xfrm>
          <a:prstGeom prst="rect">
            <a:avLst/>
          </a:prstGeom>
        </p:spPr>
      </p:pic>
      <p:grpSp>
        <p:nvGrpSpPr>
          <p:cNvPr id="11" name="Group 10">
            <a:extLst>
              <a:ext uri="{FF2B5EF4-FFF2-40B4-BE49-F238E27FC236}">
                <a16:creationId xmlns:a16="http://schemas.microsoft.com/office/drawing/2014/main" id="{BCDAB7A1-68AD-422A-8C04-55B8B2B2D1B2}"/>
              </a:ext>
            </a:extLst>
          </p:cNvPr>
          <p:cNvGrpSpPr/>
          <p:nvPr userDrawn="1"/>
        </p:nvGrpSpPr>
        <p:grpSpPr>
          <a:xfrm>
            <a:off x="0" y="6009469"/>
            <a:ext cx="12192000" cy="863044"/>
            <a:chOff x="0" y="6009469"/>
            <a:chExt cx="12192000" cy="863044"/>
          </a:xfrm>
        </p:grpSpPr>
        <p:pic>
          <p:nvPicPr>
            <p:cNvPr id="8" name="Picture 7" descr="A picture containing drawing&#10;&#10;Description automatically generated">
              <a:extLst>
                <a:ext uri="{FF2B5EF4-FFF2-40B4-BE49-F238E27FC236}">
                  <a16:creationId xmlns:a16="http://schemas.microsoft.com/office/drawing/2014/main" id="{43D4D5CF-6CE7-48D4-9774-5A61BE3A6A4C}"/>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 t="5208" r="10155"/>
            <a:stretch/>
          </p:blipFill>
          <p:spPr>
            <a:xfrm>
              <a:off x="8974342" y="6009469"/>
              <a:ext cx="3217658" cy="861392"/>
            </a:xfrm>
            <a:prstGeom prst="rect">
              <a:avLst/>
            </a:prstGeom>
          </p:spPr>
        </p:pic>
        <p:sp>
          <p:nvSpPr>
            <p:cNvPr id="9" name="Rectangle 8">
              <a:extLst>
                <a:ext uri="{FF2B5EF4-FFF2-40B4-BE49-F238E27FC236}">
                  <a16:creationId xmlns:a16="http://schemas.microsoft.com/office/drawing/2014/main" id="{B8203262-694D-475D-803B-D70C94606F4B}"/>
                </a:ext>
              </a:extLst>
            </p:cNvPr>
            <p:cNvSpPr/>
            <p:nvPr userDrawn="1"/>
          </p:nvSpPr>
          <p:spPr>
            <a:xfrm>
              <a:off x="0" y="6011122"/>
              <a:ext cx="9168801" cy="861391"/>
            </a:xfrm>
            <a:prstGeom prst="rect">
              <a:avLst/>
            </a:prstGeom>
            <a:solidFill>
              <a:srgbClr val="445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logo&#10;&#10;Description automatically generated">
              <a:extLst>
                <a:ext uri="{FF2B5EF4-FFF2-40B4-BE49-F238E27FC236}">
                  <a16:creationId xmlns:a16="http://schemas.microsoft.com/office/drawing/2014/main" id="{8D922A80-949A-4E2A-93C8-0A136902D02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36138" y="6103181"/>
              <a:ext cx="1909959" cy="654408"/>
            </a:xfrm>
            <a:prstGeom prst="rect">
              <a:avLst/>
            </a:prstGeom>
          </p:spPr>
        </p:pic>
      </p:grpSp>
    </p:spTree>
    <p:extLst>
      <p:ext uri="{BB962C8B-B14F-4D97-AF65-F5344CB8AC3E}">
        <p14:creationId xmlns:p14="http://schemas.microsoft.com/office/powerpoint/2010/main" val="1048502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D1922-2FEC-4A65-9D88-1189E0CC24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30294E-41E9-4996-8134-F64E4A3D4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6C15E-A05B-43F4-B43C-5B61F1F7B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FD496-831A-469A-BBFE-385F80DAD0BE}" type="datetimeFigureOut">
              <a:rPr lang="en-US" smtClean="0"/>
              <a:t>6/16/2020</a:t>
            </a:fld>
            <a:endParaRPr lang="en-US"/>
          </a:p>
        </p:txBody>
      </p:sp>
      <p:sp>
        <p:nvSpPr>
          <p:cNvPr id="5" name="Footer Placeholder 4">
            <a:extLst>
              <a:ext uri="{FF2B5EF4-FFF2-40B4-BE49-F238E27FC236}">
                <a16:creationId xmlns:a16="http://schemas.microsoft.com/office/drawing/2014/main" id="{CC76147D-46B3-45EE-B070-5FD602F22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5E763D-5E2E-407D-9841-B74B30C3E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303C0-B5F7-4B74-92CC-8F3EE6B3A9D1}" type="slidenum">
              <a:rPr lang="en-US" smtClean="0"/>
              <a:t>‹#›</a:t>
            </a:fld>
            <a:endParaRPr lang="en-US"/>
          </a:p>
        </p:txBody>
      </p:sp>
    </p:spTree>
    <p:extLst>
      <p:ext uri="{BB962C8B-B14F-4D97-AF65-F5344CB8AC3E}">
        <p14:creationId xmlns:p14="http://schemas.microsoft.com/office/powerpoint/2010/main" val="921931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ovid-19.k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hyperlink" Target="https://www.dai.com/webinar-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9D1E-80CE-4BC3-8F3F-7CD6A0E4D88E}"/>
              </a:ext>
            </a:extLst>
          </p:cNvPr>
          <p:cNvSpPr>
            <a:spLocks noGrp="1"/>
          </p:cNvSpPr>
          <p:nvPr>
            <p:ph type="ctrTitle"/>
          </p:nvPr>
        </p:nvSpPr>
        <p:spPr>
          <a:xfrm>
            <a:off x="1045029" y="2656795"/>
            <a:ext cx="10101942" cy="2387600"/>
          </a:xfrm>
        </p:spPr>
        <p:txBody>
          <a:bodyPr>
            <a:normAutofit fontScale="90000"/>
          </a:bodyPr>
          <a:lstStyle/>
          <a:p>
            <a:pPr algn="l">
              <a:lnSpc>
                <a:spcPct val="100000"/>
              </a:lnSpc>
            </a:pPr>
            <a:r>
              <a:rPr lang="fr-FR" dirty="0">
                <a:solidFill>
                  <a:srgbClr val="8FC73E"/>
                </a:solidFill>
                <a:latin typeface="Helvetica" panose="020B0604020202020204" pitchFamily="34" charset="0"/>
                <a:cs typeface="Helvetica" panose="020B0604020202020204" pitchFamily="34" charset="0"/>
              </a:rPr>
              <a:t>Connecting public and private responses to COVID-19 and its impact on global development</a:t>
            </a:r>
            <a:endParaRPr lang="en-US" dirty="0">
              <a:solidFill>
                <a:srgbClr val="8FC73E"/>
              </a:solidFill>
              <a:latin typeface="Helvetica" panose="020B0604020202020204" pitchFamily="34" charset="0"/>
              <a:cs typeface="Helvetica" panose="020B0604020202020204" pitchFamily="34" charset="0"/>
            </a:endParaRPr>
          </a:p>
        </p:txBody>
      </p:sp>
      <p:sp>
        <p:nvSpPr>
          <p:cNvPr id="6" name="Title 1">
            <a:extLst>
              <a:ext uri="{FF2B5EF4-FFF2-40B4-BE49-F238E27FC236}">
                <a16:creationId xmlns:a16="http://schemas.microsoft.com/office/drawing/2014/main" id="{4D15160A-08F2-456D-AD07-F393167374D6}"/>
              </a:ext>
            </a:extLst>
          </p:cNvPr>
          <p:cNvSpPr txBox="1">
            <a:spLocks/>
          </p:cNvSpPr>
          <p:nvPr/>
        </p:nvSpPr>
        <p:spPr>
          <a:xfrm>
            <a:off x="1524000" y="795792"/>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7" name="Title 1">
            <a:extLst>
              <a:ext uri="{FF2B5EF4-FFF2-40B4-BE49-F238E27FC236}">
                <a16:creationId xmlns:a16="http://schemas.microsoft.com/office/drawing/2014/main" id="{FBE133B5-F058-4EBF-B88C-0C62E5C2B704}"/>
              </a:ext>
            </a:extLst>
          </p:cNvPr>
          <p:cNvSpPr txBox="1">
            <a:spLocks/>
          </p:cNvSpPr>
          <p:nvPr/>
        </p:nvSpPr>
        <p:spPr>
          <a:xfrm>
            <a:off x="943428" y="562204"/>
            <a:ext cx="8200571" cy="111533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dirty="0">
                <a:ln>
                  <a:solidFill>
                    <a:srgbClr val="445661"/>
                  </a:solidFill>
                </a:ln>
                <a:solidFill>
                  <a:srgbClr val="445661"/>
                </a:solidFill>
                <a:latin typeface="Helvetica" panose="020B0604020202020204" pitchFamily="34" charset="0"/>
                <a:cs typeface="Helvetica" panose="020B0604020202020204" pitchFamily="34" charset="0"/>
              </a:rPr>
              <a:t>Webinar series</a:t>
            </a:r>
            <a:endParaRPr lang="en-US" dirty="0">
              <a:ln>
                <a:solidFill>
                  <a:srgbClr val="445661"/>
                </a:solidFill>
              </a:ln>
              <a:solidFill>
                <a:srgbClr val="445661"/>
              </a:solidFill>
              <a:latin typeface="Helvetica" panose="020B0604020202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11BE0D3D-753B-454C-B71F-E5AFD7731E86}"/>
              </a:ext>
            </a:extLst>
          </p:cNvPr>
          <p:cNvSpPr/>
          <p:nvPr/>
        </p:nvSpPr>
        <p:spPr>
          <a:xfrm>
            <a:off x="1103089" y="1743534"/>
            <a:ext cx="1219201" cy="105453"/>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514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B9BD0-AD17-4BF0-9466-969002AC75A2}"/>
              </a:ext>
            </a:extLst>
          </p:cNvPr>
          <p:cNvSpPr>
            <a:spLocks noGrp="1"/>
          </p:cNvSpPr>
          <p:nvPr>
            <p:ph idx="1"/>
          </p:nvPr>
        </p:nvSpPr>
        <p:spPr/>
        <p:txBody>
          <a:bodyPr>
            <a:normAutofit fontScale="92500" lnSpcReduction="10000"/>
          </a:bodyPr>
          <a:lstStyle/>
          <a:p>
            <a:pPr marL="0" indent="0" algn="just">
              <a:buNone/>
            </a:pPr>
            <a:r>
              <a:rPr lang="en-GB" dirty="0">
                <a:solidFill>
                  <a:srgbClr val="8FC73E"/>
                </a:solidFill>
              </a:rPr>
              <a:t>The Cameroonian economy in the COVID-19 context</a:t>
            </a:r>
          </a:p>
          <a:p>
            <a:pPr algn="just">
              <a:buFont typeface="Wingdings" panose="05000000000000000000" pitchFamily="2" charset="2"/>
              <a:buChar char="§"/>
            </a:pPr>
            <a:r>
              <a:rPr lang="en-GB" dirty="0"/>
              <a:t>The optimistic economic growth forecasts announced at the beginning of 2020 are currently being called into question by a series of shocks, including the Coronavirus (COVID-19) pandemic ;</a:t>
            </a:r>
            <a:endParaRPr lang="fr-FR" dirty="0"/>
          </a:p>
          <a:p>
            <a:pPr algn="just">
              <a:buFont typeface="Wingdings" panose="05000000000000000000" pitchFamily="2" charset="2"/>
              <a:buChar char="§"/>
            </a:pPr>
            <a:r>
              <a:rPr lang="en-GB" dirty="0"/>
              <a:t>with the prospect of a global economic recession, marked in sub-Saharan Africa by a decline in real GDP of 1.6% in 2020, compared to 3.1% in 2019, rising to 4.1% in 2021 ;</a:t>
            </a:r>
          </a:p>
          <a:p>
            <a:pPr algn="just">
              <a:buFont typeface="Wingdings" panose="05000000000000000000" pitchFamily="2" charset="2"/>
              <a:buChar char="§"/>
            </a:pPr>
            <a:r>
              <a:rPr lang="en-US" dirty="0"/>
              <a:t>Cameroon's formal economic fabric is specifically marked by a significant imbalance between the three production sectors, an extroverted and highly dependent nature of business activities vis-à-vis foreign countries, and a low level of domestic bank credit to the economy.</a:t>
            </a:r>
            <a:endParaRPr lang="fr-FR" dirty="0"/>
          </a:p>
          <a:p>
            <a:pPr marL="0" indent="0">
              <a:buNone/>
            </a:pPr>
            <a:endParaRPr lang="en-US" dirty="0"/>
          </a:p>
        </p:txBody>
      </p:sp>
      <p:sp>
        <p:nvSpPr>
          <p:cNvPr id="4" name="Title 1">
            <a:extLst>
              <a:ext uri="{FF2B5EF4-FFF2-40B4-BE49-F238E27FC236}">
                <a16:creationId xmlns:a16="http://schemas.microsoft.com/office/drawing/2014/main" id="{248C8437-1594-430E-9137-0B5D12A739E9}"/>
              </a:ext>
            </a:extLst>
          </p:cNvPr>
          <p:cNvSpPr txBox="1">
            <a:spLocks/>
          </p:cNvSpPr>
          <p:nvPr/>
        </p:nvSpPr>
        <p:spPr>
          <a:xfrm>
            <a:off x="838200" y="1199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b="1" dirty="0">
                <a:solidFill>
                  <a:srgbClr val="445661"/>
                </a:solidFill>
                <a:latin typeface="Helvetica" panose="020B0604020202020204" pitchFamily="34" charset="0"/>
                <a:cs typeface="Helvetica" panose="020B0604020202020204" pitchFamily="34" charset="0"/>
              </a:rPr>
              <a:t>Eric Eloundou Ngah, </a:t>
            </a:r>
            <a:br>
              <a:rPr lang="en-US" sz="3900" b="1" dirty="0">
                <a:solidFill>
                  <a:srgbClr val="445661"/>
                </a:solidFill>
                <a:latin typeface="Helvetica" panose="020B0604020202020204" pitchFamily="34" charset="0"/>
                <a:cs typeface="Helvetica" panose="020B0604020202020204" pitchFamily="34" charset="0"/>
              </a:rPr>
            </a:br>
            <a:r>
              <a:rPr lang="en-US" sz="3900" b="1" dirty="0">
                <a:solidFill>
                  <a:srgbClr val="445661"/>
                </a:solidFill>
                <a:latin typeface="Helvetica" panose="020B0604020202020204" pitchFamily="34" charset="0"/>
                <a:cs typeface="Helvetica" panose="020B0604020202020204" pitchFamily="34" charset="0"/>
              </a:rPr>
              <a:t>Board member, E.CAM</a:t>
            </a:r>
            <a:endParaRPr lang="en-GB" sz="3900" b="1" dirty="0">
              <a:solidFill>
                <a:srgbClr val="445661"/>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BDEFB5D5-13EF-4A61-A445-C4B95C18BBF8}"/>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61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B9BD0-AD17-4BF0-9466-969002AC75A2}"/>
              </a:ext>
            </a:extLst>
          </p:cNvPr>
          <p:cNvSpPr>
            <a:spLocks noGrp="1"/>
          </p:cNvSpPr>
          <p:nvPr>
            <p:ph idx="1"/>
          </p:nvPr>
        </p:nvSpPr>
        <p:spPr>
          <a:xfrm>
            <a:off x="838200" y="2371725"/>
            <a:ext cx="10515600" cy="4486275"/>
          </a:xfrm>
        </p:spPr>
        <p:txBody>
          <a:bodyPr>
            <a:normAutofit/>
          </a:bodyPr>
          <a:lstStyle/>
          <a:p>
            <a:pPr marL="0" indent="0" algn="just">
              <a:buNone/>
            </a:pPr>
            <a:r>
              <a:rPr lang="en-US" dirty="0"/>
              <a:t>With regard to short-term measures, the main proposals are as follows:</a:t>
            </a:r>
          </a:p>
          <a:p>
            <a:pPr marL="514350" indent="-514350" algn="just">
              <a:buFont typeface="+mj-lt"/>
              <a:buAutoNum type="arabicParenR"/>
            </a:pPr>
            <a:r>
              <a:rPr lang="en-US" sz="2000" dirty="0"/>
              <a:t>The establishment of a consultation framework that would permit to centralize the results of COVID-19 business impact studies;</a:t>
            </a:r>
          </a:p>
          <a:p>
            <a:pPr marL="514350" indent="-514350" algn="just">
              <a:buFont typeface="+mj-lt"/>
              <a:buAutoNum type="arabicParenR"/>
            </a:pPr>
            <a:r>
              <a:rPr lang="en-US" sz="2000" dirty="0"/>
              <a:t>The creation of a sovereign guarantee fund with a minimum endowment of FCFA 1,000 billion (EUR 1.52 billion);</a:t>
            </a:r>
          </a:p>
          <a:p>
            <a:pPr marL="514350" indent="-514350" algn="just">
              <a:buFont typeface="+mj-lt"/>
              <a:buAutoNum type="arabicParenR"/>
            </a:pPr>
            <a:r>
              <a:rPr lang="en-US" sz="2000" dirty="0"/>
              <a:t>The reduction of the tax burden, particularly with regard to the forced collection of taxes and other social contributions, accompanied by an adjustment of the current payment deadlines until December 2020;</a:t>
            </a:r>
          </a:p>
          <a:p>
            <a:pPr marL="514350" indent="-514350" algn="just">
              <a:buFont typeface="+mj-lt"/>
              <a:buAutoNum type="arabicParenR"/>
            </a:pPr>
            <a:r>
              <a:rPr lang="en-US" sz="2000" dirty="0"/>
              <a:t>The establishment of an assistance mechanism for households covering their consumption needs in terms of food, health, transport, communication, water, electricity, etc.</a:t>
            </a:r>
          </a:p>
          <a:p>
            <a:pPr marL="0" indent="0">
              <a:buNone/>
            </a:pPr>
            <a:endParaRPr lang="en-US" dirty="0"/>
          </a:p>
        </p:txBody>
      </p:sp>
      <p:sp>
        <p:nvSpPr>
          <p:cNvPr id="4" name="Title 1">
            <a:extLst>
              <a:ext uri="{FF2B5EF4-FFF2-40B4-BE49-F238E27FC236}">
                <a16:creationId xmlns:a16="http://schemas.microsoft.com/office/drawing/2014/main" id="{519E1397-A5ED-4442-95CB-164ACC857781}"/>
              </a:ext>
            </a:extLst>
          </p:cNvPr>
          <p:cNvSpPr txBox="1">
            <a:spLocks/>
          </p:cNvSpPr>
          <p:nvPr/>
        </p:nvSpPr>
        <p:spPr>
          <a:xfrm>
            <a:off x="838200" y="1199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b="1" dirty="0">
                <a:solidFill>
                  <a:srgbClr val="445661"/>
                </a:solidFill>
                <a:latin typeface="Helvetica" panose="020B0604020202020204" pitchFamily="34" charset="0"/>
                <a:cs typeface="Helvetica" panose="020B0604020202020204" pitchFamily="34" charset="0"/>
              </a:rPr>
              <a:t>Eric Eloundou Ngah, </a:t>
            </a:r>
            <a:br>
              <a:rPr lang="en-US" sz="3900" b="1" dirty="0">
                <a:solidFill>
                  <a:srgbClr val="445661"/>
                </a:solidFill>
                <a:latin typeface="Helvetica" panose="020B0604020202020204" pitchFamily="34" charset="0"/>
                <a:cs typeface="Helvetica" panose="020B0604020202020204" pitchFamily="34" charset="0"/>
              </a:rPr>
            </a:br>
            <a:r>
              <a:rPr lang="en-US" sz="3900" b="1" dirty="0">
                <a:solidFill>
                  <a:srgbClr val="445661"/>
                </a:solidFill>
                <a:latin typeface="Helvetica" panose="020B0604020202020204" pitchFamily="34" charset="0"/>
                <a:cs typeface="Helvetica" panose="020B0604020202020204" pitchFamily="34" charset="0"/>
              </a:rPr>
              <a:t>Board member, E.CAM</a:t>
            </a:r>
            <a:endParaRPr lang="en-GB" sz="3900" b="1" dirty="0">
              <a:solidFill>
                <a:srgbClr val="445661"/>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3649208C-9055-4718-90F5-9E8F2AB2E6F9}"/>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FECE65AC-BB38-47A8-923A-F8674E0598A4}"/>
              </a:ext>
            </a:extLst>
          </p:cNvPr>
          <p:cNvSpPr txBox="1">
            <a:spLocks/>
          </p:cNvSpPr>
          <p:nvPr/>
        </p:nvSpPr>
        <p:spPr>
          <a:xfrm>
            <a:off x="838200" y="1739487"/>
            <a:ext cx="10515600" cy="732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8FC73E"/>
                </a:solidFill>
              </a:rPr>
              <a:t>Response measures and their impact on the economy</a:t>
            </a:r>
          </a:p>
          <a:p>
            <a:pPr marL="0" indent="0">
              <a:buNone/>
            </a:pPr>
            <a:endParaRPr lang="en-US" dirty="0"/>
          </a:p>
        </p:txBody>
      </p:sp>
    </p:spTree>
    <p:extLst>
      <p:ext uri="{BB962C8B-B14F-4D97-AF65-F5344CB8AC3E}">
        <p14:creationId xmlns:p14="http://schemas.microsoft.com/office/powerpoint/2010/main" val="362549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B9BD0-AD17-4BF0-9466-969002AC75A2}"/>
              </a:ext>
            </a:extLst>
          </p:cNvPr>
          <p:cNvSpPr>
            <a:spLocks noGrp="1"/>
          </p:cNvSpPr>
          <p:nvPr>
            <p:ph idx="1"/>
          </p:nvPr>
        </p:nvSpPr>
        <p:spPr>
          <a:xfrm>
            <a:off x="838200" y="2342458"/>
            <a:ext cx="10515600" cy="3952325"/>
          </a:xfrm>
        </p:spPr>
        <p:txBody>
          <a:bodyPr>
            <a:normAutofit lnSpcReduction="10000"/>
          </a:bodyPr>
          <a:lstStyle/>
          <a:p>
            <a:pPr marL="0" indent="0">
              <a:buNone/>
            </a:pPr>
            <a:r>
              <a:rPr lang="en-US" dirty="0"/>
              <a:t>The creation of a mutual guarantee company MSMEs in Cameroon:</a:t>
            </a:r>
          </a:p>
          <a:p>
            <a:pPr marL="514350" indent="-514350">
              <a:buFont typeface="+mj-lt"/>
              <a:buAutoNum type="arabicPeriod"/>
            </a:pPr>
            <a:r>
              <a:rPr lang="en-US" dirty="0"/>
              <a:t>At the macroeconomic level: the structuring of MSMEs into value chains ;</a:t>
            </a:r>
          </a:p>
          <a:p>
            <a:pPr marL="514350" indent="-514350">
              <a:buFont typeface="+mj-lt"/>
              <a:buAutoNum type="arabicPeriod"/>
            </a:pPr>
            <a:r>
              <a:rPr lang="en-US" dirty="0"/>
              <a:t>At the microeconomic level: the upgrading of MSMEs and the training of managers;</a:t>
            </a:r>
          </a:p>
          <a:p>
            <a:pPr marL="514350" indent="-514350">
              <a:buFont typeface="+mj-lt"/>
              <a:buAutoNum type="arabicPeriod"/>
            </a:pPr>
            <a:r>
              <a:rPr lang="en-US" dirty="0"/>
              <a:t>At the operational level: the establishment of a mutual guarantee company for MSMEs ;</a:t>
            </a:r>
          </a:p>
          <a:p>
            <a:pPr marL="514350" indent="-514350">
              <a:buFont typeface="+mj-lt"/>
              <a:buAutoNum type="arabicPeriod"/>
            </a:pPr>
            <a:r>
              <a:rPr lang="en-US" dirty="0"/>
              <a:t>At the financial level: the creation of a guarantee fund in which MSMEs also take part.</a:t>
            </a:r>
          </a:p>
          <a:p>
            <a:pPr marL="0" indent="0">
              <a:buNone/>
            </a:pPr>
            <a:endParaRPr lang="en-US" dirty="0"/>
          </a:p>
        </p:txBody>
      </p:sp>
      <p:sp>
        <p:nvSpPr>
          <p:cNvPr id="4" name="Title 1">
            <a:extLst>
              <a:ext uri="{FF2B5EF4-FFF2-40B4-BE49-F238E27FC236}">
                <a16:creationId xmlns:a16="http://schemas.microsoft.com/office/drawing/2014/main" id="{DF6BB55C-C6A1-4453-AFD5-424A84365452}"/>
              </a:ext>
            </a:extLst>
          </p:cNvPr>
          <p:cNvSpPr txBox="1">
            <a:spLocks/>
          </p:cNvSpPr>
          <p:nvPr/>
        </p:nvSpPr>
        <p:spPr>
          <a:xfrm>
            <a:off x="838200" y="1199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b="1" dirty="0">
                <a:solidFill>
                  <a:srgbClr val="445661"/>
                </a:solidFill>
                <a:latin typeface="Helvetica" panose="020B0604020202020204" pitchFamily="34" charset="0"/>
                <a:cs typeface="Helvetica" panose="020B0604020202020204" pitchFamily="34" charset="0"/>
              </a:rPr>
              <a:t>Eric Eloundou Ngah, </a:t>
            </a:r>
            <a:br>
              <a:rPr lang="en-US" sz="3900" b="1" dirty="0">
                <a:solidFill>
                  <a:srgbClr val="445661"/>
                </a:solidFill>
                <a:latin typeface="Helvetica" panose="020B0604020202020204" pitchFamily="34" charset="0"/>
                <a:cs typeface="Helvetica" panose="020B0604020202020204" pitchFamily="34" charset="0"/>
              </a:rPr>
            </a:br>
            <a:r>
              <a:rPr lang="en-US" sz="3900" b="1" dirty="0">
                <a:solidFill>
                  <a:srgbClr val="445661"/>
                </a:solidFill>
                <a:latin typeface="Helvetica" panose="020B0604020202020204" pitchFamily="34" charset="0"/>
                <a:cs typeface="Helvetica" panose="020B0604020202020204" pitchFamily="34" charset="0"/>
              </a:rPr>
              <a:t>Board member, E.CAM</a:t>
            </a:r>
            <a:endParaRPr lang="en-GB" sz="3900" b="1" dirty="0">
              <a:solidFill>
                <a:srgbClr val="445661"/>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5A54DF11-8C00-4082-BA64-3EAC157669D6}"/>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A2E70394-2E9C-44EC-841F-4E5BF684F7A9}"/>
              </a:ext>
            </a:extLst>
          </p:cNvPr>
          <p:cNvSpPr txBox="1">
            <a:spLocks/>
          </p:cNvSpPr>
          <p:nvPr/>
        </p:nvSpPr>
        <p:spPr>
          <a:xfrm>
            <a:off x="838200" y="1739487"/>
            <a:ext cx="10515600" cy="732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8FC73E"/>
                </a:solidFill>
              </a:rPr>
              <a:t>Structural solutions and avenues for PPP</a:t>
            </a:r>
          </a:p>
          <a:p>
            <a:pPr marL="0" indent="0">
              <a:buNone/>
            </a:pPr>
            <a:endParaRPr lang="en-US" dirty="0"/>
          </a:p>
        </p:txBody>
      </p:sp>
    </p:spTree>
    <p:extLst>
      <p:ext uri="{BB962C8B-B14F-4D97-AF65-F5344CB8AC3E}">
        <p14:creationId xmlns:p14="http://schemas.microsoft.com/office/powerpoint/2010/main" val="121934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B9BD0-AD17-4BF0-9466-969002AC75A2}"/>
              </a:ext>
            </a:extLst>
          </p:cNvPr>
          <p:cNvSpPr>
            <a:spLocks noGrp="1"/>
          </p:cNvSpPr>
          <p:nvPr>
            <p:ph idx="1"/>
          </p:nvPr>
        </p:nvSpPr>
        <p:spPr>
          <a:xfrm>
            <a:off x="838200" y="2373261"/>
            <a:ext cx="10515600" cy="4351338"/>
          </a:xfrm>
        </p:spPr>
        <p:txBody>
          <a:bodyPr>
            <a:normAutofit/>
          </a:bodyPr>
          <a:lstStyle/>
          <a:p>
            <a:pPr marL="0" indent="0" algn="just">
              <a:buNone/>
            </a:pPr>
            <a:r>
              <a:rPr lang="en-US" sz="2600" dirty="0"/>
              <a:t>Development partners, such as the EU, the ADB, or the IFC will be able to intervene at three levels:</a:t>
            </a:r>
          </a:p>
          <a:p>
            <a:pPr marL="514350" indent="-514350" algn="just">
              <a:buFont typeface="+mj-lt"/>
              <a:buAutoNum type="arabicPeriod"/>
            </a:pPr>
            <a:r>
              <a:rPr lang="en-US" sz="2600" dirty="0"/>
              <a:t>technical assistance to MSMEs through the training of managers and staff, the upgrading of enterprises through the certification of processes and products and services ;</a:t>
            </a:r>
          </a:p>
          <a:p>
            <a:pPr marL="514350" indent="-514350" algn="just">
              <a:buFont typeface="+mj-lt"/>
              <a:buAutoNum type="arabicPeriod"/>
            </a:pPr>
            <a:r>
              <a:rPr lang="en-US" sz="2600" dirty="0"/>
              <a:t>technical assistance to intermediary organizations for the establishment of value chains, supply and marketing networks for goods and services;</a:t>
            </a:r>
          </a:p>
          <a:p>
            <a:pPr marL="514350" indent="-514350" algn="just">
              <a:buFont typeface="+mj-lt"/>
              <a:buAutoNum type="arabicPeriod"/>
            </a:pPr>
            <a:r>
              <a:rPr lang="en-US" sz="2600" dirty="0"/>
              <a:t>support for the guarantee fund to facilitate access to financing. </a:t>
            </a:r>
          </a:p>
          <a:p>
            <a:pPr marL="0" indent="0">
              <a:buNone/>
            </a:pPr>
            <a:endParaRPr lang="en-US" dirty="0"/>
          </a:p>
        </p:txBody>
      </p:sp>
      <p:sp>
        <p:nvSpPr>
          <p:cNvPr id="9" name="Title 1">
            <a:extLst>
              <a:ext uri="{FF2B5EF4-FFF2-40B4-BE49-F238E27FC236}">
                <a16:creationId xmlns:a16="http://schemas.microsoft.com/office/drawing/2014/main" id="{48AA659C-5B3A-4173-98B7-6786ED0E43D3}"/>
              </a:ext>
            </a:extLst>
          </p:cNvPr>
          <p:cNvSpPr txBox="1">
            <a:spLocks/>
          </p:cNvSpPr>
          <p:nvPr/>
        </p:nvSpPr>
        <p:spPr>
          <a:xfrm>
            <a:off x="838200" y="1199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b="1" dirty="0">
                <a:solidFill>
                  <a:srgbClr val="445661"/>
                </a:solidFill>
                <a:latin typeface="Helvetica" panose="020B0604020202020204" pitchFamily="34" charset="0"/>
                <a:cs typeface="Helvetica" panose="020B0604020202020204" pitchFamily="34" charset="0"/>
              </a:rPr>
              <a:t>Eric Eloundou Ngah, </a:t>
            </a:r>
            <a:br>
              <a:rPr lang="en-US" sz="3900" b="1" dirty="0">
                <a:solidFill>
                  <a:srgbClr val="445661"/>
                </a:solidFill>
                <a:latin typeface="Helvetica" panose="020B0604020202020204" pitchFamily="34" charset="0"/>
                <a:cs typeface="Helvetica" panose="020B0604020202020204" pitchFamily="34" charset="0"/>
              </a:rPr>
            </a:br>
            <a:r>
              <a:rPr lang="en-US" sz="3900" b="1" dirty="0">
                <a:solidFill>
                  <a:srgbClr val="445661"/>
                </a:solidFill>
                <a:latin typeface="Helvetica" panose="020B0604020202020204" pitchFamily="34" charset="0"/>
                <a:cs typeface="Helvetica" panose="020B0604020202020204" pitchFamily="34" charset="0"/>
              </a:rPr>
              <a:t>Board member, E.CAM</a:t>
            </a:r>
            <a:endParaRPr lang="en-GB" sz="3900" b="1" dirty="0">
              <a:solidFill>
                <a:srgbClr val="445661"/>
              </a:solidFill>
              <a:latin typeface="Helvetica" panose="020B0604020202020204" pitchFamily="34" charset="0"/>
              <a:cs typeface="Helvetica" panose="020B0604020202020204" pitchFamily="34" charset="0"/>
            </a:endParaRPr>
          </a:p>
        </p:txBody>
      </p:sp>
      <p:sp>
        <p:nvSpPr>
          <p:cNvPr id="10" name="Rectangle 9">
            <a:extLst>
              <a:ext uri="{FF2B5EF4-FFF2-40B4-BE49-F238E27FC236}">
                <a16:creationId xmlns:a16="http://schemas.microsoft.com/office/drawing/2014/main" id="{BB5B62BA-820C-4894-A9F7-DE3DFB5C590E}"/>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4128294C-3224-4A8F-9BC9-EE3984AF1BB8}"/>
              </a:ext>
            </a:extLst>
          </p:cNvPr>
          <p:cNvSpPr txBox="1">
            <a:spLocks/>
          </p:cNvSpPr>
          <p:nvPr/>
        </p:nvSpPr>
        <p:spPr>
          <a:xfrm>
            <a:off x="838200" y="1739487"/>
            <a:ext cx="10515600" cy="732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8FC73E"/>
                </a:solidFill>
              </a:rPr>
              <a:t>Structural solutions and avenues for PPP</a:t>
            </a:r>
          </a:p>
        </p:txBody>
      </p:sp>
    </p:spTree>
    <p:extLst>
      <p:ext uri="{BB962C8B-B14F-4D97-AF65-F5344CB8AC3E}">
        <p14:creationId xmlns:p14="http://schemas.microsoft.com/office/powerpoint/2010/main" val="107479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44E6D8-E9F0-4213-9A41-5D3088BDBBF4}"/>
              </a:ext>
            </a:extLst>
          </p:cNvPr>
          <p:cNvSpPr txBox="1">
            <a:spLocks/>
          </p:cNvSpPr>
          <p:nvPr/>
        </p:nvSpPr>
        <p:spPr>
          <a:xfrm>
            <a:off x="838200" y="1199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b="1" dirty="0">
                <a:solidFill>
                  <a:srgbClr val="445661"/>
                </a:solidFill>
                <a:latin typeface="Helvetica" panose="020B0604020202020204" pitchFamily="34" charset="0"/>
                <a:cs typeface="Helvetica" panose="020B0604020202020204" pitchFamily="34" charset="0"/>
              </a:rPr>
              <a:t>Carole Karuga, CEO KEPSA</a:t>
            </a:r>
            <a:endParaRPr lang="en-GB" sz="3900" b="1" dirty="0">
              <a:solidFill>
                <a:srgbClr val="445661"/>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7D7B1B5B-DF8E-4FFF-8946-F8C86BB55AD3}"/>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5AEA41A-FAB7-4D3A-B259-3AA82A7521A5}"/>
              </a:ext>
            </a:extLst>
          </p:cNvPr>
          <p:cNvSpPr txBox="1">
            <a:spLocks/>
          </p:cNvSpPr>
          <p:nvPr/>
        </p:nvSpPr>
        <p:spPr>
          <a:xfrm>
            <a:off x="838200" y="1739487"/>
            <a:ext cx="10515600" cy="732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8FC73E"/>
                </a:solidFill>
              </a:rPr>
              <a:t>About KEPSA</a:t>
            </a:r>
          </a:p>
        </p:txBody>
      </p:sp>
      <p:sp>
        <p:nvSpPr>
          <p:cNvPr id="13" name="Content Placeholder 2">
            <a:extLst>
              <a:ext uri="{FF2B5EF4-FFF2-40B4-BE49-F238E27FC236}">
                <a16:creationId xmlns:a16="http://schemas.microsoft.com/office/drawing/2014/main" id="{DCC235EE-C308-45C7-A41B-C5747F7D0E8D}"/>
              </a:ext>
            </a:extLst>
          </p:cNvPr>
          <p:cNvSpPr txBox="1">
            <a:spLocks/>
          </p:cNvSpPr>
          <p:nvPr/>
        </p:nvSpPr>
        <p:spPr>
          <a:xfrm>
            <a:off x="4094073" y="2545555"/>
            <a:ext cx="5486386" cy="2377959"/>
          </a:xfrm>
          <a:prstGeom prst="rect">
            <a:avLst/>
          </a:prstGeom>
        </p:spPr>
        <p:txBody>
          <a:bodyPr vert="horz" lIns="91416" tIns="45708" rIns="91416" bIns="45708" rtlCol="0">
            <a:normAutofit/>
          </a:bodyPr>
          <a:lstStyle>
            <a:lvl1pPr marL="0" indent="0" algn="l" defTabSz="914377" rtl="0" eaLnBrk="1" latinLnBrk="0" hangingPunct="1">
              <a:lnSpc>
                <a:spcPct val="90000"/>
              </a:lnSpc>
              <a:spcBef>
                <a:spcPts val="1000"/>
              </a:spcBef>
              <a:buClr>
                <a:srgbClr val="E6333E"/>
              </a:buClr>
              <a:buFont typeface="Wingdings 3" panose="05040102010807070707" pitchFamily="18" charset="2"/>
              <a:buNone/>
              <a:defRPr sz="2800" kern="1200">
                <a:solidFill>
                  <a:schemeClr val="tx1"/>
                </a:solidFill>
                <a:latin typeface="Franklin Gothic Book" panose="020B0503020102020204" pitchFamily="34" charset="0"/>
                <a:ea typeface="+mn-ea"/>
                <a:cs typeface="+mn-cs"/>
              </a:defRPr>
            </a:lvl1pPr>
            <a:lvl2pPr marL="685783" indent="-228594" algn="l" defTabSz="914377" rtl="0" eaLnBrk="1" latinLnBrk="0" hangingPunct="1">
              <a:lnSpc>
                <a:spcPct val="90000"/>
              </a:lnSpc>
              <a:spcBef>
                <a:spcPts val="500"/>
              </a:spcBef>
              <a:buClr>
                <a:srgbClr val="E6333E"/>
              </a:buClr>
              <a:buFont typeface="Wingdings 3" panose="05040102010807070707" pitchFamily="18" charset="2"/>
              <a:buChar char="ê"/>
              <a:defRPr sz="2400" kern="1200">
                <a:solidFill>
                  <a:schemeClr val="tx1"/>
                </a:solidFill>
                <a:latin typeface="Franklin Gothic Book" panose="020B0503020102020204" pitchFamily="34" charset="0"/>
                <a:ea typeface="+mn-ea"/>
                <a:cs typeface="+mn-cs"/>
              </a:defRPr>
            </a:lvl2pPr>
            <a:lvl3pPr marL="1142971" indent="-228594" algn="l" defTabSz="914377" rtl="0" eaLnBrk="1" latinLnBrk="0" hangingPunct="1">
              <a:lnSpc>
                <a:spcPct val="90000"/>
              </a:lnSpc>
              <a:spcBef>
                <a:spcPts val="500"/>
              </a:spcBef>
              <a:buClr>
                <a:srgbClr val="E6333E"/>
              </a:buClr>
              <a:buFont typeface="Wingdings 3" panose="05040102010807070707" pitchFamily="18" charset="2"/>
              <a:buChar char="ê"/>
              <a:defRPr sz="2000" kern="1200">
                <a:solidFill>
                  <a:schemeClr val="tx1"/>
                </a:solidFill>
                <a:latin typeface="Franklin Gothic Book" panose="020B0503020102020204" pitchFamily="34" charset="0"/>
                <a:ea typeface="+mn-ea"/>
                <a:cs typeface="+mn-cs"/>
              </a:defRPr>
            </a:lvl3pPr>
            <a:lvl4pPr marL="1600160" indent="-228594" algn="l" defTabSz="914377" rtl="0" eaLnBrk="1" latinLnBrk="0" hangingPunct="1">
              <a:lnSpc>
                <a:spcPct val="90000"/>
              </a:lnSpc>
              <a:spcBef>
                <a:spcPts val="500"/>
              </a:spcBef>
              <a:buClr>
                <a:srgbClr val="E6333E"/>
              </a:buClr>
              <a:buFont typeface="Wingdings 3" panose="05040102010807070707" pitchFamily="18" charset="2"/>
              <a:buChar char="ê"/>
              <a:defRPr sz="1800" kern="1200">
                <a:solidFill>
                  <a:schemeClr val="tx1"/>
                </a:solidFill>
                <a:latin typeface="Franklin Gothic Book" panose="020B0503020102020204" pitchFamily="34" charset="0"/>
                <a:ea typeface="+mn-ea"/>
                <a:cs typeface="+mn-cs"/>
              </a:defRPr>
            </a:lvl4pPr>
            <a:lvl5pPr marL="2057349" indent="-228594" algn="l" defTabSz="914377" rtl="0" eaLnBrk="1" latinLnBrk="0" hangingPunct="1">
              <a:lnSpc>
                <a:spcPct val="90000"/>
              </a:lnSpc>
              <a:spcBef>
                <a:spcPts val="500"/>
              </a:spcBef>
              <a:buClr>
                <a:srgbClr val="E6333E"/>
              </a:buClr>
              <a:buFont typeface="Wingdings 3" panose="05040102010807070707" pitchFamily="18" charset="2"/>
              <a:buChar char="ê"/>
              <a:defRPr sz="1800" kern="1200">
                <a:solidFill>
                  <a:schemeClr val="tx1"/>
                </a:solidFill>
                <a:latin typeface="Franklin Gothic Book" panose="020B0503020102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914149"/>
            <a:endParaRPr lang="en-US" sz="1600" b="1" dirty="0">
              <a:solidFill>
                <a:prstClr val="black"/>
              </a:solidFill>
              <a:latin typeface="Lato Light"/>
            </a:endParaRPr>
          </a:p>
        </p:txBody>
      </p:sp>
      <p:grpSp>
        <p:nvGrpSpPr>
          <p:cNvPr id="104" name="Group 103">
            <a:extLst>
              <a:ext uri="{FF2B5EF4-FFF2-40B4-BE49-F238E27FC236}">
                <a16:creationId xmlns:a16="http://schemas.microsoft.com/office/drawing/2014/main" id="{F1043504-DAF0-4EA9-9871-4E98D6D2E0A5}"/>
              </a:ext>
            </a:extLst>
          </p:cNvPr>
          <p:cNvGrpSpPr/>
          <p:nvPr/>
        </p:nvGrpSpPr>
        <p:grpSpPr>
          <a:xfrm>
            <a:off x="880638" y="3008805"/>
            <a:ext cx="2789297" cy="3017958"/>
            <a:chOff x="227785" y="3579966"/>
            <a:chExt cx="2903380" cy="3190460"/>
          </a:xfrm>
        </p:grpSpPr>
        <p:sp>
          <p:nvSpPr>
            <p:cNvPr id="105" name="AutoShape 3">
              <a:extLst>
                <a:ext uri="{FF2B5EF4-FFF2-40B4-BE49-F238E27FC236}">
                  <a16:creationId xmlns:a16="http://schemas.microsoft.com/office/drawing/2014/main" id="{6E9EE6F2-7BB5-431D-99EF-DE6F0C5205F4}"/>
                </a:ext>
              </a:extLst>
            </p:cNvPr>
            <p:cNvSpPr>
              <a:spLocks noChangeAspect="1" noChangeArrowheads="1" noTextEdit="1"/>
            </p:cNvSpPr>
            <p:nvPr/>
          </p:nvSpPr>
          <p:spPr bwMode="auto">
            <a:xfrm>
              <a:off x="227785" y="3579966"/>
              <a:ext cx="2903380" cy="3190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106" name="Freeform 5">
              <a:extLst>
                <a:ext uri="{FF2B5EF4-FFF2-40B4-BE49-F238E27FC236}">
                  <a16:creationId xmlns:a16="http://schemas.microsoft.com/office/drawing/2014/main" id="{B494034D-822F-4632-A5B8-536DFC7CC3CA}"/>
                </a:ext>
              </a:extLst>
            </p:cNvPr>
            <p:cNvSpPr>
              <a:spLocks noEditPoints="1"/>
            </p:cNvSpPr>
            <p:nvPr/>
          </p:nvSpPr>
          <p:spPr bwMode="auto">
            <a:xfrm>
              <a:off x="227785" y="3579966"/>
              <a:ext cx="2903380" cy="3190460"/>
            </a:xfrm>
            <a:custGeom>
              <a:avLst/>
              <a:gdLst>
                <a:gd name="T0" fmla="*/ 10508 w 14968"/>
                <a:gd name="T1" fmla="*/ 11244 h 16448"/>
                <a:gd name="T2" fmla="*/ 11804 w 14968"/>
                <a:gd name="T3" fmla="*/ 10788 h 16448"/>
                <a:gd name="T4" fmla="*/ 12955 w 14968"/>
                <a:gd name="T5" fmla="*/ 10031 h 16448"/>
                <a:gd name="T6" fmla="*/ 13878 w 14968"/>
                <a:gd name="T7" fmla="*/ 9038 h 16448"/>
                <a:gd name="T8" fmla="*/ 14501 w 14968"/>
                <a:gd name="T9" fmla="*/ 7952 h 16448"/>
                <a:gd name="T10" fmla="*/ 14867 w 14968"/>
                <a:gd name="T11" fmla="*/ 6763 h 16448"/>
                <a:gd name="T12" fmla="*/ 14965 w 14968"/>
                <a:gd name="T13" fmla="*/ 5511 h 16448"/>
                <a:gd name="T14" fmla="*/ 14786 w 14968"/>
                <a:gd name="T15" fmla="*/ 4255 h 16448"/>
                <a:gd name="T16" fmla="*/ 14343 w 14968"/>
                <a:gd name="T17" fmla="*/ 3090 h 16448"/>
                <a:gd name="T18" fmla="*/ 13655 w 14968"/>
                <a:gd name="T19" fmla="*/ 2052 h 16448"/>
                <a:gd name="T20" fmla="*/ 12765 w 14968"/>
                <a:gd name="T21" fmla="*/ 1194 h 16448"/>
                <a:gd name="T22" fmla="*/ 11812 w 14968"/>
                <a:gd name="T23" fmla="*/ 596 h 16448"/>
                <a:gd name="T24" fmla="*/ 10767 w 14968"/>
                <a:gd name="T25" fmla="*/ 198 h 16448"/>
                <a:gd name="T26" fmla="*/ 9659 w 14968"/>
                <a:gd name="T27" fmla="*/ 12 h 16448"/>
                <a:gd name="T28" fmla="*/ 8352 w 14968"/>
                <a:gd name="T29" fmla="*/ 76 h 16448"/>
                <a:gd name="T30" fmla="*/ 7031 w 14968"/>
                <a:gd name="T31" fmla="*/ 462 h 16448"/>
                <a:gd name="T32" fmla="*/ 5844 w 14968"/>
                <a:gd name="T33" fmla="*/ 1153 h 16448"/>
                <a:gd name="T34" fmla="*/ 4778 w 14968"/>
                <a:gd name="T35" fmla="*/ 2211 h 16448"/>
                <a:gd name="T36" fmla="*/ 3773 w 14968"/>
                <a:gd name="T37" fmla="*/ 4270 h 16448"/>
                <a:gd name="T38" fmla="*/ 3654 w 14968"/>
                <a:gd name="T39" fmla="*/ 6508 h 16448"/>
                <a:gd name="T40" fmla="*/ 4416 w 14968"/>
                <a:gd name="T41" fmla="*/ 8640 h 16448"/>
                <a:gd name="T42" fmla="*/ 3128 w 14968"/>
                <a:gd name="T43" fmla="*/ 11887 h 16448"/>
                <a:gd name="T44" fmla="*/ 2983 w 14968"/>
                <a:gd name="T45" fmla="*/ 11907 h 16448"/>
                <a:gd name="T46" fmla="*/ 32 w 14968"/>
                <a:gd name="T47" fmla="*/ 15361 h 16448"/>
                <a:gd name="T48" fmla="*/ 1 w 14968"/>
                <a:gd name="T49" fmla="*/ 15495 h 16448"/>
                <a:gd name="T50" fmla="*/ 53 w 14968"/>
                <a:gd name="T51" fmla="*/ 15621 h 16448"/>
                <a:gd name="T52" fmla="*/ 1008 w 14968"/>
                <a:gd name="T53" fmla="*/ 16426 h 16448"/>
                <a:gd name="T54" fmla="*/ 1163 w 14968"/>
                <a:gd name="T55" fmla="*/ 16440 h 16448"/>
                <a:gd name="T56" fmla="*/ 1264 w 14968"/>
                <a:gd name="T57" fmla="*/ 16379 h 16448"/>
                <a:gd name="T58" fmla="*/ 4186 w 14968"/>
                <a:gd name="T59" fmla="*/ 12888 h 16448"/>
                <a:gd name="T60" fmla="*/ 4158 w 14968"/>
                <a:gd name="T61" fmla="*/ 12740 h 16448"/>
                <a:gd name="T62" fmla="*/ 6752 w 14968"/>
                <a:gd name="T63" fmla="*/ 10786 h 16448"/>
                <a:gd name="T64" fmla="*/ 7591 w 14968"/>
                <a:gd name="T65" fmla="*/ 11122 h 16448"/>
                <a:gd name="T66" fmla="*/ 8473 w 14968"/>
                <a:gd name="T67" fmla="*/ 11320 h 16448"/>
                <a:gd name="T68" fmla="*/ 9283 w 14968"/>
                <a:gd name="T69" fmla="*/ 438 h 16448"/>
                <a:gd name="T70" fmla="*/ 10317 w 14968"/>
                <a:gd name="T71" fmla="*/ 542 h 16448"/>
                <a:gd name="T72" fmla="*/ 11304 w 14968"/>
                <a:gd name="T73" fmla="*/ 845 h 16448"/>
                <a:gd name="T74" fmla="*/ 12215 w 14968"/>
                <a:gd name="T75" fmla="*/ 1337 h 16448"/>
                <a:gd name="T76" fmla="*/ 13057 w 14968"/>
                <a:gd name="T77" fmla="*/ 2045 h 16448"/>
                <a:gd name="T78" fmla="*/ 13765 w 14968"/>
                <a:gd name="T79" fmla="*/ 2958 h 16448"/>
                <a:gd name="T80" fmla="*/ 14250 w 14968"/>
                <a:gd name="T81" fmla="*/ 3998 h 16448"/>
                <a:gd name="T82" fmla="*/ 14498 w 14968"/>
                <a:gd name="T83" fmla="*/ 5133 h 16448"/>
                <a:gd name="T84" fmla="*/ 14493 w 14968"/>
                <a:gd name="T85" fmla="*/ 6300 h 16448"/>
                <a:gd name="T86" fmla="*/ 14236 w 14968"/>
                <a:gd name="T87" fmla="*/ 7419 h 16448"/>
                <a:gd name="T88" fmla="*/ 13739 w 14968"/>
                <a:gd name="T89" fmla="*/ 8457 h 16448"/>
                <a:gd name="T90" fmla="*/ 12987 w 14968"/>
                <a:gd name="T91" fmla="*/ 9405 h 16448"/>
                <a:gd name="T92" fmla="*/ 11980 w 14968"/>
                <a:gd name="T93" fmla="*/ 10191 h 16448"/>
                <a:gd name="T94" fmla="*/ 10823 w 14968"/>
                <a:gd name="T95" fmla="*/ 10708 h 16448"/>
                <a:gd name="T96" fmla="*/ 9564 w 14968"/>
                <a:gd name="T97" fmla="*/ 10932 h 16448"/>
                <a:gd name="T98" fmla="*/ 8469 w 14968"/>
                <a:gd name="T99" fmla="*/ 10877 h 16448"/>
                <a:gd name="T100" fmla="*/ 7468 w 14968"/>
                <a:gd name="T101" fmla="*/ 10617 h 16448"/>
                <a:gd name="T102" fmla="*/ 6537 w 14968"/>
                <a:gd name="T103" fmla="*/ 10166 h 16448"/>
                <a:gd name="T104" fmla="*/ 5686 w 14968"/>
                <a:gd name="T105" fmla="*/ 9516 h 16448"/>
                <a:gd name="T106" fmla="*/ 4936 w 14968"/>
                <a:gd name="T107" fmla="*/ 8637 h 16448"/>
                <a:gd name="T108" fmla="*/ 4401 w 14968"/>
                <a:gd name="T109" fmla="*/ 7624 h 16448"/>
                <a:gd name="T110" fmla="*/ 4097 w 14968"/>
                <a:gd name="T111" fmla="*/ 6510 h 16448"/>
                <a:gd name="T112" fmla="*/ 4043 w 14968"/>
                <a:gd name="T113" fmla="*/ 5344 h 16448"/>
                <a:gd name="T114" fmla="*/ 4245 w 14968"/>
                <a:gd name="T115" fmla="*/ 4207 h 16448"/>
                <a:gd name="T116" fmla="*/ 4689 w 14968"/>
                <a:gd name="T117" fmla="*/ 3144 h 16448"/>
                <a:gd name="T118" fmla="*/ 5373 w 14968"/>
                <a:gd name="T119" fmla="*/ 2181 h 16448"/>
                <a:gd name="T120" fmla="*/ 6339 w 14968"/>
                <a:gd name="T121" fmla="*/ 1339 h 16448"/>
                <a:gd name="T122" fmla="*/ 7468 w 14968"/>
                <a:gd name="T123" fmla="*/ 761 h 16448"/>
                <a:gd name="T124" fmla="*/ 8708 w 14968"/>
                <a:gd name="T125" fmla="*/ 470 h 16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968" h="16448">
                  <a:moveTo>
                    <a:pt x="9276" y="11378"/>
                  </a:moveTo>
                  <a:lnTo>
                    <a:pt x="9433" y="11376"/>
                  </a:lnTo>
                  <a:lnTo>
                    <a:pt x="9589" y="11370"/>
                  </a:lnTo>
                  <a:lnTo>
                    <a:pt x="9744" y="11359"/>
                  </a:lnTo>
                  <a:lnTo>
                    <a:pt x="9898" y="11344"/>
                  </a:lnTo>
                  <a:lnTo>
                    <a:pt x="10052" y="11325"/>
                  </a:lnTo>
                  <a:lnTo>
                    <a:pt x="10205" y="11303"/>
                  </a:lnTo>
                  <a:lnTo>
                    <a:pt x="10357" y="11275"/>
                  </a:lnTo>
                  <a:lnTo>
                    <a:pt x="10508" y="11244"/>
                  </a:lnTo>
                  <a:lnTo>
                    <a:pt x="10657" y="11209"/>
                  </a:lnTo>
                  <a:lnTo>
                    <a:pt x="10806" y="11170"/>
                  </a:lnTo>
                  <a:lnTo>
                    <a:pt x="10953" y="11127"/>
                  </a:lnTo>
                  <a:lnTo>
                    <a:pt x="11099" y="11080"/>
                  </a:lnTo>
                  <a:lnTo>
                    <a:pt x="11242" y="11029"/>
                  </a:lnTo>
                  <a:lnTo>
                    <a:pt x="11385" y="10974"/>
                  </a:lnTo>
                  <a:lnTo>
                    <a:pt x="11526" y="10916"/>
                  </a:lnTo>
                  <a:lnTo>
                    <a:pt x="11666" y="10854"/>
                  </a:lnTo>
                  <a:lnTo>
                    <a:pt x="11804" y="10788"/>
                  </a:lnTo>
                  <a:lnTo>
                    <a:pt x="11940" y="10718"/>
                  </a:lnTo>
                  <a:lnTo>
                    <a:pt x="12074" y="10645"/>
                  </a:lnTo>
                  <a:lnTo>
                    <a:pt x="12206" y="10568"/>
                  </a:lnTo>
                  <a:lnTo>
                    <a:pt x="12337" y="10487"/>
                  </a:lnTo>
                  <a:lnTo>
                    <a:pt x="12464" y="10402"/>
                  </a:lnTo>
                  <a:lnTo>
                    <a:pt x="12591" y="10315"/>
                  </a:lnTo>
                  <a:lnTo>
                    <a:pt x="12714" y="10223"/>
                  </a:lnTo>
                  <a:lnTo>
                    <a:pt x="12835" y="10129"/>
                  </a:lnTo>
                  <a:lnTo>
                    <a:pt x="12955" y="10031"/>
                  </a:lnTo>
                  <a:lnTo>
                    <a:pt x="13071" y="9929"/>
                  </a:lnTo>
                  <a:lnTo>
                    <a:pt x="13185" y="9825"/>
                  </a:lnTo>
                  <a:lnTo>
                    <a:pt x="13296" y="9717"/>
                  </a:lnTo>
                  <a:lnTo>
                    <a:pt x="13405" y="9606"/>
                  </a:lnTo>
                  <a:lnTo>
                    <a:pt x="13511" y="9490"/>
                  </a:lnTo>
                  <a:lnTo>
                    <a:pt x="13613" y="9372"/>
                  </a:lnTo>
                  <a:lnTo>
                    <a:pt x="13705" y="9263"/>
                  </a:lnTo>
                  <a:lnTo>
                    <a:pt x="13792" y="9151"/>
                  </a:lnTo>
                  <a:lnTo>
                    <a:pt x="13878" y="9038"/>
                  </a:lnTo>
                  <a:lnTo>
                    <a:pt x="13959" y="8924"/>
                  </a:lnTo>
                  <a:lnTo>
                    <a:pt x="14038" y="8808"/>
                  </a:lnTo>
                  <a:lnTo>
                    <a:pt x="14113" y="8690"/>
                  </a:lnTo>
                  <a:lnTo>
                    <a:pt x="14186" y="8570"/>
                  </a:lnTo>
                  <a:lnTo>
                    <a:pt x="14255" y="8449"/>
                  </a:lnTo>
                  <a:lnTo>
                    <a:pt x="14322" y="8327"/>
                  </a:lnTo>
                  <a:lnTo>
                    <a:pt x="14384" y="8202"/>
                  </a:lnTo>
                  <a:lnTo>
                    <a:pt x="14445" y="8078"/>
                  </a:lnTo>
                  <a:lnTo>
                    <a:pt x="14501" y="7952"/>
                  </a:lnTo>
                  <a:lnTo>
                    <a:pt x="14555" y="7824"/>
                  </a:lnTo>
                  <a:lnTo>
                    <a:pt x="14605" y="7695"/>
                  </a:lnTo>
                  <a:lnTo>
                    <a:pt x="14652" y="7565"/>
                  </a:lnTo>
                  <a:lnTo>
                    <a:pt x="14697" y="7433"/>
                  </a:lnTo>
                  <a:lnTo>
                    <a:pt x="14738" y="7302"/>
                  </a:lnTo>
                  <a:lnTo>
                    <a:pt x="14775" y="7168"/>
                  </a:lnTo>
                  <a:lnTo>
                    <a:pt x="14809" y="7035"/>
                  </a:lnTo>
                  <a:lnTo>
                    <a:pt x="14841" y="6899"/>
                  </a:lnTo>
                  <a:lnTo>
                    <a:pt x="14867" y="6763"/>
                  </a:lnTo>
                  <a:lnTo>
                    <a:pt x="14892" y="6626"/>
                  </a:lnTo>
                  <a:lnTo>
                    <a:pt x="14913" y="6490"/>
                  </a:lnTo>
                  <a:lnTo>
                    <a:pt x="14931" y="6351"/>
                  </a:lnTo>
                  <a:lnTo>
                    <a:pt x="14944" y="6213"/>
                  </a:lnTo>
                  <a:lnTo>
                    <a:pt x="14956" y="6073"/>
                  </a:lnTo>
                  <a:lnTo>
                    <a:pt x="14963" y="5934"/>
                  </a:lnTo>
                  <a:lnTo>
                    <a:pt x="14967" y="5793"/>
                  </a:lnTo>
                  <a:lnTo>
                    <a:pt x="14968" y="5652"/>
                  </a:lnTo>
                  <a:lnTo>
                    <a:pt x="14965" y="5511"/>
                  </a:lnTo>
                  <a:lnTo>
                    <a:pt x="14959" y="5369"/>
                  </a:lnTo>
                  <a:lnTo>
                    <a:pt x="14948" y="5227"/>
                  </a:lnTo>
                  <a:lnTo>
                    <a:pt x="14935" y="5086"/>
                  </a:lnTo>
                  <a:lnTo>
                    <a:pt x="14919" y="4945"/>
                  </a:lnTo>
                  <a:lnTo>
                    <a:pt x="14899" y="4805"/>
                  </a:lnTo>
                  <a:lnTo>
                    <a:pt x="14876" y="4666"/>
                  </a:lnTo>
                  <a:lnTo>
                    <a:pt x="14849" y="4528"/>
                  </a:lnTo>
                  <a:lnTo>
                    <a:pt x="14819" y="4391"/>
                  </a:lnTo>
                  <a:lnTo>
                    <a:pt x="14786" y="4255"/>
                  </a:lnTo>
                  <a:lnTo>
                    <a:pt x="14749" y="4120"/>
                  </a:lnTo>
                  <a:lnTo>
                    <a:pt x="14709" y="3988"/>
                  </a:lnTo>
                  <a:lnTo>
                    <a:pt x="14667" y="3855"/>
                  </a:lnTo>
                  <a:lnTo>
                    <a:pt x="14621" y="3724"/>
                  </a:lnTo>
                  <a:lnTo>
                    <a:pt x="14571" y="3595"/>
                  </a:lnTo>
                  <a:lnTo>
                    <a:pt x="14519" y="3466"/>
                  </a:lnTo>
                  <a:lnTo>
                    <a:pt x="14463" y="3340"/>
                  </a:lnTo>
                  <a:lnTo>
                    <a:pt x="14405" y="3215"/>
                  </a:lnTo>
                  <a:lnTo>
                    <a:pt x="14343" y="3090"/>
                  </a:lnTo>
                  <a:lnTo>
                    <a:pt x="14278" y="2968"/>
                  </a:lnTo>
                  <a:lnTo>
                    <a:pt x="14211" y="2848"/>
                  </a:lnTo>
                  <a:lnTo>
                    <a:pt x="14140" y="2728"/>
                  </a:lnTo>
                  <a:lnTo>
                    <a:pt x="14066" y="2611"/>
                  </a:lnTo>
                  <a:lnTo>
                    <a:pt x="13990" y="2496"/>
                  </a:lnTo>
                  <a:lnTo>
                    <a:pt x="13910" y="2382"/>
                  </a:lnTo>
                  <a:lnTo>
                    <a:pt x="13827" y="2270"/>
                  </a:lnTo>
                  <a:lnTo>
                    <a:pt x="13742" y="2160"/>
                  </a:lnTo>
                  <a:lnTo>
                    <a:pt x="13655" y="2052"/>
                  </a:lnTo>
                  <a:lnTo>
                    <a:pt x="13563" y="1946"/>
                  </a:lnTo>
                  <a:lnTo>
                    <a:pt x="13470" y="1842"/>
                  </a:lnTo>
                  <a:lnTo>
                    <a:pt x="13373" y="1739"/>
                  </a:lnTo>
                  <a:lnTo>
                    <a:pt x="13274" y="1640"/>
                  </a:lnTo>
                  <a:lnTo>
                    <a:pt x="13172" y="1542"/>
                  </a:lnTo>
                  <a:lnTo>
                    <a:pt x="13068" y="1446"/>
                  </a:lnTo>
                  <a:lnTo>
                    <a:pt x="12960" y="1353"/>
                  </a:lnTo>
                  <a:lnTo>
                    <a:pt x="12863" y="1272"/>
                  </a:lnTo>
                  <a:lnTo>
                    <a:pt x="12765" y="1194"/>
                  </a:lnTo>
                  <a:lnTo>
                    <a:pt x="12664" y="1118"/>
                  </a:lnTo>
                  <a:lnTo>
                    <a:pt x="12562" y="1044"/>
                  </a:lnTo>
                  <a:lnTo>
                    <a:pt x="12459" y="974"/>
                  </a:lnTo>
                  <a:lnTo>
                    <a:pt x="12354" y="905"/>
                  </a:lnTo>
                  <a:lnTo>
                    <a:pt x="12249" y="838"/>
                  </a:lnTo>
                  <a:lnTo>
                    <a:pt x="12142" y="774"/>
                  </a:lnTo>
                  <a:lnTo>
                    <a:pt x="12033" y="712"/>
                  </a:lnTo>
                  <a:lnTo>
                    <a:pt x="11923" y="653"/>
                  </a:lnTo>
                  <a:lnTo>
                    <a:pt x="11812" y="596"/>
                  </a:lnTo>
                  <a:lnTo>
                    <a:pt x="11700" y="542"/>
                  </a:lnTo>
                  <a:lnTo>
                    <a:pt x="11587" y="490"/>
                  </a:lnTo>
                  <a:lnTo>
                    <a:pt x="11473" y="441"/>
                  </a:lnTo>
                  <a:lnTo>
                    <a:pt x="11358" y="394"/>
                  </a:lnTo>
                  <a:lnTo>
                    <a:pt x="11240" y="350"/>
                  </a:lnTo>
                  <a:lnTo>
                    <a:pt x="11123" y="307"/>
                  </a:lnTo>
                  <a:lnTo>
                    <a:pt x="11005" y="268"/>
                  </a:lnTo>
                  <a:lnTo>
                    <a:pt x="10886" y="232"/>
                  </a:lnTo>
                  <a:lnTo>
                    <a:pt x="10767" y="198"/>
                  </a:lnTo>
                  <a:lnTo>
                    <a:pt x="10645" y="167"/>
                  </a:lnTo>
                  <a:lnTo>
                    <a:pt x="10524" y="138"/>
                  </a:lnTo>
                  <a:lnTo>
                    <a:pt x="10403" y="112"/>
                  </a:lnTo>
                  <a:lnTo>
                    <a:pt x="10279" y="88"/>
                  </a:lnTo>
                  <a:lnTo>
                    <a:pt x="10156" y="68"/>
                  </a:lnTo>
                  <a:lnTo>
                    <a:pt x="10033" y="50"/>
                  </a:lnTo>
                  <a:lnTo>
                    <a:pt x="9908" y="35"/>
                  </a:lnTo>
                  <a:lnTo>
                    <a:pt x="9784" y="23"/>
                  </a:lnTo>
                  <a:lnTo>
                    <a:pt x="9659" y="12"/>
                  </a:lnTo>
                  <a:lnTo>
                    <a:pt x="9533" y="5"/>
                  </a:lnTo>
                  <a:lnTo>
                    <a:pt x="9408" y="1"/>
                  </a:lnTo>
                  <a:lnTo>
                    <a:pt x="9282" y="0"/>
                  </a:lnTo>
                  <a:lnTo>
                    <a:pt x="9125" y="2"/>
                  </a:lnTo>
                  <a:lnTo>
                    <a:pt x="8969" y="8"/>
                  </a:lnTo>
                  <a:lnTo>
                    <a:pt x="8814" y="20"/>
                  </a:lnTo>
                  <a:lnTo>
                    <a:pt x="8659" y="34"/>
                  </a:lnTo>
                  <a:lnTo>
                    <a:pt x="8506" y="52"/>
                  </a:lnTo>
                  <a:lnTo>
                    <a:pt x="8352" y="76"/>
                  </a:lnTo>
                  <a:lnTo>
                    <a:pt x="8200" y="103"/>
                  </a:lnTo>
                  <a:lnTo>
                    <a:pt x="8050" y="134"/>
                  </a:lnTo>
                  <a:lnTo>
                    <a:pt x="7900" y="169"/>
                  </a:lnTo>
                  <a:lnTo>
                    <a:pt x="7752" y="208"/>
                  </a:lnTo>
                  <a:lnTo>
                    <a:pt x="7605" y="251"/>
                  </a:lnTo>
                  <a:lnTo>
                    <a:pt x="7459" y="298"/>
                  </a:lnTo>
                  <a:lnTo>
                    <a:pt x="7315" y="348"/>
                  </a:lnTo>
                  <a:lnTo>
                    <a:pt x="7173" y="404"/>
                  </a:lnTo>
                  <a:lnTo>
                    <a:pt x="7031" y="462"/>
                  </a:lnTo>
                  <a:lnTo>
                    <a:pt x="6892" y="524"/>
                  </a:lnTo>
                  <a:lnTo>
                    <a:pt x="6753" y="590"/>
                  </a:lnTo>
                  <a:lnTo>
                    <a:pt x="6618" y="660"/>
                  </a:lnTo>
                  <a:lnTo>
                    <a:pt x="6484" y="733"/>
                  </a:lnTo>
                  <a:lnTo>
                    <a:pt x="6351" y="810"/>
                  </a:lnTo>
                  <a:lnTo>
                    <a:pt x="6221" y="891"/>
                  </a:lnTo>
                  <a:lnTo>
                    <a:pt x="6093" y="975"/>
                  </a:lnTo>
                  <a:lnTo>
                    <a:pt x="5967" y="1063"/>
                  </a:lnTo>
                  <a:lnTo>
                    <a:pt x="5844" y="1153"/>
                  </a:lnTo>
                  <a:lnTo>
                    <a:pt x="5722" y="1249"/>
                  </a:lnTo>
                  <a:lnTo>
                    <a:pt x="5603" y="1347"/>
                  </a:lnTo>
                  <a:lnTo>
                    <a:pt x="5487" y="1448"/>
                  </a:lnTo>
                  <a:lnTo>
                    <a:pt x="5373" y="1553"/>
                  </a:lnTo>
                  <a:lnTo>
                    <a:pt x="5262" y="1661"/>
                  </a:lnTo>
                  <a:lnTo>
                    <a:pt x="5153" y="1773"/>
                  </a:lnTo>
                  <a:lnTo>
                    <a:pt x="5047" y="1887"/>
                  </a:lnTo>
                  <a:lnTo>
                    <a:pt x="4944" y="2006"/>
                  </a:lnTo>
                  <a:lnTo>
                    <a:pt x="4778" y="2211"/>
                  </a:lnTo>
                  <a:lnTo>
                    <a:pt x="4623" y="2422"/>
                  </a:lnTo>
                  <a:lnTo>
                    <a:pt x="4478" y="2639"/>
                  </a:lnTo>
                  <a:lnTo>
                    <a:pt x="4344" y="2860"/>
                  </a:lnTo>
                  <a:lnTo>
                    <a:pt x="4222" y="3086"/>
                  </a:lnTo>
                  <a:lnTo>
                    <a:pt x="4110" y="3316"/>
                  </a:lnTo>
                  <a:lnTo>
                    <a:pt x="4009" y="3550"/>
                  </a:lnTo>
                  <a:lnTo>
                    <a:pt x="3920" y="3787"/>
                  </a:lnTo>
                  <a:lnTo>
                    <a:pt x="3841" y="4028"/>
                  </a:lnTo>
                  <a:lnTo>
                    <a:pt x="3773" y="4270"/>
                  </a:lnTo>
                  <a:lnTo>
                    <a:pt x="3716" y="4515"/>
                  </a:lnTo>
                  <a:lnTo>
                    <a:pt x="3670" y="4763"/>
                  </a:lnTo>
                  <a:lnTo>
                    <a:pt x="3635" y="5010"/>
                  </a:lnTo>
                  <a:lnTo>
                    <a:pt x="3611" y="5260"/>
                  </a:lnTo>
                  <a:lnTo>
                    <a:pt x="3598" y="5510"/>
                  </a:lnTo>
                  <a:lnTo>
                    <a:pt x="3595" y="5760"/>
                  </a:lnTo>
                  <a:lnTo>
                    <a:pt x="3604" y="6011"/>
                  </a:lnTo>
                  <a:lnTo>
                    <a:pt x="3624" y="6259"/>
                  </a:lnTo>
                  <a:lnTo>
                    <a:pt x="3654" y="6508"/>
                  </a:lnTo>
                  <a:lnTo>
                    <a:pt x="3695" y="6756"/>
                  </a:lnTo>
                  <a:lnTo>
                    <a:pt x="3747" y="7002"/>
                  </a:lnTo>
                  <a:lnTo>
                    <a:pt x="3810" y="7245"/>
                  </a:lnTo>
                  <a:lnTo>
                    <a:pt x="3884" y="7486"/>
                  </a:lnTo>
                  <a:lnTo>
                    <a:pt x="3969" y="7724"/>
                  </a:lnTo>
                  <a:lnTo>
                    <a:pt x="4065" y="7959"/>
                  </a:lnTo>
                  <a:lnTo>
                    <a:pt x="4171" y="8190"/>
                  </a:lnTo>
                  <a:lnTo>
                    <a:pt x="4288" y="8417"/>
                  </a:lnTo>
                  <a:lnTo>
                    <a:pt x="4416" y="8640"/>
                  </a:lnTo>
                  <a:lnTo>
                    <a:pt x="4555" y="8858"/>
                  </a:lnTo>
                  <a:lnTo>
                    <a:pt x="4705" y="9071"/>
                  </a:lnTo>
                  <a:lnTo>
                    <a:pt x="4866" y="9278"/>
                  </a:lnTo>
                  <a:lnTo>
                    <a:pt x="5038" y="9479"/>
                  </a:lnTo>
                  <a:lnTo>
                    <a:pt x="5414" y="9901"/>
                  </a:lnTo>
                  <a:lnTo>
                    <a:pt x="3588" y="12054"/>
                  </a:lnTo>
                  <a:lnTo>
                    <a:pt x="3161" y="11896"/>
                  </a:lnTo>
                  <a:lnTo>
                    <a:pt x="3145" y="11891"/>
                  </a:lnTo>
                  <a:lnTo>
                    <a:pt x="3128" y="11887"/>
                  </a:lnTo>
                  <a:lnTo>
                    <a:pt x="3112" y="11884"/>
                  </a:lnTo>
                  <a:lnTo>
                    <a:pt x="3096" y="11883"/>
                  </a:lnTo>
                  <a:lnTo>
                    <a:pt x="3078" y="11883"/>
                  </a:lnTo>
                  <a:lnTo>
                    <a:pt x="3062" y="11884"/>
                  </a:lnTo>
                  <a:lnTo>
                    <a:pt x="3045" y="11886"/>
                  </a:lnTo>
                  <a:lnTo>
                    <a:pt x="3030" y="11890"/>
                  </a:lnTo>
                  <a:lnTo>
                    <a:pt x="3013" y="11894"/>
                  </a:lnTo>
                  <a:lnTo>
                    <a:pt x="2998" y="11900"/>
                  </a:lnTo>
                  <a:lnTo>
                    <a:pt x="2983" y="11907"/>
                  </a:lnTo>
                  <a:lnTo>
                    <a:pt x="2968" y="11916"/>
                  </a:lnTo>
                  <a:lnTo>
                    <a:pt x="2955" y="11925"/>
                  </a:lnTo>
                  <a:lnTo>
                    <a:pt x="2941" y="11935"/>
                  </a:lnTo>
                  <a:lnTo>
                    <a:pt x="2929" y="11947"/>
                  </a:lnTo>
                  <a:lnTo>
                    <a:pt x="2917" y="11960"/>
                  </a:lnTo>
                  <a:lnTo>
                    <a:pt x="51" y="15335"/>
                  </a:lnTo>
                  <a:lnTo>
                    <a:pt x="44" y="15343"/>
                  </a:lnTo>
                  <a:lnTo>
                    <a:pt x="38" y="15352"/>
                  </a:lnTo>
                  <a:lnTo>
                    <a:pt x="32" y="15361"/>
                  </a:lnTo>
                  <a:lnTo>
                    <a:pt x="27" y="15371"/>
                  </a:lnTo>
                  <a:lnTo>
                    <a:pt x="22" y="15381"/>
                  </a:lnTo>
                  <a:lnTo>
                    <a:pt x="17" y="15390"/>
                  </a:lnTo>
                  <a:lnTo>
                    <a:pt x="13" y="15400"/>
                  </a:lnTo>
                  <a:lnTo>
                    <a:pt x="10" y="15411"/>
                  </a:lnTo>
                  <a:lnTo>
                    <a:pt x="4" y="15431"/>
                  </a:lnTo>
                  <a:lnTo>
                    <a:pt x="1" y="15453"/>
                  </a:lnTo>
                  <a:lnTo>
                    <a:pt x="0" y="15473"/>
                  </a:lnTo>
                  <a:lnTo>
                    <a:pt x="1" y="15495"/>
                  </a:lnTo>
                  <a:lnTo>
                    <a:pt x="3" y="15516"/>
                  </a:lnTo>
                  <a:lnTo>
                    <a:pt x="8" y="15537"/>
                  </a:lnTo>
                  <a:lnTo>
                    <a:pt x="14" y="15557"/>
                  </a:lnTo>
                  <a:lnTo>
                    <a:pt x="24" y="15576"/>
                  </a:lnTo>
                  <a:lnTo>
                    <a:pt x="29" y="15586"/>
                  </a:lnTo>
                  <a:lnTo>
                    <a:pt x="34" y="15595"/>
                  </a:lnTo>
                  <a:lnTo>
                    <a:pt x="40" y="15604"/>
                  </a:lnTo>
                  <a:lnTo>
                    <a:pt x="46" y="15613"/>
                  </a:lnTo>
                  <a:lnTo>
                    <a:pt x="53" y="15621"/>
                  </a:lnTo>
                  <a:lnTo>
                    <a:pt x="61" y="15630"/>
                  </a:lnTo>
                  <a:lnTo>
                    <a:pt x="69" y="15637"/>
                  </a:lnTo>
                  <a:lnTo>
                    <a:pt x="77" y="15645"/>
                  </a:lnTo>
                  <a:lnTo>
                    <a:pt x="962" y="16397"/>
                  </a:lnTo>
                  <a:lnTo>
                    <a:pt x="971" y="16404"/>
                  </a:lnTo>
                  <a:lnTo>
                    <a:pt x="979" y="16410"/>
                  </a:lnTo>
                  <a:lnTo>
                    <a:pt x="989" y="16416"/>
                  </a:lnTo>
                  <a:lnTo>
                    <a:pt x="999" y="16421"/>
                  </a:lnTo>
                  <a:lnTo>
                    <a:pt x="1008" y="16426"/>
                  </a:lnTo>
                  <a:lnTo>
                    <a:pt x="1018" y="16431"/>
                  </a:lnTo>
                  <a:lnTo>
                    <a:pt x="1028" y="16435"/>
                  </a:lnTo>
                  <a:lnTo>
                    <a:pt x="1038" y="16438"/>
                  </a:lnTo>
                  <a:lnTo>
                    <a:pt x="1059" y="16444"/>
                  </a:lnTo>
                  <a:lnTo>
                    <a:pt x="1080" y="16447"/>
                  </a:lnTo>
                  <a:lnTo>
                    <a:pt x="1101" y="16448"/>
                  </a:lnTo>
                  <a:lnTo>
                    <a:pt x="1122" y="16447"/>
                  </a:lnTo>
                  <a:lnTo>
                    <a:pt x="1143" y="16445"/>
                  </a:lnTo>
                  <a:lnTo>
                    <a:pt x="1163" y="16440"/>
                  </a:lnTo>
                  <a:lnTo>
                    <a:pt x="1184" y="16434"/>
                  </a:lnTo>
                  <a:lnTo>
                    <a:pt x="1203" y="16424"/>
                  </a:lnTo>
                  <a:lnTo>
                    <a:pt x="1213" y="16419"/>
                  </a:lnTo>
                  <a:lnTo>
                    <a:pt x="1222" y="16414"/>
                  </a:lnTo>
                  <a:lnTo>
                    <a:pt x="1231" y="16408"/>
                  </a:lnTo>
                  <a:lnTo>
                    <a:pt x="1240" y="16402"/>
                  </a:lnTo>
                  <a:lnTo>
                    <a:pt x="1249" y="16395"/>
                  </a:lnTo>
                  <a:lnTo>
                    <a:pt x="1257" y="16387"/>
                  </a:lnTo>
                  <a:lnTo>
                    <a:pt x="1264" y="16379"/>
                  </a:lnTo>
                  <a:lnTo>
                    <a:pt x="1272" y="16371"/>
                  </a:lnTo>
                  <a:lnTo>
                    <a:pt x="4137" y="12996"/>
                  </a:lnTo>
                  <a:lnTo>
                    <a:pt x="4147" y="12983"/>
                  </a:lnTo>
                  <a:lnTo>
                    <a:pt x="4157" y="12968"/>
                  </a:lnTo>
                  <a:lnTo>
                    <a:pt x="4165" y="12953"/>
                  </a:lnTo>
                  <a:lnTo>
                    <a:pt x="4173" y="12937"/>
                  </a:lnTo>
                  <a:lnTo>
                    <a:pt x="4178" y="12921"/>
                  </a:lnTo>
                  <a:lnTo>
                    <a:pt x="4183" y="12906"/>
                  </a:lnTo>
                  <a:lnTo>
                    <a:pt x="4186" y="12888"/>
                  </a:lnTo>
                  <a:lnTo>
                    <a:pt x="4188" y="12872"/>
                  </a:lnTo>
                  <a:lnTo>
                    <a:pt x="4189" y="12854"/>
                  </a:lnTo>
                  <a:lnTo>
                    <a:pt x="4188" y="12838"/>
                  </a:lnTo>
                  <a:lnTo>
                    <a:pt x="4187" y="12821"/>
                  </a:lnTo>
                  <a:lnTo>
                    <a:pt x="4184" y="12804"/>
                  </a:lnTo>
                  <a:lnTo>
                    <a:pt x="4179" y="12787"/>
                  </a:lnTo>
                  <a:lnTo>
                    <a:pt x="4174" y="12771"/>
                  </a:lnTo>
                  <a:lnTo>
                    <a:pt x="4166" y="12755"/>
                  </a:lnTo>
                  <a:lnTo>
                    <a:pt x="4158" y="12740"/>
                  </a:lnTo>
                  <a:lnTo>
                    <a:pt x="3918" y="12341"/>
                  </a:lnTo>
                  <a:lnTo>
                    <a:pt x="5749" y="10185"/>
                  </a:lnTo>
                  <a:lnTo>
                    <a:pt x="6225" y="10489"/>
                  </a:lnTo>
                  <a:lnTo>
                    <a:pt x="6311" y="10542"/>
                  </a:lnTo>
                  <a:lnTo>
                    <a:pt x="6398" y="10594"/>
                  </a:lnTo>
                  <a:lnTo>
                    <a:pt x="6485" y="10644"/>
                  </a:lnTo>
                  <a:lnTo>
                    <a:pt x="6573" y="10693"/>
                  </a:lnTo>
                  <a:lnTo>
                    <a:pt x="6663" y="10741"/>
                  </a:lnTo>
                  <a:lnTo>
                    <a:pt x="6752" y="10786"/>
                  </a:lnTo>
                  <a:lnTo>
                    <a:pt x="6843" y="10830"/>
                  </a:lnTo>
                  <a:lnTo>
                    <a:pt x="6934" y="10872"/>
                  </a:lnTo>
                  <a:lnTo>
                    <a:pt x="7027" y="10912"/>
                  </a:lnTo>
                  <a:lnTo>
                    <a:pt x="7119" y="10951"/>
                  </a:lnTo>
                  <a:lnTo>
                    <a:pt x="7213" y="10989"/>
                  </a:lnTo>
                  <a:lnTo>
                    <a:pt x="7306" y="11024"/>
                  </a:lnTo>
                  <a:lnTo>
                    <a:pt x="7401" y="11059"/>
                  </a:lnTo>
                  <a:lnTo>
                    <a:pt x="7495" y="11091"/>
                  </a:lnTo>
                  <a:lnTo>
                    <a:pt x="7591" y="11122"/>
                  </a:lnTo>
                  <a:lnTo>
                    <a:pt x="7687" y="11151"/>
                  </a:lnTo>
                  <a:lnTo>
                    <a:pt x="7784" y="11177"/>
                  </a:lnTo>
                  <a:lnTo>
                    <a:pt x="7881" y="11203"/>
                  </a:lnTo>
                  <a:lnTo>
                    <a:pt x="7978" y="11228"/>
                  </a:lnTo>
                  <a:lnTo>
                    <a:pt x="8077" y="11249"/>
                  </a:lnTo>
                  <a:lnTo>
                    <a:pt x="8175" y="11270"/>
                  </a:lnTo>
                  <a:lnTo>
                    <a:pt x="8273" y="11288"/>
                  </a:lnTo>
                  <a:lnTo>
                    <a:pt x="8373" y="11306"/>
                  </a:lnTo>
                  <a:lnTo>
                    <a:pt x="8473" y="11320"/>
                  </a:lnTo>
                  <a:lnTo>
                    <a:pt x="8572" y="11334"/>
                  </a:lnTo>
                  <a:lnTo>
                    <a:pt x="8672" y="11346"/>
                  </a:lnTo>
                  <a:lnTo>
                    <a:pt x="8772" y="11355"/>
                  </a:lnTo>
                  <a:lnTo>
                    <a:pt x="8872" y="11364"/>
                  </a:lnTo>
                  <a:lnTo>
                    <a:pt x="8973" y="11370"/>
                  </a:lnTo>
                  <a:lnTo>
                    <a:pt x="9074" y="11375"/>
                  </a:lnTo>
                  <a:lnTo>
                    <a:pt x="9176" y="11377"/>
                  </a:lnTo>
                  <a:lnTo>
                    <a:pt x="9276" y="11378"/>
                  </a:lnTo>
                  <a:close/>
                  <a:moveTo>
                    <a:pt x="9283" y="438"/>
                  </a:moveTo>
                  <a:lnTo>
                    <a:pt x="9399" y="440"/>
                  </a:lnTo>
                  <a:lnTo>
                    <a:pt x="9515" y="444"/>
                  </a:lnTo>
                  <a:lnTo>
                    <a:pt x="9631" y="450"/>
                  </a:lnTo>
                  <a:lnTo>
                    <a:pt x="9746" y="460"/>
                  </a:lnTo>
                  <a:lnTo>
                    <a:pt x="9861" y="471"/>
                  </a:lnTo>
                  <a:lnTo>
                    <a:pt x="9976" y="485"/>
                  </a:lnTo>
                  <a:lnTo>
                    <a:pt x="10090" y="502"/>
                  </a:lnTo>
                  <a:lnTo>
                    <a:pt x="10204" y="520"/>
                  </a:lnTo>
                  <a:lnTo>
                    <a:pt x="10317" y="542"/>
                  </a:lnTo>
                  <a:lnTo>
                    <a:pt x="10430" y="566"/>
                  </a:lnTo>
                  <a:lnTo>
                    <a:pt x="10542" y="592"/>
                  </a:lnTo>
                  <a:lnTo>
                    <a:pt x="10653" y="622"/>
                  </a:lnTo>
                  <a:lnTo>
                    <a:pt x="10764" y="653"/>
                  </a:lnTo>
                  <a:lnTo>
                    <a:pt x="10873" y="687"/>
                  </a:lnTo>
                  <a:lnTo>
                    <a:pt x="10982" y="723"/>
                  </a:lnTo>
                  <a:lnTo>
                    <a:pt x="11090" y="762"/>
                  </a:lnTo>
                  <a:lnTo>
                    <a:pt x="11198" y="802"/>
                  </a:lnTo>
                  <a:lnTo>
                    <a:pt x="11304" y="845"/>
                  </a:lnTo>
                  <a:lnTo>
                    <a:pt x="11410" y="891"/>
                  </a:lnTo>
                  <a:lnTo>
                    <a:pt x="11515" y="939"/>
                  </a:lnTo>
                  <a:lnTo>
                    <a:pt x="11618" y="989"/>
                  </a:lnTo>
                  <a:lnTo>
                    <a:pt x="11720" y="1041"/>
                  </a:lnTo>
                  <a:lnTo>
                    <a:pt x="11821" y="1096"/>
                  </a:lnTo>
                  <a:lnTo>
                    <a:pt x="11922" y="1153"/>
                  </a:lnTo>
                  <a:lnTo>
                    <a:pt x="12020" y="1212"/>
                  </a:lnTo>
                  <a:lnTo>
                    <a:pt x="12118" y="1274"/>
                  </a:lnTo>
                  <a:lnTo>
                    <a:pt x="12215" y="1337"/>
                  </a:lnTo>
                  <a:lnTo>
                    <a:pt x="12310" y="1403"/>
                  </a:lnTo>
                  <a:lnTo>
                    <a:pt x="12404" y="1471"/>
                  </a:lnTo>
                  <a:lnTo>
                    <a:pt x="12496" y="1541"/>
                  </a:lnTo>
                  <a:lnTo>
                    <a:pt x="12588" y="1613"/>
                  </a:lnTo>
                  <a:lnTo>
                    <a:pt x="12677" y="1688"/>
                  </a:lnTo>
                  <a:lnTo>
                    <a:pt x="12776" y="1774"/>
                  </a:lnTo>
                  <a:lnTo>
                    <a:pt x="12872" y="1862"/>
                  </a:lnTo>
                  <a:lnTo>
                    <a:pt x="12966" y="1952"/>
                  </a:lnTo>
                  <a:lnTo>
                    <a:pt x="13057" y="2045"/>
                  </a:lnTo>
                  <a:lnTo>
                    <a:pt x="13146" y="2138"/>
                  </a:lnTo>
                  <a:lnTo>
                    <a:pt x="13232" y="2235"/>
                  </a:lnTo>
                  <a:lnTo>
                    <a:pt x="13316" y="2333"/>
                  </a:lnTo>
                  <a:lnTo>
                    <a:pt x="13398" y="2432"/>
                  </a:lnTo>
                  <a:lnTo>
                    <a:pt x="13477" y="2534"/>
                  </a:lnTo>
                  <a:lnTo>
                    <a:pt x="13552" y="2638"/>
                  </a:lnTo>
                  <a:lnTo>
                    <a:pt x="13626" y="2743"/>
                  </a:lnTo>
                  <a:lnTo>
                    <a:pt x="13696" y="2850"/>
                  </a:lnTo>
                  <a:lnTo>
                    <a:pt x="13765" y="2958"/>
                  </a:lnTo>
                  <a:lnTo>
                    <a:pt x="13829" y="3068"/>
                  </a:lnTo>
                  <a:lnTo>
                    <a:pt x="13892" y="3180"/>
                  </a:lnTo>
                  <a:lnTo>
                    <a:pt x="13952" y="3293"/>
                  </a:lnTo>
                  <a:lnTo>
                    <a:pt x="14008" y="3407"/>
                  </a:lnTo>
                  <a:lnTo>
                    <a:pt x="14063" y="3522"/>
                  </a:lnTo>
                  <a:lnTo>
                    <a:pt x="14114" y="3639"/>
                  </a:lnTo>
                  <a:lnTo>
                    <a:pt x="14162" y="3757"/>
                  </a:lnTo>
                  <a:lnTo>
                    <a:pt x="14207" y="3878"/>
                  </a:lnTo>
                  <a:lnTo>
                    <a:pt x="14250" y="3998"/>
                  </a:lnTo>
                  <a:lnTo>
                    <a:pt x="14290" y="4120"/>
                  </a:lnTo>
                  <a:lnTo>
                    <a:pt x="14326" y="4244"/>
                  </a:lnTo>
                  <a:lnTo>
                    <a:pt x="14360" y="4368"/>
                  </a:lnTo>
                  <a:lnTo>
                    <a:pt x="14390" y="4492"/>
                  </a:lnTo>
                  <a:lnTo>
                    <a:pt x="14418" y="4619"/>
                  </a:lnTo>
                  <a:lnTo>
                    <a:pt x="14443" y="4746"/>
                  </a:lnTo>
                  <a:lnTo>
                    <a:pt x="14464" y="4875"/>
                  </a:lnTo>
                  <a:lnTo>
                    <a:pt x="14483" y="5003"/>
                  </a:lnTo>
                  <a:lnTo>
                    <a:pt x="14498" y="5133"/>
                  </a:lnTo>
                  <a:lnTo>
                    <a:pt x="14511" y="5263"/>
                  </a:lnTo>
                  <a:lnTo>
                    <a:pt x="14520" y="5394"/>
                  </a:lnTo>
                  <a:lnTo>
                    <a:pt x="14525" y="5524"/>
                  </a:lnTo>
                  <a:lnTo>
                    <a:pt x="14528" y="5655"/>
                  </a:lnTo>
                  <a:lnTo>
                    <a:pt x="14527" y="5785"/>
                  </a:lnTo>
                  <a:lnTo>
                    <a:pt x="14524" y="5914"/>
                  </a:lnTo>
                  <a:lnTo>
                    <a:pt x="14517" y="6044"/>
                  </a:lnTo>
                  <a:lnTo>
                    <a:pt x="14507" y="6172"/>
                  </a:lnTo>
                  <a:lnTo>
                    <a:pt x="14493" y="6300"/>
                  </a:lnTo>
                  <a:lnTo>
                    <a:pt x="14477" y="6427"/>
                  </a:lnTo>
                  <a:lnTo>
                    <a:pt x="14457" y="6554"/>
                  </a:lnTo>
                  <a:lnTo>
                    <a:pt x="14436" y="6680"/>
                  </a:lnTo>
                  <a:lnTo>
                    <a:pt x="14410" y="6805"/>
                  </a:lnTo>
                  <a:lnTo>
                    <a:pt x="14381" y="6930"/>
                  </a:lnTo>
                  <a:lnTo>
                    <a:pt x="14349" y="7053"/>
                  </a:lnTo>
                  <a:lnTo>
                    <a:pt x="14314" y="7176"/>
                  </a:lnTo>
                  <a:lnTo>
                    <a:pt x="14277" y="7299"/>
                  </a:lnTo>
                  <a:lnTo>
                    <a:pt x="14236" y="7419"/>
                  </a:lnTo>
                  <a:lnTo>
                    <a:pt x="14193" y="7539"/>
                  </a:lnTo>
                  <a:lnTo>
                    <a:pt x="14146" y="7659"/>
                  </a:lnTo>
                  <a:lnTo>
                    <a:pt x="14096" y="7776"/>
                  </a:lnTo>
                  <a:lnTo>
                    <a:pt x="14044" y="7893"/>
                  </a:lnTo>
                  <a:lnTo>
                    <a:pt x="13989" y="8008"/>
                  </a:lnTo>
                  <a:lnTo>
                    <a:pt x="13931" y="8122"/>
                  </a:lnTo>
                  <a:lnTo>
                    <a:pt x="13869" y="8235"/>
                  </a:lnTo>
                  <a:lnTo>
                    <a:pt x="13806" y="8347"/>
                  </a:lnTo>
                  <a:lnTo>
                    <a:pt x="13739" y="8457"/>
                  </a:lnTo>
                  <a:lnTo>
                    <a:pt x="13669" y="8566"/>
                  </a:lnTo>
                  <a:lnTo>
                    <a:pt x="13597" y="8673"/>
                  </a:lnTo>
                  <a:lnTo>
                    <a:pt x="13522" y="8779"/>
                  </a:lnTo>
                  <a:lnTo>
                    <a:pt x="13444" y="8884"/>
                  </a:lnTo>
                  <a:lnTo>
                    <a:pt x="13363" y="8986"/>
                  </a:lnTo>
                  <a:lnTo>
                    <a:pt x="13279" y="9086"/>
                  </a:lnTo>
                  <a:lnTo>
                    <a:pt x="13184" y="9195"/>
                  </a:lnTo>
                  <a:lnTo>
                    <a:pt x="13086" y="9301"/>
                  </a:lnTo>
                  <a:lnTo>
                    <a:pt x="12987" y="9405"/>
                  </a:lnTo>
                  <a:lnTo>
                    <a:pt x="12884" y="9505"/>
                  </a:lnTo>
                  <a:lnTo>
                    <a:pt x="12779" y="9602"/>
                  </a:lnTo>
                  <a:lnTo>
                    <a:pt x="12671" y="9695"/>
                  </a:lnTo>
                  <a:lnTo>
                    <a:pt x="12561" y="9786"/>
                  </a:lnTo>
                  <a:lnTo>
                    <a:pt x="12449" y="9873"/>
                  </a:lnTo>
                  <a:lnTo>
                    <a:pt x="12335" y="9957"/>
                  </a:lnTo>
                  <a:lnTo>
                    <a:pt x="12219" y="10038"/>
                  </a:lnTo>
                  <a:lnTo>
                    <a:pt x="12101" y="10117"/>
                  </a:lnTo>
                  <a:lnTo>
                    <a:pt x="11980" y="10191"/>
                  </a:lnTo>
                  <a:lnTo>
                    <a:pt x="11859" y="10261"/>
                  </a:lnTo>
                  <a:lnTo>
                    <a:pt x="11735" y="10329"/>
                  </a:lnTo>
                  <a:lnTo>
                    <a:pt x="11609" y="10394"/>
                  </a:lnTo>
                  <a:lnTo>
                    <a:pt x="11482" y="10455"/>
                  </a:lnTo>
                  <a:lnTo>
                    <a:pt x="11353" y="10512"/>
                  </a:lnTo>
                  <a:lnTo>
                    <a:pt x="11223" y="10567"/>
                  </a:lnTo>
                  <a:lnTo>
                    <a:pt x="11091" y="10617"/>
                  </a:lnTo>
                  <a:lnTo>
                    <a:pt x="10958" y="10663"/>
                  </a:lnTo>
                  <a:lnTo>
                    <a:pt x="10823" y="10708"/>
                  </a:lnTo>
                  <a:lnTo>
                    <a:pt x="10687" y="10747"/>
                  </a:lnTo>
                  <a:lnTo>
                    <a:pt x="10551" y="10784"/>
                  </a:lnTo>
                  <a:lnTo>
                    <a:pt x="10412" y="10816"/>
                  </a:lnTo>
                  <a:lnTo>
                    <a:pt x="10273" y="10844"/>
                  </a:lnTo>
                  <a:lnTo>
                    <a:pt x="10134" y="10870"/>
                  </a:lnTo>
                  <a:lnTo>
                    <a:pt x="9993" y="10891"/>
                  </a:lnTo>
                  <a:lnTo>
                    <a:pt x="9851" y="10908"/>
                  </a:lnTo>
                  <a:lnTo>
                    <a:pt x="9708" y="10923"/>
                  </a:lnTo>
                  <a:lnTo>
                    <a:pt x="9564" y="10932"/>
                  </a:lnTo>
                  <a:lnTo>
                    <a:pt x="9420" y="10938"/>
                  </a:lnTo>
                  <a:lnTo>
                    <a:pt x="9276" y="10940"/>
                  </a:lnTo>
                  <a:lnTo>
                    <a:pt x="9160" y="10939"/>
                  </a:lnTo>
                  <a:lnTo>
                    <a:pt x="9044" y="10935"/>
                  </a:lnTo>
                  <a:lnTo>
                    <a:pt x="8928" y="10928"/>
                  </a:lnTo>
                  <a:lnTo>
                    <a:pt x="8812" y="10919"/>
                  </a:lnTo>
                  <a:lnTo>
                    <a:pt x="8697" y="10907"/>
                  </a:lnTo>
                  <a:lnTo>
                    <a:pt x="8583" y="10894"/>
                  </a:lnTo>
                  <a:lnTo>
                    <a:pt x="8469" y="10877"/>
                  </a:lnTo>
                  <a:lnTo>
                    <a:pt x="8354" y="10858"/>
                  </a:lnTo>
                  <a:lnTo>
                    <a:pt x="8241" y="10836"/>
                  </a:lnTo>
                  <a:lnTo>
                    <a:pt x="8128" y="10813"/>
                  </a:lnTo>
                  <a:lnTo>
                    <a:pt x="8016" y="10786"/>
                  </a:lnTo>
                  <a:lnTo>
                    <a:pt x="7905" y="10757"/>
                  </a:lnTo>
                  <a:lnTo>
                    <a:pt x="7794" y="10725"/>
                  </a:lnTo>
                  <a:lnTo>
                    <a:pt x="7684" y="10691"/>
                  </a:lnTo>
                  <a:lnTo>
                    <a:pt x="7575" y="10655"/>
                  </a:lnTo>
                  <a:lnTo>
                    <a:pt x="7468" y="10617"/>
                  </a:lnTo>
                  <a:lnTo>
                    <a:pt x="7360" y="10576"/>
                  </a:lnTo>
                  <a:lnTo>
                    <a:pt x="7254" y="10533"/>
                  </a:lnTo>
                  <a:lnTo>
                    <a:pt x="7148" y="10487"/>
                  </a:lnTo>
                  <a:lnTo>
                    <a:pt x="7043" y="10439"/>
                  </a:lnTo>
                  <a:lnTo>
                    <a:pt x="6940" y="10389"/>
                  </a:lnTo>
                  <a:lnTo>
                    <a:pt x="6838" y="10337"/>
                  </a:lnTo>
                  <a:lnTo>
                    <a:pt x="6736" y="10282"/>
                  </a:lnTo>
                  <a:lnTo>
                    <a:pt x="6636" y="10224"/>
                  </a:lnTo>
                  <a:lnTo>
                    <a:pt x="6537" y="10166"/>
                  </a:lnTo>
                  <a:lnTo>
                    <a:pt x="6439" y="10104"/>
                  </a:lnTo>
                  <a:lnTo>
                    <a:pt x="6342" y="10040"/>
                  </a:lnTo>
                  <a:lnTo>
                    <a:pt x="6248" y="9975"/>
                  </a:lnTo>
                  <a:lnTo>
                    <a:pt x="6154" y="9907"/>
                  </a:lnTo>
                  <a:lnTo>
                    <a:pt x="6062" y="9837"/>
                  </a:lnTo>
                  <a:lnTo>
                    <a:pt x="5970" y="9764"/>
                  </a:lnTo>
                  <a:lnTo>
                    <a:pt x="5881" y="9690"/>
                  </a:lnTo>
                  <a:lnTo>
                    <a:pt x="5782" y="9605"/>
                  </a:lnTo>
                  <a:lnTo>
                    <a:pt x="5686" y="9516"/>
                  </a:lnTo>
                  <a:lnTo>
                    <a:pt x="5593" y="9427"/>
                  </a:lnTo>
                  <a:lnTo>
                    <a:pt x="5503" y="9334"/>
                  </a:lnTo>
                  <a:lnTo>
                    <a:pt x="5413" y="9241"/>
                  </a:lnTo>
                  <a:lnTo>
                    <a:pt x="5328" y="9145"/>
                  </a:lnTo>
                  <a:lnTo>
                    <a:pt x="5245" y="9047"/>
                  </a:lnTo>
                  <a:lnTo>
                    <a:pt x="5163" y="8948"/>
                  </a:lnTo>
                  <a:lnTo>
                    <a:pt x="5085" y="8846"/>
                  </a:lnTo>
                  <a:lnTo>
                    <a:pt x="5009" y="8743"/>
                  </a:lnTo>
                  <a:lnTo>
                    <a:pt x="4936" y="8637"/>
                  </a:lnTo>
                  <a:lnTo>
                    <a:pt x="4865" y="8531"/>
                  </a:lnTo>
                  <a:lnTo>
                    <a:pt x="4797" y="8422"/>
                  </a:lnTo>
                  <a:lnTo>
                    <a:pt x="4733" y="8313"/>
                  </a:lnTo>
                  <a:lnTo>
                    <a:pt x="4670" y="8201"/>
                  </a:lnTo>
                  <a:lnTo>
                    <a:pt x="4610" y="8089"/>
                  </a:lnTo>
                  <a:lnTo>
                    <a:pt x="4554" y="7974"/>
                  </a:lnTo>
                  <a:lnTo>
                    <a:pt x="4500" y="7859"/>
                  </a:lnTo>
                  <a:lnTo>
                    <a:pt x="4449" y="7742"/>
                  </a:lnTo>
                  <a:lnTo>
                    <a:pt x="4401" y="7624"/>
                  </a:lnTo>
                  <a:lnTo>
                    <a:pt x="4355" y="7504"/>
                  </a:lnTo>
                  <a:lnTo>
                    <a:pt x="4312" y="7384"/>
                  </a:lnTo>
                  <a:lnTo>
                    <a:pt x="4272" y="7262"/>
                  </a:lnTo>
                  <a:lnTo>
                    <a:pt x="4235" y="7139"/>
                  </a:lnTo>
                  <a:lnTo>
                    <a:pt x="4202" y="7015"/>
                  </a:lnTo>
                  <a:lnTo>
                    <a:pt x="4172" y="6891"/>
                  </a:lnTo>
                  <a:lnTo>
                    <a:pt x="4144" y="6765"/>
                  </a:lnTo>
                  <a:lnTo>
                    <a:pt x="4119" y="6638"/>
                  </a:lnTo>
                  <a:lnTo>
                    <a:pt x="4097" y="6510"/>
                  </a:lnTo>
                  <a:lnTo>
                    <a:pt x="4078" y="6382"/>
                  </a:lnTo>
                  <a:lnTo>
                    <a:pt x="4063" y="6253"/>
                  </a:lnTo>
                  <a:lnTo>
                    <a:pt x="4050" y="6124"/>
                  </a:lnTo>
                  <a:lnTo>
                    <a:pt x="4041" y="5993"/>
                  </a:lnTo>
                  <a:lnTo>
                    <a:pt x="4035" y="5863"/>
                  </a:lnTo>
                  <a:lnTo>
                    <a:pt x="4033" y="5732"/>
                  </a:lnTo>
                  <a:lnTo>
                    <a:pt x="4033" y="5603"/>
                  </a:lnTo>
                  <a:lnTo>
                    <a:pt x="4037" y="5473"/>
                  </a:lnTo>
                  <a:lnTo>
                    <a:pt x="4043" y="5344"/>
                  </a:lnTo>
                  <a:lnTo>
                    <a:pt x="4053" y="5215"/>
                  </a:lnTo>
                  <a:lnTo>
                    <a:pt x="4067" y="5087"/>
                  </a:lnTo>
                  <a:lnTo>
                    <a:pt x="4082" y="4959"/>
                  </a:lnTo>
                  <a:lnTo>
                    <a:pt x="4102" y="4832"/>
                  </a:lnTo>
                  <a:lnTo>
                    <a:pt x="4124" y="4705"/>
                  </a:lnTo>
                  <a:lnTo>
                    <a:pt x="4150" y="4580"/>
                  </a:lnTo>
                  <a:lnTo>
                    <a:pt x="4178" y="4454"/>
                  </a:lnTo>
                  <a:lnTo>
                    <a:pt x="4210" y="4330"/>
                  </a:lnTo>
                  <a:lnTo>
                    <a:pt x="4245" y="4207"/>
                  </a:lnTo>
                  <a:lnTo>
                    <a:pt x="4282" y="4084"/>
                  </a:lnTo>
                  <a:lnTo>
                    <a:pt x="4323" y="3963"/>
                  </a:lnTo>
                  <a:lnTo>
                    <a:pt x="4366" y="3843"/>
                  </a:lnTo>
                  <a:lnTo>
                    <a:pt x="4412" y="3722"/>
                  </a:lnTo>
                  <a:lnTo>
                    <a:pt x="4461" y="3604"/>
                  </a:lnTo>
                  <a:lnTo>
                    <a:pt x="4514" y="3487"/>
                  </a:lnTo>
                  <a:lnTo>
                    <a:pt x="4569" y="3372"/>
                  </a:lnTo>
                  <a:lnTo>
                    <a:pt x="4627" y="3257"/>
                  </a:lnTo>
                  <a:lnTo>
                    <a:pt x="4689" y="3144"/>
                  </a:lnTo>
                  <a:lnTo>
                    <a:pt x="4752" y="3032"/>
                  </a:lnTo>
                  <a:lnTo>
                    <a:pt x="4819" y="2921"/>
                  </a:lnTo>
                  <a:lnTo>
                    <a:pt x="4889" y="2812"/>
                  </a:lnTo>
                  <a:lnTo>
                    <a:pt x="4961" y="2705"/>
                  </a:lnTo>
                  <a:lnTo>
                    <a:pt x="5036" y="2599"/>
                  </a:lnTo>
                  <a:lnTo>
                    <a:pt x="5114" y="2494"/>
                  </a:lnTo>
                  <a:lnTo>
                    <a:pt x="5195" y="2391"/>
                  </a:lnTo>
                  <a:lnTo>
                    <a:pt x="5278" y="2290"/>
                  </a:lnTo>
                  <a:lnTo>
                    <a:pt x="5373" y="2181"/>
                  </a:lnTo>
                  <a:lnTo>
                    <a:pt x="5471" y="2076"/>
                  </a:lnTo>
                  <a:lnTo>
                    <a:pt x="5571" y="1973"/>
                  </a:lnTo>
                  <a:lnTo>
                    <a:pt x="5674" y="1873"/>
                  </a:lnTo>
                  <a:lnTo>
                    <a:pt x="5779" y="1776"/>
                  </a:lnTo>
                  <a:lnTo>
                    <a:pt x="5887" y="1683"/>
                  </a:lnTo>
                  <a:lnTo>
                    <a:pt x="5996" y="1592"/>
                  </a:lnTo>
                  <a:lnTo>
                    <a:pt x="6108" y="1505"/>
                  </a:lnTo>
                  <a:lnTo>
                    <a:pt x="6223" y="1421"/>
                  </a:lnTo>
                  <a:lnTo>
                    <a:pt x="6339" y="1339"/>
                  </a:lnTo>
                  <a:lnTo>
                    <a:pt x="6457" y="1261"/>
                  </a:lnTo>
                  <a:lnTo>
                    <a:pt x="6578" y="1187"/>
                  </a:lnTo>
                  <a:lnTo>
                    <a:pt x="6700" y="1116"/>
                  </a:lnTo>
                  <a:lnTo>
                    <a:pt x="6823" y="1049"/>
                  </a:lnTo>
                  <a:lnTo>
                    <a:pt x="6949" y="984"/>
                  </a:lnTo>
                  <a:lnTo>
                    <a:pt x="7076" y="923"/>
                  </a:lnTo>
                  <a:lnTo>
                    <a:pt x="7205" y="866"/>
                  </a:lnTo>
                  <a:lnTo>
                    <a:pt x="7336" y="811"/>
                  </a:lnTo>
                  <a:lnTo>
                    <a:pt x="7468" y="761"/>
                  </a:lnTo>
                  <a:lnTo>
                    <a:pt x="7601" y="714"/>
                  </a:lnTo>
                  <a:lnTo>
                    <a:pt x="7735" y="670"/>
                  </a:lnTo>
                  <a:lnTo>
                    <a:pt x="7871" y="631"/>
                  </a:lnTo>
                  <a:lnTo>
                    <a:pt x="8008" y="595"/>
                  </a:lnTo>
                  <a:lnTo>
                    <a:pt x="8146" y="562"/>
                  </a:lnTo>
                  <a:lnTo>
                    <a:pt x="8286" y="534"/>
                  </a:lnTo>
                  <a:lnTo>
                    <a:pt x="8425" y="509"/>
                  </a:lnTo>
                  <a:lnTo>
                    <a:pt x="8566" y="487"/>
                  </a:lnTo>
                  <a:lnTo>
                    <a:pt x="8708" y="470"/>
                  </a:lnTo>
                  <a:lnTo>
                    <a:pt x="8851" y="456"/>
                  </a:lnTo>
                  <a:lnTo>
                    <a:pt x="8994" y="446"/>
                  </a:lnTo>
                  <a:lnTo>
                    <a:pt x="9139" y="440"/>
                  </a:lnTo>
                  <a:lnTo>
                    <a:pt x="9283" y="438"/>
                  </a:lnTo>
                  <a:close/>
                </a:path>
              </a:pathLst>
            </a:custGeom>
            <a:solidFill>
              <a:srgbClr val="CDF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107" name="Freeform 10">
              <a:extLst>
                <a:ext uri="{FF2B5EF4-FFF2-40B4-BE49-F238E27FC236}">
                  <a16:creationId xmlns:a16="http://schemas.microsoft.com/office/drawing/2014/main" id="{3C2BCF6B-0D68-404F-A822-B9451BAB194D}"/>
                </a:ext>
              </a:extLst>
            </p:cNvPr>
            <p:cNvSpPr>
              <a:spLocks noEditPoints="1"/>
            </p:cNvSpPr>
            <p:nvPr/>
          </p:nvSpPr>
          <p:spPr bwMode="auto">
            <a:xfrm>
              <a:off x="1770254" y="4506379"/>
              <a:ext cx="488811" cy="291735"/>
            </a:xfrm>
            <a:custGeom>
              <a:avLst/>
              <a:gdLst>
                <a:gd name="T0" fmla="*/ 201 w 2521"/>
                <a:gd name="T1" fmla="*/ 132 h 1506"/>
                <a:gd name="T2" fmla="*/ 347 w 2521"/>
                <a:gd name="T3" fmla="*/ 298 h 1506"/>
                <a:gd name="T4" fmla="*/ 466 w 2521"/>
                <a:gd name="T5" fmla="*/ 549 h 1506"/>
                <a:gd name="T6" fmla="*/ 235 w 2521"/>
                <a:gd name="T7" fmla="*/ 699 h 1506"/>
                <a:gd name="T8" fmla="*/ 162 w 2521"/>
                <a:gd name="T9" fmla="*/ 545 h 1506"/>
                <a:gd name="T10" fmla="*/ 327 w 2521"/>
                <a:gd name="T11" fmla="*/ 513 h 1506"/>
                <a:gd name="T12" fmla="*/ 73 w 2521"/>
                <a:gd name="T13" fmla="*/ 332 h 1506"/>
                <a:gd name="T14" fmla="*/ 109 w 2521"/>
                <a:gd name="T15" fmla="*/ 39 h 1506"/>
                <a:gd name="T16" fmla="*/ 441 w 2521"/>
                <a:gd name="T17" fmla="*/ 105 h 1506"/>
                <a:gd name="T18" fmla="*/ 758 w 2521"/>
                <a:gd name="T19" fmla="*/ 600 h 1506"/>
                <a:gd name="T20" fmla="*/ 861 w 2521"/>
                <a:gd name="T21" fmla="*/ 665 h 1506"/>
                <a:gd name="T22" fmla="*/ 580 w 2521"/>
                <a:gd name="T23" fmla="*/ 621 h 1506"/>
                <a:gd name="T24" fmla="*/ 582 w 2521"/>
                <a:gd name="T25" fmla="*/ 255 h 1506"/>
                <a:gd name="T26" fmla="*/ 827 w 2521"/>
                <a:gd name="T27" fmla="*/ 196 h 1506"/>
                <a:gd name="T28" fmla="*/ 808 w 2521"/>
                <a:gd name="T29" fmla="*/ 342 h 1506"/>
                <a:gd name="T30" fmla="*/ 688 w 2521"/>
                <a:gd name="T31" fmla="*/ 313 h 1506"/>
                <a:gd name="T32" fmla="*/ 1188 w 2521"/>
                <a:gd name="T33" fmla="*/ 289 h 1506"/>
                <a:gd name="T34" fmla="*/ 1173 w 2521"/>
                <a:gd name="T35" fmla="*/ 573 h 1506"/>
                <a:gd name="T36" fmla="*/ 1378 w 2521"/>
                <a:gd name="T37" fmla="*/ 587 h 1506"/>
                <a:gd name="T38" fmla="*/ 1081 w 2521"/>
                <a:gd name="T39" fmla="*/ 662 h 1506"/>
                <a:gd name="T40" fmla="*/ 1032 w 2521"/>
                <a:gd name="T41" fmla="*/ 282 h 1506"/>
                <a:gd name="T42" fmla="*/ 1283 w 2521"/>
                <a:gd name="T43" fmla="*/ 189 h 1506"/>
                <a:gd name="T44" fmla="*/ 1633 w 2521"/>
                <a:gd name="T45" fmla="*/ 555 h 1506"/>
                <a:gd name="T46" fmla="*/ 1545 w 2521"/>
                <a:gd name="T47" fmla="*/ 674 h 1506"/>
                <a:gd name="T48" fmla="*/ 2153 w 2521"/>
                <a:gd name="T49" fmla="*/ 576 h 1506"/>
                <a:gd name="T50" fmla="*/ 1945 w 2521"/>
                <a:gd name="T51" fmla="*/ 698 h 1506"/>
                <a:gd name="T52" fmla="*/ 1769 w 2521"/>
                <a:gd name="T53" fmla="*/ 499 h 1506"/>
                <a:gd name="T54" fmla="*/ 1901 w 2521"/>
                <a:gd name="T55" fmla="*/ 186 h 1506"/>
                <a:gd name="T56" fmla="*/ 2134 w 2521"/>
                <a:gd name="T57" fmla="*/ 259 h 1506"/>
                <a:gd name="T58" fmla="*/ 1978 w 2521"/>
                <a:gd name="T59" fmla="*/ 276 h 1506"/>
                <a:gd name="T60" fmla="*/ 1926 w 2521"/>
                <a:gd name="T61" fmla="*/ 574 h 1506"/>
                <a:gd name="T62" fmla="*/ 2379 w 2521"/>
                <a:gd name="T63" fmla="*/ 309 h 1506"/>
                <a:gd name="T64" fmla="*/ 2463 w 2521"/>
                <a:gd name="T65" fmla="*/ 323 h 1506"/>
                <a:gd name="T66" fmla="*/ 501 w 2521"/>
                <a:gd name="T67" fmla="*/ 831 h 1506"/>
                <a:gd name="T68" fmla="*/ 574 w 2521"/>
                <a:gd name="T69" fmla="*/ 1090 h 1506"/>
                <a:gd name="T70" fmla="*/ 616 w 2521"/>
                <a:gd name="T71" fmla="*/ 1309 h 1506"/>
                <a:gd name="T72" fmla="*/ 378 w 2521"/>
                <a:gd name="T73" fmla="*/ 1496 h 1506"/>
                <a:gd name="T74" fmla="*/ 443 w 2521"/>
                <a:gd name="T75" fmla="*/ 978 h 1506"/>
                <a:gd name="T76" fmla="*/ 440 w 2521"/>
                <a:gd name="T77" fmla="*/ 1358 h 1506"/>
                <a:gd name="T78" fmla="*/ 364 w 2521"/>
                <a:gd name="T79" fmla="*/ 1201 h 1506"/>
                <a:gd name="T80" fmla="*/ 968 w 2521"/>
                <a:gd name="T81" fmla="*/ 1494 h 1506"/>
                <a:gd name="T82" fmla="*/ 729 w 2521"/>
                <a:gd name="T83" fmla="*/ 1432 h 1506"/>
                <a:gd name="T84" fmla="*/ 743 w 2521"/>
                <a:gd name="T85" fmla="*/ 1041 h 1506"/>
                <a:gd name="T86" fmla="*/ 986 w 2521"/>
                <a:gd name="T87" fmla="*/ 1006 h 1506"/>
                <a:gd name="T88" fmla="*/ 940 w 2521"/>
                <a:gd name="T89" fmla="*/ 1137 h 1506"/>
                <a:gd name="T90" fmla="*/ 830 w 2521"/>
                <a:gd name="T91" fmla="*/ 1200 h 1506"/>
                <a:gd name="T92" fmla="*/ 935 w 2521"/>
                <a:gd name="T93" fmla="*/ 1374 h 1506"/>
                <a:gd name="T94" fmla="*/ 1378 w 2521"/>
                <a:gd name="T95" fmla="*/ 985 h 1506"/>
                <a:gd name="T96" fmla="*/ 1557 w 2521"/>
                <a:gd name="T97" fmla="*/ 1427 h 1506"/>
                <a:gd name="T98" fmla="*/ 1312 w 2521"/>
                <a:gd name="T99" fmla="*/ 1505 h 1506"/>
                <a:gd name="T100" fmla="*/ 1181 w 2521"/>
                <a:gd name="T101" fmla="*/ 1279 h 1506"/>
                <a:gd name="T102" fmla="*/ 1404 w 2521"/>
                <a:gd name="T103" fmla="*/ 1092 h 1506"/>
                <a:gd name="T104" fmla="*/ 1388 w 2521"/>
                <a:gd name="T105" fmla="*/ 1261 h 1506"/>
                <a:gd name="T106" fmla="*/ 1330 w 2521"/>
                <a:gd name="T107" fmla="*/ 1411 h 1506"/>
                <a:gd name="T108" fmla="*/ 1782 w 2521"/>
                <a:gd name="T109" fmla="*/ 1115 h 1506"/>
                <a:gd name="T110" fmla="*/ 1867 w 2521"/>
                <a:gd name="T111" fmla="*/ 1130 h 1506"/>
                <a:gd name="T112" fmla="*/ 2221 w 2521"/>
                <a:gd name="T113" fmla="*/ 1443 h 1506"/>
                <a:gd name="T114" fmla="*/ 2029 w 2521"/>
                <a:gd name="T115" fmla="*/ 1470 h 1506"/>
                <a:gd name="T116" fmla="*/ 2018 w 2521"/>
                <a:gd name="T117" fmla="*/ 1037 h 1506"/>
                <a:gd name="T118" fmla="*/ 2228 w 2521"/>
                <a:gd name="T119" fmla="*/ 817 h 1506"/>
                <a:gd name="T120" fmla="*/ 2122 w 2521"/>
                <a:gd name="T121" fmla="*/ 1106 h 1506"/>
                <a:gd name="T122" fmla="*/ 2184 w 2521"/>
                <a:gd name="T123" fmla="*/ 1402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21" h="1506">
                  <a:moveTo>
                    <a:pt x="462" y="158"/>
                  </a:moveTo>
                  <a:lnTo>
                    <a:pt x="339" y="206"/>
                  </a:lnTo>
                  <a:lnTo>
                    <a:pt x="336" y="195"/>
                  </a:lnTo>
                  <a:lnTo>
                    <a:pt x="332" y="186"/>
                  </a:lnTo>
                  <a:lnTo>
                    <a:pt x="328" y="177"/>
                  </a:lnTo>
                  <a:lnTo>
                    <a:pt x="323" y="169"/>
                  </a:lnTo>
                  <a:lnTo>
                    <a:pt x="318" y="162"/>
                  </a:lnTo>
                  <a:lnTo>
                    <a:pt x="313" y="154"/>
                  </a:lnTo>
                  <a:lnTo>
                    <a:pt x="307" y="148"/>
                  </a:lnTo>
                  <a:lnTo>
                    <a:pt x="302" y="142"/>
                  </a:lnTo>
                  <a:lnTo>
                    <a:pt x="296" y="138"/>
                  </a:lnTo>
                  <a:lnTo>
                    <a:pt x="288" y="133"/>
                  </a:lnTo>
                  <a:lnTo>
                    <a:pt x="282" y="130"/>
                  </a:lnTo>
                  <a:lnTo>
                    <a:pt x="274" y="127"/>
                  </a:lnTo>
                  <a:lnTo>
                    <a:pt x="267" y="125"/>
                  </a:lnTo>
                  <a:lnTo>
                    <a:pt x="259" y="122"/>
                  </a:lnTo>
                  <a:lnTo>
                    <a:pt x="250" y="121"/>
                  </a:lnTo>
                  <a:lnTo>
                    <a:pt x="242" y="121"/>
                  </a:lnTo>
                  <a:lnTo>
                    <a:pt x="234" y="121"/>
                  </a:lnTo>
                  <a:lnTo>
                    <a:pt x="227" y="122"/>
                  </a:lnTo>
                  <a:lnTo>
                    <a:pt x="220" y="123"/>
                  </a:lnTo>
                  <a:lnTo>
                    <a:pt x="212" y="126"/>
                  </a:lnTo>
                  <a:lnTo>
                    <a:pt x="206" y="129"/>
                  </a:lnTo>
                  <a:lnTo>
                    <a:pt x="201" y="132"/>
                  </a:lnTo>
                  <a:lnTo>
                    <a:pt x="195" y="136"/>
                  </a:lnTo>
                  <a:lnTo>
                    <a:pt x="190" y="140"/>
                  </a:lnTo>
                  <a:lnTo>
                    <a:pt x="186" y="145"/>
                  </a:lnTo>
                  <a:lnTo>
                    <a:pt x="182" y="149"/>
                  </a:lnTo>
                  <a:lnTo>
                    <a:pt x="179" y="154"/>
                  </a:lnTo>
                  <a:lnTo>
                    <a:pt x="175" y="160"/>
                  </a:lnTo>
                  <a:lnTo>
                    <a:pt x="173" y="166"/>
                  </a:lnTo>
                  <a:lnTo>
                    <a:pt x="172" y="172"/>
                  </a:lnTo>
                  <a:lnTo>
                    <a:pt x="171" y="177"/>
                  </a:lnTo>
                  <a:lnTo>
                    <a:pt x="171" y="183"/>
                  </a:lnTo>
                  <a:lnTo>
                    <a:pt x="171" y="190"/>
                  </a:lnTo>
                  <a:lnTo>
                    <a:pt x="172" y="197"/>
                  </a:lnTo>
                  <a:lnTo>
                    <a:pt x="174" y="204"/>
                  </a:lnTo>
                  <a:lnTo>
                    <a:pt x="176" y="209"/>
                  </a:lnTo>
                  <a:lnTo>
                    <a:pt x="180" y="215"/>
                  </a:lnTo>
                  <a:lnTo>
                    <a:pt x="184" y="220"/>
                  </a:lnTo>
                  <a:lnTo>
                    <a:pt x="189" y="225"/>
                  </a:lnTo>
                  <a:lnTo>
                    <a:pt x="194" y="229"/>
                  </a:lnTo>
                  <a:lnTo>
                    <a:pt x="208" y="239"/>
                  </a:lnTo>
                  <a:lnTo>
                    <a:pt x="229" y="249"/>
                  </a:lnTo>
                  <a:lnTo>
                    <a:pt x="256" y="261"/>
                  </a:lnTo>
                  <a:lnTo>
                    <a:pt x="288" y="275"/>
                  </a:lnTo>
                  <a:lnTo>
                    <a:pt x="319" y="287"/>
                  </a:lnTo>
                  <a:lnTo>
                    <a:pt x="347" y="298"/>
                  </a:lnTo>
                  <a:lnTo>
                    <a:pt x="371" y="311"/>
                  </a:lnTo>
                  <a:lnTo>
                    <a:pt x="391" y="323"/>
                  </a:lnTo>
                  <a:lnTo>
                    <a:pt x="401" y="329"/>
                  </a:lnTo>
                  <a:lnTo>
                    <a:pt x="410" y="335"/>
                  </a:lnTo>
                  <a:lnTo>
                    <a:pt x="418" y="342"/>
                  </a:lnTo>
                  <a:lnTo>
                    <a:pt x="425" y="351"/>
                  </a:lnTo>
                  <a:lnTo>
                    <a:pt x="432" y="359"/>
                  </a:lnTo>
                  <a:lnTo>
                    <a:pt x="440" y="368"/>
                  </a:lnTo>
                  <a:lnTo>
                    <a:pt x="446" y="377"/>
                  </a:lnTo>
                  <a:lnTo>
                    <a:pt x="452" y="388"/>
                  </a:lnTo>
                  <a:lnTo>
                    <a:pt x="457" y="398"/>
                  </a:lnTo>
                  <a:lnTo>
                    <a:pt x="462" y="408"/>
                  </a:lnTo>
                  <a:lnTo>
                    <a:pt x="466" y="420"/>
                  </a:lnTo>
                  <a:lnTo>
                    <a:pt x="469" y="432"/>
                  </a:lnTo>
                  <a:lnTo>
                    <a:pt x="471" y="444"/>
                  </a:lnTo>
                  <a:lnTo>
                    <a:pt x="473" y="457"/>
                  </a:lnTo>
                  <a:lnTo>
                    <a:pt x="475" y="469"/>
                  </a:lnTo>
                  <a:lnTo>
                    <a:pt x="476" y="482"/>
                  </a:lnTo>
                  <a:lnTo>
                    <a:pt x="475" y="495"/>
                  </a:lnTo>
                  <a:lnTo>
                    <a:pt x="475" y="506"/>
                  </a:lnTo>
                  <a:lnTo>
                    <a:pt x="472" y="517"/>
                  </a:lnTo>
                  <a:lnTo>
                    <a:pt x="471" y="527"/>
                  </a:lnTo>
                  <a:lnTo>
                    <a:pt x="468" y="539"/>
                  </a:lnTo>
                  <a:lnTo>
                    <a:pt x="466" y="549"/>
                  </a:lnTo>
                  <a:lnTo>
                    <a:pt x="462" y="559"/>
                  </a:lnTo>
                  <a:lnTo>
                    <a:pt x="459" y="569"/>
                  </a:lnTo>
                  <a:lnTo>
                    <a:pt x="455" y="579"/>
                  </a:lnTo>
                  <a:lnTo>
                    <a:pt x="450" y="588"/>
                  </a:lnTo>
                  <a:lnTo>
                    <a:pt x="445" y="596"/>
                  </a:lnTo>
                  <a:lnTo>
                    <a:pt x="439" y="606"/>
                  </a:lnTo>
                  <a:lnTo>
                    <a:pt x="432" y="614"/>
                  </a:lnTo>
                  <a:lnTo>
                    <a:pt x="425" y="622"/>
                  </a:lnTo>
                  <a:lnTo>
                    <a:pt x="418" y="630"/>
                  </a:lnTo>
                  <a:lnTo>
                    <a:pt x="410" y="639"/>
                  </a:lnTo>
                  <a:lnTo>
                    <a:pt x="402" y="646"/>
                  </a:lnTo>
                  <a:lnTo>
                    <a:pt x="393" y="652"/>
                  </a:lnTo>
                  <a:lnTo>
                    <a:pt x="384" y="659"/>
                  </a:lnTo>
                  <a:lnTo>
                    <a:pt x="375" y="665"/>
                  </a:lnTo>
                  <a:lnTo>
                    <a:pt x="365" y="670"/>
                  </a:lnTo>
                  <a:lnTo>
                    <a:pt x="354" y="676"/>
                  </a:lnTo>
                  <a:lnTo>
                    <a:pt x="344" y="680"/>
                  </a:lnTo>
                  <a:lnTo>
                    <a:pt x="334" y="684"/>
                  </a:lnTo>
                  <a:lnTo>
                    <a:pt x="322" y="687"/>
                  </a:lnTo>
                  <a:lnTo>
                    <a:pt x="311" y="690"/>
                  </a:lnTo>
                  <a:lnTo>
                    <a:pt x="299" y="693"/>
                  </a:lnTo>
                  <a:lnTo>
                    <a:pt x="286" y="695"/>
                  </a:lnTo>
                  <a:lnTo>
                    <a:pt x="262" y="698"/>
                  </a:lnTo>
                  <a:lnTo>
                    <a:pt x="235" y="699"/>
                  </a:lnTo>
                  <a:lnTo>
                    <a:pt x="212" y="698"/>
                  </a:lnTo>
                  <a:lnTo>
                    <a:pt x="191" y="696"/>
                  </a:lnTo>
                  <a:lnTo>
                    <a:pt x="170" y="692"/>
                  </a:lnTo>
                  <a:lnTo>
                    <a:pt x="151" y="687"/>
                  </a:lnTo>
                  <a:lnTo>
                    <a:pt x="132" y="681"/>
                  </a:lnTo>
                  <a:lnTo>
                    <a:pt x="115" y="672"/>
                  </a:lnTo>
                  <a:lnTo>
                    <a:pt x="98" y="663"/>
                  </a:lnTo>
                  <a:lnTo>
                    <a:pt x="84" y="652"/>
                  </a:lnTo>
                  <a:lnTo>
                    <a:pt x="70" y="640"/>
                  </a:lnTo>
                  <a:lnTo>
                    <a:pt x="56" y="626"/>
                  </a:lnTo>
                  <a:lnTo>
                    <a:pt x="44" y="611"/>
                  </a:lnTo>
                  <a:lnTo>
                    <a:pt x="34" y="594"/>
                  </a:lnTo>
                  <a:lnTo>
                    <a:pt x="23" y="576"/>
                  </a:lnTo>
                  <a:lnTo>
                    <a:pt x="14" y="556"/>
                  </a:lnTo>
                  <a:lnTo>
                    <a:pt x="6" y="535"/>
                  </a:lnTo>
                  <a:lnTo>
                    <a:pt x="0" y="512"/>
                  </a:lnTo>
                  <a:lnTo>
                    <a:pt x="129" y="475"/>
                  </a:lnTo>
                  <a:lnTo>
                    <a:pt x="132" y="487"/>
                  </a:lnTo>
                  <a:lnTo>
                    <a:pt x="136" y="500"/>
                  </a:lnTo>
                  <a:lnTo>
                    <a:pt x="141" y="510"/>
                  </a:lnTo>
                  <a:lnTo>
                    <a:pt x="146" y="520"/>
                  </a:lnTo>
                  <a:lnTo>
                    <a:pt x="151" y="530"/>
                  </a:lnTo>
                  <a:lnTo>
                    <a:pt x="156" y="538"/>
                  </a:lnTo>
                  <a:lnTo>
                    <a:pt x="162" y="545"/>
                  </a:lnTo>
                  <a:lnTo>
                    <a:pt x="169" y="552"/>
                  </a:lnTo>
                  <a:lnTo>
                    <a:pt x="175" y="558"/>
                  </a:lnTo>
                  <a:lnTo>
                    <a:pt x="184" y="563"/>
                  </a:lnTo>
                  <a:lnTo>
                    <a:pt x="192" y="568"/>
                  </a:lnTo>
                  <a:lnTo>
                    <a:pt x="200" y="572"/>
                  </a:lnTo>
                  <a:lnTo>
                    <a:pt x="209" y="575"/>
                  </a:lnTo>
                  <a:lnTo>
                    <a:pt x="219" y="577"/>
                  </a:lnTo>
                  <a:lnTo>
                    <a:pt x="229" y="578"/>
                  </a:lnTo>
                  <a:lnTo>
                    <a:pt x="239" y="578"/>
                  </a:lnTo>
                  <a:lnTo>
                    <a:pt x="248" y="578"/>
                  </a:lnTo>
                  <a:lnTo>
                    <a:pt x="258" y="577"/>
                  </a:lnTo>
                  <a:lnTo>
                    <a:pt x="266" y="575"/>
                  </a:lnTo>
                  <a:lnTo>
                    <a:pt x="274" y="573"/>
                  </a:lnTo>
                  <a:lnTo>
                    <a:pt x="282" y="570"/>
                  </a:lnTo>
                  <a:lnTo>
                    <a:pt x="290" y="567"/>
                  </a:lnTo>
                  <a:lnTo>
                    <a:pt x="296" y="562"/>
                  </a:lnTo>
                  <a:lnTo>
                    <a:pt x="303" y="557"/>
                  </a:lnTo>
                  <a:lnTo>
                    <a:pt x="308" y="552"/>
                  </a:lnTo>
                  <a:lnTo>
                    <a:pt x="313" y="547"/>
                  </a:lnTo>
                  <a:lnTo>
                    <a:pt x="317" y="541"/>
                  </a:lnTo>
                  <a:lnTo>
                    <a:pt x="320" y="535"/>
                  </a:lnTo>
                  <a:lnTo>
                    <a:pt x="323" y="527"/>
                  </a:lnTo>
                  <a:lnTo>
                    <a:pt x="325" y="520"/>
                  </a:lnTo>
                  <a:lnTo>
                    <a:pt x="327" y="513"/>
                  </a:lnTo>
                  <a:lnTo>
                    <a:pt x="327" y="505"/>
                  </a:lnTo>
                  <a:lnTo>
                    <a:pt x="327" y="499"/>
                  </a:lnTo>
                  <a:lnTo>
                    <a:pt x="325" y="493"/>
                  </a:lnTo>
                  <a:lnTo>
                    <a:pt x="324" y="487"/>
                  </a:lnTo>
                  <a:lnTo>
                    <a:pt x="322" y="481"/>
                  </a:lnTo>
                  <a:lnTo>
                    <a:pt x="320" y="476"/>
                  </a:lnTo>
                  <a:lnTo>
                    <a:pt x="317" y="471"/>
                  </a:lnTo>
                  <a:lnTo>
                    <a:pt x="314" y="466"/>
                  </a:lnTo>
                  <a:lnTo>
                    <a:pt x="310" y="461"/>
                  </a:lnTo>
                  <a:lnTo>
                    <a:pt x="305" y="456"/>
                  </a:lnTo>
                  <a:lnTo>
                    <a:pt x="299" y="450"/>
                  </a:lnTo>
                  <a:lnTo>
                    <a:pt x="291" y="445"/>
                  </a:lnTo>
                  <a:lnTo>
                    <a:pt x="281" y="440"/>
                  </a:lnTo>
                  <a:lnTo>
                    <a:pt x="260" y="430"/>
                  </a:lnTo>
                  <a:lnTo>
                    <a:pt x="232" y="419"/>
                  </a:lnTo>
                  <a:lnTo>
                    <a:pt x="195" y="405"/>
                  </a:lnTo>
                  <a:lnTo>
                    <a:pt x="163" y="393"/>
                  </a:lnTo>
                  <a:lnTo>
                    <a:pt x="136" y="380"/>
                  </a:lnTo>
                  <a:lnTo>
                    <a:pt x="115" y="368"/>
                  </a:lnTo>
                  <a:lnTo>
                    <a:pt x="106" y="362"/>
                  </a:lnTo>
                  <a:lnTo>
                    <a:pt x="96" y="356"/>
                  </a:lnTo>
                  <a:lnTo>
                    <a:pt x="88" y="349"/>
                  </a:lnTo>
                  <a:lnTo>
                    <a:pt x="80" y="341"/>
                  </a:lnTo>
                  <a:lnTo>
                    <a:pt x="73" y="332"/>
                  </a:lnTo>
                  <a:lnTo>
                    <a:pt x="64" y="324"/>
                  </a:lnTo>
                  <a:lnTo>
                    <a:pt x="58" y="314"/>
                  </a:lnTo>
                  <a:lnTo>
                    <a:pt x="51" y="303"/>
                  </a:lnTo>
                  <a:lnTo>
                    <a:pt x="46" y="293"/>
                  </a:lnTo>
                  <a:lnTo>
                    <a:pt x="41" y="282"/>
                  </a:lnTo>
                  <a:lnTo>
                    <a:pt x="37" y="270"/>
                  </a:lnTo>
                  <a:lnTo>
                    <a:pt x="33" y="259"/>
                  </a:lnTo>
                  <a:lnTo>
                    <a:pt x="31" y="247"/>
                  </a:lnTo>
                  <a:lnTo>
                    <a:pt x="28" y="235"/>
                  </a:lnTo>
                  <a:lnTo>
                    <a:pt x="27" y="221"/>
                  </a:lnTo>
                  <a:lnTo>
                    <a:pt x="26" y="208"/>
                  </a:lnTo>
                  <a:lnTo>
                    <a:pt x="27" y="186"/>
                  </a:lnTo>
                  <a:lnTo>
                    <a:pt x="31" y="165"/>
                  </a:lnTo>
                  <a:lnTo>
                    <a:pt x="35" y="144"/>
                  </a:lnTo>
                  <a:lnTo>
                    <a:pt x="42" y="126"/>
                  </a:lnTo>
                  <a:lnTo>
                    <a:pt x="45" y="116"/>
                  </a:lnTo>
                  <a:lnTo>
                    <a:pt x="50" y="107"/>
                  </a:lnTo>
                  <a:lnTo>
                    <a:pt x="54" y="98"/>
                  </a:lnTo>
                  <a:lnTo>
                    <a:pt x="59" y="90"/>
                  </a:lnTo>
                  <a:lnTo>
                    <a:pt x="72" y="74"/>
                  </a:lnTo>
                  <a:lnTo>
                    <a:pt x="85" y="59"/>
                  </a:lnTo>
                  <a:lnTo>
                    <a:pt x="93" y="52"/>
                  </a:lnTo>
                  <a:lnTo>
                    <a:pt x="100" y="45"/>
                  </a:lnTo>
                  <a:lnTo>
                    <a:pt x="109" y="39"/>
                  </a:lnTo>
                  <a:lnTo>
                    <a:pt x="117" y="33"/>
                  </a:lnTo>
                  <a:lnTo>
                    <a:pt x="126" y="28"/>
                  </a:lnTo>
                  <a:lnTo>
                    <a:pt x="135" y="23"/>
                  </a:lnTo>
                  <a:lnTo>
                    <a:pt x="145" y="19"/>
                  </a:lnTo>
                  <a:lnTo>
                    <a:pt x="154" y="15"/>
                  </a:lnTo>
                  <a:lnTo>
                    <a:pt x="164" y="11"/>
                  </a:lnTo>
                  <a:lnTo>
                    <a:pt x="174" y="8"/>
                  </a:lnTo>
                  <a:lnTo>
                    <a:pt x="185" y="6"/>
                  </a:lnTo>
                  <a:lnTo>
                    <a:pt x="195" y="4"/>
                  </a:lnTo>
                  <a:lnTo>
                    <a:pt x="218" y="1"/>
                  </a:lnTo>
                  <a:lnTo>
                    <a:pt x="241" y="0"/>
                  </a:lnTo>
                  <a:lnTo>
                    <a:pt x="263" y="1"/>
                  </a:lnTo>
                  <a:lnTo>
                    <a:pt x="283" y="2"/>
                  </a:lnTo>
                  <a:lnTo>
                    <a:pt x="303" y="5"/>
                  </a:lnTo>
                  <a:lnTo>
                    <a:pt x="321" y="10"/>
                  </a:lnTo>
                  <a:lnTo>
                    <a:pt x="339" y="16"/>
                  </a:lnTo>
                  <a:lnTo>
                    <a:pt x="355" y="23"/>
                  </a:lnTo>
                  <a:lnTo>
                    <a:pt x="371" y="31"/>
                  </a:lnTo>
                  <a:lnTo>
                    <a:pt x="385" y="40"/>
                  </a:lnTo>
                  <a:lnTo>
                    <a:pt x="398" y="50"/>
                  </a:lnTo>
                  <a:lnTo>
                    <a:pt x="411" y="62"/>
                  </a:lnTo>
                  <a:lnTo>
                    <a:pt x="421" y="75"/>
                  </a:lnTo>
                  <a:lnTo>
                    <a:pt x="431" y="90"/>
                  </a:lnTo>
                  <a:lnTo>
                    <a:pt x="441" y="105"/>
                  </a:lnTo>
                  <a:lnTo>
                    <a:pt x="449" y="121"/>
                  </a:lnTo>
                  <a:lnTo>
                    <a:pt x="456" y="139"/>
                  </a:lnTo>
                  <a:lnTo>
                    <a:pt x="462" y="158"/>
                  </a:lnTo>
                  <a:close/>
                  <a:moveTo>
                    <a:pt x="940" y="461"/>
                  </a:moveTo>
                  <a:lnTo>
                    <a:pt x="678" y="461"/>
                  </a:lnTo>
                  <a:lnTo>
                    <a:pt x="678" y="488"/>
                  </a:lnTo>
                  <a:lnTo>
                    <a:pt x="678" y="505"/>
                  </a:lnTo>
                  <a:lnTo>
                    <a:pt x="679" y="519"/>
                  </a:lnTo>
                  <a:lnTo>
                    <a:pt x="680" y="533"/>
                  </a:lnTo>
                  <a:lnTo>
                    <a:pt x="682" y="545"/>
                  </a:lnTo>
                  <a:lnTo>
                    <a:pt x="685" y="555"/>
                  </a:lnTo>
                  <a:lnTo>
                    <a:pt x="688" y="564"/>
                  </a:lnTo>
                  <a:lnTo>
                    <a:pt x="691" y="572"/>
                  </a:lnTo>
                  <a:lnTo>
                    <a:pt x="695" y="579"/>
                  </a:lnTo>
                  <a:lnTo>
                    <a:pt x="701" y="584"/>
                  </a:lnTo>
                  <a:lnTo>
                    <a:pt x="706" y="588"/>
                  </a:lnTo>
                  <a:lnTo>
                    <a:pt x="711" y="592"/>
                  </a:lnTo>
                  <a:lnTo>
                    <a:pt x="717" y="595"/>
                  </a:lnTo>
                  <a:lnTo>
                    <a:pt x="723" y="598"/>
                  </a:lnTo>
                  <a:lnTo>
                    <a:pt x="729" y="599"/>
                  </a:lnTo>
                  <a:lnTo>
                    <a:pt x="737" y="600"/>
                  </a:lnTo>
                  <a:lnTo>
                    <a:pt x="744" y="601"/>
                  </a:lnTo>
                  <a:lnTo>
                    <a:pt x="751" y="601"/>
                  </a:lnTo>
                  <a:lnTo>
                    <a:pt x="758" y="600"/>
                  </a:lnTo>
                  <a:lnTo>
                    <a:pt x="765" y="598"/>
                  </a:lnTo>
                  <a:lnTo>
                    <a:pt x="772" y="596"/>
                  </a:lnTo>
                  <a:lnTo>
                    <a:pt x="778" y="593"/>
                  </a:lnTo>
                  <a:lnTo>
                    <a:pt x="784" y="589"/>
                  </a:lnTo>
                  <a:lnTo>
                    <a:pt x="789" y="585"/>
                  </a:lnTo>
                  <a:lnTo>
                    <a:pt x="793" y="580"/>
                  </a:lnTo>
                  <a:lnTo>
                    <a:pt x="797" y="575"/>
                  </a:lnTo>
                  <a:lnTo>
                    <a:pt x="801" y="568"/>
                  </a:lnTo>
                  <a:lnTo>
                    <a:pt x="804" y="561"/>
                  </a:lnTo>
                  <a:lnTo>
                    <a:pt x="808" y="553"/>
                  </a:lnTo>
                  <a:lnTo>
                    <a:pt x="810" y="545"/>
                  </a:lnTo>
                  <a:lnTo>
                    <a:pt x="812" y="536"/>
                  </a:lnTo>
                  <a:lnTo>
                    <a:pt x="814" y="526"/>
                  </a:lnTo>
                  <a:lnTo>
                    <a:pt x="815" y="516"/>
                  </a:lnTo>
                  <a:lnTo>
                    <a:pt x="940" y="523"/>
                  </a:lnTo>
                  <a:lnTo>
                    <a:pt x="935" y="545"/>
                  </a:lnTo>
                  <a:lnTo>
                    <a:pt x="930" y="564"/>
                  </a:lnTo>
                  <a:lnTo>
                    <a:pt x="923" y="583"/>
                  </a:lnTo>
                  <a:lnTo>
                    <a:pt x="915" y="600"/>
                  </a:lnTo>
                  <a:lnTo>
                    <a:pt x="906" y="616"/>
                  </a:lnTo>
                  <a:lnTo>
                    <a:pt x="897" y="630"/>
                  </a:lnTo>
                  <a:lnTo>
                    <a:pt x="886" y="644"/>
                  </a:lnTo>
                  <a:lnTo>
                    <a:pt x="873" y="655"/>
                  </a:lnTo>
                  <a:lnTo>
                    <a:pt x="861" y="665"/>
                  </a:lnTo>
                  <a:lnTo>
                    <a:pt x="847" y="674"/>
                  </a:lnTo>
                  <a:lnTo>
                    <a:pt x="832" y="682"/>
                  </a:lnTo>
                  <a:lnTo>
                    <a:pt x="816" y="688"/>
                  </a:lnTo>
                  <a:lnTo>
                    <a:pt x="799" y="693"/>
                  </a:lnTo>
                  <a:lnTo>
                    <a:pt x="781" y="696"/>
                  </a:lnTo>
                  <a:lnTo>
                    <a:pt x="761" y="698"/>
                  </a:lnTo>
                  <a:lnTo>
                    <a:pt x="742" y="699"/>
                  </a:lnTo>
                  <a:lnTo>
                    <a:pt x="728" y="699"/>
                  </a:lnTo>
                  <a:lnTo>
                    <a:pt x="717" y="698"/>
                  </a:lnTo>
                  <a:lnTo>
                    <a:pt x="705" y="696"/>
                  </a:lnTo>
                  <a:lnTo>
                    <a:pt x="693" y="695"/>
                  </a:lnTo>
                  <a:lnTo>
                    <a:pt x="682" y="692"/>
                  </a:lnTo>
                  <a:lnTo>
                    <a:pt x="672" y="689"/>
                  </a:lnTo>
                  <a:lnTo>
                    <a:pt x="662" y="686"/>
                  </a:lnTo>
                  <a:lnTo>
                    <a:pt x="651" y="682"/>
                  </a:lnTo>
                  <a:lnTo>
                    <a:pt x="642" y="678"/>
                  </a:lnTo>
                  <a:lnTo>
                    <a:pt x="633" y="672"/>
                  </a:lnTo>
                  <a:lnTo>
                    <a:pt x="625" y="666"/>
                  </a:lnTo>
                  <a:lnTo>
                    <a:pt x="615" y="660"/>
                  </a:lnTo>
                  <a:lnTo>
                    <a:pt x="608" y="654"/>
                  </a:lnTo>
                  <a:lnTo>
                    <a:pt x="600" y="646"/>
                  </a:lnTo>
                  <a:lnTo>
                    <a:pt x="593" y="639"/>
                  </a:lnTo>
                  <a:lnTo>
                    <a:pt x="587" y="630"/>
                  </a:lnTo>
                  <a:lnTo>
                    <a:pt x="580" y="621"/>
                  </a:lnTo>
                  <a:lnTo>
                    <a:pt x="574" y="612"/>
                  </a:lnTo>
                  <a:lnTo>
                    <a:pt x="568" y="603"/>
                  </a:lnTo>
                  <a:lnTo>
                    <a:pt x="563" y="592"/>
                  </a:lnTo>
                  <a:lnTo>
                    <a:pt x="559" y="582"/>
                  </a:lnTo>
                  <a:lnTo>
                    <a:pt x="554" y="572"/>
                  </a:lnTo>
                  <a:lnTo>
                    <a:pt x="550" y="560"/>
                  </a:lnTo>
                  <a:lnTo>
                    <a:pt x="546" y="549"/>
                  </a:lnTo>
                  <a:lnTo>
                    <a:pt x="540" y="525"/>
                  </a:lnTo>
                  <a:lnTo>
                    <a:pt x="536" y="500"/>
                  </a:lnTo>
                  <a:lnTo>
                    <a:pt x="534" y="473"/>
                  </a:lnTo>
                  <a:lnTo>
                    <a:pt x="533" y="445"/>
                  </a:lnTo>
                  <a:lnTo>
                    <a:pt x="534" y="413"/>
                  </a:lnTo>
                  <a:lnTo>
                    <a:pt x="537" y="384"/>
                  </a:lnTo>
                  <a:lnTo>
                    <a:pt x="539" y="369"/>
                  </a:lnTo>
                  <a:lnTo>
                    <a:pt x="541" y="356"/>
                  </a:lnTo>
                  <a:lnTo>
                    <a:pt x="544" y="342"/>
                  </a:lnTo>
                  <a:lnTo>
                    <a:pt x="547" y="330"/>
                  </a:lnTo>
                  <a:lnTo>
                    <a:pt x="552" y="318"/>
                  </a:lnTo>
                  <a:lnTo>
                    <a:pt x="556" y="306"/>
                  </a:lnTo>
                  <a:lnTo>
                    <a:pt x="560" y="295"/>
                  </a:lnTo>
                  <a:lnTo>
                    <a:pt x="565" y="284"/>
                  </a:lnTo>
                  <a:lnTo>
                    <a:pt x="570" y="274"/>
                  </a:lnTo>
                  <a:lnTo>
                    <a:pt x="576" y="264"/>
                  </a:lnTo>
                  <a:lnTo>
                    <a:pt x="582" y="255"/>
                  </a:lnTo>
                  <a:lnTo>
                    <a:pt x="590" y="246"/>
                  </a:lnTo>
                  <a:lnTo>
                    <a:pt x="597" y="238"/>
                  </a:lnTo>
                  <a:lnTo>
                    <a:pt x="604" y="229"/>
                  </a:lnTo>
                  <a:lnTo>
                    <a:pt x="612" y="222"/>
                  </a:lnTo>
                  <a:lnTo>
                    <a:pt x="620" y="216"/>
                  </a:lnTo>
                  <a:lnTo>
                    <a:pt x="629" y="210"/>
                  </a:lnTo>
                  <a:lnTo>
                    <a:pt x="637" y="204"/>
                  </a:lnTo>
                  <a:lnTo>
                    <a:pt x="646" y="199"/>
                  </a:lnTo>
                  <a:lnTo>
                    <a:pt x="655" y="194"/>
                  </a:lnTo>
                  <a:lnTo>
                    <a:pt x="665" y="190"/>
                  </a:lnTo>
                  <a:lnTo>
                    <a:pt x="675" y="187"/>
                  </a:lnTo>
                  <a:lnTo>
                    <a:pt x="685" y="184"/>
                  </a:lnTo>
                  <a:lnTo>
                    <a:pt x="695" y="181"/>
                  </a:lnTo>
                  <a:lnTo>
                    <a:pt x="706" y="180"/>
                  </a:lnTo>
                  <a:lnTo>
                    <a:pt x="717" y="178"/>
                  </a:lnTo>
                  <a:lnTo>
                    <a:pt x="728" y="177"/>
                  </a:lnTo>
                  <a:lnTo>
                    <a:pt x="741" y="177"/>
                  </a:lnTo>
                  <a:lnTo>
                    <a:pt x="761" y="178"/>
                  </a:lnTo>
                  <a:lnTo>
                    <a:pt x="781" y="181"/>
                  </a:lnTo>
                  <a:lnTo>
                    <a:pt x="791" y="183"/>
                  </a:lnTo>
                  <a:lnTo>
                    <a:pt x="800" y="186"/>
                  </a:lnTo>
                  <a:lnTo>
                    <a:pt x="810" y="189"/>
                  </a:lnTo>
                  <a:lnTo>
                    <a:pt x="819" y="192"/>
                  </a:lnTo>
                  <a:lnTo>
                    <a:pt x="827" y="196"/>
                  </a:lnTo>
                  <a:lnTo>
                    <a:pt x="836" y="201"/>
                  </a:lnTo>
                  <a:lnTo>
                    <a:pt x="845" y="206"/>
                  </a:lnTo>
                  <a:lnTo>
                    <a:pt x="853" y="211"/>
                  </a:lnTo>
                  <a:lnTo>
                    <a:pt x="868" y="223"/>
                  </a:lnTo>
                  <a:lnTo>
                    <a:pt x="883" y="238"/>
                  </a:lnTo>
                  <a:lnTo>
                    <a:pt x="890" y="246"/>
                  </a:lnTo>
                  <a:lnTo>
                    <a:pt x="896" y="255"/>
                  </a:lnTo>
                  <a:lnTo>
                    <a:pt x="902" y="264"/>
                  </a:lnTo>
                  <a:lnTo>
                    <a:pt x="908" y="275"/>
                  </a:lnTo>
                  <a:lnTo>
                    <a:pt x="913" y="286"/>
                  </a:lnTo>
                  <a:lnTo>
                    <a:pt x="917" y="298"/>
                  </a:lnTo>
                  <a:lnTo>
                    <a:pt x="922" y="311"/>
                  </a:lnTo>
                  <a:lnTo>
                    <a:pt x="926" y="324"/>
                  </a:lnTo>
                  <a:lnTo>
                    <a:pt x="929" y="338"/>
                  </a:lnTo>
                  <a:lnTo>
                    <a:pt x="932" y="354"/>
                  </a:lnTo>
                  <a:lnTo>
                    <a:pt x="934" y="369"/>
                  </a:lnTo>
                  <a:lnTo>
                    <a:pt x="936" y="387"/>
                  </a:lnTo>
                  <a:lnTo>
                    <a:pt x="939" y="422"/>
                  </a:lnTo>
                  <a:lnTo>
                    <a:pt x="940" y="461"/>
                  </a:lnTo>
                  <a:close/>
                  <a:moveTo>
                    <a:pt x="808" y="378"/>
                  </a:moveTo>
                  <a:lnTo>
                    <a:pt x="809" y="371"/>
                  </a:lnTo>
                  <a:lnTo>
                    <a:pt x="809" y="365"/>
                  </a:lnTo>
                  <a:lnTo>
                    <a:pt x="809" y="354"/>
                  </a:lnTo>
                  <a:lnTo>
                    <a:pt x="808" y="342"/>
                  </a:lnTo>
                  <a:lnTo>
                    <a:pt x="806" y="332"/>
                  </a:lnTo>
                  <a:lnTo>
                    <a:pt x="804" y="323"/>
                  </a:lnTo>
                  <a:lnTo>
                    <a:pt x="802" y="315"/>
                  </a:lnTo>
                  <a:lnTo>
                    <a:pt x="799" y="306"/>
                  </a:lnTo>
                  <a:lnTo>
                    <a:pt x="796" y="300"/>
                  </a:lnTo>
                  <a:lnTo>
                    <a:pt x="792" y="293"/>
                  </a:lnTo>
                  <a:lnTo>
                    <a:pt x="788" y="288"/>
                  </a:lnTo>
                  <a:lnTo>
                    <a:pt x="783" y="283"/>
                  </a:lnTo>
                  <a:lnTo>
                    <a:pt x="778" y="279"/>
                  </a:lnTo>
                  <a:lnTo>
                    <a:pt x="772" y="276"/>
                  </a:lnTo>
                  <a:lnTo>
                    <a:pt x="765" y="274"/>
                  </a:lnTo>
                  <a:lnTo>
                    <a:pt x="758" y="272"/>
                  </a:lnTo>
                  <a:lnTo>
                    <a:pt x="751" y="270"/>
                  </a:lnTo>
                  <a:lnTo>
                    <a:pt x="743" y="269"/>
                  </a:lnTo>
                  <a:lnTo>
                    <a:pt x="736" y="270"/>
                  </a:lnTo>
                  <a:lnTo>
                    <a:pt x="728" y="272"/>
                  </a:lnTo>
                  <a:lnTo>
                    <a:pt x="721" y="274"/>
                  </a:lnTo>
                  <a:lnTo>
                    <a:pt x="715" y="277"/>
                  </a:lnTo>
                  <a:lnTo>
                    <a:pt x="710" y="281"/>
                  </a:lnTo>
                  <a:lnTo>
                    <a:pt x="704" y="285"/>
                  </a:lnTo>
                  <a:lnTo>
                    <a:pt x="700" y="291"/>
                  </a:lnTo>
                  <a:lnTo>
                    <a:pt x="695" y="297"/>
                  </a:lnTo>
                  <a:lnTo>
                    <a:pt x="691" y="304"/>
                  </a:lnTo>
                  <a:lnTo>
                    <a:pt x="688" y="313"/>
                  </a:lnTo>
                  <a:lnTo>
                    <a:pt x="685" y="321"/>
                  </a:lnTo>
                  <a:lnTo>
                    <a:pt x="683" y="331"/>
                  </a:lnTo>
                  <a:lnTo>
                    <a:pt x="681" y="341"/>
                  </a:lnTo>
                  <a:lnTo>
                    <a:pt x="680" y="353"/>
                  </a:lnTo>
                  <a:lnTo>
                    <a:pt x="679" y="365"/>
                  </a:lnTo>
                  <a:lnTo>
                    <a:pt x="679" y="378"/>
                  </a:lnTo>
                  <a:lnTo>
                    <a:pt x="808" y="378"/>
                  </a:lnTo>
                  <a:close/>
                  <a:moveTo>
                    <a:pt x="1396" y="371"/>
                  </a:moveTo>
                  <a:lnTo>
                    <a:pt x="1268" y="376"/>
                  </a:lnTo>
                  <a:lnTo>
                    <a:pt x="1266" y="355"/>
                  </a:lnTo>
                  <a:lnTo>
                    <a:pt x="1262" y="336"/>
                  </a:lnTo>
                  <a:lnTo>
                    <a:pt x="1258" y="321"/>
                  </a:lnTo>
                  <a:lnTo>
                    <a:pt x="1253" y="307"/>
                  </a:lnTo>
                  <a:lnTo>
                    <a:pt x="1249" y="302"/>
                  </a:lnTo>
                  <a:lnTo>
                    <a:pt x="1245" y="297"/>
                  </a:lnTo>
                  <a:lnTo>
                    <a:pt x="1241" y="293"/>
                  </a:lnTo>
                  <a:lnTo>
                    <a:pt x="1236" y="290"/>
                  </a:lnTo>
                  <a:lnTo>
                    <a:pt x="1231" y="287"/>
                  </a:lnTo>
                  <a:lnTo>
                    <a:pt x="1226" y="286"/>
                  </a:lnTo>
                  <a:lnTo>
                    <a:pt x="1219" y="284"/>
                  </a:lnTo>
                  <a:lnTo>
                    <a:pt x="1212" y="284"/>
                  </a:lnTo>
                  <a:lnTo>
                    <a:pt x="1203" y="285"/>
                  </a:lnTo>
                  <a:lnTo>
                    <a:pt x="1196" y="286"/>
                  </a:lnTo>
                  <a:lnTo>
                    <a:pt x="1188" y="289"/>
                  </a:lnTo>
                  <a:lnTo>
                    <a:pt x="1182" y="293"/>
                  </a:lnTo>
                  <a:lnTo>
                    <a:pt x="1174" y="298"/>
                  </a:lnTo>
                  <a:lnTo>
                    <a:pt x="1169" y="304"/>
                  </a:lnTo>
                  <a:lnTo>
                    <a:pt x="1164" y="313"/>
                  </a:lnTo>
                  <a:lnTo>
                    <a:pt x="1159" y="321"/>
                  </a:lnTo>
                  <a:lnTo>
                    <a:pt x="1155" y="331"/>
                  </a:lnTo>
                  <a:lnTo>
                    <a:pt x="1152" y="341"/>
                  </a:lnTo>
                  <a:lnTo>
                    <a:pt x="1149" y="354"/>
                  </a:lnTo>
                  <a:lnTo>
                    <a:pt x="1146" y="367"/>
                  </a:lnTo>
                  <a:lnTo>
                    <a:pt x="1144" y="382"/>
                  </a:lnTo>
                  <a:lnTo>
                    <a:pt x="1143" y="397"/>
                  </a:lnTo>
                  <a:lnTo>
                    <a:pt x="1142" y="414"/>
                  </a:lnTo>
                  <a:lnTo>
                    <a:pt x="1142" y="432"/>
                  </a:lnTo>
                  <a:lnTo>
                    <a:pt x="1142" y="452"/>
                  </a:lnTo>
                  <a:lnTo>
                    <a:pt x="1143" y="471"/>
                  </a:lnTo>
                  <a:lnTo>
                    <a:pt x="1144" y="488"/>
                  </a:lnTo>
                  <a:lnTo>
                    <a:pt x="1146" y="505"/>
                  </a:lnTo>
                  <a:lnTo>
                    <a:pt x="1148" y="519"/>
                  </a:lnTo>
                  <a:lnTo>
                    <a:pt x="1151" y="532"/>
                  </a:lnTo>
                  <a:lnTo>
                    <a:pt x="1155" y="543"/>
                  </a:lnTo>
                  <a:lnTo>
                    <a:pt x="1158" y="552"/>
                  </a:lnTo>
                  <a:lnTo>
                    <a:pt x="1163" y="559"/>
                  </a:lnTo>
                  <a:lnTo>
                    <a:pt x="1168" y="567"/>
                  </a:lnTo>
                  <a:lnTo>
                    <a:pt x="1173" y="573"/>
                  </a:lnTo>
                  <a:lnTo>
                    <a:pt x="1180" y="578"/>
                  </a:lnTo>
                  <a:lnTo>
                    <a:pt x="1187" y="581"/>
                  </a:lnTo>
                  <a:lnTo>
                    <a:pt x="1194" y="584"/>
                  </a:lnTo>
                  <a:lnTo>
                    <a:pt x="1201" y="585"/>
                  </a:lnTo>
                  <a:lnTo>
                    <a:pt x="1209" y="586"/>
                  </a:lnTo>
                  <a:lnTo>
                    <a:pt x="1217" y="586"/>
                  </a:lnTo>
                  <a:lnTo>
                    <a:pt x="1222" y="585"/>
                  </a:lnTo>
                  <a:lnTo>
                    <a:pt x="1228" y="583"/>
                  </a:lnTo>
                  <a:lnTo>
                    <a:pt x="1233" y="580"/>
                  </a:lnTo>
                  <a:lnTo>
                    <a:pt x="1238" y="577"/>
                  </a:lnTo>
                  <a:lnTo>
                    <a:pt x="1242" y="573"/>
                  </a:lnTo>
                  <a:lnTo>
                    <a:pt x="1246" y="569"/>
                  </a:lnTo>
                  <a:lnTo>
                    <a:pt x="1250" y="562"/>
                  </a:lnTo>
                  <a:lnTo>
                    <a:pt x="1254" y="556"/>
                  </a:lnTo>
                  <a:lnTo>
                    <a:pt x="1257" y="549"/>
                  </a:lnTo>
                  <a:lnTo>
                    <a:pt x="1260" y="542"/>
                  </a:lnTo>
                  <a:lnTo>
                    <a:pt x="1262" y="534"/>
                  </a:lnTo>
                  <a:lnTo>
                    <a:pt x="1266" y="514"/>
                  </a:lnTo>
                  <a:lnTo>
                    <a:pt x="1268" y="493"/>
                  </a:lnTo>
                  <a:lnTo>
                    <a:pt x="1396" y="501"/>
                  </a:lnTo>
                  <a:lnTo>
                    <a:pt x="1393" y="525"/>
                  </a:lnTo>
                  <a:lnTo>
                    <a:pt x="1390" y="547"/>
                  </a:lnTo>
                  <a:lnTo>
                    <a:pt x="1384" y="569"/>
                  </a:lnTo>
                  <a:lnTo>
                    <a:pt x="1378" y="587"/>
                  </a:lnTo>
                  <a:lnTo>
                    <a:pt x="1370" y="606"/>
                  </a:lnTo>
                  <a:lnTo>
                    <a:pt x="1360" y="622"/>
                  </a:lnTo>
                  <a:lnTo>
                    <a:pt x="1350" y="636"/>
                  </a:lnTo>
                  <a:lnTo>
                    <a:pt x="1339" y="650"/>
                  </a:lnTo>
                  <a:lnTo>
                    <a:pt x="1327" y="661"/>
                  </a:lnTo>
                  <a:lnTo>
                    <a:pt x="1312" y="671"/>
                  </a:lnTo>
                  <a:lnTo>
                    <a:pt x="1297" y="680"/>
                  </a:lnTo>
                  <a:lnTo>
                    <a:pt x="1279" y="687"/>
                  </a:lnTo>
                  <a:lnTo>
                    <a:pt x="1262" y="692"/>
                  </a:lnTo>
                  <a:lnTo>
                    <a:pt x="1242" y="696"/>
                  </a:lnTo>
                  <a:lnTo>
                    <a:pt x="1222" y="698"/>
                  </a:lnTo>
                  <a:lnTo>
                    <a:pt x="1200" y="699"/>
                  </a:lnTo>
                  <a:lnTo>
                    <a:pt x="1189" y="699"/>
                  </a:lnTo>
                  <a:lnTo>
                    <a:pt x="1176" y="698"/>
                  </a:lnTo>
                  <a:lnTo>
                    <a:pt x="1166" y="697"/>
                  </a:lnTo>
                  <a:lnTo>
                    <a:pt x="1155" y="695"/>
                  </a:lnTo>
                  <a:lnTo>
                    <a:pt x="1145" y="693"/>
                  </a:lnTo>
                  <a:lnTo>
                    <a:pt x="1134" y="690"/>
                  </a:lnTo>
                  <a:lnTo>
                    <a:pt x="1124" y="687"/>
                  </a:lnTo>
                  <a:lnTo>
                    <a:pt x="1115" y="683"/>
                  </a:lnTo>
                  <a:lnTo>
                    <a:pt x="1106" y="679"/>
                  </a:lnTo>
                  <a:lnTo>
                    <a:pt x="1097" y="673"/>
                  </a:lnTo>
                  <a:lnTo>
                    <a:pt x="1089" y="668"/>
                  </a:lnTo>
                  <a:lnTo>
                    <a:pt x="1081" y="662"/>
                  </a:lnTo>
                  <a:lnTo>
                    <a:pt x="1074" y="656"/>
                  </a:lnTo>
                  <a:lnTo>
                    <a:pt x="1065" y="649"/>
                  </a:lnTo>
                  <a:lnTo>
                    <a:pt x="1059" y="642"/>
                  </a:lnTo>
                  <a:lnTo>
                    <a:pt x="1052" y="633"/>
                  </a:lnTo>
                  <a:lnTo>
                    <a:pt x="1046" y="625"/>
                  </a:lnTo>
                  <a:lnTo>
                    <a:pt x="1041" y="616"/>
                  </a:lnTo>
                  <a:lnTo>
                    <a:pt x="1035" y="607"/>
                  </a:lnTo>
                  <a:lnTo>
                    <a:pt x="1029" y="597"/>
                  </a:lnTo>
                  <a:lnTo>
                    <a:pt x="1025" y="587"/>
                  </a:lnTo>
                  <a:lnTo>
                    <a:pt x="1021" y="576"/>
                  </a:lnTo>
                  <a:lnTo>
                    <a:pt x="1017" y="564"/>
                  </a:lnTo>
                  <a:lnTo>
                    <a:pt x="1014" y="552"/>
                  </a:lnTo>
                  <a:lnTo>
                    <a:pt x="1008" y="527"/>
                  </a:lnTo>
                  <a:lnTo>
                    <a:pt x="1004" y="500"/>
                  </a:lnTo>
                  <a:lnTo>
                    <a:pt x="1002" y="471"/>
                  </a:lnTo>
                  <a:lnTo>
                    <a:pt x="1001" y="439"/>
                  </a:lnTo>
                  <a:lnTo>
                    <a:pt x="1002" y="408"/>
                  </a:lnTo>
                  <a:lnTo>
                    <a:pt x="1005" y="379"/>
                  </a:lnTo>
                  <a:lnTo>
                    <a:pt x="1009" y="352"/>
                  </a:lnTo>
                  <a:lnTo>
                    <a:pt x="1014" y="326"/>
                  </a:lnTo>
                  <a:lnTo>
                    <a:pt x="1018" y="315"/>
                  </a:lnTo>
                  <a:lnTo>
                    <a:pt x="1022" y="303"/>
                  </a:lnTo>
                  <a:lnTo>
                    <a:pt x="1026" y="292"/>
                  </a:lnTo>
                  <a:lnTo>
                    <a:pt x="1032" y="282"/>
                  </a:lnTo>
                  <a:lnTo>
                    <a:pt x="1037" y="272"/>
                  </a:lnTo>
                  <a:lnTo>
                    <a:pt x="1042" y="262"/>
                  </a:lnTo>
                  <a:lnTo>
                    <a:pt x="1048" y="253"/>
                  </a:lnTo>
                  <a:lnTo>
                    <a:pt x="1055" y="244"/>
                  </a:lnTo>
                  <a:lnTo>
                    <a:pt x="1061" y="236"/>
                  </a:lnTo>
                  <a:lnTo>
                    <a:pt x="1069" y="228"/>
                  </a:lnTo>
                  <a:lnTo>
                    <a:pt x="1077" y="221"/>
                  </a:lnTo>
                  <a:lnTo>
                    <a:pt x="1084" y="215"/>
                  </a:lnTo>
                  <a:lnTo>
                    <a:pt x="1092" y="209"/>
                  </a:lnTo>
                  <a:lnTo>
                    <a:pt x="1101" y="204"/>
                  </a:lnTo>
                  <a:lnTo>
                    <a:pt x="1111" y="199"/>
                  </a:lnTo>
                  <a:lnTo>
                    <a:pt x="1120" y="194"/>
                  </a:lnTo>
                  <a:lnTo>
                    <a:pt x="1129" y="190"/>
                  </a:lnTo>
                  <a:lnTo>
                    <a:pt x="1139" y="186"/>
                  </a:lnTo>
                  <a:lnTo>
                    <a:pt x="1150" y="184"/>
                  </a:lnTo>
                  <a:lnTo>
                    <a:pt x="1160" y="181"/>
                  </a:lnTo>
                  <a:lnTo>
                    <a:pt x="1171" y="180"/>
                  </a:lnTo>
                  <a:lnTo>
                    <a:pt x="1183" y="178"/>
                  </a:lnTo>
                  <a:lnTo>
                    <a:pt x="1194" y="177"/>
                  </a:lnTo>
                  <a:lnTo>
                    <a:pt x="1206" y="177"/>
                  </a:lnTo>
                  <a:lnTo>
                    <a:pt x="1227" y="178"/>
                  </a:lnTo>
                  <a:lnTo>
                    <a:pt x="1247" y="180"/>
                  </a:lnTo>
                  <a:lnTo>
                    <a:pt x="1266" y="184"/>
                  </a:lnTo>
                  <a:lnTo>
                    <a:pt x="1283" y="189"/>
                  </a:lnTo>
                  <a:lnTo>
                    <a:pt x="1300" y="196"/>
                  </a:lnTo>
                  <a:lnTo>
                    <a:pt x="1315" y="205"/>
                  </a:lnTo>
                  <a:lnTo>
                    <a:pt x="1329" y="214"/>
                  </a:lnTo>
                  <a:lnTo>
                    <a:pt x="1341" y="225"/>
                  </a:lnTo>
                  <a:lnTo>
                    <a:pt x="1352" y="239"/>
                  </a:lnTo>
                  <a:lnTo>
                    <a:pt x="1362" y="253"/>
                  </a:lnTo>
                  <a:lnTo>
                    <a:pt x="1372" y="269"/>
                  </a:lnTo>
                  <a:lnTo>
                    <a:pt x="1379" y="287"/>
                  </a:lnTo>
                  <a:lnTo>
                    <a:pt x="1385" y="305"/>
                  </a:lnTo>
                  <a:lnTo>
                    <a:pt x="1390" y="326"/>
                  </a:lnTo>
                  <a:lnTo>
                    <a:pt x="1394" y="348"/>
                  </a:lnTo>
                  <a:lnTo>
                    <a:pt x="1396" y="371"/>
                  </a:lnTo>
                  <a:close/>
                  <a:moveTo>
                    <a:pt x="1493" y="33"/>
                  </a:moveTo>
                  <a:lnTo>
                    <a:pt x="1630" y="29"/>
                  </a:lnTo>
                  <a:lnTo>
                    <a:pt x="1630" y="187"/>
                  </a:lnTo>
                  <a:lnTo>
                    <a:pt x="1722" y="187"/>
                  </a:lnTo>
                  <a:lnTo>
                    <a:pt x="1722" y="297"/>
                  </a:lnTo>
                  <a:lnTo>
                    <a:pt x="1630" y="297"/>
                  </a:lnTo>
                  <a:lnTo>
                    <a:pt x="1630" y="481"/>
                  </a:lnTo>
                  <a:lnTo>
                    <a:pt x="1630" y="505"/>
                  </a:lnTo>
                  <a:lnTo>
                    <a:pt x="1630" y="523"/>
                  </a:lnTo>
                  <a:lnTo>
                    <a:pt x="1631" y="538"/>
                  </a:lnTo>
                  <a:lnTo>
                    <a:pt x="1632" y="548"/>
                  </a:lnTo>
                  <a:lnTo>
                    <a:pt x="1633" y="555"/>
                  </a:lnTo>
                  <a:lnTo>
                    <a:pt x="1636" y="561"/>
                  </a:lnTo>
                  <a:lnTo>
                    <a:pt x="1641" y="568"/>
                  </a:lnTo>
                  <a:lnTo>
                    <a:pt x="1646" y="573"/>
                  </a:lnTo>
                  <a:lnTo>
                    <a:pt x="1653" y="577"/>
                  </a:lnTo>
                  <a:lnTo>
                    <a:pt x="1664" y="581"/>
                  </a:lnTo>
                  <a:lnTo>
                    <a:pt x="1675" y="582"/>
                  </a:lnTo>
                  <a:lnTo>
                    <a:pt x="1689" y="583"/>
                  </a:lnTo>
                  <a:lnTo>
                    <a:pt x="1698" y="583"/>
                  </a:lnTo>
                  <a:lnTo>
                    <a:pt x="1707" y="583"/>
                  </a:lnTo>
                  <a:lnTo>
                    <a:pt x="1717" y="582"/>
                  </a:lnTo>
                  <a:lnTo>
                    <a:pt x="1729" y="582"/>
                  </a:lnTo>
                  <a:lnTo>
                    <a:pt x="1729" y="689"/>
                  </a:lnTo>
                  <a:lnTo>
                    <a:pt x="1706" y="693"/>
                  </a:lnTo>
                  <a:lnTo>
                    <a:pt x="1684" y="696"/>
                  </a:lnTo>
                  <a:lnTo>
                    <a:pt x="1664" y="698"/>
                  </a:lnTo>
                  <a:lnTo>
                    <a:pt x="1643" y="699"/>
                  </a:lnTo>
                  <a:lnTo>
                    <a:pt x="1628" y="698"/>
                  </a:lnTo>
                  <a:lnTo>
                    <a:pt x="1613" y="697"/>
                  </a:lnTo>
                  <a:lnTo>
                    <a:pt x="1600" y="695"/>
                  </a:lnTo>
                  <a:lnTo>
                    <a:pt x="1588" y="693"/>
                  </a:lnTo>
                  <a:lnTo>
                    <a:pt x="1575" y="690"/>
                  </a:lnTo>
                  <a:lnTo>
                    <a:pt x="1565" y="685"/>
                  </a:lnTo>
                  <a:lnTo>
                    <a:pt x="1555" y="681"/>
                  </a:lnTo>
                  <a:lnTo>
                    <a:pt x="1545" y="674"/>
                  </a:lnTo>
                  <a:lnTo>
                    <a:pt x="1537" y="668"/>
                  </a:lnTo>
                  <a:lnTo>
                    <a:pt x="1530" y="662"/>
                  </a:lnTo>
                  <a:lnTo>
                    <a:pt x="1524" y="655"/>
                  </a:lnTo>
                  <a:lnTo>
                    <a:pt x="1518" y="647"/>
                  </a:lnTo>
                  <a:lnTo>
                    <a:pt x="1513" y="640"/>
                  </a:lnTo>
                  <a:lnTo>
                    <a:pt x="1508" y="631"/>
                  </a:lnTo>
                  <a:lnTo>
                    <a:pt x="1505" y="622"/>
                  </a:lnTo>
                  <a:lnTo>
                    <a:pt x="1502" y="614"/>
                  </a:lnTo>
                  <a:lnTo>
                    <a:pt x="1498" y="592"/>
                  </a:lnTo>
                  <a:lnTo>
                    <a:pt x="1495" y="566"/>
                  </a:lnTo>
                  <a:lnTo>
                    <a:pt x="1494" y="534"/>
                  </a:lnTo>
                  <a:lnTo>
                    <a:pt x="1493" y="497"/>
                  </a:lnTo>
                  <a:lnTo>
                    <a:pt x="1493" y="297"/>
                  </a:lnTo>
                  <a:lnTo>
                    <a:pt x="1438" y="297"/>
                  </a:lnTo>
                  <a:lnTo>
                    <a:pt x="1438" y="187"/>
                  </a:lnTo>
                  <a:lnTo>
                    <a:pt x="1493" y="187"/>
                  </a:lnTo>
                  <a:lnTo>
                    <a:pt x="1493" y="33"/>
                  </a:lnTo>
                  <a:close/>
                  <a:moveTo>
                    <a:pt x="2173" y="438"/>
                  </a:moveTo>
                  <a:lnTo>
                    <a:pt x="2172" y="469"/>
                  </a:lnTo>
                  <a:lnTo>
                    <a:pt x="2170" y="499"/>
                  </a:lnTo>
                  <a:lnTo>
                    <a:pt x="2166" y="526"/>
                  </a:lnTo>
                  <a:lnTo>
                    <a:pt x="2160" y="552"/>
                  </a:lnTo>
                  <a:lnTo>
                    <a:pt x="2157" y="564"/>
                  </a:lnTo>
                  <a:lnTo>
                    <a:pt x="2153" y="576"/>
                  </a:lnTo>
                  <a:lnTo>
                    <a:pt x="2149" y="586"/>
                  </a:lnTo>
                  <a:lnTo>
                    <a:pt x="2145" y="597"/>
                  </a:lnTo>
                  <a:lnTo>
                    <a:pt x="2139" y="607"/>
                  </a:lnTo>
                  <a:lnTo>
                    <a:pt x="2134" y="616"/>
                  </a:lnTo>
                  <a:lnTo>
                    <a:pt x="2128" y="625"/>
                  </a:lnTo>
                  <a:lnTo>
                    <a:pt x="2122" y="633"/>
                  </a:lnTo>
                  <a:lnTo>
                    <a:pt x="2116" y="642"/>
                  </a:lnTo>
                  <a:lnTo>
                    <a:pt x="2109" y="649"/>
                  </a:lnTo>
                  <a:lnTo>
                    <a:pt x="2101" y="656"/>
                  </a:lnTo>
                  <a:lnTo>
                    <a:pt x="2093" y="662"/>
                  </a:lnTo>
                  <a:lnTo>
                    <a:pt x="2086" y="668"/>
                  </a:lnTo>
                  <a:lnTo>
                    <a:pt x="2077" y="673"/>
                  </a:lnTo>
                  <a:lnTo>
                    <a:pt x="2069" y="679"/>
                  </a:lnTo>
                  <a:lnTo>
                    <a:pt x="2059" y="683"/>
                  </a:lnTo>
                  <a:lnTo>
                    <a:pt x="2049" y="687"/>
                  </a:lnTo>
                  <a:lnTo>
                    <a:pt x="2039" y="690"/>
                  </a:lnTo>
                  <a:lnTo>
                    <a:pt x="2028" y="693"/>
                  </a:lnTo>
                  <a:lnTo>
                    <a:pt x="2017" y="695"/>
                  </a:lnTo>
                  <a:lnTo>
                    <a:pt x="2006" y="697"/>
                  </a:lnTo>
                  <a:lnTo>
                    <a:pt x="1995" y="698"/>
                  </a:lnTo>
                  <a:lnTo>
                    <a:pt x="1982" y="699"/>
                  </a:lnTo>
                  <a:lnTo>
                    <a:pt x="1970" y="699"/>
                  </a:lnTo>
                  <a:lnTo>
                    <a:pt x="1958" y="699"/>
                  </a:lnTo>
                  <a:lnTo>
                    <a:pt x="1945" y="698"/>
                  </a:lnTo>
                  <a:lnTo>
                    <a:pt x="1934" y="697"/>
                  </a:lnTo>
                  <a:lnTo>
                    <a:pt x="1923" y="695"/>
                  </a:lnTo>
                  <a:lnTo>
                    <a:pt x="1911" y="693"/>
                  </a:lnTo>
                  <a:lnTo>
                    <a:pt x="1901" y="690"/>
                  </a:lnTo>
                  <a:lnTo>
                    <a:pt x="1891" y="687"/>
                  </a:lnTo>
                  <a:lnTo>
                    <a:pt x="1880" y="683"/>
                  </a:lnTo>
                  <a:lnTo>
                    <a:pt x="1871" y="679"/>
                  </a:lnTo>
                  <a:lnTo>
                    <a:pt x="1863" y="673"/>
                  </a:lnTo>
                  <a:lnTo>
                    <a:pt x="1854" y="668"/>
                  </a:lnTo>
                  <a:lnTo>
                    <a:pt x="1846" y="662"/>
                  </a:lnTo>
                  <a:lnTo>
                    <a:pt x="1838" y="656"/>
                  </a:lnTo>
                  <a:lnTo>
                    <a:pt x="1831" y="649"/>
                  </a:lnTo>
                  <a:lnTo>
                    <a:pt x="1824" y="642"/>
                  </a:lnTo>
                  <a:lnTo>
                    <a:pt x="1817" y="633"/>
                  </a:lnTo>
                  <a:lnTo>
                    <a:pt x="1811" y="625"/>
                  </a:lnTo>
                  <a:lnTo>
                    <a:pt x="1805" y="616"/>
                  </a:lnTo>
                  <a:lnTo>
                    <a:pt x="1800" y="607"/>
                  </a:lnTo>
                  <a:lnTo>
                    <a:pt x="1795" y="597"/>
                  </a:lnTo>
                  <a:lnTo>
                    <a:pt x="1790" y="586"/>
                  </a:lnTo>
                  <a:lnTo>
                    <a:pt x="1786" y="576"/>
                  </a:lnTo>
                  <a:lnTo>
                    <a:pt x="1783" y="564"/>
                  </a:lnTo>
                  <a:lnTo>
                    <a:pt x="1779" y="552"/>
                  </a:lnTo>
                  <a:lnTo>
                    <a:pt x="1774" y="526"/>
                  </a:lnTo>
                  <a:lnTo>
                    <a:pt x="1769" y="499"/>
                  </a:lnTo>
                  <a:lnTo>
                    <a:pt x="1767" y="469"/>
                  </a:lnTo>
                  <a:lnTo>
                    <a:pt x="1766" y="438"/>
                  </a:lnTo>
                  <a:lnTo>
                    <a:pt x="1767" y="406"/>
                  </a:lnTo>
                  <a:lnTo>
                    <a:pt x="1769" y="376"/>
                  </a:lnTo>
                  <a:lnTo>
                    <a:pt x="1774" y="350"/>
                  </a:lnTo>
                  <a:lnTo>
                    <a:pt x="1779" y="324"/>
                  </a:lnTo>
                  <a:lnTo>
                    <a:pt x="1783" y="312"/>
                  </a:lnTo>
                  <a:lnTo>
                    <a:pt x="1786" y="300"/>
                  </a:lnTo>
                  <a:lnTo>
                    <a:pt x="1790" y="289"/>
                  </a:lnTo>
                  <a:lnTo>
                    <a:pt x="1795" y="279"/>
                  </a:lnTo>
                  <a:lnTo>
                    <a:pt x="1800" y="269"/>
                  </a:lnTo>
                  <a:lnTo>
                    <a:pt x="1805" y="259"/>
                  </a:lnTo>
                  <a:lnTo>
                    <a:pt x="1811" y="251"/>
                  </a:lnTo>
                  <a:lnTo>
                    <a:pt x="1817" y="243"/>
                  </a:lnTo>
                  <a:lnTo>
                    <a:pt x="1824" y="235"/>
                  </a:lnTo>
                  <a:lnTo>
                    <a:pt x="1831" y="227"/>
                  </a:lnTo>
                  <a:lnTo>
                    <a:pt x="1838" y="220"/>
                  </a:lnTo>
                  <a:lnTo>
                    <a:pt x="1846" y="214"/>
                  </a:lnTo>
                  <a:lnTo>
                    <a:pt x="1854" y="208"/>
                  </a:lnTo>
                  <a:lnTo>
                    <a:pt x="1863" y="203"/>
                  </a:lnTo>
                  <a:lnTo>
                    <a:pt x="1871" y="197"/>
                  </a:lnTo>
                  <a:lnTo>
                    <a:pt x="1880" y="193"/>
                  </a:lnTo>
                  <a:lnTo>
                    <a:pt x="1891" y="189"/>
                  </a:lnTo>
                  <a:lnTo>
                    <a:pt x="1901" y="186"/>
                  </a:lnTo>
                  <a:lnTo>
                    <a:pt x="1911" y="183"/>
                  </a:lnTo>
                  <a:lnTo>
                    <a:pt x="1923" y="181"/>
                  </a:lnTo>
                  <a:lnTo>
                    <a:pt x="1934" y="179"/>
                  </a:lnTo>
                  <a:lnTo>
                    <a:pt x="1945" y="178"/>
                  </a:lnTo>
                  <a:lnTo>
                    <a:pt x="1958" y="177"/>
                  </a:lnTo>
                  <a:lnTo>
                    <a:pt x="1970" y="177"/>
                  </a:lnTo>
                  <a:lnTo>
                    <a:pt x="1982" y="177"/>
                  </a:lnTo>
                  <a:lnTo>
                    <a:pt x="1995" y="178"/>
                  </a:lnTo>
                  <a:lnTo>
                    <a:pt x="2006" y="179"/>
                  </a:lnTo>
                  <a:lnTo>
                    <a:pt x="2017" y="181"/>
                  </a:lnTo>
                  <a:lnTo>
                    <a:pt x="2028" y="183"/>
                  </a:lnTo>
                  <a:lnTo>
                    <a:pt x="2039" y="186"/>
                  </a:lnTo>
                  <a:lnTo>
                    <a:pt x="2049" y="189"/>
                  </a:lnTo>
                  <a:lnTo>
                    <a:pt x="2059" y="193"/>
                  </a:lnTo>
                  <a:lnTo>
                    <a:pt x="2069" y="197"/>
                  </a:lnTo>
                  <a:lnTo>
                    <a:pt x="2077" y="203"/>
                  </a:lnTo>
                  <a:lnTo>
                    <a:pt x="2086" y="208"/>
                  </a:lnTo>
                  <a:lnTo>
                    <a:pt x="2093" y="214"/>
                  </a:lnTo>
                  <a:lnTo>
                    <a:pt x="2101" y="220"/>
                  </a:lnTo>
                  <a:lnTo>
                    <a:pt x="2109" y="227"/>
                  </a:lnTo>
                  <a:lnTo>
                    <a:pt x="2116" y="235"/>
                  </a:lnTo>
                  <a:lnTo>
                    <a:pt x="2122" y="243"/>
                  </a:lnTo>
                  <a:lnTo>
                    <a:pt x="2128" y="251"/>
                  </a:lnTo>
                  <a:lnTo>
                    <a:pt x="2134" y="259"/>
                  </a:lnTo>
                  <a:lnTo>
                    <a:pt x="2139" y="269"/>
                  </a:lnTo>
                  <a:lnTo>
                    <a:pt x="2145" y="279"/>
                  </a:lnTo>
                  <a:lnTo>
                    <a:pt x="2149" y="289"/>
                  </a:lnTo>
                  <a:lnTo>
                    <a:pt x="2153" y="300"/>
                  </a:lnTo>
                  <a:lnTo>
                    <a:pt x="2157" y="312"/>
                  </a:lnTo>
                  <a:lnTo>
                    <a:pt x="2160" y="324"/>
                  </a:lnTo>
                  <a:lnTo>
                    <a:pt x="2166" y="350"/>
                  </a:lnTo>
                  <a:lnTo>
                    <a:pt x="2170" y="376"/>
                  </a:lnTo>
                  <a:lnTo>
                    <a:pt x="2172" y="406"/>
                  </a:lnTo>
                  <a:lnTo>
                    <a:pt x="2173" y="438"/>
                  </a:lnTo>
                  <a:close/>
                  <a:moveTo>
                    <a:pt x="2028" y="438"/>
                  </a:moveTo>
                  <a:lnTo>
                    <a:pt x="2027" y="394"/>
                  </a:lnTo>
                  <a:lnTo>
                    <a:pt x="2025" y="358"/>
                  </a:lnTo>
                  <a:lnTo>
                    <a:pt x="2023" y="342"/>
                  </a:lnTo>
                  <a:lnTo>
                    <a:pt x="2021" y="329"/>
                  </a:lnTo>
                  <a:lnTo>
                    <a:pt x="2018" y="318"/>
                  </a:lnTo>
                  <a:lnTo>
                    <a:pt x="2015" y="309"/>
                  </a:lnTo>
                  <a:lnTo>
                    <a:pt x="2012" y="300"/>
                  </a:lnTo>
                  <a:lnTo>
                    <a:pt x="2008" y="294"/>
                  </a:lnTo>
                  <a:lnTo>
                    <a:pt x="2003" y="288"/>
                  </a:lnTo>
                  <a:lnTo>
                    <a:pt x="1998" y="283"/>
                  </a:lnTo>
                  <a:lnTo>
                    <a:pt x="1991" y="280"/>
                  </a:lnTo>
                  <a:lnTo>
                    <a:pt x="1985" y="277"/>
                  </a:lnTo>
                  <a:lnTo>
                    <a:pt x="1978" y="276"/>
                  </a:lnTo>
                  <a:lnTo>
                    <a:pt x="1970" y="275"/>
                  </a:lnTo>
                  <a:lnTo>
                    <a:pt x="1963" y="276"/>
                  </a:lnTo>
                  <a:lnTo>
                    <a:pt x="1955" y="277"/>
                  </a:lnTo>
                  <a:lnTo>
                    <a:pt x="1948" y="280"/>
                  </a:lnTo>
                  <a:lnTo>
                    <a:pt x="1943" y="283"/>
                  </a:lnTo>
                  <a:lnTo>
                    <a:pt x="1937" y="287"/>
                  </a:lnTo>
                  <a:lnTo>
                    <a:pt x="1933" y="293"/>
                  </a:lnTo>
                  <a:lnTo>
                    <a:pt x="1929" y="299"/>
                  </a:lnTo>
                  <a:lnTo>
                    <a:pt x="1925" y="306"/>
                  </a:lnTo>
                  <a:lnTo>
                    <a:pt x="1922" y="316"/>
                  </a:lnTo>
                  <a:lnTo>
                    <a:pt x="1918" y="327"/>
                  </a:lnTo>
                  <a:lnTo>
                    <a:pt x="1916" y="340"/>
                  </a:lnTo>
                  <a:lnTo>
                    <a:pt x="1914" y="356"/>
                  </a:lnTo>
                  <a:lnTo>
                    <a:pt x="1912" y="373"/>
                  </a:lnTo>
                  <a:lnTo>
                    <a:pt x="1911" y="393"/>
                  </a:lnTo>
                  <a:lnTo>
                    <a:pt x="1911" y="414"/>
                  </a:lnTo>
                  <a:lnTo>
                    <a:pt x="1910" y="438"/>
                  </a:lnTo>
                  <a:lnTo>
                    <a:pt x="1911" y="480"/>
                  </a:lnTo>
                  <a:lnTo>
                    <a:pt x="1913" y="516"/>
                  </a:lnTo>
                  <a:lnTo>
                    <a:pt x="1915" y="531"/>
                  </a:lnTo>
                  <a:lnTo>
                    <a:pt x="1917" y="544"/>
                  </a:lnTo>
                  <a:lnTo>
                    <a:pt x="1920" y="556"/>
                  </a:lnTo>
                  <a:lnTo>
                    <a:pt x="1923" y="566"/>
                  </a:lnTo>
                  <a:lnTo>
                    <a:pt x="1926" y="574"/>
                  </a:lnTo>
                  <a:lnTo>
                    <a:pt x="1930" y="581"/>
                  </a:lnTo>
                  <a:lnTo>
                    <a:pt x="1935" y="587"/>
                  </a:lnTo>
                  <a:lnTo>
                    <a:pt x="1940" y="592"/>
                  </a:lnTo>
                  <a:lnTo>
                    <a:pt x="1946" y="596"/>
                  </a:lnTo>
                  <a:lnTo>
                    <a:pt x="1953" y="599"/>
                  </a:lnTo>
                  <a:lnTo>
                    <a:pt x="1962" y="600"/>
                  </a:lnTo>
                  <a:lnTo>
                    <a:pt x="1970" y="601"/>
                  </a:lnTo>
                  <a:lnTo>
                    <a:pt x="1978" y="600"/>
                  </a:lnTo>
                  <a:lnTo>
                    <a:pt x="1985" y="599"/>
                  </a:lnTo>
                  <a:lnTo>
                    <a:pt x="1992" y="596"/>
                  </a:lnTo>
                  <a:lnTo>
                    <a:pt x="1999" y="592"/>
                  </a:lnTo>
                  <a:lnTo>
                    <a:pt x="2004" y="587"/>
                  </a:lnTo>
                  <a:lnTo>
                    <a:pt x="2009" y="581"/>
                  </a:lnTo>
                  <a:lnTo>
                    <a:pt x="2013" y="574"/>
                  </a:lnTo>
                  <a:lnTo>
                    <a:pt x="2016" y="566"/>
                  </a:lnTo>
                  <a:lnTo>
                    <a:pt x="2019" y="556"/>
                  </a:lnTo>
                  <a:lnTo>
                    <a:pt x="2021" y="545"/>
                  </a:lnTo>
                  <a:lnTo>
                    <a:pt x="2023" y="532"/>
                  </a:lnTo>
                  <a:lnTo>
                    <a:pt x="2025" y="516"/>
                  </a:lnTo>
                  <a:lnTo>
                    <a:pt x="2027" y="480"/>
                  </a:lnTo>
                  <a:lnTo>
                    <a:pt x="2028" y="438"/>
                  </a:lnTo>
                  <a:close/>
                  <a:moveTo>
                    <a:pt x="2256" y="187"/>
                  </a:moveTo>
                  <a:lnTo>
                    <a:pt x="2379" y="187"/>
                  </a:lnTo>
                  <a:lnTo>
                    <a:pt x="2379" y="309"/>
                  </a:lnTo>
                  <a:lnTo>
                    <a:pt x="2383" y="293"/>
                  </a:lnTo>
                  <a:lnTo>
                    <a:pt x="2387" y="279"/>
                  </a:lnTo>
                  <a:lnTo>
                    <a:pt x="2392" y="264"/>
                  </a:lnTo>
                  <a:lnTo>
                    <a:pt x="2398" y="252"/>
                  </a:lnTo>
                  <a:lnTo>
                    <a:pt x="2405" y="241"/>
                  </a:lnTo>
                  <a:lnTo>
                    <a:pt x="2411" y="230"/>
                  </a:lnTo>
                  <a:lnTo>
                    <a:pt x="2418" y="221"/>
                  </a:lnTo>
                  <a:lnTo>
                    <a:pt x="2425" y="212"/>
                  </a:lnTo>
                  <a:lnTo>
                    <a:pt x="2432" y="205"/>
                  </a:lnTo>
                  <a:lnTo>
                    <a:pt x="2441" y="199"/>
                  </a:lnTo>
                  <a:lnTo>
                    <a:pt x="2449" y="192"/>
                  </a:lnTo>
                  <a:lnTo>
                    <a:pt x="2457" y="188"/>
                  </a:lnTo>
                  <a:lnTo>
                    <a:pt x="2466" y="185"/>
                  </a:lnTo>
                  <a:lnTo>
                    <a:pt x="2477" y="182"/>
                  </a:lnTo>
                  <a:lnTo>
                    <a:pt x="2487" y="181"/>
                  </a:lnTo>
                  <a:lnTo>
                    <a:pt x="2497" y="180"/>
                  </a:lnTo>
                  <a:lnTo>
                    <a:pt x="2508" y="181"/>
                  </a:lnTo>
                  <a:lnTo>
                    <a:pt x="2521" y="183"/>
                  </a:lnTo>
                  <a:lnTo>
                    <a:pt x="2521" y="320"/>
                  </a:lnTo>
                  <a:lnTo>
                    <a:pt x="2507" y="318"/>
                  </a:lnTo>
                  <a:lnTo>
                    <a:pt x="2497" y="318"/>
                  </a:lnTo>
                  <a:lnTo>
                    <a:pt x="2485" y="318"/>
                  </a:lnTo>
                  <a:lnTo>
                    <a:pt x="2473" y="320"/>
                  </a:lnTo>
                  <a:lnTo>
                    <a:pt x="2463" y="323"/>
                  </a:lnTo>
                  <a:lnTo>
                    <a:pt x="2453" y="327"/>
                  </a:lnTo>
                  <a:lnTo>
                    <a:pt x="2444" y="333"/>
                  </a:lnTo>
                  <a:lnTo>
                    <a:pt x="2435" y="339"/>
                  </a:lnTo>
                  <a:lnTo>
                    <a:pt x="2428" y="348"/>
                  </a:lnTo>
                  <a:lnTo>
                    <a:pt x="2421" y="356"/>
                  </a:lnTo>
                  <a:lnTo>
                    <a:pt x="2415" y="367"/>
                  </a:lnTo>
                  <a:lnTo>
                    <a:pt x="2410" y="378"/>
                  </a:lnTo>
                  <a:lnTo>
                    <a:pt x="2406" y="391"/>
                  </a:lnTo>
                  <a:lnTo>
                    <a:pt x="2403" y="405"/>
                  </a:lnTo>
                  <a:lnTo>
                    <a:pt x="2399" y="420"/>
                  </a:lnTo>
                  <a:lnTo>
                    <a:pt x="2397" y="436"/>
                  </a:lnTo>
                  <a:lnTo>
                    <a:pt x="2396" y="453"/>
                  </a:lnTo>
                  <a:lnTo>
                    <a:pt x="2395" y="473"/>
                  </a:lnTo>
                  <a:lnTo>
                    <a:pt x="2395" y="689"/>
                  </a:lnTo>
                  <a:lnTo>
                    <a:pt x="2256" y="689"/>
                  </a:lnTo>
                  <a:lnTo>
                    <a:pt x="2256" y="187"/>
                  </a:lnTo>
                  <a:close/>
                  <a:moveTo>
                    <a:pt x="147" y="817"/>
                  </a:moveTo>
                  <a:lnTo>
                    <a:pt x="378" y="817"/>
                  </a:lnTo>
                  <a:lnTo>
                    <a:pt x="416" y="818"/>
                  </a:lnTo>
                  <a:lnTo>
                    <a:pt x="450" y="820"/>
                  </a:lnTo>
                  <a:lnTo>
                    <a:pt x="464" y="823"/>
                  </a:lnTo>
                  <a:lnTo>
                    <a:pt x="478" y="825"/>
                  </a:lnTo>
                  <a:lnTo>
                    <a:pt x="490" y="828"/>
                  </a:lnTo>
                  <a:lnTo>
                    <a:pt x="501" y="831"/>
                  </a:lnTo>
                  <a:lnTo>
                    <a:pt x="512" y="834"/>
                  </a:lnTo>
                  <a:lnTo>
                    <a:pt x="521" y="839"/>
                  </a:lnTo>
                  <a:lnTo>
                    <a:pt x="530" y="844"/>
                  </a:lnTo>
                  <a:lnTo>
                    <a:pt x="539" y="851"/>
                  </a:lnTo>
                  <a:lnTo>
                    <a:pt x="547" y="858"/>
                  </a:lnTo>
                  <a:lnTo>
                    <a:pt x="556" y="868"/>
                  </a:lnTo>
                  <a:lnTo>
                    <a:pt x="563" y="877"/>
                  </a:lnTo>
                  <a:lnTo>
                    <a:pt x="570" y="887"/>
                  </a:lnTo>
                  <a:lnTo>
                    <a:pt x="577" y="899"/>
                  </a:lnTo>
                  <a:lnTo>
                    <a:pt x="582" y="910"/>
                  </a:lnTo>
                  <a:lnTo>
                    <a:pt x="588" y="923"/>
                  </a:lnTo>
                  <a:lnTo>
                    <a:pt x="592" y="937"/>
                  </a:lnTo>
                  <a:lnTo>
                    <a:pt x="595" y="950"/>
                  </a:lnTo>
                  <a:lnTo>
                    <a:pt x="597" y="964"/>
                  </a:lnTo>
                  <a:lnTo>
                    <a:pt x="598" y="980"/>
                  </a:lnTo>
                  <a:lnTo>
                    <a:pt x="599" y="996"/>
                  </a:lnTo>
                  <a:lnTo>
                    <a:pt x="598" y="1010"/>
                  </a:lnTo>
                  <a:lnTo>
                    <a:pt x="597" y="1023"/>
                  </a:lnTo>
                  <a:lnTo>
                    <a:pt x="595" y="1035"/>
                  </a:lnTo>
                  <a:lnTo>
                    <a:pt x="593" y="1048"/>
                  </a:lnTo>
                  <a:lnTo>
                    <a:pt x="589" y="1059"/>
                  </a:lnTo>
                  <a:lnTo>
                    <a:pt x="584" y="1070"/>
                  </a:lnTo>
                  <a:lnTo>
                    <a:pt x="580" y="1080"/>
                  </a:lnTo>
                  <a:lnTo>
                    <a:pt x="574" y="1090"/>
                  </a:lnTo>
                  <a:lnTo>
                    <a:pt x="568" y="1098"/>
                  </a:lnTo>
                  <a:lnTo>
                    <a:pt x="561" y="1106"/>
                  </a:lnTo>
                  <a:lnTo>
                    <a:pt x="553" y="1113"/>
                  </a:lnTo>
                  <a:lnTo>
                    <a:pt x="544" y="1121"/>
                  </a:lnTo>
                  <a:lnTo>
                    <a:pt x="534" y="1127"/>
                  </a:lnTo>
                  <a:lnTo>
                    <a:pt x="525" y="1133"/>
                  </a:lnTo>
                  <a:lnTo>
                    <a:pt x="514" y="1138"/>
                  </a:lnTo>
                  <a:lnTo>
                    <a:pt x="501" y="1142"/>
                  </a:lnTo>
                  <a:lnTo>
                    <a:pt x="516" y="1147"/>
                  </a:lnTo>
                  <a:lnTo>
                    <a:pt x="529" y="1154"/>
                  </a:lnTo>
                  <a:lnTo>
                    <a:pt x="540" y="1161"/>
                  </a:lnTo>
                  <a:lnTo>
                    <a:pt x="552" y="1168"/>
                  </a:lnTo>
                  <a:lnTo>
                    <a:pt x="562" y="1176"/>
                  </a:lnTo>
                  <a:lnTo>
                    <a:pt x="572" y="1184"/>
                  </a:lnTo>
                  <a:lnTo>
                    <a:pt x="580" y="1194"/>
                  </a:lnTo>
                  <a:lnTo>
                    <a:pt x="588" y="1204"/>
                  </a:lnTo>
                  <a:lnTo>
                    <a:pt x="595" y="1215"/>
                  </a:lnTo>
                  <a:lnTo>
                    <a:pt x="601" y="1227"/>
                  </a:lnTo>
                  <a:lnTo>
                    <a:pt x="605" y="1238"/>
                  </a:lnTo>
                  <a:lnTo>
                    <a:pt x="609" y="1251"/>
                  </a:lnTo>
                  <a:lnTo>
                    <a:pt x="612" y="1265"/>
                  </a:lnTo>
                  <a:lnTo>
                    <a:pt x="615" y="1279"/>
                  </a:lnTo>
                  <a:lnTo>
                    <a:pt x="616" y="1293"/>
                  </a:lnTo>
                  <a:lnTo>
                    <a:pt x="616" y="1309"/>
                  </a:lnTo>
                  <a:lnTo>
                    <a:pt x="616" y="1325"/>
                  </a:lnTo>
                  <a:lnTo>
                    <a:pt x="615" y="1341"/>
                  </a:lnTo>
                  <a:lnTo>
                    <a:pt x="612" y="1355"/>
                  </a:lnTo>
                  <a:lnTo>
                    <a:pt x="609" y="1369"/>
                  </a:lnTo>
                  <a:lnTo>
                    <a:pt x="605" y="1384"/>
                  </a:lnTo>
                  <a:lnTo>
                    <a:pt x="599" y="1396"/>
                  </a:lnTo>
                  <a:lnTo>
                    <a:pt x="593" y="1408"/>
                  </a:lnTo>
                  <a:lnTo>
                    <a:pt x="586" y="1421"/>
                  </a:lnTo>
                  <a:lnTo>
                    <a:pt x="577" y="1431"/>
                  </a:lnTo>
                  <a:lnTo>
                    <a:pt x="569" y="1441"/>
                  </a:lnTo>
                  <a:lnTo>
                    <a:pt x="560" y="1451"/>
                  </a:lnTo>
                  <a:lnTo>
                    <a:pt x="551" y="1458"/>
                  </a:lnTo>
                  <a:lnTo>
                    <a:pt x="540" y="1465"/>
                  </a:lnTo>
                  <a:lnTo>
                    <a:pt x="530" y="1471"/>
                  </a:lnTo>
                  <a:lnTo>
                    <a:pt x="520" y="1476"/>
                  </a:lnTo>
                  <a:lnTo>
                    <a:pt x="508" y="1481"/>
                  </a:lnTo>
                  <a:lnTo>
                    <a:pt x="496" y="1485"/>
                  </a:lnTo>
                  <a:lnTo>
                    <a:pt x="483" y="1488"/>
                  </a:lnTo>
                  <a:lnTo>
                    <a:pt x="468" y="1491"/>
                  </a:lnTo>
                  <a:lnTo>
                    <a:pt x="453" y="1493"/>
                  </a:lnTo>
                  <a:lnTo>
                    <a:pt x="436" y="1494"/>
                  </a:lnTo>
                  <a:lnTo>
                    <a:pt x="418" y="1495"/>
                  </a:lnTo>
                  <a:lnTo>
                    <a:pt x="398" y="1496"/>
                  </a:lnTo>
                  <a:lnTo>
                    <a:pt x="378" y="1496"/>
                  </a:lnTo>
                  <a:lnTo>
                    <a:pt x="147" y="1496"/>
                  </a:lnTo>
                  <a:lnTo>
                    <a:pt x="147" y="817"/>
                  </a:lnTo>
                  <a:close/>
                  <a:moveTo>
                    <a:pt x="291" y="1091"/>
                  </a:moveTo>
                  <a:lnTo>
                    <a:pt x="338" y="1091"/>
                  </a:lnTo>
                  <a:lnTo>
                    <a:pt x="355" y="1091"/>
                  </a:lnTo>
                  <a:lnTo>
                    <a:pt x="371" y="1090"/>
                  </a:lnTo>
                  <a:lnTo>
                    <a:pt x="384" y="1088"/>
                  </a:lnTo>
                  <a:lnTo>
                    <a:pt x="396" y="1085"/>
                  </a:lnTo>
                  <a:lnTo>
                    <a:pt x="407" y="1082"/>
                  </a:lnTo>
                  <a:lnTo>
                    <a:pt x="416" y="1076"/>
                  </a:lnTo>
                  <a:lnTo>
                    <a:pt x="423" y="1071"/>
                  </a:lnTo>
                  <a:lnTo>
                    <a:pt x="428" y="1065"/>
                  </a:lnTo>
                  <a:lnTo>
                    <a:pt x="432" y="1059"/>
                  </a:lnTo>
                  <a:lnTo>
                    <a:pt x="436" y="1052"/>
                  </a:lnTo>
                  <a:lnTo>
                    <a:pt x="440" y="1045"/>
                  </a:lnTo>
                  <a:lnTo>
                    <a:pt x="443" y="1037"/>
                  </a:lnTo>
                  <a:lnTo>
                    <a:pt x="445" y="1030"/>
                  </a:lnTo>
                  <a:lnTo>
                    <a:pt x="446" y="1023"/>
                  </a:lnTo>
                  <a:lnTo>
                    <a:pt x="447" y="1015"/>
                  </a:lnTo>
                  <a:lnTo>
                    <a:pt x="447" y="1007"/>
                  </a:lnTo>
                  <a:lnTo>
                    <a:pt x="447" y="998"/>
                  </a:lnTo>
                  <a:lnTo>
                    <a:pt x="446" y="991"/>
                  </a:lnTo>
                  <a:lnTo>
                    <a:pt x="445" y="984"/>
                  </a:lnTo>
                  <a:lnTo>
                    <a:pt x="443" y="978"/>
                  </a:lnTo>
                  <a:lnTo>
                    <a:pt x="440" y="971"/>
                  </a:lnTo>
                  <a:lnTo>
                    <a:pt x="436" y="964"/>
                  </a:lnTo>
                  <a:lnTo>
                    <a:pt x="432" y="958"/>
                  </a:lnTo>
                  <a:lnTo>
                    <a:pt x="428" y="952"/>
                  </a:lnTo>
                  <a:lnTo>
                    <a:pt x="423" y="946"/>
                  </a:lnTo>
                  <a:lnTo>
                    <a:pt x="417" y="941"/>
                  </a:lnTo>
                  <a:lnTo>
                    <a:pt x="409" y="937"/>
                  </a:lnTo>
                  <a:lnTo>
                    <a:pt x="399" y="934"/>
                  </a:lnTo>
                  <a:lnTo>
                    <a:pt x="389" y="930"/>
                  </a:lnTo>
                  <a:lnTo>
                    <a:pt x="377" y="929"/>
                  </a:lnTo>
                  <a:lnTo>
                    <a:pt x="364" y="928"/>
                  </a:lnTo>
                  <a:lnTo>
                    <a:pt x="349" y="927"/>
                  </a:lnTo>
                  <a:lnTo>
                    <a:pt x="291" y="927"/>
                  </a:lnTo>
                  <a:lnTo>
                    <a:pt x="291" y="1091"/>
                  </a:lnTo>
                  <a:close/>
                  <a:moveTo>
                    <a:pt x="291" y="1380"/>
                  </a:moveTo>
                  <a:lnTo>
                    <a:pt x="364" y="1380"/>
                  </a:lnTo>
                  <a:lnTo>
                    <a:pt x="376" y="1380"/>
                  </a:lnTo>
                  <a:lnTo>
                    <a:pt x="387" y="1379"/>
                  </a:lnTo>
                  <a:lnTo>
                    <a:pt x="397" y="1377"/>
                  </a:lnTo>
                  <a:lnTo>
                    <a:pt x="408" y="1375"/>
                  </a:lnTo>
                  <a:lnTo>
                    <a:pt x="417" y="1371"/>
                  </a:lnTo>
                  <a:lnTo>
                    <a:pt x="425" y="1367"/>
                  </a:lnTo>
                  <a:lnTo>
                    <a:pt x="433" y="1363"/>
                  </a:lnTo>
                  <a:lnTo>
                    <a:pt x="440" y="1358"/>
                  </a:lnTo>
                  <a:lnTo>
                    <a:pt x="446" y="1352"/>
                  </a:lnTo>
                  <a:lnTo>
                    <a:pt x="451" y="1346"/>
                  </a:lnTo>
                  <a:lnTo>
                    <a:pt x="455" y="1339"/>
                  </a:lnTo>
                  <a:lnTo>
                    <a:pt x="459" y="1330"/>
                  </a:lnTo>
                  <a:lnTo>
                    <a:pt x="461" y="1321"/>
                  </a:lnTo>
                  <a:lnTo>
                    <a:pt x="463" y="1312"/>
                  </a:lnTo>
                  <a:lnTo>
                    <a:pt x="465" y="1302"/>
                  </a:lnTo>
                  <a:lnTo>
                    <a:pt x="465" y="1291"/>
                  </a:lnTo>
                  <a:lnTo>
                    <a:pt x="465" y="1279"/>
                  </a:lnTo>
                  <a:lnTo>
                    <a:pt x="463" y="1269"/>
                  </a:lnTo>
                  <a:lnTo>
                    <a:pt x="461" y="1258"/>
                  </a:lnTo>
                  <a:lnTo>
                    <a:pt x="459" y="1249"/>
                  </a:lnTo>
                  <a:lnTo>
                    <a:pt x="455" y="1241"/>
                  </a:lnTo>
                  <a:lnTo>
                    <a:pt x="451" y="1234"/>
                  </a:lnTo>
                  <a:lnTo>
                    <a:pt x="446" y="1227"/>
                  </a:lnTo>
                  <a:lnTo>
                    <a:pt x="440" y="1221"/>
                  </a:lnTo>
                  <a:lnTo>
                    <a:pt x="433" y="1216"/>
                  </a:lnTo>
                  <a:lnTo>
                    <a:pt x="425" y="1212"/>
                  </a:lnTo>
                  <a:lnTo>
                    <a:pt x="417" y="1209"/>
                  </a:lnTo>
                  <a:lnTo>
                    <a:pt x="408" y="1206"/>
                  </a:lnTo>
                  <a:lnTo>
                    <a:pt x="397" y="1204"/>
                  </a:lnTo>
                  <a:lnTo>
                    <a:pt x="387" y="1203"/>
                  </a:lnTo>
                  <a:lnTo>
                    <a:pt x="376" y="1202"/>
                  </a:lnTo>
                  <a:lnTo>
                    <a:pt x="364" y="1201"/>
                  </a:lnTo>
                  <a:lnTo>
                    <a:pt x="291" y="1201"/>
                  </a:lnTo>
                  <a:lnTo>
                    <a:pt x="291" y="1380"/>
                  </a:lnTo>
                  <a:close/>
                  <a:moveTo>
                    <a:pt x="1091" y="1245"/>
                  </a:moveTo>
                  <a:lnTo>
                    <a:pt x="1091" y="1277"/>
                  </a:lnTo>
                  <a:lnTo>
                    <a:pt x="1088" y="1307"/>
                  </a:lnTo>
                  <a:lnTo>
                    <a:pt x="1085" y="1333"/>
                  </a:lnTo>
                  <a:lnTo>
                    <a:pt x="1079" y="1359"/>
                  </a:lnTo>
                  <a:lnTo>
                    <a:pt x="1076" y="1371"/>
                  </a:lnTo>
                  <a:lnTo>
                    <a:pt x="1072" y="1383"/>
                  </a:lnTo>
                  <a:lnTo>
                    <a:pt x="1068" y="1394"/>
                  </a:lnTo>
                  <a:lnTo>
                    <a:pt x="1063" y="1404"/>
                  </a:lnTo>
                  <a:lnTo>
                    <a:pt x="1058" y="1415"/>
                  </a:lnTo>
                  <a:lnTo>
                    <a:pt x="1053" y="1424"/>
                  </a:lnTo>
                  <a:lnTo>
                    <a:pt x="1047" y="1432"/>
                  </a:lnTo>
                  <a:lnTo>
                    <a:pt x="1041" y="1441"/>
                  </a:lnTo>
                  <a:lnTo>
                    <a:pt x="1035" y="1449"/>
                  </a:lnTo>
                  <a:lnTo>
                    <a:pt x="1027" y="1457"/>
                  </a:lnTo>
                  <a:lnTo>
                    <a:pt x="1020" y="1463"/>
                  </a:lnTo>
                  <a:lnTo>
                    <a:pt x="1012" y="1469"/>
                  </a:lnTo>
                  <a:lnTo>
                    <a:pt x="1004" y="1475"/>
                  </a:lnTo>
                  <a:lnTo>
                    <a:pt x="996" y="1480"/>
                  </a:lnTo>
                  <a:lnTo>
                    <a:pt x="986" y="1486"/>
                  </a:lnTo>
                  <a:lnTo>
                    <a:pt x="977" y="1490"/>
                  </a:lnTo>
                  <a:lnTo>
                    <a:pt x="968" y="1494"/>
                  </a:lnTo>
                  <a:lnTo>
                    <a:pt x="958" y="1497"/>
                  </a:lnTo>
                  <a:lnTo>
                    <a:pt x="947" y="1500"/>
                  </a:lnTo>
                  <a:lnTo>
                    <a:pt x="936" y="1502"/>
                  </a:lnTo>
                  <a:lnTo>
                    <a:pt x="925" y="1504"/>
                  </a:lnTo>
                  <a:lnTo>
                    <a:pt x="913" y="1505"/>
                  </a:lnTo>
                  <a:lnTo>
                    <a:pt x="901" y="1506"/>
                  </a:lnTo>
                  <a:lnTo>
                    <a:pt x="889" y="1506"/>
                  </a:lnTo>
                  <a:lnTo>
                    <a:pt x="876" y="1506"/>
                  </a:lnTo>
                  <a:lnTo>
                    <a:pt x="864" y="1505"/>
                  </a:lnTo>
                  <a:lnTo>
                    <a:pt x="853" y="1504"/>
                  </a:lnTo>
                  <a:lnTo>
                    <a:pt x="840" y="1502"/>
                  </a:lnTo>
                  <a:lnTo>
                    <a:pt x="830" y="1500"/>
                  </a:lnTo>
                  <a:lnTo>
                    <a:pt x="820" y="1497"/>
                  </a:lnTo>
                  <a:lnTo>
                    <a:pt x="810" y="1494"/>
                  </a:lnTo>
                  <a:lnTo>
                    <a:pt x="799" y="1490"/>
                  </a:lnTo>
                  <a:lnTo>
                    <a:pt x="790" y="1486"/>
                  </a:lnTo>
                  <a:lnTo>
                    <a:pt x="781" y="1480"/>
                  </a:lnTo>
                  <a:lnTo>
                    <a:pt x="773" y="1475"/>
                  </a:lnTo>
                  <a:lnTo>
                    <a:pt x="764" y="1469"/>
                  </a:lnTo>
                  <a:lnTo>
                    <a:pt x="757" y="1463"/>
                  </a:lnTo>
                  <a:lnTo>
                    <a:pt x="749" y="1457"/>
                  </a:lnTo>
                  <a:lnTo>
                    <a:pt x="743" y="1449"/>
                  </a:lnTo>
                  <a:lnTo>
                    <a:pt x="736" y="1441"/>
                  </a:lnTo>
                  <a:lnTo>
                    <a:pt x="729" y="1432"/>
                  </a:lnTo>
                  <a:lnTo>
                    <a:pt x="724" y="1424"/>
                  </a:lnTo>
                  <a:lnTo>
                    <a:pt x="718" y="1415"/>
                  </a:lnTo>
                  <a:lnTo>
                    <a:pt x="714" y="1404"/>
                  </a:lnTo>
                  <a:lnTo>
                    <a:pt x="709" y="1394"/>
                  </a:lnTo>
                  <a:lnTo>
                    <a:pt x="705" y="1383"/>
                  </a:lnTo>
                  <a:lnTo>
                    <a:pt x="701" y="1371"/>
                  </a:lnTo>
                  <a:lnTo>
                    <a:pt x="698" y="1359"/>
                  </a:lnTo>
                  <a:lnTo>
                    <a:pt x="692" y="1333"/>
                  </a:lnTo>
                  <a:lnTo>
                    <a:pt x="688" y="1307"/>
                  </a:lnTo>
                  <a:lnTo>
                    <a:pt x="685" y="1277"/>
                  </a:lnTo>
                  <a:lnTo>
                    <a:pt x="685" y="1245"/>
                  </a:lnTo>
                  <a:lnTo>
                    <a:pt x="685" y="1213"/>
                  </a:lnTo>
                  <a:lnTo>
                    <a:pt x="688" y="1184"/>
                  </a:lnTo>
                  <a:lnTo>
                    <a:pt x="692" y="1157"/>
                  </a:lnTo>
                  <a:lnTo>
                    <a:pt x="698" y="1131"/>
                  </a:lnTo>
                  <a:lnTo>
                    <a:pt x="701" y="1119"/>
                  </a:lnTo>
                  <a:lnTo>
                    <a:pt x="705" y="1107"/>
                  </a:lnTo>
                  <a:lnTo>
                    <a:pt x="709" y="1097"/>
                  </a:lnTo>
                  <a:lnTo>
                    <a:pt x="714" y="1087"/>
                  </a:lnTo>
                  <a:lnTo>
                    <a:pt x="718" y="1076"/>
                  </a:lnTo>
                  <a:lnTo>
                    <a:pt x="724" y="1067"/>
                  </a:lnTo>
                  <a:lnTo>
                    <a:pt x="729" y="1058"/>
                  </a:lnTo>
                  <a:lnTo>
                    <a:pt x="736" y="1050"/>
                  </a:lnTo>
                  <a:lnTo>
                    <a:pt x="743" y="1041"/>
                  </a:lnTo>
                  <a:lnTo>
                    <a:pt x="749" y="1034"/>
                  </a:lnTo>
                  <a:lnTo>
                    <a:pt x="757" y="1027"/>
                  </a:lnTo>
                  <a:lnTo>
                    <a:pt x="764" y="1021"/>
                  </a:lnTo>
                  <a:lnTo>
                    <a:pt x="773" y="1016"/>
                  </a:lnTo>
                  <a:lnTo>
                    <a:pt x="781" y="1010"/>
                  </a:lnTo>
                  <a:lnTo>
                    <a:pt x="790" y="1006"/>
                  </a:lnTo>
                  <a:lnTo>
                    <a:pt x="799" y="1000"/>
                  </a:lnTo>
                  <a:lnTo>
                    <a:pt x="810" y="997"/>
                  </a:lnTo>
                  <a:lnTo>
                    <a:pt x="820" y="993"/>
                  </a:lnTo>
                  <a:lnTo>
                    <a:pt x="830" y="991"/>
                  </a:lnTo>
                  <a:lnTo>
                    <a:pt x="840" y="989"/>
                  </a:lnTo>
                  <a:lnTo>
                    <a:pt x="853" y="987"/>
                  </a:lnTo>
                  <a:lnTo>
                    <a:pt x="864" y="986"/>
                  </a:lnTo>
                  <a:lnTo>
                    <a:pt x="876" y="985"/>
                  </a:lnTo>
                  <a:lnTo>
                    <a:pt x="889" y="985"/>
                  </a:lnTo>
                  <a:lnTo>
                    <a:pt x="901" y="985"/>
                  </a:lnTo>
                  <a:lnTo>
                    <a:pt x="913" y="986"/>
                  </a:lnTo>
                  <a:lnTo>
                    <a:pt x="925" y="987"/>
                  </a:lnTo>
                  <a:lnTo>
                    <a:pt x="936" y="989"/>
                  </a:lnTo>
                  <a:lnTo>
                    <a:pt x="947" y="991"/>
                  </a:lnTo>
                  <a:lnTo>
                    <a:pt x="958" y="993"/>
                  </a:lnTo>
                  <a:lnTo>
                    <a:pt x="968" y="997"/>
                  </a:lnTo>
                  <a:lnTo>
                    <a:pt x="977" y="1000"/>
                  </a:lnTo>
                  <a:lnTo>
                    <a:pt x="986" y="1006"/>
                  </a:lnTo>
                  <a:lnTo>
                    <a:pt x="996" y="1010"/>
                  </a:lnTo>
                  <a:lnTo>
                    <a:pt x="1004" y="1016"/>
                  </a:lnTo>
                  <a:lnTo>
                    <a:pt x="1012" y="1021"/>
                  </a:lnTo>
                  <a:lnTo>
                    <a:pt x="1020" y="1027"/>
                  </a:lnTo>
                  <a:lnTo>
                    <a:pt x="1027" y="1034"/>
                  </a:lnTo>
                  <a:lnTo>
                    <a:pt x="1035" y="1041"/>
                  </a:lnTo>
                  <a:lnTo>
                    <a:pt x="1041" y="1050"/>
                  </a:lnTo>
                  <a:lnTo>
                    <a:pt x="1047" y="1058"/>
                  </a:lnTo>
                  <a:lnTo>
                    <a:pt x="1053" y="1067"/>
                  </a:lnTo>
                  <a:lnTo>
                    <a:pt x="1058" y="1076"/>
                  </a:lnTo>
                  <a:lnTo>
                    <a:pt x="1063" y="1087"/>
                  </a:lnTo>
                  <a:lnTo>
                    <a:pt x="1068" y="1097"/>
                  </a:lnTo>
                  <a:lnTo>
                    <a:pt x="1072" y="1107"/>
                  </a:lnTo>
                  <a:lnTo>
                    <a:pt x="1076" y="1119"/>
                  </a:lnTo>
                  <a:lnTo>
                    <a:pt x="1079" y="1131"/>
                  </a:lnTo>
                  <a:lnTo>
                    <a:pt x="1085" y="1157"/>
                  </a:lnTo>
                  <a:lnTo>
                    <a:pt x="1088" y="1184"/>
                  </a:lnTo>
                  <a:lnTo>
                    <a:pt x="1091" y="1213"/>
                  </a:lnTo>
                  <a:lnTo>
                    <a:pt x="1091" y="1245"/>
                  </a:lnTo>
                  <a:close/>
                  <a:moveTo>
                    <a:pt x="947" y="1245"/>
                  </a:moveTo>
                  <a:lnTo>
                    <a:pt x="946" y="1202"/>
                  </a:lnTo>
                  <a:lnTo>
                    <a:pt x="944" y="1165"/>
                  </a:lnTo>
                  <a:lnTo>
                    <a:pt x="942" y="1149"/>
                  </a:lnTo>
                  <a:lnTo>
                    <a:pt x="940" y="1137"/>
                  </a:lnTo>
                  <a:lnTo>
                    <a:pt x="937" y="1126"/>
                  </a:lnTo>
                  <a:lnTo>
                    <a:pt x="934" y="1115"/>
                  </a:lnTo>
                  <a:lnTo>
                    <a:pt x="931" y="1108"/>
                  </a:lnTo>
                  <a:lnTo>
                    <a:pt x="927" y="1101"/>
                  </a:lnTo>
                  <a:lnTo>
                    <a:pt x="922" y="1095"/>
                  </a:lnTo>
                  <a:lnTo>
                    <a:pt x="916" y="1091"/>
                  </a:lnTo>
                  <a:lnTo>
                    <a:pt x="910" y="1087"/>
                  </a:lnTo>
                  <a:lnTo>
                    <a:pt x="904" y="1085"/>
                  </a:lnTo>
                  <a:lnTo>
                    <a:pt x="897" y="1083"/>
                  </a:lnTo>
                  <a:lnTo>
                    <a:pt x="889" y="1083"/>
                  </a:lnTo>
                  <a:lnTo>
                    <a:pt x="880" y="1083"/>
                  </a:lnTo>
                  <a:lnTo>
                    <a:pt x="874" y="1085"/>
                  </a:lnTo>
                  <a:lnTo>
                    <a:pt x="867" y="1087"/>
                  </a:lnTo>
                  <a:lnTo>
                    <a:pt x="861" y="1090"/>
                  </a:lnTo>
                  <a:lnTo>
                    <a:pt x="856" y="1095"/>
                  </a:lnTo>
                  <a:lnTo>
                    <a:pt x="851" y="1100"/>
                  </a:lnTo>
                  <a:lnTo>
                    <a:pt x="847" y="1106"/>
                  </a:lnTo>
                  <a:lnTo>
                    <a:pt x="843" y="1114"/>
                  </a:lnTo>
                  <a:lnTo>
                    <a:pt x="840" y="1124"/>
                  </a:lnTo>
                  <a:lnTo>
                    <a:pt x="837" y="1134"/>
                  </a:lnTo>
                  <a:lnTo>
                    <a:pt x="834" y="1147"/>
                  </a:lnTo>
                  <a:lnTo>
                    <a:pt x="833" y="1163"/>
                  </a:lnTo>
                  <a:lnTo>
                    <a:pt x="831" y="1180"/>
                  </a:lnTo>
                  <a:lnTo>
                    <a:pt x="830" y="1200"/>
                  </a:lnTo>
                  <a:lnTo>
                    <a:pt x="829" y="1221"/>
                  </a:lnTo>
                  <a:lnTo>
                    <a:pt x="829" y="1245"/>
                  </a:lnTo>
                  <a:lnTo>
                    <a:pt x="830" y="1288"/>
                  </a:lnTo>
                  <a:lnTo>
                    <a:pt x="832" y="1323"/>
                  </a:lnTo>
                  <a:lnTo>
                    <a:pt x="834" y="1339"/>
                  </a:lnTo>
                  <a:lnTo>
                    <a:pt x="836" y="1352"/>
                  </a:lnTo>
                  <a:lnTo>
                    <a:pt x="838" y="1363"/>
                  </a:lnTo>
                  <a:lnTo>
                    <a:pt x="841" y="1372"/>
                  </a:lnTo>
                  <a:lnTo>
                    <a:pt x="845" y="1382"/>
                  </a:lnTo>
                  <a:lnTo>
                    <a:pt x="849" y="1389"/>
                  </a:lnTo>
                  <a:lnTo>
                    <a:pt x="854" y="1395"/>
                  </a:lnTo>
                  <a:lnTo>
                    <a:pt x="859" y="1400"/>
                  </a:lnTo>
                  <a:lnTo>
                    <a:pt x="865" y="1403"/>
                  </a:lnTo>
                  <a:lnTo>
                    <a:pt x="872" y="1406"/>
                  </a:lnTo>
                  <a:lnTo>
                    <a:pt x="880" y="1408"/>
                  </a:lnTo>
                  <a:lnTo>
                    <a:pt x="889" y="1408"/>
                  </a:lnTo>
                  <a:lnTo>
                    <a:pt x="897" y="1408"/>
                  </a:lnTo>
                  <a:lnTo>
                    <a:pt x="904" y="1406"/>
                  </a:lnTo>
                  <a:lnTo>
                    <a:pt x="911" y="1403"/>
                  </a:lnTo>
                  <a:lnTo>
                    <a:pt x="917" y="1400"/>
                  </a:lnTo>
                  <a:lnTo>
                    <a:pt x="923" y="1395"/>
                  </a:lnTo>
                  <a:lnTo>
                    <a:pt x="928" y="1389"/>
                  </a:lnTo>
                  <a:lnTo>
                    <a:pt x="932" y="1382"/>
                  </a:lnTo>
                  <a:lnTo>
                    <a:pt x="935" y="1374"/>
                  </a:lnTo>
                  <a:lnTo>
                    <a:pt x="938" y="1363"/>
                  </a:lnTo>
                  <a:lnTo>
                    <a:pt x="940" y="1352"/>
                  </a:lnTo>
                  <a:lnTo>
                    <a:pt x="942" y="1339"/>
                  </a:lnTo>
                  <a:lnTo>
                    <a:pt x="944" y="1323"/>
                  </a:lnTo>
                  <a:lnTo>
                    <a:pt x="946" y="1288"/>
                  </a:lnTo>
                  <a:lnTo>
                    <a:pt x="947" y="1245"/>
                  </a:lnTo>
                  <a:close/>
                  <a:moveTo>
                    <a:pt x="1308" y="1155"/>
                  </a:moveTo>
                  <a:lnTo>
                    <a:pt x="1176" y="1141"/>
                  </a:lnTo>
                  <a:lnTo>
                    <a:pt x="1180" y="1123"/>
                  </a:lnTo>
                  <a:lnTo>
                    <a:pt x="1184" y="1106"/>
                  </a:lnTo>
                  <a:lnTo>
                    <a:pt x="1190" y="1090"/>
                  </a:lnTo>
                  <a:lnTo>
                    <a:pt x="1197" y="1074"/>
                  </a:lnTo>
                  <a:lnTo>
                    <a:pt x="1205" y="1061"/>
                  </a:lnTo>
                  <a:lnTo>
                    <a:pt x="1216" y="1048"/>
                  </a:lnTo>
                  <a:lnTo>
                    <a:pt x="1227" y="1036"/>
                  </a:lnTo>
                  <a:lnTo>
                    <a:pt x="1240" y="1025"/>
                  </a:lnTo>
                  <a:lnTo>
                    <a:pt x="1255" y="1016"/>
                  </a:lnTo>
                  <a:lnTo>
                    <a:pt x="1269" y="1008"/>
                  </a:lnTo>
                  <a:lnTo>
                    <a:pt x="1285" y="1000"/>
                  </a:lnTo>
                  <a:lnTo>
                    <a:pt x="1302" y="994"/>
                  </a:lnTo>
                  <a:lnTo>
                    <a:pt x="1320" y="990"/>
                  </a:lnTo>
                  <a:lnTo>
                    <a:pt x="1339" y="987"/>
                  </a:lnTo>
                  <a:lnTo>
                    <a:pt x="1358" y="985"/>
                  </a:lnTo>
                  <a:lnTo>
                    <a:pt x="1378" y="985"/>
                  </a:lnTo>
                  <a:lnTo>
                    <a:pt x="1395" y="985"/>
                  </a:lnTo>
                  <a:lnTo>
                    <a:pt x="1412" y="986"/>
                  </a:lnTo>
                  <a:lnTo>
                    <a:pt x="1427" y="988"/>
                  </a:lnTo>
                  <a:lnTo>
                    <a:pt x="1442" y="991"/>
                  </a:lnTo>
                  <a:lnTo>
                    <a:pt x="1456" y="995"/>
                  </a:lnTo>
                  <a:lnTo>
                    <a:pt x="1468" y="999"/>
                  </a:lnTo>
                  <a:lnTo>
                    <a:pt x="1481" y="1006"/>
                  </a:lnTo>
                  <a:lnTo>
                    <a:pt x="1491" y="1012"/>
                  </a:lnTo>
                  <a:lnTo>
                    <a:pt x="1501" y="1019"/>
                  </a:lnTo>
                  <a:lnTo>
                    <a:pt x="1510" y="1026"/>
                  </a:lnTo>
                  <a:lnTo>
                    <a:pt x="1519" y="1033"/>
                  </a:lnTo>
                  <a:lnTo>
                    <a:pt x="1526" y="1040"/>
                  </a:lnTo>
                  <a:lnTo>
                    <a:pt x="1532" y="1049"/>
                  </a:lnTo>
                  <a:lnTo>
                    <a:pt x="1537" y="1057"/>
                  </a:lnTo>
                  <a:lnTo>
                    <a:pt x="1542" y="1065"/>
                  </a:lnTo>
                  <a:lnTo>
                    <a:pt x="1545" y="1074"/>
                  </a:lnTo>
                  <a:lnTo>
                    <a:pt x="1547" y="1084"/>
                  </a:lnTo>
                  <a:lnTo>
                    <a:pt x="1551" y="1095"/>
                  </a:lnTo>
                  <a:lnTo>
                    <a:pt x="1552" y="1106"/>
                  </a:lnTo>
                  <a:lnTo>
                    <a:pt x="1554" y="1120"/>
                  </a:lnTo>
                  <a:lnTo>
                    <a:pt x="1556" y="1150"/>
                  </a:lnTo>
                  <a:lnTo>
                    <a:pt x="1557" y="1185"/>
                  </a:lnTo>
                  <a:lnTo>
                    <a:pt x="1557" y="1385"/>
                  </a:lnTo>
                  <a:lnTo>
                    <a:pt x="1557" y="1427"/>
                  </a:lnTo>
                  <a:lnTo>
                    <a:pt x="1558" y="1460"/>
                  </a:lnTo>
                  <a:lnTo>
                    <a:pt x="1559" y="1472"/>
                  </a:lnTo>
                  <a:lnTo>
                    <a:pt x="1561" y="1482"/>
                  </a:lnTo>
                  <a:lnTo>
                    <a:pt x="1562" y="1491"/>
                  </a:lnTo>
                  <a:lnTo>
                    <a:pt x="1564" y="1496"/>
                  </a:lnTo>
                  <a:lnTo>
                    <a:pt x="1434" y="1496"/>
                  </a:lnTo>
                  <a:lnTo>
                    <a:pt x="1431" y="1484"/>
                  </a:lnTo>
                  <a:lnTo>
                    <a:pt x="1429" y="1467"/>
                  </a:lnTo>
                  <a:lnTo>
                    <a:pt x="1428" y="1445"/>
                  </a:lnTo>
                  <a:lnTo>
                    <a:pt x="1427" y="1419"/>
                  </a:lnTo>
                  <a:lnTo>
                    <a:pt x="1421" y="1430"/>
                  </a:lnTo>
                  <a:lnTo>
                    <a:pt x="1415" y="1439"/>
                  </a:lnTo>
                  <a:lnTo>
                    <a:pt x="1409" y="1449"/>
                  </a:lnTo>
                  <a:lnTo>
                    <a:pt x="1402" y="1458"/>
                  </a:lnTo>
                  <a:lnTo>
                    <a:pt x="1394" y="1465"/>
                  </a:lnTo>
                  <a:lnTo>
                    <a:pt x="1386" y="1472"/>
                  </a:lnTo>
                  <a:lnTo>
                    <a:pt x="1379" y="1478"/>
                  </a:lnTo>
                  <a:lnTo>
                    <a:pt x="1370" y="1485"/>
                  </a:lnTo>
                  <a:lnTo>
                    <a:pt x="1361" y="1490"/>
                  </a:lnTo>
                  <a:lnTo>
                    <a:pt x="1352" y="1494"/>
                  </a:lnTo>
                  <a:lnTo>
                    <a:pt x="1343" y="1498"/>
                  </a:lnTo>
                  <a:lnTo>
                    <a:pt x="1333" y="1501"/>
                  </a:lnTo>
                  <a:lnTo>
                    <a:pt x="1323" y="1503"/>
                  </a:lnTo>
                  <a:lnTo>
                    <a:pt x="1312" y="1505"/>
                  </a:lnTo>
                  <a:lnTo>
                    <a:pt x="1302" y="1506"/>
                  </a:lnTo>
                  <a:lnTo>
                    <a:pt x="1291" y="1506"/>
                  </a:lnTo>
                  <a:lnTo>
                    <a:pt x="1276" y="1506"/>
                  </a:lnTo>
                  <a:lnTo>
                    <a:pt x="1263" y="1504"/>
                  </a:lnTo>
                  <a:lnTo>
                    <a:pt x="1249" y="1501"/>
                  </a:lnTo>
                  <a:lnTo>
                    <a:pt x="1237" y="1498"/>
                  </a:lnTo>
                  <a:lnTo>
                    <a:pt x="1226" y="1493"/>
                  </a:lnTo>
                  <a:lnTo>
                    <a:pt x="1216" y="1487"/>
                  </a:lnTo>
                  <a:lnTo>
                    <a:pt x="1205" y="1479"/>
                  </a:lnTo>
                  <a:lnTo>
                    <a:pt x="1195" y="1471"/>
                  </a:lnTo>
                  <a:lnTo>
                    <a:pt x="1187" y="1462"/>
                  </a:lnTo>
                  <a:lnTo>
                    <a:pt x="1180" y="1452"/>
                  </a:lnTo>
                  <a:lnTo>
                    <a:pt x="1173" y="1440"/>
                  </a:lnTo>
                  <a:lnTo>
                    <a:pt x="1168" y="1428"/>
                  </a:lnTo>
                  <a:lnTo>
                    <a:pt x="1164" y="1415"/>
                  </a:lnTo>
                  <a:lnTo>
                    <a:pt x="1161" y="1401"/>
                  </a:lnTo>
                  <a:lnTo>
                    <a:pt x="1159" y="1386"/>
                  </a:lnTo>
                  <a:lnTo>
                    <a:pt x="1159" y="1369"/>
                  </a:lnTo>
                  <a:lnTo>
                    <a:pt x="1160" y="1349"/>
                  </a:lnTo>
                  <a:lnTo>
                    <a:pt x="1162" y="1330"/>
                  </a:lnTo>
                  <a:lnTo>
                    <a:pt x="1166" y="1312"/>
                  </a:lnTo>
                  <a:lnTo>
                    <a:pt x="1172" y="1295"/>
                  </a:lnTo>
                  <a:lnTo>
                    <a:pt x="1176" y="1287"/>
                  </a:lnTo>
                  <a:lnTo>
                    <a:pt x="1181" y="1279"/>
                  </a:lnTo>
                  <a:lnTo>
                    <a:pt x="1185" y="1272"/>
                  </a:lnTo>
                  <a:lnTo>
                    <a:pt x="1190" y="1265"/>
                  </a:lnTo>
                  <a:lnTo>
                    <a:pt x="1195" y="1258"/>
                  </a:lnTo>
                  <a:lnTo>
                    <a:pt x="1201" y="1252"/>
                  </a:lnTo>
                  <a:lnTo>
                    <a:pt x="1207" y="1246"/>
                  </a:lnTo>
                  <a:lnTo>
                    <a:pt x="1214" y="1240"/>
                  </a:lnTo>
                  <a:lnTo>
                    <a:pt x="1222" y="1234"/>
                  </a:lnTo>
                  <a:lnTo>
                    <a:pt x="1230" y="1229"/>
                  </a:lnTo>
                  <a:lnTo>
                    <a:pt x="1238" y="1223"/>
                  </a:lnTo>
                  <a:lnTo>
                    <a:pt x="1247" y="1219"/>
                  </a:lnTo>
                  <a:lnTo>
                    <a:pt x="1269" y="1210"/>
                  </a:lnTo>
                  <a:lnTo>
                    <a:pt x="1293" y="1203"/>
                  </a:lnTo>
                  <a:lnTo>
                    <a:pt x="1319" y="1197"/>
                  </a:lnTo>
                  <a:lnTo>
                    <a:pt x="1348" y="1192"/>
                  </a:lnTo>
                  <a:lnTo>
                    <a:pt x="1381" y="1187"/>
                  </a:lnTo>
                  <a:lnTo>
                    <a:pt x="1416" y="1185"/>
                  </a:lnTo>
                  <a:lnTo>
                    <a:pt x="1416" y="1166"/>
                  </a:lnTo>
                  <a:lnTo>
                    <a:pt x="1415" y="1143"/>
                  </a:lnTo>
                  <a:lnTo>
                    <a:pt x="1414" y="1124"/>
                  </a:lnTo>
                  <a:lnTo>
                    <a:pt x="1412" y="1115"/>
                  </a:lnTo>
                  <a:lnTo>
                    <a:pt x="1411" y="1108"/>
                  </a:lnTo>
                  <a:lnTo>
                    <a:pt x="1409" y="1102"/>
                  </a:lnTo>
                  <a:lnTo>
                    <a:pt x="1406" y="1096"/>
                  </a:lnTo>
                  <a:lnTo>
                    <a:pt x="1404" y="1092"/>
                  </a:lnTo>
                  <a:lnTo>
                    <a:pt x="1399" y="1088"/>
                  </a:lnTo>
                  <a:lnTo>
                    <a:pt x="1395" y="1085"/>
                  </a:lnTo>
                  <a:lnTo>
                    <a:pt x="1391" y="1082"/>
                  </a:lnTo>
                  <a:lnTo>
                    <a:pt x="1386" y="1080"/>
                  </a:lnTo>
                  <a:lnTo>
                    <a:pt x="1380" y="1078"/>
                  </a:lnTo>
                  <a:lnTo>
                    <a:pt x="1374" y="1077"/>
                  </a:lnTo>
                  <a:lnTo>
                    <a:pt x="1367" y="1077"/>
                  </a:lnTo>
                  <a:lnTo>
                    <a:pt x="1360" y="1077"/>
                  </a:lnTo>
                  <a:lnTo>
                    <a:pt x="1354" y="1078"/>
                  </a:lnTo>
                  <a:lnTo>
                    <a:pt x="1348" y="1080"/>
                  </a:lnTo>
                  <a:lnTo>
                    <a:pt x="1343" y="1082"/>
                  </a:lnTo>
                  <a:lnTo>
                    <a:pt x="1338" y="1085"/>
                  </a:lnTo>
                  <a:lnTo>
                    <a:pt x="1334" y="1088"/>
                  </a:lnTo>
                  <a:lnTo>
                    <a:pt x="1330" y="1092"/>
                  </a:lnTo>
                  <a:lnTo>
                    <a:pt x="1325" y="1096"/>
                  </a:lnTo>
                  <a:lnTo>
                    <a:pt x="1322" y="1101"/>
                  </a:lnTo>
                  <a:lnTo>
                    <a:pt x="1319" y="1107"/>
                  </a:lnTo>
                  <a:lnTo>
                    <a:pt x="1316" y="1113"/>
                  </a:lnTo>
                  <a:lnTo>
                    <a:pt x="1314" y="1121"/>
                  </a:lnTo>
                  <a:lnTo>
                    <a:pt x="1310" y="1136"/>
                  </a:lnTo>
                  <a:lnTo>
                    <a:pt x="1308" y="1155"/>
                  </a:lnTo>
                  <a:close/>
                  <a:moveTo>
                    <a:pt x="1416" y="1257"/>
                  </a:moveTo>
                  <a:lnTo>
                    <a:pt x="1402" y="1259"/>
                  </a:lnTo>
                  <a:lnTo>
                    <a:pt x="1388" y="1261"/>
                  </a:lnTo>
                  <a:lnTo>
                    <a:pt x="1375" y="1265"/>
                  </a:lnTo>
                  <a:lnTo>
                    <a:pt x="1364" y="1268"/>
                  </a:lnTo>
                  <a:lnTo>
                    <a:pt x="1353" y="1271"/>
                  </a:lnTo>
                  <a:lnTo>
                    <a:pt x="1344" y="1275"/>
                  </a:lnTo>
                  <a:lnTo>
                    <a:pt x="1336" y="1279"/>
                  </a:lnTo>
                  <a:lnTo>
                    <a:pt x="1330" y="1284"/>
                  </a:lnTo>
                  <a:lnTo>
                    <a:pt x="1323" y="1289"/>
                  </a:lnTo>
                  <a:lnTo>
                    <a:pt x="1317" y="1295"/>
                  </a:lnTo>
                  <a:lnTo>
                    <a:pt x="1313" y="1303"/>
                  </a:lnTo>
                  <a:lnTo>
                    <a:pt x="1310" y="1311"/>
                  </a:lnTo>
                  <a:lnTo>
                    <a:pt x="1307" y="1320"/>
                  </a:lnTo>
                  <a:lnTo>
                    <a:pt x="1305" y="1329"/>
                  </a:lnTo>
                  <a:lnTo>
                    <a:pt x="1304" y="1340"/>
                  </a:lnTo>
                  <a:lnTo>
                    <a:pt x="1303" y="1352"/>
                  </a:lnTo>
                  <a:lnTo>
                    <a:pt x="1304" y="1366"/>
                  </a:lnTo>
                  <a:lnTo>
                    <a:pt x="1306" y="1380"/>
                  </a:lnTo>
                  <a:lnTo>
                    <a:pt x="1308" y="1385"/>
                  </a:lnTo>
                  <a:lnTo>
                    <a:pt x="1310" y="1390"/>
                  </a:lnTo>
                  <a:lnTo>
                    <a:pt x="1312" y="1395"/>
                  </a:lnTo>
                  <a:lnTo>
                    <a:pt x="1315" y="1399"/>
                  </a:lnTo>
                  <a:lnTo>
                    <a:pt x="1318" y="1402"/>
                  </a:lnTo>
                  <a:lnTo>
                    <a:pt x="1321" y="1405"/>
                  </a:lnTo>
                  <a:lnTo>
                    <a:pt x="1325" y="1408"/>
                  </a:lnTo>
                  <a:lnTo>
                    <a:pt x="1330" y="1411"/>
                  </a:lnTo>
                  <a:lnTo>
                    <a:pt x="1334" y="1413"/>
                  </a:lnTo>
                  <a:lnTo>
                    <a:pt x="1339" y="1414"/>
                  </a:lnTo>
                  <a:lnTo>
                    <a:pt x="1344" y="1415"/>
                  </a:lnTo>
                  <a:lnTo>
                    <a:pt x="1350" y="1415"/>
                  </a:lnTo>
                  <a:lnTo>
                    <a:pt x="1356" y="1415"/>
                  </a:lnTo>
                  <a:lnTo>
                    <a:pt x="1362" y="1413"/>
                  </a:lnTo>
                  <a:lnTo>
                    <a:pt x="1368" y="1411"/>
                  </a:lnTo>
                  <a:lnTo>
                    <a:pt x="1374" y="1407"/>
                  </a:lnTo>
                  <a:lnTo>
                    <a:pt x="1379" y="1403"/>
                  </a:lnTo>
                  <a:lnTo>
                    <a:pt x="1385" y="1399"/>
                  </a:lnTo>
                  <a:lnTo>
                    <a:pt x="1390" y="1393"/>
                  </a:lnTo>
                  <a:lnTo>
                    <a:pt x="1395" y="1386"/>
                  </a:lnTo>
                  <a:lnTo>
                    <a:pt x="1401" y="1379"/>
                  </a:lnTo>
                  <a:lnTo>
                    <a:pt x="1405" y="1369"/>
                  </a:lnTo>
                  <a:lnTo>
                    <a:pt x="1408" y="1358"/>
                  </a:lnTo>
                  <a:lnTo>
                    <a:pt x="1411" y="1346"/>
                  </a:lnTo>
                  <a:lnTo>
                    <a:pt x="1413" y="1332"/>
                  </a:lnTo>
                  <a:lnTo>
                    <a:pt x="1415" y="1317"/>
                  </a:lnTo>
                  <a:lnTo>
                    <a:pt x="1416" y="1301"/>
                  </a:lnTo>
                  <a:lnTo>
                    <a:pt x="1416" y="1282"/>
                  </a:lnTo>
                  <a:lnTo>
                    <a:pt x="1416" y="1257"/>
                  </a:lnTo>
                  <a:close/>
                  <a:moveTo>
                    <a:pt x="1660" y="994"/>
                  </a:moveTo>
                  <a:lnTo>
                    <a:pt x="1782" y="994"/>
                  </a:lnTo>
                  <a:lnTo>
                    <a:pt x="1782" y="1115"/>
                  </a:lnTo>
                  <a:lnTo>
                    <a:pt x="1787" y="1100"/>
                  </a:lnTo>
                  <a:lnTo>
                    <a:pt x="1791" y="1086"/>
                  </a:lnTo>
                  <a:lnTo>
                    <a:pt x="1796" y="1072"/>
                  </a:lnTo>
                  <a:lnTo>
                    <a:pt x="1802" y="1060"/>
                  </a:lnTo>
                  <a:lnTo>
                    <a:pt x="1807" y="1048"/>
                  </a:lnTo>
                  <a:lnTo>
                    <a:pt x="1815" y="1037"/>
                  </a:lnTo>
                  <a:lnTo>
                    <a:pt x="1821" y="1028"/>
                  </a:lnTo>
                  <a:lnTo>
                    <a:pt x="1828" y="1020"/>
                  </a:lnTo>
                  <a:lnTo>
                    <a:pt x="1836" y="1012"/>
                  </a:lnTo>
                  <a:lnTo>
                    <a:pt x="1844" y="1006"/>
                  </a:lnTo>
                  <a:lnTo>
                    <a:pt x="1853" y="1000"/>
                  </a:lnTo>
                  <a:lnTo>
                    <a:pt x="1861" y="995"/>
                  </a:lnTo>
                  <a:lnTo>
                    <a:pt x="1870" y="992"/>
                  </a:lnTo>
                  <a:lnTo>
                    <a:pt x="1880" y="989"/>
                  </a:lnTo>
                  <a:lnTo>
                    <a:pt x="1890" y="988"/>
                  </a:lnTo>
                  <a:lnTo>
                    <a:pt x="1901" y="988"/>
                  </a:lnTo>
                  <a:lnTo>
                    <a:pt x="1911" y="988"/>
                  </a:lnTo>
                  <a:lnTo>
                    <a:pt x="1925" y="990"/>
                  </a:lnTo>
                  <a:lnTo>
                    <a:pt x="1925" y="1127"/>
                  </a:lnTo>
                  <a:lnTo>
                    <a:pt x="1911" y="1126"/>
                  </a:lnTo>
                  <a:lnTo>
                    <a:pt x="1901" y="1125"/>
                  </a:lnTo>
                  <a:lnTo>
                    <a:pt x="1889" y="1126"/>
                  </a:lnTo>
                  <a:lnTo>
                    <a:pt x="1877" y="1127"/>
                  </a:lnTo>
                  <a:lnTo>
                    <a:pt x="1867" y="1130"/>
                  </a:lnTo>
                  <a:lnTo>
                    <a:pt x="1857" y="1135"/>
                  </a:lnTo>
                  <a:lnTo>
                    <a:pt x="1848" y="1140"/>
                  </a:lnTo>
                  <a:lnTo>
                    <a:pt x="1839" y="1146"/>
                  </a:lnTo>
                  <a:lnTo>
                    <a:pt x="1831" y="1155"/>
                  </a:lnTo>
                  <a:lnTo>
                    <a:pt x="1825" y="1164"/>
                  </a:lnTo>
                  <a:lnTo>
                    <a:pt x="1819" y="1174"/>
                  </a:lnTo>
                  <a:lnTo>
                    <a:pt x="1814" y="1185"/>
                  </a:lnTo>
                  <a:lnTo>
                    <a:pt x="1810" y="1198"/>
                  </a:lnTo>
                  <a:lnTo>
                    <a:pt x="1805" y="1212"/>
                  </a:lnTo>
                  <a:lnTo>
                    <a:pt x="1803" y="1228"/>
                  </a:lnTo>
                  <a:lnTo>
                    <a:pt x="1801" y="1244"/>
                  </a:lnTo>
                  <a:lnTo>
                    <a:pt x="1800" y="1261"/>
                  </a:lnTo>
                  <a:lnTo>
                    <a:pt x="1799" y="1280"/>
                  </a:lnTo>
                  <a:lnTo>
                    <a:pt x="1799" y="1496"/>
                  </a:lnTo>
                  <a:lnTo>
                    <a:pt x="1660" y="1496"/>
                  </a:lnTo>
                  <a:lnTo>
                    <a:pt x="1660" y="994"/>
                  </a:lnTo>
                  <a:close/>
                  <a:moveTo>
                    <a:pt x="2228" y="817"/>
                  </a:moveTo>
                  <a:lnTo>
                    <a:pt x="2365" y="817"/>
                  </a:lnTo>
                  <a:lnTo>
                    <a:pt x="2365" y="1496"/>
                  </a:lnTo>
                  <a:lnTo>
                    <a:pt x="2234" y="1496"/>
                  </a:lnTo>
                  <a:lnTo>
                    <a:pt x="2234" y="1414"/>
                  </a:lnTo>
                  <a:lnTo>
                    <a:pt x="2230" y="1424"/>
                  </a:lnTo>
                  <a:lnTo>
                    <a:pt x="2226" y="1434"/>
                  </a:lnTo>
                  <a:lnTo>
                    <a:pt x="2221" y="1443"/>
                  </a:lnTo>
                  <a:lnTo>
                    <a:pt x="2216" y="1453"/>
                  </a:lnTo>
                  <a:lnTo>
                    <a:pt x="2209" y="1461"/>
                  </a:lnTo>
                  <a:lnTo>
                    <a:pt x="2203" y="1468"/>
                  </a:lnTo>
                  <a:lnTo>
                    <a:pt x="2197" y="1475"/>
                  </a:lnTo>
                  <a:lnTo>
                    <a:pt x="2190" y="1480"/>
                  </a:lnTo>
                  <a:lnTo>
                    <a:pt x="2183" y="1486"/>
                  </a:lnTo>
                  <a:lnTo>
                    <a:pt x="2175" y="1491"/>
                  </a:lnTo>
                  <a:lnTo>
                    <a:pt x="2167" y="1495"/>
                  </a:lnTo>
                  <a:lnTo>
                    <a:pt x="2159" y="1498"/>
                  </a:lnTo>
                  <a:lnTo>
                    <a:pt x="2150" y="1500"/>
                  </a:lnTo>
                  <a:lnTo>
                    <a:pt x="2140" y="1502"/>
                  </a:lnTo>
                  <a:lnTo>
                    <a:pt x="2131" y="1503"/>
                  </a:lnTo>
                  <a:lnTo>
                    <a:pt x="2121" y="1503"/>
                  </a:lnTo>
                  <a:lnTo>
                    <a:pt x="2111" y="1503"/>
                  </a:lnTo>
                  <a:lnTo>
                    <a:pt x="2101" y="1502"/>
                  </a:lnTo>
                  <a:lnTo>
                    <a:pt x="2092" y="1501"/>
                  </a:lnTo>
                  <a:lnTo>
                    <a:pt x="2083" y="1499"/>
                  </a:lnTo>
                  <a:lnTo>
                    <a:pt x="2075" y="1497"/>
                  </a:lnTo>
                  <a:lnTo>
                    <a:pt x="2066" y="1494"/>
                  </a:lnTo>
                  <a:lnTo>
                    <a:pt x="2058" y="1490"/>
                  </a:lnTo>
                  <a:lnTo>
                    <a:pt x="2050" y="1486"/>
                  </a:lnTo>
                  <a:lnTo>
                    <a:pt x="2043" y="1480"/>
                  </a:lnTo>
                  <a:lnTo>
                    <a:pt x="2036" y="1475"/>
                  </a:lnTo>
                  <a:lnTo>
                    <a:pt x="2029" y="1470"/>
                  </a:lnTo>
                  <a:lnTo>
                    <a:pt x="2022" y="1464"/>
                  </a:lnTo>
                  <a:lnTo>
                    <a:pt x="2017" y="1457"/>
                  </a:lnTo>
                  <a:lnTo>
                    <a:pt x="2011" y="1450"/>
                  </a:lnTo>
                  <a:lnTo>
                    <a:pt x="2006" y="1441"/>
                  </a:lnTo>
                  <a:lnTo>
                    <a:pt x="2001" y="1433"/>
                  </a:lnTo>
                  <a:lnTo>
                    <a:pt x="1991" y="1415"/>
                  </a:lnTo>
                  <a:lnTo>
                    <a:pt x="1983" y="1395"/>
                  </a:lnTo>
                  <a:lnTo>
                    <a:pt x="1976" y="1374"/>
                  </a:lnTo>
                  <a:lnTo>
                    <a:pt x="1971" y="1351"/>
                  </a:lnTo>
                  <a:lnTo>
                    <a:pt x="1967" y="1327"/>
                  </a:lnTo>
                  <a:lnTo>
                    <a:pt x="1964" y="1302"/>
                  </a:lnTo>
                  <a:lnTo>
                    <a:pt x="1962" y="1276"/>
                  </a:lnTo>
                  <a:lnTo>
                    <a:pt x="1961" y="1247"/>
                  </a:lnTo>
                  <a:lnTo>
                    <a:pt x="1962" y="1216"/>
                  </a:lnTo>
                  <a:lnTo>
                    <a:pt x="1964" y="1186"/>
                  </a:lnTo>
                  <a:lnTo>
                    <a:pt x="1967" y="1159"/>
                  </a:lnTo>
                  <a:lnTo>
                    <a:pt x="1972" y="1133"/>
                  </a:lnTo>
                  <a:lnTo>
                    <a:pt x="1979" y="1110"/>
                  </a:lnTo>
                  <a:lnTo>
                    <a:pt x="1986" y="1089"/>
                  </a:lnTo>
                  <a:lnTo>
                    <a:pt x="1990" y="1078"/>
                  </a:lnTo>
                  <a:lnTo>
                    <a:pt x="1996" y="1069"/>
                  </a:lnTo>
                  <a:lnTo>
                    <a:pt x="2001" y="1060"/>
                  </a:lnTo>
                  <a:lnTo>
                    <a:pt x="2006" y="1052"/>
                  </a:lnTo>
                  <a:lnTo>
                    <a:pt x="2018" y="1037"/>
                  </a:lnTo>
                  <a:lnTo>
                    <a:pt x="2031" y="1024"/>
                  </a:lnTo>
                  <a:lnTo>
                    <a:pt x="2038" y="1018"/>
                  </a:lnTo>
                  <a:lnTo>
                    <a:pt x="2045" y="1013"/>
                  </a:lnTo>
                  <a:lnTo>
                    <a:pt x="2052" y="1008"/>
                  </a:lnTo>
                  <a:lnTo>
                    <a:pt x="2059" y="1003"/>
                  </a:lnTo>
                  <a:lnTo>
                    <a:pt x="2068" y="1000"/>
                  </a:lnTo>
                  <a:lnTo>
                    <a:pt x="2075" y="996"/>
                  </a:lnTo>
                  <a:lnTo>
                    <a:pt x="2083" y="994"/>
                  </a:lnTo>
                  <a:lnTo>
                    <a:pt x="2091" y="991"/>
                  </a:lnTo>
                  <a:lnTo>
                    <a:pt x="2100" y="990"/>
                  </a:lnTo>
                  <a:lnTo>
                    <a:pt x="2110" y="989"/>
                  </a:lnTo>
                  <a:lnTo>
                    <a:pt x="2118" y="988"/>
                  </a:lnTo>
                  <a:lnTo>
                    <a:pt x="2128" y="988"/>
                  </a:lnTo>
                  <a:lnTo>
                    <a:pt x="2145" y="988"/>
                  </a:lnTo>
                  <a:lnTo>
                    <a:pt x="2160" y="991"/>
                  </a:lnTo>
                  <a:lnTo>
                    <a:pt x="2174" y="995"/>
                  </a:lnTo>
                  <a:lnTo>
                    <a:pt x="2188" y="1001"/>
                  </a:lnTo>
                  <a:lnTo>
                    <a:pt x="2194" y="1004"/>
                  </a:lnTo>
                  <a:lnTo>
                    <a:pt x="2199" y="1009"/>
                  </a:lnTo>
                  <a:lnTo>
                    <a:pt x="2205" y="1013"/>
                  </a:lnTo>
                  <a:lnTo>
                    <a:pt x="2210" y="1018"/>
                  </a:lnTo>
                  <a:lnTo>
                    <a:pt x="2220" y="1028"/>
                  </a:lnTo>
                  <a:lnTo>
                    <a:pt x="2228" y="1041"/>
                  </a:lnTo>
                  <a:lnTo>
                    <a:pt x="2228" y="817"/>
                  </a:lnTo>
                  <a:close/>
                  <a:moveTo>
                    <a:pt x="2228" y="1204"/>
                  </a:moveTo>
                  <a:lnTo>
                    <a:pt x="2227" y="1186"/>
                  </a:lnTo>
                  <a:lnTo>
                    <a:pt x="2227" y="1170"/>
                  </a:lnTo>
                  <a:lnTo>
                    <a:pt x="2225" y="1156"/>
                  </a:lnTo>
                  <a:lnTo>
                    <a:pt x="2224" y="1142"/>
                  </a:lnTo>
                  <a:lnTo>
                    <a:pt x="2222" y="1131"/>
                  </a:lnTo>
                  <a:lnTo>
                    <a:pt x="2219" y="1121"/>
                  </a:lnTo>
                  <a:lnTo>
                    <a:pt x="2216" y="1112"/>
                  </a:lnTo>
                  <a:lnTo>
                    <a:pt x="2211" y="1105"/>
                  </a:lnTo>
                  <a:lnTo>
                    <a:pt x="2207" y="1099"/>
                  </a:lnTo>
                  <a:lnTo>
                    <a:pt x="2203" y="1094"/>
                  </a:lnTo>
                  <a:lnTo>
                    <a:pt x="2198" y="1090"/>
                  </a:lnTo>
                  <a:lnTo>
                    <a:pt x="2193" y="1087"/>
                  </a:lnTo>
                  <a:lnTo>
                    <a:pt x="2187" y="1084"/>
                  </a:lnTo>
                  <a:lnTo>
                    <a:pt x="2181" y="1082"/>
                  </a:lnTo>
                  <a:lnTo>
                    <a:pt x="2173" y="1081"/>
                  </a:lnTo>
                  <a:lnTo>
                    <a:pt x="2166" y="1081"/>
                  </a:lnTo>
                  <a:lnTo>
                    <a:pt x="2158" y="1081"/>
                  </a:lnTo>
                  <a:lnTo>
                    <a:pt x="2150" y="1083"/>
                  </a:lnTo>
                  <a:lnTo>
                    <a:pt x="2143" y="1085"/>
                  </a:lnTo>
                  <a:lnTo>
                    <a:pt x="2136" y="1089"/>
                  </a:lnTo>
                  <a:lnTo>
                    <a:pt x="2130" y="1094"/>
                  </a:lnTo>
                  <a:lnTo>
                    <a:pt x="2126" y="1100"/>
                  </a:lnTo>
                  <a:lnTo>
                    <a:pt x="2122" y="1106"/>
                  </a:lnTo>
                  <a:lnTo>
                    <a:pt x="2118" y="1114"/>
                  </a:lnTo>
                  <a:lnTo>
                    <a:pt x="2115" y="1125"/>
                  </a:lnTo>
                  <a:lnTo>
                    <a:pt x="2113" y="1137"/>
                  </a:lnTo>
                  <a:lnTo>
                    <a:pt x="2111" y="1151"/>
                  </a:lnTo>
                  <a:lnTo>
                    <a:pt x="2109" y="1168"/>
                  </a:lnTo>
                  <a:lnTo>
                    <a:pt x="2107" y="1209"/>
                  </a:lnTo>
                  <a:lnTo>
                    <a:pt x="2106" y="1258"/>
                  </a:lnTo>
                  <a:lnTo>
                    <a:pt x="2107" y="1296"/>
                  </a:lnTo>
                  <a:lnTo>
                    <a:pt x="2109" y="1328"/>
                  </a:lnTo>
                  <a:lnTo>
                    <a:pt x="2111" y="1342"/>
                  </a:lnTo>
                  <a:lnTo>
                    <a:pt x="2113" y="1354"/>
                  </a:lnTo>
                  <a:lnTo>
                    <a:pt x="2116" y="1364"/>
                  </a:lnTo>
                  <a:lnTo>
                    <a:pt x="2119" y="1372"/>
                  </a:lnTo>
                  <a:lnTo>
                    <a:pt x="2123" y="1381"/>
                  </a:lnTo>
                  <a:lnTo>
                    <a:pt x="2127" y="1387"/>
                  </a:lnTo>
                  <a:lnTo>
                    <a:pt x="2132" y="1393"/>
                  </a:lnTo>
                  <a:lnTo>
                    <a:pt x="2137" y="1397"/>
                  </a:lnTo>
                  <a:lnTo>
                    <a:pt x="2144" y="1401"/>
                  </a:lnTo>
                  <a:lnTo>
                    <a:pt x="2151" y="1403"/>
                  </a:lnTo>
                  <a:lnTo>
                    <a:pt x="2157" y="1405"/>
                  </a:lnTo>
                  <a:lnTo>
                    <a:pt x="2165" y="1405"/>
                  </a:lnTo>
                  <a:lnTo>
                    <a:pt x="2171" y="1405"/>
                  </a:lnTo>
                  <a:lnTo>
                    <a:pt x="2177" y="1404"/>
                  </a:lnTo>
                  <a:lnTo>
                    <a:pt x="2184" y="1402"/>
                  </a:lnTo>
                  <a:lnTo>
                    <a:pt x="2190" y="1400"/>
                  </a:lnTo>
                  <a:lnTo>
                    <a:pt x="2195" y="1397"/>
                  </a:lnTo>
                  <a:lnTo>
                    <a:pt x="2200" y="1393"/>
                  </a:lnTo>
                  <a:lnTo>
                    <a:pt x="2205" y="1389"/>
                  </a:lnTo>
                  <a:lnTo>
                    <a:pt x="2209" y="1384"/>
                  </a:lnTo>
                  <a:lnTo>
                    <a:pt x="2213" y="1378"/>
                  </a:lnTo>
                  <a:lnTo>
                    <a:pt x="2218" y="1369"/>
                  </a:lnTo>
                  <a:lnTo>
                    <a:pt x="2221" y="1360"/>
                  </a:lnTo>
                  <a:lnTo>
                    <a:pt x="2223" y="1350"/>
                  </a:lnTo>
                  <a:lnTo>
                    <a:pt x="2225" y="1338"/>
                  </a:lnTo>
                  <a:lnTo>
                    <a:pt x="2226" y="1324"/>
                  </a:lnTo>
                  <a:lnTo>
                    <a:pt x="2227" y="1310"/>
                  </a:lnTo>
                  <a:lnTo>
                    <a:pt x="2228" y="1293"/>
                  </a:lnTo>
                  <a:lnTo>
                    <a:pt x="2228" y="1204"/>
                  </a:lnTo>
                  <a:close/>
                </a:path>
              </a:pathLst>
            </a:custGeom>
            <a:solidFill>
              <a:srgbClr val="3734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srgbClr val="000000"/>
                </a:solidFill>
                <a:latin typeface="Lato Light"/>
              </a:endParaRPr>
            </a:p>
          </p:txBody>
        </p:sp>
        <p:sp>
          <p:nvSpPr>
            <p:cNvPr id="108" name="AutoShape 3">
              <a:extLst>
                <a:ext uri="{FF2B5EF4-FFF2-40B4-BE49-F238E27FC236}">
                  <a16:creationId xmlns:a16="http://schemas.microsoft.com/office/drawing/2014/main" id="{938DF151-B58E-41E4-8222-2D96AB3B0466}"/>
                </a:ext>
              </a:extLst>
            </p:cNvPr>
            <p:cNvSpPr>
              <a:spLocks noChangeAspect="1" noChangeArrowheads="1" noTextEdit="1"/>
            </p:cNvSpPr>
            <p:nvPr/>
          </p:nvSpPr>
          <p:spPr bwMode="auto">
            <a:xfrm>
              <a:off x="1058863" y="3709988"/>
              <a:ext cx="19431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109" name="Freeform 5">
              <a:extLst>
                <a:ext uri="{FF2B5EF4-FFF2-40B4-BE49-F238E27FC236}">
                  <a16:creationId xmlns:a16="http://schemas.microsoft.com/office/drawing/2014/main" id="{71F283F2-BD1C-4E9D-A38B-372866E1FBC2}"/>
                </a:ext>
              </a:extLst>
            </p:cNvPr>
            <p:cNvSpPr>
              <a:spLocks/>
            </p:cNvSpPr>
            <p:nvPr/>
          </p:nvSpPr>
          <p:spPr bwMode="auto">
            <a:xfrm>
              <a:off x="1112838" y="3709988"/>
              <a:ext cx="1074738" cy="808038"/>
            </a:xfrm>
            <a:custGeom>
              <a:avLst/>
              <a:gdLst>
                <a:gd name="T0" fmla="*/ 4296 w 9466"/>
                <a:gd name="T1" fmla="*/ 6800 h 7130"/>
                <a:gd name="T2" fmla="*/ 4551 w 9466"/>
                <a:gd name="T3" fmla="*/ 6333 h 7130"/>
                <a:gd name="T4" fmla="*/ 4861 w 9466"/>
                <a:gd name="T5" fmla="*/ 5905 h 7130"/>
                <a:gd name="T6" fmla="*/ 5140 w 9466"/>
                <a:gd name="T7" fmla="*/ 5505 h 7130"/>
                <a:gd name="T8" fmla="*/ 4986 w 9466"/>
                <a:gd name="T9" fmla="*/ 5491 h 7130"/>
                <a:gd name="T10" fmla="*/ 4811 w 9466"/>
                <a:gd name="T11" fmla="*/ 5433 h 7130"/>
                <a:gd name="T12" fmla="*/ 4662 w 9466"/>
                <a:gd name="T13" fmla="*/ 5336 h 7130"/>
                <a:gd name="T14" fmla="*/ 4548 w 9466"/>
                <a:gd name="T15" fmla="*/ 5203 h 7130"/>
                <a:gd name="T16" fmla="*/ 4479 w 9466"/>
                <a:gd name="T17" fmla="*/ 5052 h 7130"/>
                <a:gd name="T18" fmla="*/ 4461 w 9466"/>
                <a:gd name="T19" fmla="*/ 4733 h 7130"/>
                <a:gd name="T20" fmla="*/ 4592 w 9466"/>
                <a:gd name="T21" fmla="*/ 4402 h 7130"/>
                <a:gd name="T22" fmla="*/ 4849 w 9466"/>
                <a:gd name="T23" fmla="*/ 4135 h 7130"/>
                <a:gd name="T24" fmla="*/ 5157 w 9466"/>
                <a:gd name="T25" fmla="*/ 3984 h 7130"/>
                <a:gd name="T26" fmla="*/ 5456 w 9466"/>
                <a:gd name="T27" fmla="*/ 3948 h 7130"/>
                <a:gd name="T28" fmla="*/ 5643 w 9466"/>
                <a:gd name="T29" fmla="*/ 3981 h 7130"/>
                <a:gd name="T30" fmla="*/ 5807 w 9466"/>
                <a:gd name="T31" fmla="*/ 4057 h 7130"/>
                <a:gd name="T32" fmla="*/ 5942 w 9466"/>
                <a:gd name="T33" fmla="*/ 4172 h 7130"/>
                <a:gd name="T34" fmla="*/ 6039 w 9466"/>
                <a:gd name="T35" fmla="*/ 4321 h 7130"/>
                <a:gd name="T36" fmla="*/ 6090 w 9466"/>
                <a:gd name="T37" fmla="*/ 4493 h 7130"/>
                <a:gd name="T38" fmla="*/ 6093 w 9466"/>
                <a:gd name="T39" fmla="*/ 4678 h 7130"/>
                <a:gd name="T40" fmla="*/ 6089 w 9466"/>
                <a:gd name="T41" fmla="*/ 4892 h 7130"/>
                <a:gd name="T42" fmla="*/ 6609 w 9466"/>
                <a:gd name="T43" fmla="*/ 4654 h 7130"/>
                <a:gd name="T44" fmla="*/ 7166 w 9466"/>
                <a:gd name="T45" fmla="*/ 4486 h 7130"/>
                <a:gd name="T46" fmla="*/ 7751 w 9466"/>
                <a:gd name="T47" fmla="*/ 4398 h 7130"/>
                <a:gd name="T48" fmla="*/ 8440 w 9466"/>
                <a:gd name="T49" fmla="*/ 2857 h 7130"/>
                <a:gd name="T50" fmla="*/ 8558 w 9466"/>
                <a:gd name="T51" fmla="*/ 2980 h 7130"/>
                <a:gd name="T52" fmla="*/ 8699 w 9466"/>
                <a:gd name="T53" fmla="*/ 3063 h 7130"/>
                <a:gd name="T54" fmla="*/ 8857 w 9466"/>
                <a:gd name="T55" fmla="*/ 3096 h 7130"/>
                <a:gd name="T56" fmla="*/ 9106 w 9466"/>
                <a:gd name="T57" fmla="*/ 3039 h 7130"/>
                <a:gd name="T58" fmla="*/ 9313 w 9466"/>
                <a:gd name="T59" fmla="*/ 2856 h 7130"/>
                <a:gd name="T60" fmla="*/ 9440 w 9466"/>
                <a:gd name="T61" fmla="*/ 2582 h 7130"/>
                <a:gd name="T62" fmla="*/ 9459 w 9466"/>
                <a:gd name="T63" fmla="*/ 2253 h 7130"/>
                <a:gd name="T64" fmla="*/ 9366 w 9466"/>
                <a:gd name="T65" fmla="*/ 1955 h 7130"/>
                <a:gd name="T66" fmla="*/ 9182 w 9466"/>
                <a:gd name="T67" fmla="*/ 1739 h 7130"/>
                <a:gd name="T68" fmla="*/ 8936 w 9466"/>
                <a:gd name="T69" fmla="*/ 1637 h 7130"/>
                <a:gd name="T70" fmla="*/ 8750 w 9466"/>
                <a:gd name="T71" fmla="*/ 1650 h 7130"/>
                <a:gd name="T72" fmla="*/ 8602 w 9466"/>
                <a:gd name="T73" fmla="*/ 1716 h 7130"/>
                <a:gd name="T74" fmla="*/ 8477 w 9466"/>
                <a:gd name="T75" fmla="*/ 1827 h 7130"/>
                <a:gd name="T76" fmla="*/ 7394 w 9466"/>
                <a:gd name="T77" fmla="*/ 26 h 7130"/>
                <a:gd name="T78" fmla="*/ 4499 w 9466"/>
                <a:gd name="T79" fmla="*/ 761 h 7130"/>
                <a:gd name="T80" fmla="*/ 2102 w 9466"/>
                <a:gd name="T81" fmla="*/ 2404 h 7130"/>
                <a:gd name="T82" fmla="*/ 388 w 9466"/>
                <a:gd name="T83" fmla="*/ 4824 h 7130"/>
                <a:gd name="T84" fmla="*/ 1681 w 9466"/>
                <a:gd name="T85" fmla="*/ 6154 h 7130"/>
                <a:gd name="T86" fmla="*/ 1606 w 9466"/>
                <a:gd name="T87" fmla="*/ 5982 h 7130"/>
                <a:gd name="T88" fmla="*/ 1581 w 9466"/>
                <a:gd name="T89" fmla="*/ 5803 h 7130"/>
                <a:gd name="T90" fmla="*/ 1604 w 9466"/>
                <a:gd name="T91" fmla="*/ 5626 h 7130"/>
                <a:gd name="T92" fmla="*/ 1716 w 9466"/>
                <a:gd name="T93" fmla="*/ 5412 h 7130"/>
                <a:gd name="T94" fmla="*/ 1905 w 9466"/>
                <a:gd name="T95" fmla="*/ 5247 h 7130"/>
                <a:gd name="T96" fmla="*/ 2155 w 9466"/>
                <a:gd name="T97" fmla="*/ 5152 h 7130"/>
                <a:gd name="T98" fmla="*/ 2465 w 9466"/>
                <a:gd name="T99" fmla="*/ 5140 h 7130"/>
                <a:gd name="T100" fmla="*/ 2823 w 9466"/>
                <a:gd name="T101" fmla="*/ 5251 h 7130"/>
                <a:gd name="T102" fmla="*/ 3110 w 9466"/>
                <a:gd name="T103" fmla="*/ 5482 h 7130"/>
                <a:gd name="T104" fmla="*/ 3270 w 9466"/>
                <a:gd name="T105" fmla="*/ 5782 h 7130"/>
                <a:gd name="T106" fmla="*/ 3273 w 9466"/>
                <a:gd name="T107" fmla="*/ 6108 h 7130"/>
                <a:gd name="T108" fmla="*/ 3195 w 9466"/>
                <a:gd name="T109" fmla="*/ 6287 h 7130"/>
                <a:gd name="T110" fmla="*/ 3077 w 9466"/>
                <a:gd name="T111" fmla="*/ 6423 h 7130"/>
                <a:gd name="T112" fmla="*/ 2923 w 9466"/>
                <a:gd name="T113" fmla="*/ 6527 h 7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66" h="7130">
                  <a:moveTo>
                    <a:pt x="2802" y="6577"/>
                  </a:moveTo>
                  <a:lnTo>
                    <a:pt x="2768" y="6679"/>
                  </a:lnTo>
                  <a:lnTo>
                    <a:pt x="4159" y="7130"/>
                  </a:lnTo>
                  <a:lnTo>
                    <a:pt x="4179" y="7075"/>
                  </a:lnTo>
                  <a:lnTo>
                    <a:pt x="4201" y="7019"/>
                  </a:lnTo>
                  <a:lnTo>
                    <a:pt x="4224" y="6964"/>
                  </a:lnTo>
                  <a:lnTo>
                    <a:pt x="4246" y="6909"/>
                  </a:lnTo>
                  <a:lnTo>
                    <a:pt x="4271" y="6855"/>
                  </a:lnTo>
                  <a:lnTo>
                    <a:pt x="4296" y="6800"/>
                  </a:lnTo>
                  <a:lnTo>
                    <a:pt x="4321" y="6747"/>
                  </a:lnTo>
                  <a:lnTo>
                    <a:pt x="4347" y="6693"/>
                  </a:lnTo>
                  <a:lnTo>
                    <a:pt x="4374" y="6641"/>
                  </a:lnTo>
                  <a:lnTo>
                    <a:pt x="4402" y="6588"/>
                  </a:lnTo>
                  <a:lnTo>
                    <a:pt x="4431" y="6537"/>
                  </a:lnTo>
                  <a:lnTo>
                    <a:pt x="4460" y="6485"/>
                  </a:lnTo>
                  <a:lnTo>
                    <a:pt x="4490" y="6434"/>
                  </a:lnTo>
                  <a:lnTo>
                    <a:pt x="4519" y="6384"/>
                  </a:lnTo>
                  <a:lnTo>
                    <a:pt x="4551" y="6333"/>
                  </a:lnTo>
                  <a:lnTo>
                    <a:pt x="4583" y="6284"/>
                  </a:lnTo>
                  <a:lnTo>
                    <a:pt x="4615" y="6235"/>
                  </a:lnTo>
                  <a:lnTo>
                    <a:pt x="4648" y="6187"/>
                  </a:lnTo>
                  <a:lnTo>
                    <a:pt x="4682" y="6138"/>
                  </a:lnTo>
                  <a:lnTo>
                    <a:pt x="4717" y="6090"/>
                  </a:lnTo>
                  <a:lnTo>
                    <a:pt x="4752" y="6043"/>
                  </a:lnTo>
                  <a:lnTo>
                    <a:pt x="4788" y="5997"/>
                  </a:lnTo>
                  <a:lnTo>
                    <a:pt x="4825" y="5951"/>
                  </a:lnTo>
                  <a:lnTo>
                    <a:pt x="4861" y="5905"/>
                  </a:lnTo>
                  <a:lnTo>
                    <a:pt x="4900" y="5860"/>
                  </a:lnTo>
                  <a:lnTo>
                    <a:pt x="4937" y="5816"/>
                  </a:lnTo>
                  <a:lnTo>
                    <a:pt x="4977" y="5772"/>
                  </a:lnTo>
                  <a:lnTo>
                    <a:pt x="5016" y="5728"/>
                  </a:lnTo>
                  <a:lnTo>
                    <a:pt x="5056" y="5685"/>
                  </a:lnTo>
                  <a:lnTo>
                    <a:pt x="5097" y="5643"/>
                  </a:lnTo>
                  <a:lnTo>
                    <a:pt x="5139" y="5602"/>
                  </a:lnTo>
                  <a:lnTo>
                    <a:pt x="5180" y="5561"/>
                  </a:lnTo>
                  <a:lnTo>
                    <a:pt x="5140" y="5505"/>
                  </a:lnTo>
                  <a:lnTo>
                    <a:pt x="5139" y="5505"/>
                  </a:lnTo>
                  <a:lnTo>
                    <a:pt x="5136" y="5505"/>
                  </a:lnTo>
                  <a:lnTo>
                    <a:pt x="5114" y="5504"/>
                  </a:lnTo>
                  <a:lnTo>
                    <a:pt x="5092" y="5504"/>
                  </a:lnTo>
                  <a:lnTo>
                    <a:pt x="5071" y="5502"/>
                  </a:lnTo>
                  <a:lnTo>
                    <a:pt x="5050" y="5500"/>
                  </a:lnTo>
                  <a:lnTo>
                    <a:pt x="5028" y="5498"/>
                  </a:lnTo>
                  <a:lnTo>
                    <a:pt x="5007" y="5495"/>
                  </a:lnTo>
                  <a:lnTo>
                    <a:pt x="4986" y="5491"/>
                  </a:lnTo>
                  <a:lnTo>
                    <a:pt x="4965" y="5487"/>
                  </a:lnTo>
                  <a:lnTo>
                    <a:pt x="4946" y="5482"/>
                  </a:lnTo>
                  <a:lnTo>
                    <a:pt x="4925" y="5476"/>
                  </a:lnTo>
                  <a:lnTo>
                    <a:pt x="4905" y="5471"/>
                  </a:lnTo>
                  <a:lnTo>
                    <a:pt x="4886" y="5465"/>
                  </a:lnTo>
                  <a:lnTo>
                    <a:pt x="4867" y="5458"/>
                  </a:lnTo>
                  <a:lnTo>
                    <a:pt x="4847" y="5451"/>
                  </a:lnTo>
                  <a:lnTo>
                    <a:pt x="4829" y="5442"/>
                  </a:lnTo>
                  <a:lnTo>
                    <a:pt x="4811" y="5433"/>
                  </a:lnTo>
                  <a:lnTo>
                    <a:pt x="4793" y="5425"/>
                  </a:lnTo>
                  <a:lnTo>
                    <a:pt x="4775" y="5415"/>
                  </a:lnTo>
                  <a:lnTo>
                    <a:pt x="4758" y="5406"/>
                  </a:lnTo>
                  <a:lnTo>
                    <a:pt x="4741" y="5395"/>
                  </a:lnTo>
                  <a:lnTo>
                    <a:pt x="4724" y="5384"/>
                  </a:lnTo>
                  <a:lnTo>
                    <a:pt x="4708" y="5373"/>
                  </a:lnTo>
                  <a:lnTo>
                    <a:pt x="4693" y="5361"/>
                  </a:lnTo>
                  <a:lnTo>
                    <a:pt x="4677" y="5349"/>
                  </a:lnTo>
                  <a:lnTo>
                    <a:pt x="4662" y="5336"/>
                  </a:lnTo>
                  <a:lnTo>
                    <a:pt x="4648" y="5323"/>
                  </a:lnTo>
                  <a:lnTo>
                    <a:pt x="4633" y="5309"/>
                  </a:lnTo>
                  <a:lnTo>
                    <a:pt x="4620" y="5295"/>
                  </a:lnTo>
                  <a:lnTo>
                    <a:pt x="4606" y="5280"/>
                  </a:lnTo>
                  <a:lnTo>
                    <a:pt x="4593" y="5265"/>
                  </a:lnTo>
                  <a:lnTo>
                    <a:pt x="4582" y="5249"/>
                  </a:lnTo>
                  <a:lnTo>
                    <a:pt x="4570" y="5234"/>
                  </a:lnTo>
                  <a:lnTo>
                    <a:pt x="4559" y="5218"/>
                  </a:lnTo>
                  <a:lnTo>
                    <a:pt x="4548" y="5203"/>
                  </a:lnTo>
                  <a:lnTo>
                    <a:pt x="4539" y="5187"/>
                  </a:lnTo>
                  <a:lnTo>
                    <a:pt x="4529" y="5171"/>
                  </a:lnTo>
                  <a:lnTo>
                    <a:pt x="4521" y="5155"/>
                  </a:lnTo>
                  <a:lnTo>
                    <a:pt x="4513" y="5138"/>
                  </a:lnTo>
                  <a:lnTo>
                    <a:pt x="4505" y="5122"/>
                  </a:lnTo>
                  <a:lnTo>
                    <a:pt x="4498" y="5105"/>
                  </a:lnTo>
                  <a:lnTo>
                    <a:pt x="4491" y="5087"/>
                  </a:lnTo>
                  <a:lnTo>
                    <a:pt x="4485" y="5070"/>
                  </a:lnTo>
                  <a:lnTo>
                    <a:pt x="4479" y="5052"/>
                  </a:lnTo>
                  <a:lnTo>
                    <a:pt x="4473" y="5035"/>
                  </a:lnTo>
                  <a:lnTo>
                    <a:pt x="4465" y="4999"/>
                  </a:lnTo>
                  <a:lnTo>
                    <a:pt x="4458" y="4962"/>
                  </a:lnTo>
                  <a:lnTo>
                    <a:pt x="4453" y="4925"/>
                  </a:lnTo>
                  <a:lnTo>
                    <a:pt x="4451" y="4887"/>
                  </a:lnTo>
                  <a:lnTo>
                    <a:pt x="4450" y="4850"/>
                  </a:lnTo>
                  <a:lnTo>
                    <a:pt x="4452" y="4811"/>
                  </a:lnTo>
                  <a:lnTo>
                    <a:pt x="4455" y="4771"/>
                  </a:lnTo>
                  <a:lnTo>
                    <a:pt x="4461" y="4733"/>
                  </a:lnTo>
                  <a:lnTo>
                    <a:pt x="4468" y="4693"/>
                  </a:lnTo>
                  <a:lnTo>
                    <a:pt x="4479" y="4654"/>
                  </a:lnTo>
                  <a:lnTo>
                    <a:pt x="4490" y="4616"/>
                  </a:lnTo>
                  <a:lnTo>
                    <a:pt x="4502" y="4579"/>
                  </a:lnTo>
                  <a:lnTo>
                    <a:pt x="4517" y="4542"/>
                  </a:lnTo>
                  <a:lnTo>
                    <a:pt x="4533" y="4506"/>
                  </a:lnTo>
                  <a:lnTo>
                    <a:pt x="4552" y="4470"/>
                  </a:lnTo>
                  <a:lnTo>
                    <a:pt x="4572" y="4436"/>
                  </a:lnTo>
                  <a:lnTo>
                    <a:pt x="4592" y="4402"/>
                  </a:lnTo>
                  <a:lnTo>
                    <a:pt x="4616" y="4369"/>
                  </a:lnTo>
                  <a:lnTo>
                    <a:pt x="4639" y="4336"/>
                  </a:lnTo>
                  <a:lnTo>
                    <a:pt x="4665" y="4304"/>
                  </a:lnTo>
                  <a:lnTo>
                    <a:pt x="4693" y="4273"/>
                  </a:lnTo>
                  <a:lnTo>
                    <a:pt x="4722" y="4244"/>
                  </a:lnTo>
                  <a:lnTo>
                    <a:pt x="4752" y="4215"/>
                  </a:lnTo>
                  <a:lnTo>
                    <a:pt x="4783" y="4188"/>
                  </a:lnTo>
                  <a:lnTo>
                    <a:pt x="4815" y="4161"/>
                  </a:lnTo>
                  <a:lnTo>
                    <a:pt x="4849" y="4135"/>
                  </a:lnTo>
                  <a:lnTo>
                    <a:pt x="4881" y="4114"/>
                  </a:lnTo>
                  <a:lnTo>
                    <a:pt x="4914" y="4092"/>
                  </a:lnTo>
                  <a:lnTo>
                    <a:pt x="4947" y="4073"/>
                  </a:lnTo>
                  <a:lnTo>
                    <a:pt x="4981" y="4055"/>
                  </a:lnTo>
                  <a:lnTo>
                    <a:pt x="5015" y="4038"/>
                  </a:lnTo>
                  <a:lnTo>
                    <a:pt x="5051" y="4023"/>
                  </a:lnTo>
                  <a:lnTo>
                    <a:pt x="5086" y="4009"/>
                  </a:lnTo>
                  <a:lnTo>
                    <a:pt x="5121" y="3996"/>
                  </a:lnTo>
                  <a:lnTo>
                    <a:pt x="5157" y="3984"/>
                  </a:lnTo>
                  <a:lnTo>
                    <a:pt x="5193" y="3974"/>
                  </a:lnTo>
                  <a:lnTo>
                    <a:pt x="5230" y="3966"/>
                  </a:lnTo>
                  <a:lnTo>
                    <a:pt x="5266" y="3959"/>
                  </a:lnTo>
                  <a:lnTo>
                    <a:pt x="5302" y="3954"/>
                  </a:lnTo>
                  <a:lnTo>
                    <a:pt x="5339" y="3950"/>
                  </a:lnTo>
                  <a:lnTo>
                    <a:pt x="5375" y="3948"/>
                  </a:lnTo>
                  <a:lnTo>
                    <a:pt x="5412" y="3947"/>
                  </a:lnTo>
                  <a:lnTo>
                    <a:pt x="5434" y="3948"/>
                  </a:lnTo>
                  <a:lnTo>
                    <a:pt x="5456" y="3948"/>
                  </a:lnTo>
                  <a:lnTo>
                    <a:pt x="5477" y="3950"/>
                  </a:lnTo>
                  <a:lnTo>
                    <a:pt x="5498" y="3952"/>
                  </a:lnTo>
                  <a:lnTo>
                    <a:pt x="5520" y="3954"/>
                  </a:lnTo>
                  <a:lnTo>
                    <a:pt x="5541" y="3957"/>
                  </a:lnTo>
                  <a:lnTo>
                    <a:pt x="5562" y="3960"/>
                  </a:lnTo>
                  <a:lnTo>
                    <a:pt x="5583" y="3965"/>
                  </a:lnTo>
                  <a:lnTo>
                    <a:pt x="5603" y="3970"/>
                  </a:lnTo>
                  <a:lnTo>
                    <a:pt x="5623" y="3975"/>
                  </a:lnTo>
                  <a:lnTo>
                    <a:pt x="5643" y="3981"/>
                  </a:lnTo>
                  <a:lnTo>
                    <a:pt x="5662" y="3987"/>
                  </a:lnTo>
                  <a:lnTo>
                    <a:pt x="5682" y="3994"/>
                  </a:lnTo>
                  <a:lnTo>
                    <a:pt x="5701" y="4001"/>
                  </a:lnTo>
                  <a:lnTo>
                    <a:pt x="5719" y="4010"/>
                  </a:lnTo>
                  <a:lnTo>
                    <a:pt x="5737" y="4018"/>
                  </a:lnTo>
                  <a:lnTo>
                    <a:pt x="5755" y="4027"/>
                  </a:lnTo>
                  <a:lnTo>
                    <a:pt x="5773" y="4037"/>
                  </a:lnTo>
                  <a:lnTo>
                    <a:pt x="5791" y="4046"/>
                  </a:lnTo>
                  <a:lnTo>
                    <a:pt x="5807" y="4057"/>
                  </a:lnTo>
                  <a:lnTo>
                    <a:pt x="5824" y="4068"/>
                  </a:lnTo>
                  <a:lnTo>
                    <a:pt x="5840" y="4079"/>
                  </a:lnTo>
                  <a:lnTo>
                    <a:pt x="5856" y="4091"/>
                  </a:lnTo>
                  <a:lnTo>
                    <a:pt x="5871" y="4103"/>
                  </a:lnTo>
                  <a:lnTo>
                    <a:pt x="5886" y="4116"/>
                  </a:lnTo>
                  <a:lnTo>
                    <a:pt x="5901" y="4130"/>
                  </a:lnTo>
                  <a:lnTo>
                    <a:pt x="5915" y="4143"/>
                  </a:lnTo>
                  <a:lnTo>
                    <a:pt x="5929" y="4158"/>
                  </a:lnTo>
                  <a:lnTo>
                    <a:pt x="5942" y="4172"/>
                  </a:lnTo>
                  <a:lnTo>
                    <a:pt x="5955" y="4188"/>
                  </a:lnTo>
                  <a:lnTo>
                    <a:pt x="5967" y="4203"/>
                  </a:lnTo>
                  <a:lnTo>
                    <a:pt x="5979" y="4219"/>
                  </a:lnTo>
                  <a:lnTo>
                    <a:pt x="5991" y="4235"/>
                  </a:lnTo>
                  <a:lnTo>
                    <a:pt x="6002" y="4252"/>
                  </a:lnTo>
                  <a:lnTo>
                    <a:pt x="6011" y="4269"/>
                  </a:lnTo>
                  <a:lnTo>
                    <a:pt x="6021" y="4286"/>
                  </a:lnTo>
                  <a:lnTo>
                    <a:pt x="6031" y="4304"/>
                  </a:lnTo>
                  <a:lnTo>
                    <a:pt x="6039" y="4321"/>
                  </a:lnTo>
                  <a:lnTo>
                    <a:pt x="6047" y="4340"/>
                  </a:lnTo>
                  <a:lnTo>
                    <a:pt x="6054" y="4358"/>
                  </a:lnTo>
                  <a:lnTo>
                    <a:pt x="6062" y="4377"/>
                  </a:lnTo>
                  <a:lnTo>
                    <a:pt x="6067" y="4395"/>
                  </a:lnTo>
                  <a:lnTo>
                    <a:pt x="6074" y="4415"/>
                  </a:lnTo>
                  <a:lnTo>
                    <a:pt x="6078" y="4434"/>
                  </a:lnTo>
                  <a:lnTo>
                    <a:pt x="6082" y="4454"/>
                  </a:lnTo>
                  <a:lnTo>
                    <a:pt x="6086" y="4474"/>
                  </a:lnTo>
                  <a:lnTo>
                    <a:pt x="6090" y="4493"/>
                  </a:lnTo>
                  <a:lnTo>
                    <a:pt x="6093" y="4513"/>
                  </a:lnTo>
                  <a:lnTo>
                    <a:pt x="6095" y="4534"/>
                  </a:lnTo>
                  <a:lnTo>
                    <a:pt x="6096" y="4554"/>
                  </a:lnTo>
                  <a:lnTo>
                    <a:pt x="6097" y="4574"/>
                  </a:lnTo>
                  <a:lnTo>
                    <a:pt x="6097" y="4595"/>
                  </a:lnTo>
                  <a:lnTo>
                    <a:pt x="6097" y="4615"/>
                  </a:lnTo>
                  <a:lnTo>
                    <a:pt x="6096" y="4636"/>
                  </a:lnTo>
                  <a:lnTo>
                    <a:pt x="6095" y="4657"/>
                  </a:lnTo>
                  <a:lnTo>
                    <a:pt x="6093" y="4678"/>
                  </a:lnTo>
                  <a:lnTo>
                    <a:pt x="6091" y="4699"/>
                  </a:lnTo>
                  <a:lnTo>
                    <a:pt x="6087" y="4720"/>
                  </a:lnTo>
                  <a:lnTo>
                    <a:pt x="6083" y="4740"/>
                  </a:lnTo>
                  <a:lnTo>
                    <a:pt x="6079" y="4762"/>
                  </a:lnTo>
                  <a:lnTo>
                    <a:pt x="6074" y="4783"/>
                  </a:lnTo>
                  <a:lnTo>
                    <a:pt x="6068" y="4804"/>
                  </a:lnTo>
                  <a:lnTo>
                    <a:pt x="6062" y="4825"/>
                  </a:lnTo>
                  <a:lnTo>
                    <a:pt x="6055" y="4845"/>
                  </a:lnTo>
                  <a:lnTo>
                    <a:pt x="6089" y="4892"/>
                  </a:lnTo>
                  <a:lnTo>
                    <a:pt x="6144" y="4862"/>
                  </a:lnTo>
                  <a:lnTo>
                    <a:pt x="6201" y="4834"/>
                  </a:lnTo>
                  <a:lnTo>
                    <a:pt x="6258" y="4805"/>
                  </a:lnTo>
                  <a:lnTo>
                    <a:pt x="6316" y="4778"/>
                  </a:lnTo>
                  <a:lnTo>
                    <a:pt x="6373" y="4751"/>
                  </a:lnTo>
                  <a:lnTo>
                    <a:pt x="6431" y="4725"/>
                  </a:lnTo>
                  <a:lnTo>
                    <a:pt x="6490" y="4701"/>
                  </a:lnTo>
                  <a:lnTo>
                    <a:pt x="6550" y="4676"/>
                  </a:lnTo>
                  <a:lnTo>
                    <a:pt x="6609" y="4654"/>
                  </a:lnTo>
                  <a:lnTo>
                    <a:pt x="6669" y="4631"/>
                  </a:lnTo>
                  <a:lnTo>
                    <a:pt x="6730" y="4610"/>
                  </a:lnTo>
                  <a:lnTo>
                    <a:pt x="6791" y="4589"/>
                  </a:lnTo>
                  <a:lnTo>
                    <a:pt x="6852" y="4570"/>
                  </a:lnTo>
                  <a:lnTo>
                    <a:pt x="6914" y="4551"/>
                  </a:lnTo>
                  <a:lnTo>
                    <a:pt x="6976" y="4534"/>
                  </a:lnTo>
                  <a:lnTo>
                    <a:pt x="7040" y="4516"/>
                  </a:lnTo>
                  <a:lnTo>
                    <a:pt x="7102" y="4501"/>
                  </a:lnTo>
                  <a:lnTo>
                    <a:pt x="7166" y="4486"/>
                  </a:lnTo>
                  <a:lnTo>
                    <a:pt x="7229" y="4473"/>
                  </a:lnTo>
                  <a:lnTo>
                    <a:pt x="7293" y="4460"/>
                  </a:lnTo>
                  <a:lnTo>
                    <a:pt x="7358" y="4448"/>
                  </a:lnTo>
                  <a:lnTo>
                    <a:pt x="7422" y="4437"/>
                  </a:lnTo>
                  <a:lnTo>
                    <a:pt x="7487" y="4426"/>
                  </a:lnTo>
                  <a:lnTo>
                    <a:pt x="7553" y="4418"/>
                  </a:lnTo>
                  <a:lnTo>
                    <a:pt x="7619" y="4410"/>
                  </a:lnTo>
                  <a:lnTo>
                    <a:pt x="7684" y="4403"/>
                  </a:lnTo>
                  <a:lnTo>
                    <a:pt x="7751" y="4398"/>
                  </a:lnTo>
                  <a:lnTo>
                    <a:pt x="7818" y="4392"/>
                  </a:lnTo>
                  <a:lnTo>
                    <a:pt x="7885" y="4389"/>
                  </a:lnTo>
                  <a:lnTo>
                    <a:pt x="7952" y="4386"/>
                  </a:lnTo>
                  <a:lnTo>
                    <a:pt x="8020" y="4385"/>
                  </a:lnTo>
                  <a:lnTo>
                    <a:pt x="8087" y="4384"/>
                  </a:lnTo>
                  <a:lnTo>
                    <a:pt x="8087" y="2792"/>
                  </a:lnTo>
                  <a:lnTo>
                    <a:pt x="8397" y="2792"/>
                  </a:lnTo>
                  <a:lnTo>
                    <a:pt x="8418" y="2825"/>
                  </a:lnTo>
                  <a:lnTo>
                    <a:pt x="8440" y="2857"/>
                  </a:lnTo>
                  <a:lnTo>
                    <a:pt x="8452" y="2873"/>
                  </a:lnTo>
                  <a:lnTo>
                    <a:pt x="8464" y="2888"/>
                  </a:lnTo>
                  <a:lnTo>
                    <a:pt x="8477" y="2902"/>
                  </a:lnTo>
                  <a:lnTo>
                    <a:pt x="8490" y="2917"/>
                  </a:lnTo>
                  <a:lnTo>
                    <a:pt x="8503" y="2931"/>
                  </a:lnTo>
                  <a:lnTo>
                    <a:pt x="8515" y="2944"/>
                  </a:lnTo>
                  <a:lnTo>
                    <a:pt x="8529" y="2957"/>
                  </a:lnTo>
                  <a:lnTo>
                    <a:pt x="8543" y="2968"/>
                  </a:lnTo>
                  <a:lnTo>
                    <a:pt x="8558" y="2980"/>
                  </a:lnTo>
                  <a:lnTo>
                    <a:pt x="8572" y="2992"/>
                  </a:lnTo>
                  <a:lnTo>
                    <a:pt x="8587" y="3003"/>
                  </a:lnTo>
                  <a:lnTo>
                    <a:pt x="8602" y="3012"/>
                  </a:lnTo>
                  <a:lnTo>
                    <a:pt x="8618" y="3023"/>
                  </a:lnTo>
                  <a:lnTo>
                    <a:pt x="8634" y="3032"/>
                  </a:lnTo>
                  <a:lnTo>
                    <a:pt x="8649" y="3040"/>
                  </a:lnTo>
                  <a:lnTo>
                    <a:pt x="8666" y="3049"/>
                  </a:lnTo>
                  <a:lnTo>
                    <a:pt x="8682" y="3055"/>
                  </a:lnTo>
                  <a:lnTo>
                    <a:pt x="8699" y="3063"/>
                  </a:lnTo>
                  <a:lnTo>
                    <a:pt x="8716" y="3069"/>
                  </a:lnTo>
                  <a:lnTo>
                    <a:pt x="8733" y="3075"/>
                  </a:lnTo>
                  <a:lnTo>
                    <a:pt x="8750" y="3080"/>
                  </a:lnTo>
                  <a:lnTo>
                    <a:pt x="8767" y="3084"/>
                  </a:lnTo>
                  <a:lnTo>
                    <a:pt x="8785" y="3087"/>
                  </a:lnTo>
                  <a:lnTo>
                    <a:pt x="8803" y="3091"/>
                  </a:lnTo>
                  <a:lnTo>
                    <a:pt x="8821" y="3093"/>
                  </a:lnTo>
                  <a:lnTo>
                    <a:pt x="8839" y="3095"/>
                  </a:lnTo>
                  <a:lnTo>
                    <a:pt x="8857" y="3096"/>
                  </a:lnTo>
                  <a:lnTo>
                    <a:pt x="8876" y="3096"/>
                  </a:lnTo>
                  <a:lnTo>
                    <a:pt x="8906" y="3095"/>
                  </a:lnTo>
                  <a:lnTo>
                    <a:pt x="8936" y="3093"/>
                  </a:lnTo>
                  <a:lnTo>
                    <a:pt x="8966" y="3087"/>
                  </a:lnTo>
                  <a:lnTo>
                    <a:pt x="8995" y="3081"/>
                  </a:lnTo>
                  <a:lnTo>
                    <a:pt x="9023" y="3073"/>
                  </a:lnTo>
                  <a:lnTo>
                    <a:pt x="9051" y="3063"/>
                  </a:lnTo>
                  <a:lnTo>
                    <a:pt x="9079" y="3052"/>
                  </a:lnTo>
                  <a:lnTo>
                    <a:pt x="9106" y="3039"/>
                  </a:lnTo>
                  <a:lnTo>
                    <a:pt x="9132" y="3024"/>
                  </a:lnTo>
                  <a:lnTo>
                    <a:pt x="9157" y="3008"/>
                  </a:lnTo>
                  <a:lnTo>
                    <a:pt x="9182" y="2990"/>
                  </a:lnTo>
                  <a:lnTo>
                    <a:pt x="9206" y="2972"/>
                  </a:lnTo>
                  <a:lnTo>
                    <a:pt x="9229" y="2951"/>
                  </a:lnTo>
                  <a:lnTo>
                    <a:pt x="9251" y="2929"/>
                  </a:lnTo>
                  <a:lnTo>
                    <a:pt x="9273" y="2906"/>
                  </a:lnTo>
                  <a:lnTo>
                    <a:pt x="9293" y="2882"/>
                  </a:lnTo>
                  <a:lnTo>
                    <a:pt x="9313" y="2856"/>
                  </a:lnTo>
                  <a:lnTo>
                    <a:pt x="9332" y="2830"/>
                  </a:lnTo>
                  <a:lnTo>
                    <a:pt x="9349" y="2802"/>
                  </a:lnTo>
                  <a:lnTo>
                    <a:pt x="9366" y="2774"/>
                  </a:lnTo>
                  <a:lnTo>
                    <a:pt x="9381" y="2744"/>
                  </a:lnTo>
                  <a:lnTo>
                    <a:pt x="9395" y="2714"/>
                  </a:lnTo>
                  <a:lnTo>
                    <a:pt x="9408" y="2681"/>
                  </a:lnTo>
                  <a:lnTo>
                    <a:pt x="9419" y="2649"/>
                  </a:lnTo>
                  <a:lnTo>
                    <a:pt x="9430" y="2616"/>
                  </a:lnTo>
                  <a:lnTo>
                    <a:pt x="9440" y="2582"/>
                  </a:lnTo>
                  <a:lnTo>
                    <a:pt x="9447" y="2547"/>
                  </a:lnTo>
                  <a:lnTo>
                    <a:pt x="9455" y="2512"/>
                  </a:lnTo>
                  <a:lnTo>
                    <a:pt x="9459" y="2476"/>
                  </a:lnTo>
                  <a:lnTo>
                    <a:pt x="9463" y="2439"/>
                  </a:lnTo>
                  <a:lnTo>
                    <a:pt x="9465" y="2402"/>
                  </a:lnTo>
                  <a:lnTo>
                    <a:pt x="9466" y="2364"/>
                  </a:lnTo>
                  <a:lnTo>
                    <a:pt x="9465" y="2327"/>
                  </a:lnTo>
                  <a:lnTo>
                    <a:pt x="9463" y="2289"/>
                  </a:lnTo>
                  <a:lnTo>
                    <a:pt x="9459" y="2253"/>
                  </a:lnTo>
                  <a:lnTo>
                    <a:pt x="9455" y="2218"/>
                  </a:lnTo>
                  <a:lnTo>
                    <a:pt x="9447" y="2182"/>
                  </a:lnTo>
                  <a:lnTo>
                    <a:pt x="9440" y="2147"/>
                  </a:lnTo>
                  <a:lnTo>
                    <a:pt x="9430" y="2113"/>
                  </a:lnTo>
                  <a:lnTo>
                    <a:pt x="9419" y="2079"/>
                  </a:lnTo>
                  <a:lnTo>
                    <a:pt x="9408" y="2047"/>
                  </a:lnTo>
                  <a:lnTo>
                    <a:pt x="9395" y="2016"/>
                  </a:lnTo>
                  <a:lnTo>
                    <a:pt x="9381" y="1985"/>
                  </a:lnTo>
                  <a:lnTo>
                    <a:pt x="9366" y="1955"/>
                  </a:lnTo>
                  <a:lnTo>
                    <a:pt x="9349" y="1927"/>
                  </a:lnTo>
                  <a:lnTo>
                    <a:pt x="9332" y="1899"/>
                  </a:lnTo>
                  <a:lnTo>
                    <a:pt x="9313" y="1873"/>
                  </a:lnTo>
                  <a:lnTo>
                    <a:pt x="9293" y="1847"/>
                  </a:lnTo>
                  <a:lnTo>
                    <a:pt x="9273" y="1823"/>
                  </a:lnTo>
                  <a:lnTo>
                    <a:pt x="9251" y="1800"/>
                  </a:lnTo>
                  <a:lnTo>
                    <a:pt x="9229" y="1778"/>
                  </a:lnTo>
                  <a:lnTo>
                    <a:pt x="9206" y="1758"/>
                  </a:lnTo>
                  <a:lnTo>
                    <a:pt x="9182" y="1739"/>
                  </a:lnTo>
                  <a:lnTo>
                    <a:pt x="9157" y="1722"/>
                  </a:lnTo>
                  <a:lnTo>
                    <a:pt x="9132" y="1705"/>
                  </a:lnTo>
                  <a:lnTo>
                    <a:pt x="9106" y="1690"/>
                  </a:lnTo>
                  <a:lnTo>
                    <a:pt x="9079" y="1678"/>
                  </a:lnTo>
                  <a:lnTo>
                    <a:pt x="9051" y="1666"/>
                  </a:lnTo>
                  <a:lnTo>
                    <a:pt x="9023" y="1656"/>
                  </a:lnTo>
                  <a:lnTo>
                    <a:pt x="8995" y="1648"/>
                  </a:lnTo>
                  <a:lnTo>
                    <a:pt x="8966" y="1641"/>
                  </a:lnTo>
                  <a:lnTo>
                    <a:pt x="8936" y="1637"/>
                  </a:lnTo>
                  <a:lnTo>
                    <a:pt x="8906" y="1634"/>
                  </a:lnTo>
                  <a:lnTo>
                    <a:pt x="8876" y="1633"/>
                  </a:lnTo>
                  <a:lnTo>
                    <a:pt x="8857" y="1634"/>
                  </a:lnTo>
                  <a:lnTo>
                    <a:pt x="8839" y="1635"/>
                  </a:lnTo>
                  <a:lnTo>
                    <a:pt x="8821" y="1636"/>
                  </a:lnTo>
                  <a:lnTo>
                    <a:pt x="8803" y="1638"/>
                  </a:lnTo>
                  <a:lnTo>
                    <a:pt x="8785" y="1641"/>
                  </a:lnTo>
                  <a:lnTo>
                    <a:pt x="8767" y="1645"/>
                  </a:lnTo>
                  <a:lnTo>
                    <a:pt x="8750" y="1650"/>
                  </a:lnTo>
                  <a:lnTo>
                    <a:pt x="8733" y="1655"/>
                  </a:lnTo>
                  <a:lnTo>
                    <a:pt x="8716" y="1660"/>
                  </a:lnTo>
                  <a:lnTo>
                    <a:pt x="8699" y="1667"/>
                  </a:lnTo>
                  <a:lnTo>
                    <a:pt x="8682" y="1673"/>
                  </a:lnTo>
                  <a:lnTo>
                    <a:pt x="8666" y="1681"/>
                  </a:lnTo>
                  <a:lnTo>
                    <a:pt x="8649" y="1688"/>
                  </a:lnTo>
                  <a:lnTo>
                    <a:pt x="8634" y="1697"/>
                  </a:lnTo>
                  <a:lnTo>
                    <a:pt x="8618" y="1707"/>
                  </a:lnTo>
                  <a:lnTo>
                    <a:pt x="8602" y="1716"/>
                  </a:lnTo>
                  <a:lnTo>
                    <a:pt x="8587" y="1727"/>
                  </a:lnTo>
                  <a:lnTo>
                    <a:pt x="8572" y="1738"/>
                  </a:lnTo>
                  <a:lnTo>
                    <a:pt x="8558" y="1748"/>
                  </a:lnTo>
                  <a:lnTo>
                    <a:pt x="8543" y="1760"/>
                  </a:lnTo>
                  <a:lnTo>
                    <a:pt x="8529" y="1773"/>
                  </a:lnTo>
                  <a:lnTo>
                    <a:pt x="8515" y="1786"/>
                  </a:lnTo>
                  <a:lnTo>
                    <a:pt x="8503" y="1799"/>
                  </a:lnTo>
                  <a:lnTo>
                    <a:pt x="8490" y="1813"/>
                  </a:lnTo>
                  <a:lnTo>
                    <a:pt x="8477" y="1827"/>
                  </a:lnTo>
                  <a:lnTo>
                    <a:pt x="8464" y="1842"/>
                  </a:lnTo>
                  <a:lnTo>
                    <a:pt x="8452" y="1857"/>
                  </a:lnTo>
                  <a:lnTo>
                    <a:pt x="8440" y="1872"/>
                  </a:lnTo>
                  <a:lnTo>
                    <a:pt x="8418" y="1904"/>
                  </a:lnTo>
                  <a:lnTo>
                    <a:pt x="8397" y="1938"/>
                  </a:lnTo>
                  <a:lnTo>
                    <a:pt x="8087" y="1938"/>
                  </a:lnTo>
                  <a:lnTo>
                    <a:pt x="8087" y="0"/>
                  </a:lnTo>
                  <a:lnTo>
                    <a:pt x="7739" y="6"/>
                  </a:lnTo>
                  <a:lnTo>
                    <a:pt x="7394" y="26"/>
                  </a:lnTo>
                  <a:lnTo>
                    <a:pt x="7053" y="59"/>
                  </a:lnTo>
                  <a:lnTo>
                    <a:pt x="6717" y="104"/>
                  </a:lnTo>
                  <a:lnTo>
                    <a:pt x="6385" y="162"/>
                  </a:lnTo>
                  <a:lnTo>
                    <a:pt x="6059" y="231"/>
                  </a:lnTo>
                  <a:lnTo>
                    <a:pt x="5735" y="314"/>
                  </a:lnTo>
                  <a:lnTo>
                    <a:pt x="5418" y="408"/>
                  </a:lnTo>
                  <a:lnTo>
                    <a:pt x="5106" y="514"/>
                  </a:lnTo>
                  <a:lnTo>
                    <a:pt x="4800" y="632"/>
                  </a:lnTo>
                  <a:lnTo>
                    <a:pt x="4499" y="761"/>
                  </a:lnTo>
                  <a:lnTo>
                    <a:pt x="4205" y="901"/>
                  </a:lnTo>
                  <a:lnTo>
                    <a:pt x="3918" y="1052"/>
                  </a:lnTo>
                  <a:lnTo>
                    <a:pt x="3636" y="1214"/>
                  </a:lnTo>
                  <a:lnTo>
                    <a:pt x="3362" y="1386"/>
                  </a:lnTo>
                  <a:lnTo>
                    <a:pt x="3094" y="1569"/>
                  </a:lnTo>
                  <a:lnTo>
                    <a:pt x="2835" y="1763"/>
                  </a:lnTo>
                  <a:lnTo>
                    <a:pt x="2583" y="1967"/>
                  </a:lnTo>
                  <a:lnTo>
                    <a:pt x="2339" y="2181"/>
                  </a:lnTo>
                  <a:lnTo>
                    <a:pt x="2102" y="2404"/>
                  </a:lnTo>
                  <a:lnTo>
                    <a:pt x="1875" y="2637"/>
                  </a:lnTo>
                  <a:lnTo>
                    <a:pt x="1656" y="2880"/>
                  </a:lnTo>
                  <a:lnTo>
                    <a:pt x="1446" y="3131"/>
                  </a:lnTo>
                  <a:lnTo>
                    <a:pt x="1245" y="3392"/>
                  </a:lnTo>
                  <a:lnTo>
                    <a:pt x="1054" y="3661"/>
                  </a:lnTo>
                  <a:lnTo>
                    <a:pt x="873" y="3939"/>
                  </a:lnTo>
                  <a:lnTo>
                    <a:pt x="700" y="4226"/>
                  </a:lnTo>
                  <a:lnTo>
                    <a:pt x="539" y="4521"/>
                  </a:lnTo>
                  <a:lnTo>
                    <a:pt x="388" y="4824"/>
                  </a:lnTo>
                  <a:lnTo>
                    <a:pt x="247" y="5135"/>
                  </a:lnTo>
                  <a:lnTo>
                    <a:pt x="118" y="5453"/>
                  </a:lnTo>
                  <a:lnTo>
                    <a:pt x="0" y="5779"/>
                  </a:lnTo>
                  <a:lnTo>
                    <a:pt x="1696" y="6330"/>
                  </a:lnTo>
                  <a:lnTo>
                    <a:pt x="1730" y="6228"/>
                  </a:lnTo>
                  <a:lnTo>
                    <a:pt x="1717" y="6210"/>
                  </a:lnTo>
                  <a:lnTo>
                    <a:pt x="1704" y="6192"/>
                  </a:lnTo>
                  <a:lnTo>
                    <a:pt x="1692" y="6174"/>
                  </a:lnTo>
                  <a:lnTo>
                    <a:pt x="1681" y="6154"/>
                  </a:lnTo>
                  <a:lnTo>
                    <a:pt x="1671" y="6136"/>
                  </a:lnTo>
                  <a:lnTo>
                    <a:pt x="1661" y="6117"/>
                  </a:lnTo>
                  <a:lnTo>
                    <a:pt x="1651" y="6099"/>
                  </a:lnTo>
                  <a:lnTo>
                    <a:pt x="1642" y="6079"/>
                  </a:lnTo>
                  <a:lnTo>
                    <a:pt x="1634" y="6060"/>
                  </a:lnTo>
                  <a:lnTo>
                    <a:pt x="1626" y="6041"/>
                  </a:lnTo>
                  <a:lnTo>
                    <a:pt x="1619" y="6022"/>
                  </a:lnTo>
                  <a:lnTo>
                    <a:pt x="1613" y="6001"/>
                  </a:lnTo>
                  <a:lnTo>
                    <a:pt x="1606" y="5982"/>
                  </a:lnTo>
                  <a:lnTo>
                    <a:pt x="1601" y="5963"/>
                  </a:lnTo>
                  <a:lnTo>
                    <a:pt x="1597" y="5942"/>
                  </a:lnTo>
                  <a:lnTo>
                    <a:pt x="1592" y="5923"/>
                  </a:lnTo>
                  <a:lnTo>
                    <a:pt x="1589" y="5903"/>
                  </a:lnTo>
                  <a:lnTo>
                    <a:pt x="1586" y="5882"/>
                  </a:lnTo>
                  <a:lnTo>
                    <a:pt x="1584" y="5863"/>
                  </a:lnTo>
                  <a:lnTo>
                    <a:pt x="1582" y="5843"/>
                  </a:lnTo>
                  <a:lnTo>
                    <a:pt x="1581" y="5823"/>
                  </a:lnTo>
                  <a:lnTo>
                    <a:pt x="1581" y="5803"/>
                  </a:lnTo>
                  <a:lnTo>
                    <a:pt x="1581" y="5784"/>
                  </a:lnTo>
                  <a:lnTo>
                    <a:pt x="1582" y="5763"/>
                  </a:lnTo>
                  <a:lnTo>
                    <a:pt x="1583" y="5743"/>
                  </a:lnTo>
                  <a:lnTo>
                    <a:pt x="1585" y="5724"/>
                  </a:lnTo>
                  <a:lnTo>
                    <a:pt x="1587" y="5705"/>
                  </a:lnTo>
                  <a:lnTo>
                    <a:pt x="1590" y="5684"/>
                  </a:lnTo>
                  <a:lnTo>
                    <a:pt x="1595" y="5665"/>
                  </a:lnTo>
                  <a:lnTo>
                    <a:pt x="1599" y="5646"/>
                  </a:lnTo>
                  <a:lnTo>
                    <a:pt x="1604" y="5626"/>
                  </a:lnTo>
                  <a:lnTo>
                    <a:pt x="1611" y="5607"/>
                  </a:lnTo>
                  <a:lnTo>
                    <a:pt x="1619" y="5580"/>
                  </a:lnTo>
                  <a:lnTo>
                    <a:pt x="1630" y="5555"/>
                  </a:lnTo>
                  <a:lnTo>
                    <a:pt x="1642" y="5529"/>
                  </a:lnTo>
                  <a:lnTo>
                    <a:pt x="1655" y="5504"/>
                  </a:lnTo>
                  <a:lnTo>
                    <a:pt x="1668" y="5480"/>
                  </a:lnTo>
                  <a:lnTo>
                    <a:pt x="1682" y="5457"/>
                  </a:lnTo>
                  <a:lnTo>
                    <a:pt x="1698" y="5433"/>
                  </a:lnTo>
                  <a:lnTo>
                    <a:pt x="1716" y="5412"/>
                  </a:lnTo>
                  <a:lnTo>
                    <a:pt x="1733" y="5391"/>
                  </a:lnTo>
                  <a:lnTo>
                    <a:pt x="1751" y="5369"/>
                  </a:lnTo>
                  <a:lnTo>
                    <a:pt x="1771" y="5350"/>
                  </a:lnTo>
                  <a:lnTo>
                    <a:pt x="1792" y="5331"/>
                  </a:lnTo>
                  <a:lnTo>
                    <a:pt x="1812" y="5312"/>
                  </a:lnTo>
                  <a:lnTo>
                    <a:pt x="1835" y="5294"/>
                  </a:lnTo>
                  <a:lnTo>
                    <a:pt x="1857" y="5278"/>
                  </a:lnTo>
                  <a:lnTo>
                    <a:pt x="1881" y="5262"/>
                  </a:lnTo>
                  <a:lnTo>
                    <a:pt x="1905" y="5247"/>
                  </a:lnTo>
                  <a:lnTo>
                    <a:pt x="1931" y="5233"/>
                  </a:lnTo>
                  <a:lnTo>
                    <a:pt x="1957" y="5219"/>
                  </a:lnTo>
                  <a:lnTo>
                    <a:pt x="1982" y="5207"/>
                  </a:lnTo>
                  <a:lnTo>
                    <a:pt x="2010" y="5196"/>
                  </a:lnTo>
                  <a:lnTo>
                    <a:pt x="2038" y="5185"/>
                  </a:lnTo>
                  <a:lnTo>
                    <a:pt x="2066" y="5175"/>
                  </a:lnTo>
                  <a:lnTo>
                    <a:pt x="2095" y="5167"/>
                  </a:lnTo>
                  <a:lnTo>
                    <a:pt x="2125" y="5159"/>
                  </a:lnTo>
                  <a:lnTo>
                    <a:pt x="2155" y="5152"/>
                  </a:lnTo>
                  <a:lnTo>
                    <a:pt x="2186" y="5146"/>
                  </a:lnTo>
                  <a:lnTo>
                    <a:pt x="2217" y="5142"/>
                  </a:lnTo>
                  <a:lnTo>
                    <a:pt x="2249" y="5138"/>
                  </a:lnTo>
                  <a:lnTo>
                    <a:pt x="2281" y="5136"/>
                  </a:lnTo>
                  <a:lnTo>
                    <a:pt x="2313" y="5134"/>
                  </a:lnTo>
                  <a:lnTo>
                    <a:pt x="2346" y="5134"/>
                  </a:lnTo>
                  <a:lnTo>
                    <a:pt x="2386" y="5134"/>
                  </a:lnTo>
                  <a:lnTo>
                    <a:pt x="2426" y="5136"/>
                  </a:lnTo>
                  <a:lnTo>
                    <a:pt x="2465" y="5140"/>
                  </a:lnTo>
                  <a:lnTo>
                    <a:pt x="2505" y="5145"/>
                  </a:lnTo>
                  <a:lnTo>
                    <a:pt x="2544" y="5153"/>
                  </a:lnTo>
                  <a:lnTo>
                    <a:pt x="2583" y="5161"/>
                  </a:lnTo>
                  <a:lnTo>
                    <a:pt x="2623" y="5172"/>
                  </a:lnTo>
                  <a:lnTo>
                    <a:pt x="2661" y="5184"/>
                  </a:lnTo>
                  <a:lnTo>
                    <a:pt x="2703" y="5199"/>
                  </a:lnTo>
                  <a:lnTo>
                    <a:pt x="2745" y="5215"/>
                  </a:lnTo>
                  <a:lnTo>
                    <a:pt x="2784" y="5232"/>
                  </a:lnTo>
                  <a:lnTo>
                    <a:pt x="2823" y="5251"/>
                  </a:lnTo>
                  <a:lnTo>
                    <a:pt x="2861" y="5273"/>
                  </a:lnTo>
                  <a:lnTo>
                    <a:pt x="2897" y="5294"/>
                  </a:lnTo>
                  <a:lnTo>
                    <a:pt x="2931" y="5318"/>
                  </a:lnTo>
                  <a:lnTo>
                    <a:pt x="2964" y="5342"/>
                  </a:lnTo>
                  <a:lnTo>
                    <a:pt x="2997" y="5368"/>
                  </a:lnTo>
                  <a:lnTo>
                    <a:pt x="3028" y="5395"/>
                  </a:lnTo>
                  <a:lnTo>
                    <a:pt x="3057" y="5423"/>
                  </a:lnTo>
                  <a:lnTo>
                    <a:pt x="3084" y="5452"/>
                  </a:lnTo>
                  <a:lnTo>
                    <a:pt x="3110" y="5482"/>
                  </a:lnTo>
                  <a:lnTo>
                    <a:pt x="3135" y="5513"/>
                  </a:lnTo>
                  <a:lnTo>
                    <a:pt x="3158" y="5544"/>
                  </a:lnTo>
                  <a:lnTo>
                    <a:pt x="3180" y="5576"/>
                  </a:lnTo>
                  <a:lnTo>
                    <a:pt x="3199" y="5609"/>
                  </a:lnTo>
                  <a:lnTo>
                    <a:pt x="3216" y="5642"/>
                  </a:lnTo>
                  <a:lnTo>
                    <a:pt x="3232" y="5677"/>
                  </a:lnTo>
                  <a:lnTo>
                    <a:pt x="3247" y="5712"/>
                  </a:lnTo>
                  <a:lnTo>
                    <a:pt x="3259" y="5746"/>
                  </a:lnTo>
                  <a:lnTo>
                    <a:pt x="3270" y="5782"/>
                  </a:lnTo>
                  <a:lnTo>
                    <a:pt x="3278" y="5818"/>
                  </a:lnTo>
                  <a:lnTo>
                    <a:pt x="3285" y="5853"/>
                  </a:lnTo>
                  <a:lnTo>
                    <a:pt x="3290" y="5890"/>
                  </a:lnTo>
                  <a:lnTo>
                    <a:pt x="3292" y="5926"/>
                  </a:lnTo>
                  <a:lnTo>
                    <a:pt x="3292" y="5963"/>
                  </a:lnTo>
                  <a:lnTo>
                    <a:pt x="3291" y="5999"/>
                  </a:lnTo>
                  <a:lnTo>
                    <a:pt x="3287" y="6036"/>
                  </a:lnTo>
                  <a:lnTo>
                    <a:pt x="3281" y="6072"/>
                  </a:lnTo>
                  <a:lnTo>
                    <a:pt x="3273" y="6108"/>
                  </a:lnTo>
                  <a:lnTo>
                    <a:pt x="3262" y="6144"/>
                  </a:lnTo>
                  <a:lnTo>
                    <a:pt x="3256" y="6163"/>
                  </a:lnTo>
                  <a:lnTo>
                    <a:pt x="3249" y="6182"/>
                  </a:lnTo>
                  <a:lnTo>
                    <a:pt x="3242" y="6200"/>
                  </a:lnTo>
                  <a:lnTo>
                    <a:pt x="3233" y="6219"/>
                  </a:lnTo>
                  <a:lnTo>
                    <a:pt x="3225" y="6236"/>
                  </a:lnTo>
                  <a:lnTo>
                    <a:pt x="3215" y="6254"/>
                  </a:lnTo>
                  <a:lnTo>
                    <a:pt x="3204" y="6271"/>
                  </a:lnTo>
                  <a:lnTo>
                    <a:pt x="3195" y="6287"/>
                  </a:lnTo>
                  <a:lnTo>
                    <a:pt x="3183" y="6304"/>
                  </a:lnTo>
                  <a:lnTo>
                    <a:pt x="3172" y="6320"/>
                  </a:lnTo>
                  <a:lnTo>
                    <a:pt x="3159" y="6337"/>
                  </a:lnTo>
                  <a:lnTo>
                    <a:pt x="3148" y="6352"/>
                  </a:lnTo>
                  <a:lnTo>
                    <a:pt x="3134" y="6367"/>
                  </a:lnTo>
                  <a:lnTo>
                    <a:pt x="3121" y="6382"/>
                  </a:lnTo>
                  <a:lnTo>
                    <a:pt x="3107" y="6395"/>
                  </a:lnTo>
                  <a:lnTo>
                    <a:pt x="3092" y="6409"/>
                  </a:lnTo>
                  <a:lnTo>
                    <a:pt x="3077" y="6423"/>
                  </a:lnTo>
                  <a:lnTo>
                    <a:pt x="3062" y="6437"/>
                  </a:lnTo>
                  <a:lnTo>
                    <a:pt x="3046" y="6450"/>
                  </a:lnTo>
                  <a:lnTo>
                    <a:pt x="3029" y="6462"/>
                  </a:lnTo>
                  <a:lnTo>
                    <a:pt x="3013" y="6474"/>
                  </a:lnTo>
                  <a:lnTo>
                    <a:pt x="2995" y="6485"/>
                  </a:lnTo>
                  <a:lnTo>
                    <a:pt x="2977" y="6497"/>
                  </a:lnTo>
                  <a:lnTo>
                    <a:pt x="2959" y="6507"/>
                  </a:lnTo>
                  <a:lnTo>
                    <a:pt x="2941" y="6518"/>
                  </a:lnTo>
                  <a:lnTo>
                    <a:pt x="2923" y="6527"/>
                  </a:lnTo>
                  <a:lnTo>
                    <a:pt x="2903" y="6537"/>
                  </a:lnTo>
                  <a:lnTo>
                    <a:pt x="2883" y="6545"/>
                  </a:lnTo>
                  <a:lnTo>
                    <a:pt x="2864" y="6554"/>
                  </a:lnTo>
                  <a:lnTo>
                    <a:pt x="2843" y="6562"/>
                  </a:lnTo>
                  <a:lnTo>
                    <a:pt x="2823" y="6569"/>
                  </a:lnTo>
                  <a:lnTo>
                    <a:pt x="2802" y="6577"/>
                  </a:lnTo>
                  <a:close/>
                </a:path>
              </a:pathLst>
            </a:custGeom>
            <a:solidFill>
              <a:srgbClr val="A029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dirty="0">
                <a:solidFill>
                  <a:prstClr val="black"/>
                </a:solidFill>
                <a:latin typeface="+mj-lt"/>
              </a:endParaRPr>
            </a:p>
          </p:txBody>
        </p:sp>
        <p:sp>
          <p:nvSpPr>
            <p:cNvPr id="110" name="Freeform 6">
              <a:extLst>
                <a:ext uri="{FF2B5EF4-FFF2-40B4-BE49-F238E27FC236}">
                  <a16:creationId xmlns:a16="http://schemas.microsoft.com/office/drawing/2014/main" id="{F67E7E04-4055-4BB4-AF94-42F3D6912D44}"/>
                </a:ext>
              </a:extLst>
            </p:cNvPr>
            <p:cNvSpPr>
              <a:spLocks/>
            </p:cNvSpPr>
            <p:nvPr/>
          </p:nvSpPr>
          <p:spPr bwMode="auto">
            <a:xfrm>
              <a:off x="1058863" y="4306888"/>
              <a:ext cx="679450" cy="1147763"/>
            </a:xfrm>
            <a:custGeom>
              <a:avLst/>
              <a:gdLst>
                <a:gd name="T0" fmla="*/ 4680 w 5992"/>
                <a:gd name="T1" fmla="*/ 5232 h 10118"/>
                <a:gd name="T2" fmla="*/ 4588 w 5992"/>
                <a:gd name="T3" fmla="*/ 5370 h 10118"/>
                <a:gd name="T4" fmla="*/ 4471 w 5992"/>
                <a:gd name="T5" fmla="*/ 5480 h 10118"/>
                <a:gd name="T6" fmla="*/ 4333 w 5992"/>
                <a:gd name="T7" fmla="*/ 5556 h 10118"/>
                <a:gd name="T8" fmla="*/ 4153 w 5992"/>
                <a:gd name="T9" fmla="*/ 5598 h 10118"/>
                <a:gd name="T10" fmla="*/ 3921 w 5992"/>
                <a:gd name="T11" fmla="*/ 5573 h 10118"/>
                <a:gd name="T12" fmla="*/ 3694 w 5992"/>
                <a:gd name="T13" fmla="*/ 5462 h 10118"/>
                <a:gd name="T14" fmla="*/ 3502 w 5992"/>
                <a:gd name="T15" fmla="*/ 5278 h 10118"/>
                <a:gd name="T16" fmla="*/ 3362 w 5992"/>
                <a:gd name="T17" fmla="*/ 5034 h 10118"/>
                <a:gd name="T18" fmla="*/ 3290 w 5992"/>
                <a:gd name="T19" fmla="*/ 4709 h 10118"/>
                <a:gd name="T20" fmla="*/ 3328 w 5992"/>
                <a:gd name="T21" fmla="*/ 4388 h 10118"/>
                <a:gd name="T22" fmla="*/ 3468 w 5992"/>
                <a:gd name="T23" fmla="*/ 4121 h 10118"/>
                <a:gd name="T24" fmla="*/ 3696 w 5992"/>
                <a:gd name="T25" fmla="*/ 3942 h 10118"/>
                <a:gd name="T26" fmla="*/ 3907 w 5992"/>
                <a:gd name="T27" fmla="*/ 3887 h 10118"/>
                <a:gd name="T28" fmla="*/ 4122 w 5992"/>
                <a:gd name="T29" fmla="*/ 3908 h 10118"/>
                <a:gd name="T30" fmla="*/ 4335 w 5992"/>
                <a:gd name="T31" fmla="*/ 4002 h 10118"/>
                <a:gd name="T32" fmla="*/ 4394 w 5992"/>
                <a:gd name="T33" fmla="*/ 3571 h 10118"/>
                <a:gd name="T34" fmla="*/ 4406 w 5992"/>
                <a:gd name="T35" fmla="*/ 2874 h 10118"/>
                <a:gd name="T36" fmla="*/ 4525 w 5992"/>
                <a:gd name="T37" fmla="*/ 2224 h 10118"/>
                <a:gd name="T38" fmla="*/ 3270 w 5992"/>
                <a:gd name="T39" fmla="*/ 1165 h 10118"/>
                <a:gd name="T40" fmla="*/ 3405 w 5992"/>
                <a:gd name="T41" fmla="*/ 1098 h 10118"/>
                <a:gd name="T42" fmla="*/ 3515 w 5992"/>
                <a:gd name="T43" fmla="*/ 1002 h 10118"/>
                <a:gd name="T44" fmla="*/ 3593 w 5992"/>
                <a:gd name="T45" fmla="*/ 882 h 10118"/>
                <a:gd name="T46" fmla="*/ 3637 w 5992"/>
                <a:gd name="T47" fmla="*/ 683 h 10118"/>
                <a:gd name="T48" fmla="*/ 3584 w 5992"/>
                <a:gd name="T49" fmla="*/ 450 h 10118"/>
                <a:gd name="T50" fmla="*/ 3435 w 5992"/>
                <a:gd name="T51" fmla="*/ 242 h 10118"/>
                <a:gd name="T52" fmla="*/ 3203 w 5992"/>
                <a:gd name="T53" fmla="*/ 84 h 10118"/>
                <a:gd name="T54" fmla="*/ 2921 w 5992"/>
                <a:gd name="T55" fmla="*/ 4 h 10118"/>
                <a:gd name="T56" fmla="*/ 2648 w 5992"/>
                <a:gd name="T57" fmla="*/ 19 h 10118"/>
                <a:gd name="T58" fmla="*/ 2417 w 5992"/>
                <a:gd name="T59" fmla="*/ 121 h 10118"/>
                <a:gd name="T60" fmla="*/ 2258 w 5992"/>
                <a:gd name="T61" fmla="*/ 295 h 10118"/>
                <a:gd name="T62" fmla="*/ 2202 w 5992"/>
                <a:gd name="T63" fmla="*/ 468 h 10118"/>
                <a:gd name="T64" fmla="*/ 2205 w 5992"/>
                <a:gd name="T65" fmla="*/ 611 h 10118"/>
                <a:gd name="T66" fmla="*/ 2248 w 5992"/>
                <a:gd name="T67" fmla="*/ 752 h 10118"/>
                <a:gd name="T68" fmla="*/ 2338 w 5992"/>
                <a:gd name="T69" fmla="*/ 898 h 10118"/>
                <a:gd name="T70" fmla="*/ 65 w 5992"/>
                <a:gd name="T71" fmla="*/ 2307 h 10118"/>
                <a:gd name="T72" fmla="*/ 149 w 5992"/>
                <a:gd name="T73" fmla="*/ 4930 h 10118"/>
                <a:gd name="T74" fmla="*/ 1025 w 5992"/>
                <a:gd name="T75" fmla="*/ 7362 h 10118"/>
                <a:gd name="T76" fmla="*/ 2644 w 5992"/>
                <a:gd name="T77" fmla="*/ 9454 h 10118"/>
                <a:gd name="T78" fmla="*/ 4306 w 5992"/>
                <a:gd name="T79" fmla="*/ 8627 h 10118"/>
                <a:gd name="T80" fmla="*/ 4073 w 5992"/>
                <a:gd name="T81" fmla="*/ 8638 h 10118"/>
                <a:gd name="T82" fmla="*/ 3879 w 5992"/>
                <a:gd name="T83" fmla="*/ 8585 h 10118"/>
                <a:gd name="T84" fmla="*/ 3728 w 5992"/>
                <a:gd name="T85" fmla="*/ 8487 h 10118"/>
                <a:gd name="T86" fmla="*/ 3630 w 5992"/>
                <a:gd name="T87" fmla="*/ 8378 h 10118"/>
                <a:gd name="T88" fmla="*/ 3518 w 5992"/>
                <a:gd name="T89" fmla="*/ 8119 h 10118"/>
                <a:gd name="T90" fmla="*/ 3516 w 5992"/>
                <a:gd name="T91" fmla="*/ 7803 h 10118"/>
                <a:gd name="T92" fmla="*/ 3625 w 5992"/>
                <a:gd name="T93" fmla="*/ 7497 h 10118"/>
                <a:gd name="T94" fmla="*/ 3784 w 5992"/>
                <a:gd name="T95" fmla="*/ 7283 h 10118"/>
                <a:gd name="T96" fmla="*/ 3951 w 5992"/>
                <a:gd name="T97" fmla="*/ 7143 h 10118"/>
                <a:gd name="T98" fmla="*/ 4137 w 5992"/>
                <a:gd name="T99" fmla="*/ 7046 h 10118"/>
                <a:gd name="T100" fmla="*/ 4336 w 5992"/>
                <a:gd name="T101" fmla="*/ 6999 h 10118"/>
                <a:gd name="T102" fmla="*/ 4541 w 5992"/>
                <a:gd name="T103" fmla="*/ 7008 h 10118"/>
                <a:gd name="T104" fmla="*/ 4730 w 5992"/>
                <a:gd name="T105" fmla="*/ 7076 h 10118"/>
                <a:gd name="T106" fmla="*/ 4868 w 5992"/>
                <a:gd name="T107" fmla="*/ 7181 h 10118"/>
                <a:gd name="T108" fmla="*/ 4964 w 5992"/>
                <a:gd name="T109" fmla="*/ 7308 h 10118"/>
                <a:gd name="T110" fmla="*/ 5029 w 5992"/>
                <a:gd name="T111" fmla="*/ 7457 h 10118"/>
                <a:gd name="T112" fmla="*/ 5059 w 5992"/>
                <a:gd name="T113" fmla="*/ 7623 h 10118"/>
                <a:gd name="T114" fmla="*/ 5852 w 5992"/>
                <a:gd name="T115" fmla="*/ 6479 h 10118"/>
                <a:gd name="T116" fmla="*/ 5503 w 5992"/>
                <a:gd name="T117" fmla="*/ 6143 h 10118"/>
                <a:gd name="T118" fmla="*/ 5194 w 5992"/>
                <a:gd name="T119" fmla="*/ 5771 h 10118"/>
                <a:gd name="T120" fmla="*/ 4930 w 5992"/>
                <a:gd name="T121" fmla="*/ 5362 h 10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92" h="10118">
                  <a:moveTo>
                    <a:pt x="4790" y="5091"/>
                  </a:moveTo>
                  <a:lnTo>
                    <a:pt x="4730" y="5111"/>
                  </a:lnTo>
                  <a:lnTo>
                    <a:pt x="4722" y="5132"/>
                  </a:lnTo>
                  <a:lnTo>
                    <a:pt x="4715" y="5152"/>
                  </a:lnTo>
                  <a:lnTo>
                    <a:pt x="4707" y="5173"/>
                  </a:lnTo>
                  <a:lnTo>
                    <a:pt x="4698" y="5192"/>
                  </a:lnTo>
                  <a:lnTo>
                    <a:pt x="4689" y="5212"/>
                  </a:lnTo>
                  <a:lnTo>
                    <a:pt x="4680" y="5232"/>
                  </a:lnTo>
                  <a:lnTo>
                    <a:pt x="4670" y="5250"/>
                  </a:lnTo>
                  <a:lnTo>
                    <a:pt x="4660" y="5268"/>
                  </a:lnTo>
                  <a:lnTo>
                    <a:pt x="4649" y="5286"/>
                  </a:lnTo>
                  <a:lnTo>
                    <a:pt x="4637" y="5303"/>
                  </a:lnTo>
                  <a:lnTo>
                    <a:pt x="4626" y="5321"/>
                  </a:lnTo>
                  <a:lnTo>
                    <a:pt x="4614" y="5338"/>
                  </a:lnTo>
                  <a:lnTo>
                    <a:pt x="4601" y="5354"/>
                  </a:lnTo>
                  <a:lnTo>
                    <a:pt x="4588" y="5370"/>
                  </a:lnTo>
                  <a:lnTo>
                    <a:pt x="4575" y="5385"/>
                  </a:lnTo>
                  <a:lnTo>
                    <a:pt x="4561" y="5400"/>
                  </a:lnTo>
                  <a:lnTo>
                    <a:pt x="4547" y="5415"/>
                  </a:lnTo>
                  <a:lnTo>
                    <a:pt x="4534" y="5429"/>
                  </a:lnTo>
                  <a:lnTo>
                    <a:pt x="4519" y="5443"/>
                  </a:lnTo>
                  <a:lnTo>
                    <a:pt x="4504" y="5456"/>
                  </a:lnTo>
                  <a:lnTo>
                    <a:pt x="4487" y="5467"/>
                  </a:lnTo>
                  <a:lnTo>
                    <a:pt x="4471" y="5480"/>
                  </a:lnTo>
                  <a:lnTo>
                    <a:pt x="4455" y="5491"/>
                  </a:lnTo>
                  <a:lnTo>
                    <a:pt x="4439" y="5503"/>
                  </a:lnTo>
                  <a:lnTo>
                    <a:pt x="4422" y="5512"/>
                  </a:lnTo>
                  <a:lnTo>
                    <a:pt x="4405" y="5523"/>
                  </a:lnTo>
                  <a:lnTo>
                    <a:pt x="4387" y="5532"/>
                  </a:lnTo>
                  <a:lnTo>
                    <a:pt x="4370" y="5540"/>
                  </a:lnTo>
                  <a:lnTo>
                    <a:pt x="4351" y="5549"/>
                  </a:lnTo>
                  <a:lnTo>
                    <a:pt x="4333" y="5556"/>
                  </a:lnTo>
                  <a:lnTo>
                    <a:pt x="4314" y="5564"/>
                  </a:lnTo>
                  <a:lnTo>
                    <a:pt x="4295" y="5570"/>
                  </a:lnTo>
                  <a:lnTo>
                    <a:pt x="4272" y="5577"/>
                  </a:lnTo>
                  <a:lnTo>
                    <a:pt x="4249" y="5583"/>
                  </a:lnTo>
                  <a:lnTo>
                    <a:pt x="4225" y="5588"/>
                  </a:lnTo>
                  <a:lnTo>
                    <a:pt x="4202" y="5592"/>
                  </a:lnTo>
                  <a:lnTo>
                    <a:pt x="4178" y="5595"/>
                  </a:lnTo>
                  <a:lnTo>
                    <a:pt x="4153" y="5598"/>
                  </a:lnTo>
                  <a:lnTo>
                    <a:pt x="4130" y="5599"/>
                  </a:lnTo>
                  <a:lnTo>
                    <a:pt x="4105" y="5599"/>
                  </a:lnTo>
                  <a:lnTo>
                    <a:pt x="4074" y="5599"/>
                  </a:lnTo>
                  <a:lnTo>
                    <a:pt x="4043" y="5597"/>
                  </a:lnTo>
                  <a:lnTo>
                    <a:pt x="4012" y="5593"/>
                  </a:lnTo>
                  <a:lnTo>
                    <a:pt x="3982" y="5587"/>
                  </a:lnTo>
                  <a:lnTo>
                    <a:pt x="3951" y="5581"/>
                  </a:lnTo>
                  <a:lnTo>
                    <a:pt x="3921" y="5573"/>
                  </a:lnTo>
                  <a:lnTo>
                    <a:pt x="3891" y="5564"/>
                  </a:lnTo>
                  <a:lnTo>
                    <a:pt x="3862" y="5553"/>
                  </a:lnTo>
                  <a:lnTo>
                    <a:pt x="3833" y="5541"/>
                  </a:lnTo>
                  <a:lnTo>
                    <a:pt x="3804" y="5527"/>
                  </a:lnTo>
                  <a:lnTo>
                    <a:pt x="3775" y="5513"/>
                  </a:lnTo>
                  <a:lnTo>
                    <a:pt x="3747" y="5497"/>
                  </a:lnTo>
                  <a:lnTo>
                    <a:pt x="3721" y="5480"/>
                  </a:lnTo>
                  <a:lnTo>
                    <a:pt x="3694" y="5462"/>
                  </a:lnTo>
                  <a:lnTo>
                    <a:pt x="3667" y="5443"/>
                  </a:lnTo>
                  <a:lnTo>
                    <a:pt x="3641" y="5422"/>
                  </a:lnTo>
                  <a:lnTo>
                    <a:pt x="3617" y="5401"/>
                  </a:lnTo>
                  <a:lnTo>
                    <a:pt x="3592" y="5378"/>
                  </a:lnTo>
                  <a:lnTo>
                    <a:pt x="3569" y="5355"/>
                  </a:lnTo>
                  <a:lnTo>
                    <a:pt x="3545" y="5330"/>
                  </a:lnTo>
                  <a:lnTo>
                    <a:pt x="3524" y="5305"/>
                  </a:lnTo>
                  <a:lnTo>
                    <a:pt x="3502" y="5278"/>
                  </a:lnTo>
                  <a:lnTo>
                    <a:pt x="3481" y="5250"/>
                  </a:lnTo>
                  <a:lnTo>
                    <a:pt x="3461" y="5221"/>
                  </a:lnTo>
                  <a:lnTo>
                    <a:pt x="3442" y="5192"/>
                  </a:lnTo>
                  <a:lnTo>
                    <a:pt x="3424" y="5162"/>
                  </a:lnTo>
                  <a:lnTo>
                    <a:pt x="3407" y="5131"/>
                  </a:lnTo>
                  <a:lnTo>
                    <a:pt x="3391" y="5099"/>
                  </a:lnTo>
                  <a:lnTo>
                    <a:pt x="3376" y="5067"/>
                  </a:lnTo>
                  <a:lnTo>
                    <a:pt x="3362" y="5034"/>
                  </a:lnTo>
                  <a:lnTo>
                    <a:pt x="3349" y="4999"/>
                  </a:lnTo>
                  <a:lnTo>
                    <a:pt x="3337" y="4965"/>
                  </a:lnTo>
                  <a:lnTo>
                    <a:pt x="3324" y="4922"/>
                  </a:lnTo>
                  <a:lnTo>
                    <a:pt x="3314" y="4879"/>
                  </a:lnTo>
                  <a:lnTo>
                    <a:pt x="3305" y="4836"/>
                  </a:lnTo>
                  <a:lnTo>
                    <a:pt x="3299" y="4794"/>
                  </a:lnTo>
                  <a:lnTo>
                    <a:pt x="3293" y="4751"/>
                  </a:lnTo>
                  <a:lnTo>
                    <a:pt x="3290" y="4709"/>
                  </a:lnTo>
                  <a:lnTo>
                    <a:pt x="3289" y="4667"/>
                  </a:lnTo>
                  <a:lnTo>
                    <a:pt x="3289" y="4625"/>
                  </a:lnTo>
                  <a:lnTo>
                    <a:pt x="3291" y="4585"/>
                  </a:lnTo>
                  <a:lnTo>
                    <a:pt x="3295" y="4544"/>
                  </a:lnTo>
                  <a:lnTo>
                    <a:pt x="3301" y="4503"/>
                  </a:lnTo>
                  <a:lnTo>
                    <a:pt x="3308" y="4465"/>
                  </a:lnTo>
                  <a:lnTo>
                    <a:pt x="3317" y="4426"/>
                  </a:lnTo>
                  <a:lnTo>
                    <a:pt x="3328" y="4388"/>
                  </a:lnTo>
                  <a:lnTo>
                    <a:pt x="3339" y="4351"/>
                  </a:lnTo>
                  <a:lnTo>
                    <a:pt x="3353" y="4315"/>
                  </a:lnTo>
                  <a:lnTo>
                    <a:pt x="3369" y="4279"/>
                  </a:lnTo>
                  <a:lnTo>
                    <a:pt x="3385" y="4245"/>
                  </a:lnTo>
                  <a:lnTo>
                    <a:pt x="3404" y="4213"/>
                  </a:lnTo>
                  <a:lnTo>
                    <a:pt x="3424" y="4181"/>
                  </a:lnTo>
                  <a:lnTo>
                    <a:pt x="3445" y="4150"/>
                  </a:lnTo>
                  <a:lnTo>
                    <a:pt x="3468" y="4121"/>
                  </a:lnTo>
                  <a:lnTo>
                    <a:pt x="3491" y="4093"/>
                  </a:lnTo>
                  <a:lnTo>
                    <a:pt x="3517" y="4066"/>
                  </a:lnTo>
                  <a:lnTo>
                    <a:pt x="3544" y="4042"/>
                  </a:lnTo>
                  <a:lnTo>
                    <a:pt x="3572" y="4018"/>
                  </a:lnTo>
                  <a:lnTo>
                    <a:pt x="3601" y="3997"/>
                  </a:lnTo>
                  <a:lnTo>
                    <a:pt x="3632" y="3976"/>
                  </a:lnTo>
                  <a:lnTo>
                    <a:pt x="3663" y="3958"/>
                  </a:lnTo>
                  <a:lnTo>
                    <a:pt x="3696" y="3942"/>
                  </a:lnTo>
                  <a:lnTo>
                    <a:pt x="3730" y="3928"/>
                  </a:lnTo>
                  <a:lnTo>
                    <a:pt x="3766" y="3915"/>
                  </a:lnTo>
                  <a:lnTo>
                    <a:pt x="3788" y="3909"/>
                  </a:lnTo>
                  <a:lnTo>
                    <a:pt x="3812" y="3902"/>
                  </a:lnTo>
                  <a:lnTo>
                    <a:pt x="3835" y="3897"/>
                  </a:lnTo>
                  <a:lnTo>
                    <a:pt x="3859" y="3893"/>
                  </a:lnTo>
                  <a:lnTo>
                    <a:pt x="3882" y="3889"/>
                  </a:lnTo>
                  <a:lnTo>
                    <a:pt x="3907" y="3887"/>
                  </a:lnTo>
                  <a:lnTo>
                    <a:pt x="3931" y="3886"/>
                  </a:lnTo>
                  <a:lnTo>
                    <a:pt x="3955" y="3886"/>
                  </a:lnTo>
                  <a:lnTo>
                    <a:pt x="3983" y="3886"/>
                  </a:lnTo>
                  <a:lnTo>
                    <a:pt x="4011" y="3888"/>
                  </a:lnTo>
                  <a:lnTo>
                    <a:pt x="4039" y="3892"/>
                  </a:lnTo>
                  <a:lnTo>
                    <a:pt x="4067" y="3896"/>
                  </a:lnTo>
                  <a:lnTo>
                    <a:pt x="4094" y="3901"/>
                  </a:lnTo>
                  <a:lnTo>
                    <a:pt x="4122" y="3908"/>
                  </a:lnTo>
                  <a:lnTo>
                    <a:pt x="4149" y="3915"/>
                  </a:lnTo>
                  <a:lnTo>
                    <a:pt x="4177" y="3925"/>
                  </a:lnTo>
                  <a:lnTo>
                    <a:pt x="4204" y="3934"/>
                  </a:lnTo>
                  <a:lnTo>
                    <a:pt x="4230" y="3946"/>
                  </a:lnTo>
                  <a:lnTo>
                    <a:pt x="4257" y="3958"/>
                  </a:lnTo>
                  <a:lnTo>
                    <a:pt x="4284" y="3972"/>
                  </a:lnTo>
                  <a:lnTo>
                    <a:pt x="4310" y="3987"/>
                  </a:lnTo>
                  <a:lnTo>
                    <a:pt x="4335" y="4002"/>
                  </a:lnTo>
                  <a:lnTo>
                    <a:pt x="4361" y="4019"/>
                  </a:lnTo>
                  <a:lnTo>
                    <a:pt x="4386" y="4036"/>
                  </a:lnTo>
                  <a:lnTo>
                    <a:pt x="4447" y="4017"/>
                  </a:lnTo>
                  <a:lnTo>
                    <a:pt x="4433" y="3929"/>
                  </a:lnTo>
                  <a:lnTo>
                    <a:pt x="4420" y="3840"/>
                  </a:lnTo>
                  <a:lnTo>
                    <a:pt x="4409" y="3751"/>
                  </a:lnTo>
                  <a:lnTo>
                    <a:pt x="4401" y="3661"/>
                  </a:lnTo>
                  <a:lnTo>
                    <a:pt x="4394" y="3571"/>
                  </a:lnTo>
                  <a:lnTo>
                    <a:pt x="4389" y="3480"/>
                  </a:lnTo>
                  <a:lnTo>
                    <a:pt x="4386" y="3389"/>
                  </a:lnTo>
                  <a:lnTo>
                    <a:pt x="4386" y="3297"/>
                  </a:lnTo>
                  <a:lnTo>
                    <a:pt x="4386" y="3211"/>
                  </a:lnTo>
                  <a:lnTo>
                    <a:pt x="4389" y="3127"/>
                  </a:lnTo>
                  <a:lnTo>
                    <a:pt x="4393" y="3042"/>
                  </a:lnTo>
                  <a:lnTo>
                    <a:pt x="4399" y="2957"/>
                  </a:lnTo>
                  <a:lnTo>
                    <a:pt x="4406" y="2874"/>
                  </a:lnTo>
                  <a:lnTo>
                    <a:pt x="4416" y="2791"/>
                  </a:lnTo>
                  <a:lnTo>
                    <a:pt x="4426" y="2709"/>
                  </a:lnTo>
                  <a:lnTo>
                    <a:pt x="4439" y="2626"/>
                  </a:lnTo>
                  <a:lnTo>
                    <a:pt x="4453" y="2545"/>
                  </a:lnTo>
                  <a:lnTo>
                    <a:pt x="4468" y="2464"/>
                  </a:lnTo>
                  <a:lnTo>
                    <a:pt x="4485" y="2383"/>
                  </a:lnTo>
                  <a:lnTo>
                    <a:pt x="4505" y="2303"/>
                  </a:lnTo>
                  <a:lnTo>
                    <a:pt x="4525" y="2224"/>
                  </a:lnTo>
                  <a:lnTo>
                    <a:pt x="4546" y="2145"/>
                  </a:lnTo>
                  <a:lnTo>
                    <a:pt x="4569" y="2067"/>
                  </a:lnTo>
                  <a:lnTo>
                    <a:pt x="4594" y="1989"/>
                  </a:lnTo>
                  <a:lnTo>
                    <a:pt x="3077" y="1496"/>
                  </a:lnTo>
                  <a:lnTo>
                    <a:pt x="3176" y="1192"/>
                  </a:lnTo>
                  <a:lnTo>
                    <a:pt x="3214" y="1182"/>
                  </a:lnTo>
                  <a:lnTo>
                    <a:pt x="3252" y="1172"/>
                  </a:lnTo>
                  <a:lnTo>
                    <a:pt x="3270" y="1165"/>
                  </a:lnTo>
                  <a:lnTo>
                    <a:pt x="3288" y="1158"/>
                  </a:lnTo>
                  <a:lnTo>
                    <a:pt x="3305" y="1151"/>
                  </a:lnTo>
                  <a:lnTo>
                    <a:pt x="3323" y="1143"/>
                  </a:lnTo>
                  <a:lnTo>
                    <a:pt x="3340" y="1135"/>
                  </a:lnTo>
                  <a:lnTo>
                    <a:pt x="3357" y="1127"/>
                  </a:lnTo>
                  <a:lnTo>
                    <a:pt x="3374" y="1117"/>
                  </a:lnTo>
                  <a:lnTo>
                    <a:pt x="3390" y="1107"/>
                  </a:lnTo>
                  <a:lnTo>
                    <a:pt x="3405" y="1098"/>
                  </a:lnTo>
                  <a:lnTo>
                    <a:pt x="3420" y="1087"/>
                  </a:lnTo>
                  <a:lnTo>
                    <a:pt x="3435" y="1076"/>
                  </a:lnTo>
                  <a:lnTo>
                    <a:pt x="3450" y="1064"/>
                  </a:lnTo>
                  <a:lnTo>
                    <a:pt x="3464" y="1054"/>
                  </a:lnTo>
                  <a:lnTo>
                    <a:pt x="3478" y="1041"/>
                  </a:lnTo>
                  <a:lnTo>
                    <a:pt x="3490" y="1029"/>
                  </a:lnTo>
                  <a:lnTo>
                    <a:pt x="3503" y="1015"/>
                  </a:lnTo>
                  <a:lnTo>
                    <a:pt x="3515" y="1002"/>
                  </a:lnTo>
                  <a:lnTo>
                    <a:pt x="3527" y="988"/>
                  </a:lnTo>
                  <a:lnTo>
                    <a:pt x="3538" y="974"/>
                  </a:lnTo>
                  <a:lnTo>
                    <a:pt x="3548" y="961"/>
                  </a:lnTo>
                  <a:lnTo>
                    <a:pt x="3558" y="946"/>
                  </a:lnTo>
                  <a:lnTo>
                    <a:pt x="3568" y="929"/>
                  </a:lnTo>
                  <a:lnTo>
                    <a:pt x="3577" y="915"/>
                  </a:lnTo>
                  <a:lnTo>
                    <a:pt x="3586" y="898"/>
                  </a:lnTo>
                  <a:lnTo>
                    <a:pt x="3593" y="882"/>
                  </a:lnTo>
                  <a:lnTo>
                    <a:pt x="3601" y="865"/>
                  </a:lnTo>
                  <a:lnTo>
                    <a:pt x="3607" y="848"/>
                  </a:lnTo>
                  <a:lnTo>
                    <a:pt x="3614" y="831"/>
                  </a:lnTo>
                  <a:lnTo>
                    <a:pt x="3621" y="802"/>
                  </a:lnTo>
                  <a:lnTo>
                    <a:pt x="3629" y="772"/>
                  </a:lnTo>
                  <a:lnTo>
                    <a:pt x="3633" y="743"/>
                  </a:lnTo>
                  <a:lnTo>
                    <a:pt x="3636" y="713"/>
                  </a:lnTo>
                  <a:lnTo>
                    <a:pt x="3637" y="683"/>
                  </a:lnTo>
                  <a:lnTo>
                    <a:pt x="3636" y="653"/>
                  </a:lnTo>
                  <a:lnTo>
                    <a:pt x="3634" y="624"/>
                  </a:lnTo>
                  <a:lnTo>
                    <a:pt x="3630" y="594"/>
                  </a:lnTo>
                  <a:lnTo>
                    <a:pt x="3623" y="565"/>
                  </a:lnTo>
                  <a:lnTo>
                    <a:pt x="3616" y="536"/>
                  </a:lnTo>
                  <a:lnTo>
                    <a:pt x="3607" y="506"/>
                  </a:lnTo>
                  <a:lnTo>
                    <a:pt x="3596" y="478"/>
                  </a:lnTo>
                  <a:lnTo>
                    <a:pt x="3584" y="450"/>
                  </a:lnTo>
                  <a:lnTo>
                    <a:pt x="3571" y="422"/>
                  </a:lnTo>
                  <a:lnTo>
                    <a:pt x="3555" y="395"/>
                  </a:lnTo>
                  <a:lnTo>
                    <a:pt x="3539" y="367"/>
                  </a:lnTo>
                  <a:lnTo>
                    <a:pt x="3520" y="341"/>
                  </a:lnTo>
                  <a:lnTo>
                    <a:pt x="3501" y="316"/>
                  </a:lnTo>
                  <a:lnTo>
                    <a:pt x="3480" y="290"/>
                  </a:lnTo>
                  <a:lnTo>
                    <a:pt x="3457" y="265"/>
                  </a:lnTo>
                  <a:lnTo>
                    <a:pt x="3435" y="242"/>
                  </a:lnTo>
                  <a:lnTo>
                    <a:pt x="3409" y="218"/>
                  </a:lnTo>
                  <a:lnTo>
                    <a:pt x="3383" y="197"/>
                  </a:lnTo>
                  <a:lnTo>
                    <a:pt x="3357" y="175"/>
                  </a:lnTo>
                  <a:lnTo>
                    <a:pt x="3328" y="155"/>
                  </a:lnTo>
                  <a:lnTo>
                    <a:pt x="3299" y="136"/>
                  </a:lnTo>
                  <a:lnTo>
                    <a:pt x="3268" y="117"/>
                  </a:lnTo>
                  <a:lnTo>
                    <a:pt x="3237" y="100"/>
                  </a:lnTo>
                  <a:lnTo>
                    <a:pt x="3203" y="84"/>
                  </a:lnTo>
                  <a:lnTo>
                    <a:pt x="3170" y="69"/>
                  </a:lnTo>
                  <a:lnTo>
                    <a:pt x="3136" y="55"/>
                  </a:lnTo>
                  <a:lnTo>
                    <a:pt x="3099" y="44"/>
                  </a:lnTo>
                  <a:lnTo>
                    <a:pt x="3064" y="32"/>
                  </a:lnTo>
                  <a:lnTo>
                    <a:pt x="3028" y="23"/>
                  </a:lnTo>
                  <a:lnTo>
                    <a:pt x="2992" y="16"/>
                  </a:lnTo>
                  <a:lnTo>
                    <a:pt x="2956" y="9"/>
                  </a:lnTo>
                  <a:lnTo>
                    <a:pt x="2921" y="4"/>
                  </a:lnTo>
                  <a:lnTo>
                    <a:pt x="2885" y="1"/>
                  </a:lnTo>
                  <a:lnTo>
                    <a:pt x="2850" y="0"/>
                  </a:lnTo>
                  <a:lnTo>
                    <a:pt x="2815" y="0"/>
                  </a:lnTo>
                  <a:lnTo>
                    <a:pt x="2780" y="1"/>
                  </a:lnTo>
                  <a:lnTo>
                    <a:pt x="2746" y="3"/>
                  </a:lnTo>
                  <a:lnTo>
                    <a:pt x="2713" y="7"/>
                  </a:lnTo>
                  <a:lnTo>
                    <a:pt x="2680" y="12"/>
                  </a:lnTo>
                  <a:lnTo>
                    <a:pt x="2648" y="19"/>
                  </a:lnTo>
                  <a:lnTo>
                    <a:pt x="2615" y="27"/>
                  </a:lnTo>
                  <a:lnTo>
                    <a:pt x="2584" y="37"/>
                  </a:lnTo>
                  <a:lnTo>
                    <a:pt x="2554" y="48"/>
                  </a:lnTo>
                  <a:lnTo>
                    <a:pt x="2525" y="60"/>
                  </a:lnTo>
                  <a:lnTo>
                    <a:pt x="2497" y="74"/>
                  </a:lnTo>
                  <a:lnTo>
                    <a:pt x="2469" y="87"/>
                  </a:lnTo>
                  <a:lnTo>
                    <a:pt x="2443" y="104"/>
                  </a:lnTo>
                  <a:lnTo>
                    <a:pt x="2417" y="121"/>
                  </a:lnTo>
                  <a:lnTo>
                    <a:pt x="2393" y="138"/>
                  </a:lnTo>
                  <a:lnTo>
                    <a:pt x="2369" y="157"/>
                  </a:lnTo>
                  <a:lnTo>
                    <a:pt x="2348" y="177"/>
                  </a:lnTo>
                  <a:lnTo>
                    <a:pt x="2327" y="199"/>
                  </a:lnTo>
                  <a:lnTo>
                    <a:pt x="2307" y="221"/>
                  </a:lnTo>
                  <a:lnTo>
                    <a:pt x="2290" y="245"/>
                  </a:lnTo>
                  <a:lnTo>
                    <a:pt x="2273" y="270"/>
                  </a:lnTo>
                  <a:lnTo>
                    <a:pt x="2258" y="295"/>
                  </a:lnTo>
                  <a:lnTo>
                    <a:pt x="2244" y="322"/>
                  </a:lnTo>
                  <a:lnTo>
                    <a:pt x="2232" y="350"/>
                  </a:lnTo>
                  <a:lnTo>
                    <a:pt x="2222" y="379"/>
                  </a:lnTo>
                  <a:lnTo>
                    <a:pt x="2217" y="396"/>
                  </a:lnTo>
                  <a:lnTo>
                    <a:pt x="2212" y="414"/>
                  </a:lnTo>
                  <a:lnTo>
                    <a:pt x="2208" y="431"/>
                  </a:lnTo>
                  <a:lnTo>
                    <a:pt x="2204" y="450"/>
                  </a:lnTo>
                  <a:lnTo>
                    <a:pt x="2202" y="468"/>
                  </a:lnTo>
                  <a:lnTo>
                    <a:pt x="2200" y="485"/>
                  </a:lnTo>
                  <a:lnTo>
                    <a:pt x="2199" y="503"/>
                  </a:lnTo>
                  <a:lnTo>
                    <a:pt x="2199" y="521"/>
                  </a:lnTo>
                  <a:lnTo>
                    <a:pt x="2199" y="540"/>
                  </a:lnTo>
                  <a:lnTo>
                    <a:pt x="2199" y="558"/>
                  </a:lnTo>
                  <a:lnTo>
                    <a:pt x="2201" y="575"/>
                  </a:lnTo>
                  <a:lnTo>
                    <a:pt x="2202" y="593"/>
                  </a:lnTo>
                  <a:lnTo>
                    <a:pt x="2205" y="611"/>
                  </a:lnTo>
                  <a:lnTo>
                    <a:pt x="2208" y="628"/>
                  </a:lnTo>
                  <a:lnTo>
                    <a:pt x="2213" y="647"/>
                  </a:lnTo>
                  <a:lnTo>
                    <a:pt x="2217" y="664"/>
                  </a:lnTo>
                  <a:lnTo>
                    <a:pt x="2221" y="682"/>
                  </a:lnTo>
                  <a:lnTo>
                    <a:pt x="2228" y="699"/>
                  </a:lnTo>
                  <a:lnTo>
                    <a:pt x="2233" y="716"/>
                  </a:lnTo>
                  <a:lnTo>
                    <a:pt x="2241" y="735"/>
                  </a:lnTo>
                  <a:lnTo>
                    <a:pt x="2248" y="752"/>
                  </a:lnTo>
                  <a:lnTo>
                    <a:pt x="2256" y="768"/>
                  </a:lnTo>
                  <a:lnTo>
                    <a:pt x="2264" y="785"/>
                  </a:lnTo>
                  <a:lnTo>
                    <a:pt x="2273" y="802"/>
                  </a:lnTo>
                  <a:lnTo>
                    <a:pt x="2282" y="818"/>
                  </a:lnTo>
                  <a:lnTo>
                    <a:pt x="2293" y="834"/>
                  </a:lnTo>
                  <a:lnTo>
                    <a:pt x="2304" y="851"/>
                  </a:lnTo>
                  <a:lnTo>
                    <a:pt x="2314" y="866"/>
                  </a:lnTo>
                  <a:lnTo>
                    <a:pt x="2338" y="898"/>
                  </a:lnTo>
                  <a:lnTo>
                    <a:pt x="2364" y="928"/>
                  </a:lnTo>
                  <a:lnTo>
                    <a:pt x="2265" y="1233"/>
                  </a:lnTo>
                  <a:lnTo>
                    <a:pt x="437" y="638"/>
                  </a:lnTo>
                  <a:lnTo>
                    <a:pt x="335" y="971"/>
                  </a:lnTo>
                  <a:lnTo>
                    <a:pt x="247" y="1306"/>
                  </a:lnTo>
                  <a:lnTo>
                    <a:pt x="174" y="1640"/>
                  </a:lnTo>
                  <a:lnTo>
                    <a:pt x="112" y="1973"/>
                  </a:lnTo>
                  <a:lnTo>
                    <a:pt x="65" y="2307"/>
                  </a:lnTo>
                  <a:lnTo>
                    <a:pt x="30" y="2640"/>
                  </a:lnTo>
                  <a:lnTo>
                    <a:pt x="9" y="2972"/>
                  </a:lnTo>
                  <a:lnTo>
                    <a:pt x="0" y="3303"/>
                  </a:lnTo>
                  <a:lnTo>
                    <a:pt x="4" y="3633"/>
                  </a:lnTo>
                  <a:lnTo>
                    <a:pt x="21" y="3960"/>
                  </a:lnTo>
                  <a:lnTo>
                    <a:pt x="51" y="4286"/>
                  </a:lnTo>
                  <a:lnTo>
                    <a:pt x="93" y="4609"/>
                  </a:lnTo>
                  <a:lnTo>
                    <a:pt x="149" y="4930"/>
                  </a:lnTo>
                  <a:lnTo>
                    <a:pt x="215" y="5248"/>
                  </a:lnTo>
                  <a:lnTo>
                    <a:pt x="296" y="5562"/>
                  </a:lnTo>
                  <a:lnTo>
                    <a:pt x="387" y="5872"/>
                  </a:lnTo>
                  <a:lnTo>
                    <a:pt x="491" y="6180"/>
                  </a:lnTo>
                  <a:lnTo>
                    <a:pt x="606" y="6483"/>
                  </a:lnTo>
                  <a:lnTo>
                    <a:pt x="734" y="6781"/>
                  </a:lnTo>
                  <a:lnTo>
                    <a:pt x="874" y="7074"/>
                  </a:lnTo>
                  <a:lnTo>
                    <a:pt x="1025" y="7362"/>
                  </a:lnTo>
                  <a:lnTo>
                    <a:pt x="1188" y="7646"/>
                  </a:lnTo>
                  <a:lnTo>
                    <a:pt x="1361" y="7924"/>
                  </a:lnTo>
                  <a:lnTo>
                    <a:pt x="1548" y="8195"/>
                  </a:lnTo>
                  <a:lnTo>
                    <a:pt x="1745" y="8461"/>
                  </a:lnTo>
                  <a:lnTo>
                    <a:pt x="1952" y="8719"/>
                  </a:lnTo>
                  <a:lnTo>
                    <a:pt x="2172" y="8970"/>
                  </a:lnTo>
                  <a:lnTo>
                    <a:pt x="2402" y="9216"/>
                  </a:lnTo>
                  <a:lnTo>
                    <a:pt x="2644" y="9454"/>
                  </a:lnTo>
                  <a:lnTo>
                    <a:pt x="2896" y="9683"/>
                  </a:lnTo>
                  <a:lnTo>
                    <a:pt x="3159" y="9905"/>
                  </a:lnTo>
                  <a:lnTo>
                    <a:pt x="3433" y="10118"/>
                  </a:lnTo>
                  <a:lnTo>
                    <a:pt x="4487" y="8665"/>
                  </a:lnTo>
                  <a:lnTo>
                    <a:pt x="4399" y="8601"/>
                  </a:lnTo>
                  <a:lnTo>
                    <a:pt x="4368" y="8610"/>
                  </a:lnTo>
                  <a:lnTo>
                    <a:pt x="4336" y="8619"/>
                  </a:lnTo>
                  <a:lnTo>
                    <a:pt x="4306" y="8627"/>
                  </a:lnTo>
                  <a:lnTo>
                    <a:pt x="4275" y="8632"/>
                  </a:lnTo>
                  <a:lnTo>
                    <a:pt x="4244" y="8636"/>
                  </a:lnTo>
                  <a:lnTo>
                    <a:pt x="4213" y="8639"/>
                  </a:lnTo>
                  <a:lnTo>
                    <a:pt x="4182" y="8642"/>
                  </a:lnTo>
                  <a:lnTo>
                    <a:pt x="4151" y="8643"/>
                  </a:lnTo>
                  <a:lnTo>
                    <a:pt x="4125" y="8642"/>
                  </a:lnTo>
                  <a:lnTo>
                    <a:pt x="4099" y="8640"/>
                  </a:lnTo>
                  <a:lnTo>
                    <a:pt x="4073" y="8638"/>
                  </a:lnTo>
                  <a:lnTo>
                    <a:pt x="4048" y="8635"/>
                  </a:lnTo>
                  <a:lnTo>
                    <a:pt x="4023" y="8631"/>
                  </a:lnTo>
                  <a:lnTo>
                    <a:pt x="3998" y="8625"/>
                  </a:lnTo>
                  <a:lnTo>
                    <a:pt x="3973" y="8619"/>
                  </a:lnTo>
                  <a:lnTo>
                    <a:pt x="3950" y="8612"/>
                  </a:lnTo>
                  <a:lnTo>
                    <a:pt x="3925" y="8604"/>
                  </a:lnTo>
                  <a:lnTo>
                    <a:pt x="3903" y="8594"/>
                  </a:lnTo>
                  <a:lnTo>
                    <a:pt x="3879" y="8585"/>
                  </a:lnTo>
                  <a:lnTo>
                    <a:pt x="3857" y="8574"/>
                  </a:lnTo>
                  <a:lnTo>
                    <a:pt x="3835" y="8562"/>
                  </a:lnTo>
                  <a:lnTo>
                    <a:pt x="3813" y="8549"/>
                  </a:lnTo>
                  <a:lnTo>
                    <a:pt x="3792" y="8537"/>
                  </a:lnTo>
                  <a:lnTo>
                    <a:pt x="3772" y="8523"/>
                  </a:lnTo>
                  <a:lnTo>
                    <a:pt x="3757" y="8511"/>
                  </a:lnTo>
                  <a:lnTo>
                    <a:pt x="3742" y="8499"/>
                  </a:lnTo>
                  <a:lnTo>
                    <a:pt x="3728" y="8487"/>
                  </a:lnTo>
                  <a:lnTo>
                    <a:pt x="3714" y="8476"/>
                  </a:lnTo>
                  <a:lnTo>
                    <a:pt x="3700" y="8463"/>
                  </a:lnTo>
                  <a:lnTo>
                    <a:pt x="3687" y="8449"/>
                  </a:lnTo>
                  <a:lnTo>
                    <a:pt x="3676" y="8436"/>
                  </a:lnTo>
                  <a:lnTo>
                    <a:pt x="3663" y="8422"/>
                  </a:lnTo>
                  <a:lnTo>
                    <a:pt x="3651" y="8408"/>
                  </a:lnTo>
                  <a:lnTo>
                    <a:pt x="3640" y="8393"/>
                  </a:lnTo>
                  <a:lnTo>
                    <a:pt x="3630" y="8378"/>
                  </a:lnTo>
                  <a:lnTo>
                    <a:pt x="3619" y="8363"/>
                  </a:lnTo>
                  <a:lnTo>
                    <a:pt x="3599" y="8332"/>
                  </a:lnTo>
                  <a:lnTo>
                    <a:pt x="3581" y="8299"/>
                  </a:lnTo>
                  <a:lnTo>
                    <a:pt x="3565" y="8266"/>
                  </a:lnTo>
                  <a:lnTo>
                    <a:pt x="3550" y="8230"/>
                  </a:lnTo>
                  <a:lnTo>
                    <a:pt x="3539" y="8194"/>
                  </a:lnTo>
                  <a:lnTo>
                    <a:pt x="3528" y="8157"/>
                  </a:lnTo>
                  <a:lnTo>
                    <a:pt x="3518" y="8119"/>
                  </a:lnTo>
                  <a:lnTo>
                    <a:pt x="3512" y="8080"/>
                  </a:lnTo>
                  <a:lnTo>
                    <a:pt x="3506" y="8041"/>
                  </a:lnTo>
                  <a:lnTo>
                    <a:pt x="3503" y="8000"/>
                  </a:lnTo>
                  <a:lnTo>
                    <a:pt x="3502" y="7960"/>
                  </a:lnTo>
                  <a:lnTo>
                    <a:pt x="3503" y="7921"/>
                  </a:lnTo>
                  <a:lnTo>
                    <a:pt x="3505" y="7882"/>
                  </a:lnTo>
                  <a:lnTo>
                    <a:pt x="3510" y="7842"/>
                  </a:lnTo>
                  <a:lnTo>
                    <a:pt x="3516" y="7803"/>
                  </a:lnTo>
                  <a:lnTo>
                    <a:pt x="3524" y="7764"/>
                  </a:lnTo>
                  <a:lnTo>
                    <a:pt x="3533" y="7725"/>
                  </a:lnTo>
                  <a:lnTo>
                    <a:pt x="3545" y="7686"/>
                  </a:lnTo>
                  <a:lnTo>
                    <a:pt x="3558" y="7647"/>
                  </a:lnTo>
                  <a:lnTo>
                    <a:pt x="3572" y="7610"/>
                  </a:lnTo>
                  <a:lnTo>
                    <a:pt x="3589" y="7571"/>
                  </a:lnTo>
                  <a:lnTo>
                    <a:pt x="3606" y="7535"/>
                  </a:lnTo>
                  <a:lnTo>
                    <a:pt x="3625" y="7497"/>
                  </a:lnTo>
                  <a:lnTo>
                    <a:pt x="3647" y="7462"/>
                  </a:lnTo>
                  <a:lnTo>
                    <a:pt x="3669" y="7427"/>
                  </a:lnTo>
                  <a:lnTo>
                    <a:pt x="3694" y="7391"/>
                  </a:lnTo>
                  <a:lnTo>
                    <a:pt x="3711" y="7369"/>
                  </a:lnTo>
                  <a:lnTo>
                    <a:pt x="3728" y="7346"/>
                  </a:lnTo>
                  <a:lnTo>
                    <a:pt x="3746" y="7325"/>
                  </a:lnTo>
                  <a:lnTo>
                    <a:pt x="3766" y="7304"/>
                  </a:lnTo>
                  <a:lnTo>
                    <a:pt x="3784" y="7283"/>
                  </a:lnTo>
                  <a:lnTo>
                    <a:pt x="3804" y="7263"/>
                  </a:lnTo>
                  <a:lnTo>
                    <a:pt x="3823" y="7244"/>
                  </a:lnTo>
                  <a:lnTo>
                    <a:pt x="3844" y="7225"/>
                  </a:lnTo>
                  <a:lnTo>
                    <a:pt x="3864" y="7207"/>
                  </a:lnTo>
                  <a:lnTo>
                    <a:pt x="3886" y="7190"/>
                  </a:lnTo>
                  <a:lnTo>
                    <a:pt x="3907" y="7174"/>
                  </a:lnTo>
                  <a:lnTo>
                    <a:pt x="3928" y="7158"/>
                  </a:lnTo>
                  <a:lnTo>
                    <a:pt x="3951" y="7143"/>
                  </a:lnTo>
                  <a:lnTo>
                    <a:pt x="3973" y="7128"/>
                  </a:lnTo>
                  <a:lnTo>
                    <a:pt x="3996" y="7114"/>
                  </a:lnTo>
                  <a:lnTo>
                    <a:pt x="4019" y="7101"/>
                  </a:lnTo>
                  <a:lnTo>
                    <a:pt x="4042" y="7088"/>
                  </a:lnTo>
                  <a:lnTo>
                    <a:pt x="4066" y="7076"/>
                  </a:lnTo>
                  <a:lnTo>
                    <a:pt x="4090" y="7066"/>
                  </a:lnTo>
                  <a:lnTo>
                    <a:pt x="4114" y="7056"/>
                  </a:lnTo>
                  <a:lnTo>
                    <a:pt x="4137" y="7046"/>
                  </a:lnTo>
                  <a:lnTo>
                    <a:pt x="4162" y="7038"/>
                  </a:lnTo>
                  <a:lnTo>
                    <a:pt x="4187" y="7030"/>
                  </a:lnTo>
                  <a:lnTo>
                    <a:pt x="4211" y="7023"/>
                  </a:lnTo>
                  <a:lnTo>
                    <a:pt x="4236" y="7016"/>
                  </a:lnTo>
                  <a:lnTo>
                    <a:pt x="4262" y="7011"/>
                  </a:lnTo>
                  <a:lnTo>
                    <a:pt x="4286" y="7007"/>
                  </a:lnTo>
                  <a:lnTo>
                    <a:pt x="4311" y="7003"/>
                  </a:lnTo>
                  <a:lnTo>
                    <a:pt x="4336" y="6999"/>
                  </a:lnTo>
                  <a:lnTo>
                    <a:pt x="4361" y="6997"/>
                  </a:lnTo>
                  <a:lnTo>
                    <a:pt x="4387" y="6996"/>
                  </a:lnTo>
                  <a:lnTo>
                    <a:pt x="4413" y="6996"/>
                  </a:lnTo>
                  <a:lnTo>
                    <a:pt x="4438" y="6996"/>
                  </a:lnTo>
                  <a:lnTo>
                    <a:pt x="4464" y="6998"/>
                  </a:lnTo>
                  <a:lnTo>
                    <a:pt x="4490" y="7000"/>
                  </a:lnTo>
                  <a:lnTo>
                    <a:pt x="4515" y="7004"/>
                  </a:lnTo>
                  <a:lnTo>
                    <a:pt x="4541" y="7008"/>
                  </a:lnTo>
                  <a:lnTo>
                    <a:pt x="4566" y="7013"/>
                  </a:lnTo>
                  <a:lnTo>
                    <a:pt x="4590" y="7020"/>
                  </a:lnTo>
                  <a:lnTo>
                    <a:pt x="4614" y="7027"/>
                  </a:lnTo>
                  <a:lnTo>
                    <a:pt x="4639" y="7035"/>
                  </a:lnTo>
                  <a:lnTo>
                    <a:pt x="4662" y="7043"/>
                  </a:lnTo>
                  <a:lnTo>
                    <a:pt x="4685" y="7054"/>
                  </a:lnTo>
                  <a:lnTo>
                    <a:pt x="4707" y="7065"/>
                  </a:lnTo>
                  <a:lnTo>
                    <a:pt x="4730" y="7076"/>
                  </a:lnTo>
                  <a:lnTo>
                    <a:pt x="4751" y="7088"/>
                  </a:lnTo>
                  <a:lnTo>
                    <a:pt x="4772" y="7102"/>
                  </a:lnTo>
                  <a:lnTo>
                    <a:pt x="4793" y="7116"/>
                  </a:lnTo>
                  <a:lnTo>
                    <a:pt x="4809" y="7129"/>
                  </a:lnTo>
                  <a:lnTo>
                    <a:pt x="4824" y="7141"/>
                  </a:lnTo>
                  <a:lnTo>
                    <a:pt x="4840" y="7154"/>
                  </a:lnTo>
                  <a:lnTo>
                    <a:pt x="4854" y="7167"/>
                  </a:lnTo>
                  <a:lnTo>
                    <a:pt x="4868" y="7181"/>
                  </a:lnTo>
                  <a:lnTo>
                    <a:pt x="4882" y="7195"/>
                  </a:lnTo>
                  <a:lnTo>
                    <a:pt x="4896" y="7210"/>
                  </a:lnTo>
                  <a:lnTo>
                    <a:pt x="4908" y="7225"/>
                  </a:lnTo>
                  <a:lnTo>
                    <a:pt x="4920" y="7241"/>
                  </a:lnTo>
                  <a:lnTo>
                    <a:pt x="4932" y="7257"/>
                  </a:lnTo>
                  <a:lnTo>
                    <a:pt x="4944" y="7274"/>
                  </a:lnTo>
                  <a:lnTo>
                    <a:pt x="4954" y="7291"/>
                  </a:lnTo>
                  <a:lnTo>
                    <a:pt x="4964" y="7308"/>
                  </a:lnTo>
                  <a:lnTo>
                    <a:pt x="4975" y="7325"/>
                  </a:lnTo>
                  <a:lnTo>
                    <a:pt x="4983" y="7343"/>
                  </a:lnTo>
                  <a:lnTo>
                    <a:pt x="4993" y="7361"/>
                  </a:lnTo>
                  <a:lnTo>
                    <a:pt x="5000" y="7380"/>
                  </a:lnTo>
                  <a:lnTo>
                    <a:pt x="5009" y="7398"/>
                  </a:lnTo>
                  <a:lnTo>
                    <a:pt x="5015" y="7417"/>
                  </a:lnTo>
                  <a:lnTo>
                    <a:pt x="5023" y="7436"/>
                  </a:lnTo>
                  <a:lnTo>
                    <a:pt x="5029" y="7457"/>
                  </a:lnTo>
                  <a:lnTo>
                    <a:pt x="5035" y="7476"/>
                  </a:lnTo>
                  <a:lnTo>
                    <a:pt x="5040" y="7496"/>
                  </a:lnTo>
                  <a:lnTo>
                    <a:pt x="5044" y="7517"/>
                  </a:lnTo>
                  <a:lnTo>
                    <a:pt x="5049" y="7538"/>
                  </a:lnTo>
                  <a:lnTo>
                    <a:pt x="5052" y="7559"/>
                  </a:lnTo>
                  <a:lnTo>
                    <a:pt x="5055" y="7580"/>
                  </a:lnTo>
                  <a:lnTo>
                    <a:pt x="5057" y="7601"/>
                  </a:lnTo>
                  <a:lnTo>
                    <a:pt x="5059" y="7623"/>
                  </a:lnTo>
                  <a:lnTo>
                    <a:pt x="5060" y="7644"/>
                  </a:lnTo>
                  <a:lnTo>
                    <a:pt x="5062" y="7667"/>
                  </a:lnTo>
                  <a:lnTo>
                    <a:pt x="5062" y="7688"/>
                  </a:lnTo>
                  <a:lnTo>
                    <a:pt x="5150" y="7753"/>
                  </a:lnTo>
                  <a:lnTo>
                    <a:pt x="5992" y="6593"/>
                  </a:lnTo>
                  <a:lnTo>
                    <a:pt x="5945" y="6556"/>
                  </a:lnTo>
                  <a:lnTo>
                    <a:pt x="5898" y="6517"/>
                  </a:lnTo>
                  <a:lnTo>
                    <a:pt x="5852" y="6479"/>
                  </a:lnTo>
                  <a:lnTo>
                    <a:pt x="5806" y="6439"/>
                  </a:lnTo>
                  <a:lnTo>
                    <a:pt x="5761" y="6398"/>
                  </a:lnTo>
                  <a:lnTo>
                    <a:pt x="5717" y="6358"/>
                  </a:lnTo>
                  <a:lnTo>
                    <a:pt x="5673" y="6316"/>
                  </a:lnTo>
                  <a:lnTo>
                    <a:pt x="5629" y="6274"/>
                  </a:lnTo>
                  <a:lnTo>
                    <a:pt x="5586" y="6231"/>
                  </a:lnTo>
                  <a:lnTo>
                    <a:pt x="5545" y="6187"/>
                  </a:lnTo>
                  <a:lnTo>
                    <a:pt x="5503" y="6143"/>
                  </a:lnTo>
                  <a:lnTo>
                    <a:pt x="5462" y="6098"/>
                  </a:lnTo>
                  <a:lnTo>
                    <a:pt x="5421" y="6053"/>
                  </a:lnTo>
                  <a:lnTo>
                    <a:pt x="5383" y="6007"/>
                  </a:lnTo>
                  <a:lnTo>
                    <a:pt x="5343" y="5961"/>
                  </a:lnTo>
                  <a:lnTo>
                    <a:pt x="5305" y="5914"/>
                  </a:lnTo>
                  <a:lnTo>
                    <a:pt x="5267" y="5867"/>
                  </a:lnTo>
                  <a:lnTo>
                    <a:pt x="5231" y="5819"/>
                  </a:lnTo>
                  <a:lnTo>
                    <a:pt x="5194" y="5771"/>
                  </a:lnTo>
                  <a:lnTo>
                    <a:pt x="5159" y="5721"/>
                  </a:lnTo>
                  <a:lnTo>
                    <a:pt x="5124" y="5671"/>
                  </a:lnTo>
                  <a:lnTo>
                    <a:pt x="5090" y="5621"/>
                  </a:lnTo>
                  <a:lnTo>
                    <a:pt x="5056" y="5570"/>
                  </a:lnTo>
                  <a:lnTo>
                    <a:pt x="5024" y="5519"/>
                  </a:lnTo>
                  <a:lnTo>
                    <a:pt x="4992" y="5467"/>
                  </a:lnTo>
                  <a:lnTo>
                    <a:pt x="4961" y="5415"/>
                  </a:lnTo>
                  <a:lnTo>
                    <a:pt x="4930" y="5362"/>
                  </a:lnTo>
                  <a:lnTo>
                    <a:pt x="4901" y="5309"/>
                  </a:lnTo>
                  <a:lnTo>
                    <a:pt x="4872" y="5255"/>
                  </a:lnTo>
                  <a:lnTo>
                    <a:pt x="4843" y="5202"/>
                  </a:lnTo>
                  <a:lnTo>
                    <a:pt x="4816" y="5147"/>
                  </a:lnTo>
                  <a:lnTo>
                    <a:pt x="4790" y="5091"/>
                  </a:lnTo>
                  <a:close/>
                </a:path>
              </a:pathLst>
            </a:custGeom>
            <a:solidFill>
              <a:srgbClr val="A836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111" name="Freeform 7">
              <a:extLst>
                <a:ext uri="{FF2B5EF4-FFF2-40B4-BE49-F238E27FC236}">
                  <a16:creationId xmlns:a16="http://schemas.microsoft.com/office/drawing/2014/main" id="{3336E4FA-7640-48D1-8A86-DB82161B6758}"/>
                </a:ext>
              </a:extLst>
            </p:cNvPr>
            <p:cNvSpPr>
              <a:spLocks/>
            </p:cNvSpPr>
            <p:nvPr/>
          </p:nvSpPr>
          <p:spPr bwMode="auto">
            <a:xfrm>
              <a:off x="1460501" y="5064126"/>
              <a:ext cx="1127125" cy="588963"/>
            </a:xfrm>
            <a:custGeom>
              <a:avLst/>
              <a:gdLst>
                <a:gd name="T0" fmla="*/ 8777 w 9939"/>
                <a:gd name="T1" fmla="*/ 2365 h 5188"/>
                <a:gd name="T2" fmla="*/ 8730 w 9939"/>
                <a:gd name="T3" fmla="*/ 2524 h 5188"/>
                <a:gd name="T4" fmla="*/ 8649 w 9939"/>
                <a:gd name="T5" fmla="*/ 2662 h 5188"/>
                <a:gd name="T6" fmla="*/ 8537 w 9939"/>
                <a:gd name="T7" fmla="*/ 2774 h 5188"/>
                <a:gd name="T8" fmla="*/ 8367 w 9939"/>
                <a:gd name="T9" fmla="*/ 2869 h 5188"/>
                <a:gd name="T10" fmla="*/ 8166 w 9939"/>
                <a:gd name="T11" fmla="*/ 2907 h 5188"/>
                <a:gd name="T12" fmla="*/ 7965 w 9939"/>
                <a:gd name="T13" fmla="*/ 2887 h 5188"/>
                <a:gd name="T14" fmla="*/ 7771 w 9939"/>
                <a:gd name="T15" fmla="*/ 2815 h 5188"/>
                <a:gd name="T16" fmla="*/ 7593 w 9939"/>
                <a:gd name="T17" fmla="*/ 2696 h 5188"/>
                <a:gd name="T18" fmla="*/ 7439 w 9939"/>
                <a:gd name="T19" fmla="*/ 2534 h 5188"/>
                <a:gd name="T20" fmla="*/ 7286 w 9939"/>
                <a:gd name="T21" fmla="*/ 2256 h 5188"/>
                <a:gd name="T22" fmla="*/ 7231 w 9939"/>
                <a:gd name="T23" fmla="*/ 1943 h 5188"/>
                <a:gd name="T24" fmla="*/ 7293 w 9939"/>
                <a:gd name="T25" fmla="*/ 1638 h 5188"/>
                <a:gd name="T26" fmla="*/ 7404 w 9939"/>
                <a:gd name="T27" fmla="*/ 1467 h 5188"/>
                <a:gd name="T28" fmla="*/ 7520 w 9939"/>
                <a:gd name="T29" fmla="*/ 1367 h 5188"/>
                <a:gd name="T30" fmla="*/ 7703 w 9939"/>
                <a:gd name="T31" fmla="*/ 1284 h 5188"/>
                <a:gd name="T32" fmla="*/ 7910 w 9939"/>
                <a:gd name="T33" fmla="*/ 1262 h 5188"/>
                <a:gd name="T34" fmla="*/ 8220 w 9939"/>
                <a:gd name="T35" fmla="*/ 1235 h 5188"/>
                <a:gd name="T36" fmla="*/ 7025 w 9939"/>
                <a:gd name="T37" fmla="*/ 296 h 5188"/>
                <a:gd name="T38" fmla="*/ 6591 w 9939"/>
                <a:gd name="T39" fmla="*/ 500 h 5188"/>
                <a:gd name="T40" fmla="*/ 6133 w 9939"/>
                <a:gd name="T41" fmla="*/ 654 h 5188"/>
                <a:gd name="T42" fmla="*/ 5653 w 9939"/>
                <a:gd name="T43" fmla="*/ 756 h 5188"/>
                <a:gd name="T44" fmla="*/ 5690 w 9939"/>
                <a:gd name="T45" fmla="*/ 886 h 5188"/>
                <a:gd name="T46" fmla="*/ 5794 w 9939"/>
                <a:gd name="T47" fmla="*/ 1016 h 5188"/>
                <a:gd name="T48" fmla="*/ 5863 w 9939"/>
                <a:gd name="T49" fmla="*/ 1161 h 5188"/>
                <a:gd name="T50" fmla="*/ 5893 w 9939"/>
                <a:gd name="T51" fmla="*/ 1316 h 5188"/>
                <a:gd name="T52" fmla="*/ 5854 w 9939"/>
                <a:gd name="T53" fmla="*/ 1571 h 5188"/>
                <a:gd name="T54" fmla="*/ 5694 w 9939"/>
                <a:gd name="T55" fmla="*/ 1817 h 5188"/>
                <a:gd name="T56" fmla="*/ 5438 w 9939"/>
                <a:gd name="T57" fmla="*/ 1993 h 5188"/>
                <a:gd name="T58" fmla="*/ 5115 w 9939"/>
                <a:gd name="T59" fmla="*/ 2077 h 5188"/>
                <a:gd name="T60" fmla="*/ 4805 w 9939"/>
                <a:gd name="T61" fmla="*/ 2057 h 5188"/>
                <a:gd name="T62" fmla="*/ 4503 w 9939"/>
                <a:gd name="T63" fmla="*/ 1933 h 5188"/>
                <a:gd name="T64" fmla="*/ 4281 w 9939"/>
                <a:gd name="T65" fmla="*/ 1727 h 5188"/>
                <a:gd name="T66" fmla="*/ 4166 w 9939"/>
                <a:gd name="T67" fmla="*/ 1460 h 5188"/>
                <a:gd name="T68" fmla="*/ 4165 w 9939"/>
                <a:gd name="T69" fmla="*/ 1250 h 5188"/>
                <a:gd name="T70" fmla="*/ 4211 w 9939"/>
                <a:gd name="T71" fmla="*/ 1098 h 5188"/>
                <a:gd name="T72" fmla="*/ 4295 w 9939"/>
                <a:gd name="T73" fmla="*/ 959 h 5188"/>
                <a:gd name="T74" fmla="*/ 4411 w 9939"/>
                <a:gd name="T75" fmla="*/ 838 h 5188"/>
                <a:gd name="T76" fmla="*/ 4201 w 9939"/>
                <a:gd name="T77" fmla="*/ 722 h 5188"/>
                <a:gd name="T78" fmla="*/ 3696 w 9939"/>
                <a:gd name="T79" fmla="*/ 588 h 5188"/>
                <a:gd name="T80" fmla="*/ 3216 w 9939"/>
                <a:gd name="T81" fmla="*/ 393 h 5188"/>
                <a:gd name="T82" fmla="*/ 2769 w 9939"/>
                <a:gd name="T83" fmla="*/ 143 h 5188"/>
                <a:gd name="T84" fmla="*/ 1381 w 9939"/>
                <a:gd name="T85" fmla="*/ 999 h 5188"/>
                <a:gd name="T86" fmla="*/ 1363 w 9939"/>
                <a:gd name="T87" fmla="*/ 848 h 5188"/>
                <a:gd name="T88" fmla="*/ 1311 w 9939"/>
                <a:gd name="T89" fmla="*/ 712 h 5188"/>
                <a:gd name="T90" fmla="*/ 1225 w 9939"/>
                <a:gd name="T91" fmla="*/ 598 h 5188"/>
                <a:gd name="T92" fmla="*/ 1064 w 9939"/>
                <a:gd name="T93" fmla="*/ 493 h 5188"/>
                <a:gd name="T94" fmla="*/ 829 w 9939"/>
                <a:gd name="T95" fmla="*/ 457 h 5188"/>
                <a:gd name="T96" fmla="*/ 584 w 9939"/>
                <a:gd name="T97" fmla="*/ 524 h 5188"/>
                <a:gd name="T98" fmla="*/ 358 w 9939"/>
                <a:gd name="T99" fmla="*/ 683 h 5188"/>
                <a:gd name="T100" fmla="*/ 185 w 9939"/>
                <a:gd name="T101" fmla="*/ 921 h 5188"/>
                <a:gd name="T102" fmla="*/ 103 w 9939"/>
                <a:gd name="T103" fmla="*/ 1186 h 5188"/>
                <a:gd name="T104" fmla="*/ 116 w 9939"/>
                <a:gd name="T105" fmla="*/ 1439 h 5188"/>
                <a:gd name="T106" fmla="*/ 222 w 9939"/>
                <a:gd name="T107" fmla="*/ 1652 h 5188"/>
                <a:gd name="T108" fmla="*/ 372 w 9939"/>
                <a:gd name="T109" fmla="*/ 1773 h 5188"/>
                <a:gd name="T110" fmla="*/ 508 w 9939"/>
                <a:gd name="T111" fmla="*/ 1819 h 5188"/>
                <a:gd name="T112" fmla="*/ 653 w 9939"/>
                <a:gd name="T113" fmla="*/ 1826 h 5188"/>
                <a:gd name="T114" fmla="*/ 802 w 9939"/>
                <a:gd name="T115" fmla="*/ 1797 h 5188"/>
                <a:gd name="T116" fmla="*/ 1169 w 9939"/>
                <a:gd name="T117" fmla="*/ 4243 h 5188"/>
                <a:gd name="T118" fmla="*/ 3670 w 9939"/>
                <a:gd name="T119" fmla="*/ 5077 h 5188"/>
                <a:gd name="T120" fmla="*/ 6255 w 9939"/>
                <a:gd name="T121" fmla="*/ 5096 h 5188"/>
                <a:gd name="T122" fmla="*/ 8763 w 9939"/>
                <a:gd name="T123" fmla="*/ 4303 h 5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39" h="5188">
                  <a:moveTo>
                    <a:pt x="8790" y="2215"/>
                  </a:moveTo>
                  <a:lnTo>
                    <a:pt x="8790" y="2237"/>
                  </a:lnTo>
                  <a:lnTo>
                    <a:pt x="8788" y="2259"/>
                  </a:lnTo>
                  <a:lnTo>
                    <a:pt x="8787" y="2281"/>
                  </a:lnTo>
                  <a:lnTo>
                    <a:pt x="8785" y="2302"/>
                  </a:lnTo>
                  <a:lnTo>
                    <a:pt x="8783" y="2323"/>
                  </a:lnTo>
                  <a:lnTo>
                    <a:pt x="8780" y="2345"/>
                  </a:lnTo>
                  <a:lnTo>
                    <a:pt x="8777" y="2365"/>
                  </a:lnTo>
                  <a:lnTo>
                    <a:pt x="8772" y="2387"/>
                  </a:lnTo>
                  <a:lnTo>
                    <a:pt x="8768" y="2407"/>
                  </a:lnTo>
                  <a:lnTo>
                    <a:pt x="8763" y="2427"/>
                  </a:lnTo>
                  <a:lnTo>
                    <a:pt x="8757" y="2447"/>
                  </a:lnTo>
                  <a:lnTo>
                    <a:pt x="8751" y="2467"/>
                  </a:lnTo>
                  <a:lnTo>
                    <a:pt x="8745" y="2486"/>
                  </a:lnTo>
                  <a:lnTo>
                    <a:pt x="8737" y="2504"/>
                  </a:lnTo>
                  <a:lnTo>
                    <a:pt x="8730" y="2524"/>
                  </a:lnTo>
                  <a:lnTo>
                    <a:pt x="8721" y="2542"/>
                  </a:lnTo>
                  <a:lnTo>
                    <a:pt x="8712" y="2560"/>
                  </a:lnTo>
                  <a:lnTo>
                    <a:pt x="8703" y="2578"/>
                  </a:lnTo>
                  <a:lnTo>
                    <a:pt x="8693" y="2596"/>
                  </a:lnTo>
                  <a:lnTo>
                    <a:pt x="8682" y="2613"/>
                  </a:lnTo>
                  <a:lnTo>
                    <a:pt x="8672" y="2630"/>
                  </a:lnTo>
                  <a:lnTo>
                    <a:pt x="8661" y="2646"/>
                  </a:lnTo>
                  <a:lnTo>
                    <a:pt x="8649" y="2662"/>
                  </a:lnTo>
                  <a:lnTo>
                    <a:pt x="8636" y="2678"/>
                  </a:lnTo>
                  <a:lnTo>
                    <a:pt x="8624" y="2693"/>
                  </a:lnTo>
                  <a:lnTo>
                    <a:pt x="8611" y="2708"/>
                  </a:lnTo>
                  <a:lnTo>
                    <a:pt x="8597" y="2722"/>
                  </a:lnTo>
                  <a:lnTo>
                    <a:pt x="8583" y="2736"/>
                  </a:lnTo>
                  <a:lnTo>
                    <a:pt x="8568" y="2749"/>
                  </a:lnTo>
                  <a:lnTo>
                    <a:pt x="8553" y="2763"/>
                  </a:lnTo>
                  <a:lnTo>
                    <a:pt x="8537" y="2774"/>
                  </a:lnTo>
                  <a:lnTo>
                    <a:pt x="8521" y="2787"/>
                  </a:lnTo>
                  <a:lnTo>
                    <a:pt x="8500" y="2801"/>
                  </a:lnTo>
                  <a:lnTo>
                    <a:pt x="8479" y="2815"/>
                  </a:lnTo>
                  <a:lnTo>
                    <a:pt x="8458" y="2827"/>
                  </a:lnTo>
                  <a:lnTo>
                    <a:pt x="8436" y="2839"/>
                  </a:lnTo>
                  <a:lnTo>
                    <a:pt x="8413" y="2849"/>
                  </a:lnTo>
                  <a:lnTo>
                    <a:pt x="8390" y="2860"/>
                  </a:lnTo>
                  <a:lnTo>
                    <a:pt x="8367" y="2869"/>
                  </a:lnTo>
                  <a:lnTo>
                    <a:pt x="8343" y="2876"/>
                  </a:lnTo>
                  <a:lnTo>
                    <a:pt x="8318" y="2884"/>
                  </a:lnTo>
                  <a:lnTo>
                    <a:pt x="8294" y="2890"/>
                  </a:lnTo>
                  <a:lnTo>
                    <a:pt x="8269" y="2895"/>
                  </a:lnTo>
                  <a:lnTo>
                    <a:pt x="8244" y="2900"/>
                  </a:lnTo>
                  <a:lnTo>
                    <a:pt x="8219" y="2903"/>
                  </a:lnTo>
                  <a:lnTo>
                    <a:pt x="8193" y="2905"/>
                  </a:lnTo>
                  <a:lnTo>
                    <a:pt x="8166" y="2907"/>
                  </a:lnTo>
                  <a:lnTo>
                    <a:pt x="8141" y="2907"/>
                  </a:lnTo>
                  <a:lnTo>
                    <a:pt x="8115" y="2907"/>
                  </a:lnTo>
                  <a:lnTo>
                    <a:pt x="8090" y="2905"/>
                  </a:lnTo>
                  <a:lnTo>
                    <a:pt x="8064" y="2903"/>
                  </a:lnTo>
                  <a:lnTo>
                    <a:pt x="8040" y="2901"/>
                  </a:lnTo>
                  <a:lnTo>
                    <a:pt x="8014" y="2897"/>
                  </a:lnTo>
                  <a:lnTo>
                    <a:pt x="7990" y="2892"/>
                  </a:lnTo>
                  <a:lnTo>
                    <a:pt x="7965" y="2887"/>
                  </a:lnTo>
                  <a:lnTo>
                    <a:pt x="7939" y="2880"/>
                  </a:lnTo>
                  <a:lnTo>
                    <a:pt x="7915" y="2873"/>
                  </a:lnTo>
                  <a:lnTo>
                    <a:pt x="7891" y="2865"/>
                  </a:lnTo>
                  <a:lnTo>
                    <a:pt x="7866" y="2857"/>
                  </a:lnTo>
                  <a:lnTo>
                    <a:pt x="7842" y="2847"/>
                  </a:lnTo>
                  <a:lnTo>
                    <a:pt x="7818" y="2838"/>
                  </a:lnTo>
                  <a:lnTo>
                    <a:pt x="7795" y="2827"/>
                  </a:lnTo>
                  <a:lnTo>
                    <a:pt x="7771" y="2815"/>
                  </a:lnTo>
                  <a:lnTo>
                    <a:pt x="7747" y="2802"/>
                  </a:lnTo>
                  <a:lnTo>
                    <a:pt x="7725" y="2789"/>
                  </a:lnTo>
                  <a:lnTo>
                    <a:pt x="7701" y="2776"/>
                  </a:lnTo>
                  <a:lnTo>
                    <a:pt x="7679" y="2761"/>
                  </a:lnTo>
                  <a:lnTo>
                    <a:pt x="7658" y="2746"/>
                  </a:lnTo>
                  <a:lnTo>
                    <a:pt x="7635" y="2729"/>
                  </a:lnTo>
                  <a:lnTo>
                    <a:pt x="7614" y="2713"/>
                  </a:lnTo>
                  <a:lnTo>
                    <a:pt x="7593" y="2696"/>
                  </a:lnTo>
                  <a:lnTo>
                    <a:pt x="7572" y="2678"/>
                  </a:lnTo>
                  <a:lnTo>
                    <a:pt x="7551" y="2660"/>
                  </a:lnTo>
                  <a:lnTo>
                    <a:pt x="7532" y="2641"/>
                  </a:lnTo>
                  <a:lnTo>
                    <a:pt x="7513" y="2620"/>
                  </a:lnTo>
                  <a:lnTo>
                    <a:pt x="7494" y="2600"/>
                  </a:lnTo>
                  <a:lnTo>
                    <a:pt x="7475" y="2578"/>
                  </a:lnTo>
                  <a:lnTo>
                    <a:pt x="7457" y="2557"/>
                  </a:lnTo>
                  <a:lnTo>
                    <a:pt x="7439" y="2534"/>
                  </a:lnTo>
                  <a:lnTo>
                    <a:pt x="7422" y="2512"/>
                  </a:lnTo>
                  <a:lnTo>
                    <a:pt x="7398" y="2477"/>
                  </a:lnTo>
                  <a:lnTo>
                    <a:pt x="7375" y="2441"/>
                  </a:lnTo>
                  <a:lnTo>
                    <a:pt x="7354" y="2405"/>
                  </a:lnTo>
                  <a:lnTo>
                    <a:pt x="7335" y="2368"/>
                  </a:lnTo>
                  <a:lnTo>
                    <a:pt x="7317" y="2331"/>
                  </a:lnTo>
                  <a:lnTo>
                    <a:pt x="7301" y="2293"/>
                  </a:lnTo>
                  <a:lnTo>
                    <a:pt x="7286" y="2256"/>
                  </a:lnTo>
                  <a:lnTo>
                    <a:pt x="7273" y="2217"/>
                  </a:lnTo>
                  <a:lnTo>
                    <a:pt x="7262" y="2179"/>
                  </a:lnTo>
                  <a:lnTo>
                    <a:pt x="7253" y="2139"/>
                  </a:lnTo>
                  <a:lnTo>
                    <a:pt x="7244" y="2101"/>
                  </a:lnTo>
                  <a:lnTo>
                    <a:pt x="7239" y="2061"/>
                  </a:lnTo>
                  <a:lnTo>
                    <a:pt x="7234" y="2021"/>
                  </a:lnTo>
                  <a:lnTo>
                    <a:pt x="7231" y="1983"/>
                  </a:lnTo>
                  <a:lnTo>
                    <a:pt x="7231" y="1943"/>
                  </a:lnTo>
                  <a:lnTo>
                    <a:pt x="7232" y="1903"/>
                  </a:lnTo>
                  <a:lnTo>
                    <a:pt x="7234" y="1863"/>
                  </a:lnTo>
                  <a:lnTo>
                    <a:pt x="7240" y="1823"/>
                  </a:lnTo>
                  <a:lnTo>
                    <a:pt x="7247" y="1785"/>
                  </a:lnTo>
                  <a:lnTo>
                    <a:pt x="7256" y="1746"/>
                  </a:lnTo>
                  <a:lnTo>
                    <a:pt x="7267" y="1709"/>
                  </a:lnTo>
                  <a:lnTo>
                    <a:pt x="7279" y="1673"/>
                  </a:lnTo>
                  <a:lnTo>
                    <a:pt x="7293" y="1638"/>
                  </a:lnTo>
                  <a:lnTo>
                    <a:pt x="7309" y="1605"/>
                  </a:lnTo>
                  <a:lnTo>
                    <a:pt x="7328" y="1571"/>
                  </a:lnTo>
                  <a:lnTo>
                    <a:pt x="7347" y="1540"/>
                  </a:lnTo>
                  <a:lnTo>
                    <a:pt x="7358" y="1525"/>
                  </a:lnTo>
                  <a:lnTo>
                    <a:pt x="7368" y="1510"/>
                  </a:lnTo>
                  <a:lnTo>
                    <a:pt x="7380" y="1495"/>
                  </a:lnTo>
                  <a:lnTo>
                    <a:pt x="7392" y="1481"/>
                  </a:lnTo>
                  <a:lnTo>
                    <a:pt x="7404" y="1467"/>
                  </a:lnTo>
                  <a:lnTo>
                    <a:pt x="7417" y="1455"/>
                  </a:lnTo>
                  <a:lnTo>
                    <a:pt x="7429" y="1441"/>
                  </a:lnTo>
                  <a:lnTo>
                    <a:pt x="7442" y="1428"/>
                  </a:lnTo>
                  <a:lnTo>
                    <a:pt x="7456" y="1416"/>
                  </a:lnTo>
                  <a:lnTo>
                    <a:pt x="7470" y="1404"/>
                  </a:lnTo>
                  <a:lnTo>
                    <a:pt x="7485" y="1392"/>
                  </a:lnTo>
                  <a:lnTo>
                    <a:pt x="7500" y="1381"/>
                  </a:lnTo>
                  <a:lnTo>
                    <a:pt x="7520" y="1367"/>
                  </a:lnTo>
                  <a:lnTo>
                    <a:pt x="7542" y="1353"/>
                  </a:lnTo>
                  <a:lnTo>
                    <a:pt x="7563" y="1341"/>
                  </a:lnTo>
                  <a:lnTo>
                    <a:pt x="7586" y="1329"/>
                  </a:lnTo>
                  <a:lnTo>
                    <a:pt x="7608" y="1319"/>
                  </a:lnTo>
                  <a:lnTo>
                    <a:pt x="7631" y="1309"/>
                  </a:lnTo>
                  <a:lnTo>
                    <a:pt x="7654" y="1299"/>
                  </a:lnTo>
                  <a:lnTo>
                    <a:pt x="7678" y="1292"/>
                  </a:lnTo>
                  <a:lnTo>
                    <a:pt x="7703" y="1284"/>
                  </a:lnTo>
                  <a:lnTo>
                    <a:pt x="7726" y="1278"/>
                  </a:lnTo>
                  <a:lnTo>
                    <a:pt x="7752" y="1273"/>
                  </a:lnTo>
                  <a:lnTo>
                    <a:pt x="7776" y="1268"/>
                  </a:lnTo>
                  <a:lnTo>
                    <a:pt x="7802" y="1265"/>
                  </a:lnTo>
                  <a:lnTo>
                    <a:pt x="7828" y="1263"/>
                  </a:lnTo>
                  <a:lnTo>
                    <a:pt x="7854" y="1262"/>
                  </a:lnTo>
                  <a:lnTo>
                    <a:pt x="7879" y="1261"/>
                  </a:lnTo>
                  <a:lnTo>
                    <a:pt x="7910" y="1262"/>
                  </a:lnTo>
                  <a:lnTo>
                    <a:pt x="7941" y="1264"/>
                  </a:lnTo>
                  <a:lnTo>
                    <a:pt x="7972" y="1267"/>
                  </a:lnTo>
                  <a:lnTo>
                    <a:pt x="8003" y="1271"/>
                  </a:lnTo>
                  <a:lnTo>
                    <a:pt x="8035" y="1277"/>
                  </a:lnTo>
                  <a:lnTo>
                    <a:pt x="8066" y="1284"/>
                  </a:lnTo>
                  <a:lnTo>
                    <a:pt x="8097" y="1293"/>
                  </a:lnTo>
                  <a:lnTo>
                    <a:pt x="8127" y="1303"/>
                  </a:lnTo>
                  <a:lnTo>
                    <a:pt x="8220" y="1235"/>
                  </a:lnTo>
                  <a:lnTo>
                    <a:pt x="7379" y="78"/>
                  </a:lnTo>
                  <a:lnTo>
                    <a:pt x="7330" y="111"/>
                  </a:lnTo>
                  <a:lnTo>
                    <a:pt x="7281" y="143"/>
                  </a:lnTo>
                  <a:lnTo>
                    <a:pt x="7230" y="176"/>
                  </a:lnTo>
                  <a:lnTo>
                    <a:pt x="7179" y="207"/>
                  </a:lnTo>
                  <a:lnTo>
                    <a:pt x="7127" y="237"/>
                  </a:lnTo>
                  <a:lnTo>
                    <a:pt x="7076" y="267"/>
                  </a:lnTo>
                  <a:lnTo>
                    <a:pt x="7025" y="296"/>
                  </a:lnTo>
                  <a:lnTo>
                    <a:pt x="6971" y="323"/>
                  </a:lnTo>
                  <a:lnTo>
                    <a:pt x="6919" y="351"/>
                  </a:lnTo>
                  <a:lnTo>
                    <a:pt x="6865" y="378"/>
                  </a:lnTo>
                  <a:lnTo>
                    <a:pt x="6811" y="404"/>
                  </a:lnTo>
                  <a:lnTo>
                    <a:pt x="6757" y="429"/>
                  </a:lnTo>
                  <a:lnTo>
                    <a:pt x="6702" y="453"/>
                  </a:lnTo>
                  <a:lnTo>
                    <a:pt x="6646" y="478"/>
                  </a:lnTo>
                  <a:lnTo>
                    <a:pt x="6591" y="500"/>
                  </a:lnTo>
                  <a:lnTo>
                    <a:pt x="6535" y="523"/>
                  </a:lnTo>
                  <a:lnTo>
                    <a:pt x="6479" y="544"/>
                  </a:lnTo>
                  <a:lnTo>
                    <a:pt x="6423" y="564"/>
                  </a:lnTo>
                  <a:lnTo>
                    <a:pt x="6365" y="584"/>
                  </a:lnTo>
                  <a:lnTo>
                    <a:pt x="6308" y="603"/>
                  </a:lnTo>
                  <a:lnTo>
                    <a:pt x="6250" y="621"/>
                  </a:lnTo>
                  <a:lnTo>
                    <a:pt x="6191" y="638"/>
                  </a:lnTo>
                  <a:lnTo>
                    <a:pt x="6133" y="654"/>
                  </a:lnTo>
                  <a:lnTo>
                    <a:pt x="6075" y="670"/>
                  </a:lnTo>
                  <a:lnTo>
                    <a:pt x="6015" y="685"/>
                  </a:lnTo>
                  <a:lnTo>
                    <a:pt x="5956" y="699"/>
                  </a:lnTo>
                  <a:lnTo>
                    <a:pt x="5896" y="712"/>
                  </a:lnTo>
                  <a:lnTo>
                    <a:pt x="5836" y="725"/>
                  </a:lnTo>
                  <a:lnTo>
                    <a:pt x="5775" y="736"/>
                  </a:lnTo>
                  <a:lnTo>
                    <a:pt x="5714" y="747"/>
                  </a:lnTo>
                  <a:lnTo>
                    <a:pt x="5653" y="756"/>
                  </a:lnTo>
                  <a:lnTo>
                    <a:pt x="5592" y="765"/>
                  </a:lnTo>
                  <a:lnTo>
                    <a:pt x="5592" y="802"/>
                  </a:lnTo>
                  <a:lnTo>
                    <a:pt x="5609" y="815"/>
                  </a:lnTo>
                  <a:lnTo>
                    <a:pt x="5626" y="829"/>
                  </a:lnTo>
                  <a:lnTo>
                    <a:pt x="5643" y="843"/>
                  </a:lnTo>
                  <a:lnTo>
                    <a:pt x="5659" y="857"/>
                  </a:lnTo>
                  <a:lnTo>
                    <a:pt x="5675" y="872"/>
                  </a:lnTo>
                  <a:lnTo>
                    <a:pt x="5690" y="886"/>
                  </a:lnTo>
                  <a:lnTo>
                    <a:pt x="5705" y="902"/>
                  </a:lnTo>
                  <a:lnTo>
                    <a:pt x="5719" y="917"/>
                  </a:lnTo>
                  <a:lnTo>
                    <a:pt x="5733" y="933"/>
                  </a:lnTo>
                  <a:lnTo>
                    <a:pt x="5747" y="949"/>
                  </a:lnTo>
                  <a:lnTo>
                    <a:pt x="5760" y="965"/>
                  </a:lnTo>
                  <a:lnTo>
                    <a:pt x="5771" y="982"/>
                  </a:lnTo>
                  <a:lnTo>
                    <a:pt x="5783" y="999"/>
                  </a:lnTo>
                  <a:lnTo>
                    <a:pt x="5794" y="1016"/>
                  </a:lnTo>
                  <a:lnTo>
                    <a:pt x="5805" y="1034"/>
                  </a:lnTo>
                  <a:lnTo>
                    <a:pt x="5814" y="1051"/>
                  </a:lnTo>
                  <a:lnTo>
                    <a:pt x="5824" y="1069"/>
                  </a:lnTo>
                  <a:lnTo>
                    <a:pt x="5833" y="1087"/>
                  </a:lnTo>
                  <a:lnTo>
                    <a:pt x="5841" y="1105"/>
                  </a:lnTo>
                  <a:lnTo>
                    <a:pt x="5849" y="1124"/>
                  </a:lnTo>
                  <a:lnTo>
                    <a:pt x="5856" y="1143"/>
                  </a:lnTo>
                  <a:lnTo>
                    <a:pt x="5863" y="1161"/>
                  </a:lnTo>
                  <a:lnTo>
                    <a:pt x="5868" y="1180"/>
                  </a:lnTo>
                  <a:lnTo>
                    <a:pt x="5873" y="1200"/>
                  </a:lnTo>
                  <a:lnTo>
                    <a:pt x="5879" y="1219"/>
                  </a:lnTo>
                  <a:lnTo>
                    <a:pt x="5883" y="1238"/>
                  </a:lnTo>
                  <a:lnTo>
                    <a:pt x="5886" y="1258"/>
                  </a:lnTo>
                  <a:lnTo>
                    <a:pt x="5889" y="1277"/>
                  </a:lnTo>
                  <a:lnTo>
                    <a:pt x="5891" y="1297"/>
                  </a:lnTo>
                  <a:lnTo>
                    <a:pt x="5893" y="1316"/>
                  </a:lnTo>
                  <a:lnTo>
                    <a:pt x="5894" y="1337"/>
                  </a:lnTo>
                  <a:lnTo>
                    <a:pt x="5894" y="1357"/>
                  </a:lnTo>
                  <a:lnTo>
                    <a:pt x="5893" y="1394"/>
                  </a:lnTo>
                  <a:lnTo>
                    <a:pt x="5889" y="1431"/>
                  </a:lnTo>
                  <a:lnTo>
                    <a:pt x="5883" y="1467"/>
                  </a:lnTo>
                  <a:lnTo>
                    <a:pt x="5875" y="1503"/>
                  </a:lnTo>
                  <a:lnTo>
                    <a:pt x="5866" y="1537"/>
                  </a:lnTo>
                  <a:lnTo>
                    <a:pt x="5854" y="1571"/>
                  </a:lnTo>
                  <a:lnTo>
                    <a:pt x="5840" y="1606"/>
                  </a:lnTo>
                  <a:lnTo>
                    <a:pt x="5824" y="1639"/>
                  </a:lnTo>
                  <a:lnTo>
                    <a:pt x="5807" y="1670"/>
                  </a:lnTo>
                  <a:lnTo>
                    <a:pt x="5788" y="1702"/>
                  </a:lnTo>
                  <a:lnTo>
                    <a:pt x="5767" y="1732"/>
                  </a:lnTo>
                  <a:lnTo>
                    <a:pt x="5745" y="1761"/>
                  </a:lnTo>
                  <a:lnTo>
                    <a:pt x="5720" y="1790"/>
                  </a:lnTo>
                  <a:lnTo>
                    <a:pt x="5694" y="1817"/>
                  </a:lnTo>
                  <a:lnTo>
                    <a:pt x="5667" y="1844"/>
                  </a:lnTo>
                  <a:lnTo>
                    <a:pt x="5639" y="1868"/>
                  </a:lnTo>
                  <a:lnTo>
                    <a:pt x="5608" y="1893"/>
                  </a:lnTo>
                  <a:lnTo>
                    <a:pt x="5577" y="1915"/>
                  </a:lnTo>
                  <a:lnTo>
                    <a:pt x="5543" y="1937"/>
                  </a:lnTo>
                  <a:lnTo>
                    <a:pt x="5510" y="1957"/>
                  </a:lnTo>
                  <a:lnTo>
                    <a:pt x="5475" y="1976"/>
                  </a:lnTo>
                  <a:lnTo>
                    <a:pt x="5438" y="1993"/>
                  </a:lnTo>
                  <a:lnTo>
                    <a:pt x="5401" y="2010"/>
                  </a:lnTo>
                  <a:lnTo>
                    <a:pt x="5362" y="2023"/>
                  </a:lnTo>
                  <a:lnTo>
                    <a:pt x="5324" y="2036"/>
                  </a:lnTo>
                  <a:lnTo>
                    <a:pt x="5283" y="2048"/>
                  </a:lnTo>
                  <a:lnTo>
                    <a:pt x="5242" y="2058"/>
                  </a:lnTo>
                  <a:lnTo>
                    <a:pt x="5201" y="2066"/>
                  </a:lnTo>
                  <a:lnTo>
                    <a:pt x="5158" y="2073"/>
                  </a:lnTo>
                  <a:lnTo>
                    <a:pt x="5115" y="2077"/>
                  </a:lnTo>
                  <a:lnTo>
                    <a:pt x="5071" y="2080"/>
                  </a:lnTo>
                  <a:lnTo>
                    <a:pt x="5027" y="2081"/>
                  </a:lnTo>
                  <a:lnTo>
                    <a:pt x="5022" y="2081"/>
                  </a:lnTo>
                  <a:lnTo>
                    <a:pt x="4978" y="2080"/>
                  </a:lnTo>
                  <a:lnTo>
                    <a:pt x="4933" y="2077"/>
                  </a:lnTo>
                  <a:lnTo>
                    <a:pt x="4890" y="2072"/>
                  </a:lnTo>
                  <a:lnTo>
                    <a:pt x="4847" y="2065"/>
                  </a:lnTo>
                  <a:lnTo>
                    <a:pt x="4805" y="2057"/>
                  </a:lnTo>
                  <a:lnTo>
                    <a:pt x="4764" y="2047"/>
                  </a:lnTo>
                  <a:lnTo>
                    <a:pt x="4724" y="2035"/>
                  </a:lnTo>
                  <a:lnTo>
                    <a:pt x="4684" y="2022"/>
                  </a:lnTo>
                  <a:lnTo>
                    <a:pt x="4646" y="2007"/>
                  </a:lnTo>
                  <a:lnTo>
                    <a:pt x="4608" y="1991"/>
                  </a:lnTo>
                  <a:lnTo>
                    <a:pt x="4572" y="1973"/>
                  </a:lnTo>
                  <a:lnTo>
                    <a:pt x="4538" y="1954"/>
                  </a:lnTo>
                  <a:lnTo>
                    <a:pt x="4503" y="1933"/>
                  </a:lnTo>
                  <a:lnTo>
                    <a:pt x="4470" y="1912"/>
                  </a:lnTo>
                  <a:lnTo>
                    <a:pt x="4439" y="1888"/>
                  </a:lnTo>
                  <a:lnTo>
                    <a:pt x="4409" y="1865"/>
                  </a:lnTo>
                  <a:lnTo>
                    <a:pt x="4380" y="1839"/>
                  </a:lnTo>
                  <a:lnTo>
                    <a:pt x="4353" y="1812"/>
                  </a:lnTo>
                  <a:lnTo>
                    <a:pt x="4328" y="1786"/>
                  </a:lnTo>
                  <a:lnTo>
                    <a:pt x="4303" y="1757"/>
                  </a:lnTo>
                  <a:lnTo>
                    <a:pt x="4281" y="1727"/>
                  </a:lnTo>
                  <a:lnTo>
                    <a:pt x="4260" y="1697"/>
                  </a:lnTo>
                  <a:lnTo>
                    <a:pt x="4241" y="1665"/>
                  </a:lnTo>
                  <a:lnTo>
                    <a:pt x="4224" y="1632"/>
                  </a:lnTo>
                  <a:lnTo>
                    <a:pt x="4208" y="1599"/>
                  </a:lnTo>
                  <a:lnTo>
                    <a:pt x="4195" y="1566"/>
                  </a:lnTo>
                  <a:lnTo>
                    <a:pt x="4183" y="1531"/>
                  </a:lnTo>
                  <a:lnTo>
                    <a:pt x="4174" y="1496"/>
                  </a:lnTo>
                  <a:lnTo>
                    <a:pt x="4166" y="1460"/>
                  </a:lnTo>
                  <a:lnTo>
                    <a:pt x="4161" y="1424"/>
                  </a:lnTo>
                  <a:lnTo>
                    <a:pt x="4157" y="1387"/>
                  </a:lnTo>
                  <a:lnTo>
                    <a:pt x="4156" y="1350"/>
                  </a:lnTo>
                  <a:lnTo>
                    <a:pt x="4157" y="1329"/>
                  </a:lnTo>
                  <a:lnTo>
                    <a:pt x="4159" y="1309"/>
                  </a:lnTo>
                  <a:lnTo>
                    <a:pt x="4160" y="1290"/>
                  </a:lnTo>
                  <a:lnTo>
                    <a:pt x="4162" y="1269"/>
                  </a:lnTo>
                  <a:lnTo>
                    <a:pt x="4165" y="1250"/>
                  </a:lnTo>
                  <a:lnTo>
                    <a:pt x="4169" y="1231"/>
                  </a:lnTo>
                  <a:lnTo>
                    <a:pt x="4172" y="1211"/>
                  </a:lnTo>
                  <a:lnTo>
                    <a:pt x="4178" y="1192"/>
                  </a:lnTo>
                  <a:lnTo>
                    <a:pt x="4183" y="1173"/>
                  </a:lnTo>
                  <a:lnTo>
                    <a:pt x="4190" y="1154"/>
                  </a:lnTo>
                  <a:lnTo>
                    <a:pt x="4196" y="1135"/>
                  </a:lnTo>
                  <a:lnTo>
                    <a:pt x="4204" y="1116"/>
                  </a:lnTo>
                  <a:lnTo>
                    <a:pt x="4211" y="1098"/>
                  </a:lnTo>
                  <a:lnTo>
                    <a:pt x="4220" y="1080"/>
                  </a:lnTo>
                  <a:lnTo>
                    <a:pt x="4228" y="1063"/>
                  </a:lnTo>
                  <a:lnTo>
                    <a:pt x="4238" y="1044"/>
                  </a:lnTo>
                  <a:lnTo>
                    <a:pt x="4249" y="1027"/>
                  </a:lnTo>
                  <a:lnTo>
                    <a:pt x="4259" y="1009"/>
                  </a:lnTo>
                  <a:lnTo>
                    <a:pt x="4270" y="992"/>
                  </a:lnTo>
                  <a:lnTo>
                    <a:pt x="4282" y="976"/>
                  </a:lnTo>
                  <a:lnTo>
                    <a:pt x="4295" y="959"/>
                  </a:lnTo>
                  <a:lnTo>
                    <a:pt x="4307" y="943"/>
                  </a:lnTo>
                  <a:lnTo>
                    <a:pt x="4320" y="926"/>
                  </a:lnTo>
                  <a:lnTo>
                    <a:pt x="4334" y="911"/>
                  </a:lnTo>
                  <a:lnTo>
                    <a:pt x="4349" y="895"/>
                  </a:lnTo>
                  <a:lnTo>
                    <a:pt x="4364" y="880"/>
                  </a:lnTo>
                  <a:lnTo>
                    <a:pt x="4379" y="865"/>
                  </a:lnTo>
                  <a:lnTo>
                    <a:pt x="4395" y="852"/>
                  </a:lnTo>
                  <a:lnTo>
                    <a:pt x="4411" y="838"/>
                  </a:lnTo>
                  <a:lnTo>
                    <a:pt x="4428" y="824"/>
                  </a:lnTo>
                  <a:lnTo>
                    <a:pt x="4446" y="811"/>
                  </a:lnTo>
                  <a:lnTo>
                    <a:pt x="4464" y="797"/>
                  </a:lnTo>
                  <a:lnTo>
                    <a:pt x="4464" y="766"/>
                  </a:lnTo>
                  <a:lnTo>
                    <a:pt x="4397" y="756"/>
                  </a:lnTo>
                  <a:lnTo>
                    <a:pt x="4332" y="747"/>
                  </a:lnTo>
                  <a:lnTo>
                    <a:pt x="4267" y="735"/>
                  </a:lnTo>
                  <a:lnTo>
                    <a:pt x="4201" y="722"/>
                  </a:lnTo>
                  <a:lnTo>
                    <a:pt x="4137" y="709"/>
                  </a:lnTo>
                  <a:lnTo>
                    <a:pt x="4073" y="694"/>
                  </a:lnTo>
                  <a:lnTo>
                    <a:pt x="4009" y="679"/>
                  </a:lnTo>
                  <a:lnTo>
                    <a:pt x="3945" y="663"/>
                  </a:lnTo>
                  <a:lnTo>
                    <a:pt x="3882" y="646"/>
                  </a:lnTo>
                  <a:lnTo>
                    <a:pt x="3820" y="627"/>
                  </a:lnTo>
                  <a:lnTo>
                    <a:pt x="3757" y="607"/>
                  </a:lnTo>
                  <a:lnTo>
                    <a:pt x="3696" y="588"/>
                  </a:lnTo>
                  <a:lnTo>
                    <a:pt x="3634" y="567"/>
                  </a:lnTo>
                  <a:lnTo>
                    <a:pt x="3573" y="544"/>
                  </a:lnTo>
                  <a:lnTo>
                    <a:pt x="3513" y="522"/>
                  </a:lnTo>
                  <a:lnTo>
                    <a:pt x="3453" y="498"/>
                  </a:lnTo>
                  <a:lnTo>
                    <a:pt x="3393" y="473"/>
                  </a:lnTo>
                  <a:lnTo>
                    <a:pt x="3334" y="448"/>
                  </a:lnTo>
                  <a:lnTo>
                    <a:pt x="3275" y="421"/>
                  </a:lnTo>
                  <a:lnTo>
                    <a:pt x="3216" y="393"/>
                  </a:lnTo>
                  <a:lnTo>
                    <a:pt x="3159" y="365"/>
                  </a:lnTo>
                  <a:lnTo>
                    <a:pt x="3101" y="336"/>
                  </a:lnTo>
                  <a:lnTo>
                    <a:pt x="3045" y="306"/>
                  </a:lnTo>
                  <a:lnTo>
                    <a:pt x="2989" y="275"/>
                  </a:lnTo>
                  <a:lnTo>
                    <a:pt x="2933" y="243"/>
                  </a:lnTo>
                  <a:lnTo>
                    <a:pt x="2878" y="211"/>
                  </a:lnTo>
                  <a:lnTo>
                    <a:pt x="2823" y="178"/>
                  </a:lnTo>
                  <a:lnTo>
                    <a:pt x="2769" y="143"/>
                  </a:lnTo>
                  <a:lnTo>
                    <a:pt x="2716" y="109"/>
                  </a:lnTo>
                  <a:lnTo>
                    <a:pt x="2662" y="73"/>
                  </a:lnTo>
                  <a:lnTo>
                    <a:pt x="2611" y="36"/>
                  </a:lnTo>
                  <a:lnTo>
                    <a:pt x="2558" y="0"/>
                  </a:lnTo>
                  <a:lnTo>
                    <a:pt x="1637" y="1268"/>
                  </a:lnTo>
                  <a:lnTo>
                    <a:pt x="1377" y="1079"/>
                  </a:lnTo>
                  <a:lnTo>
                    <a:pt x="1380" y="1039"/>
                  </a:lnTo>
                  <a:lnTo>
                    <a:pt x="1381" y="999"/>
                  </a:lnTo>
                  <a:lnTo>
                    <a:pt x="1380" y="980"/>
                  </a:lnTo>
                  <a:lnTo>
                    <a:pt x="1379" y="961"/>
                  </a:lnTo>
                  <a:lnTo>
                    <a:pt x="1378" y="941"/>
                  </a:lnTo>
                  <a:lnTo>
                    <a:pt x="1376" y="923"/>
                  </a:lnTo>
                  <a:lnTo>
                    <a:pt x="1374" y="904"/>
                  </a:lnTo>
                  <a:lnTo>
                    <a:pt x="1371" y="886"/>
                  </a:lnTo>
                  <a:lnTo>
                    <a:pt x="1368" y="867"/>
                  </a:lnTo>
                  <a:lnTo>
                    <a:pt x="1363" y="848"/>
                  </a:lnTo>
                  <a:lnTo>
                    <a:pt x="1358" y="831"/>
                  </a:lnTo>
                  <a:lnTo>
                    <a:pt x="1354" y="813"/>
                  </a:lnTo>
                  <a:lnTo>
                    <a:pt x="1347" y="796"/>
                  </a:lnTo>
                  <a:lnTo>
                    <a:pt x="1341" y="779"/>
                  </a:lnTo>
                  <a:lnTo>
                    <a:pt x="1334" y="762"/>
                  </a:lnTo>
                  <a:lnTo>
                    <a:pt x="1327" y="744"/>
                  </a:lnTo>
                  <a:lnTo>
                    <a:pt x="1319" y="728"/>
                  </a:lnTo>
                  <a:lnTo>
                    <a:pt x="1311" y="712"/>
                  </a:lnTo>
                  <a:lnTo>
                    <a:pt x="1302" y="697"/>
                  </a:lnTo>
                  <a:lnTo>
                    <a:pt x="1293" y="681"/>
                  </a:lnTo>
                  <a:lnTo>
                    <a:pt x="1283" y="666"/>
                  </a:lnTo>
                  <a:lnTo>
                    <a:pt x="1272" y="652"/>
                  </a:lnTo>
                  <a:lnTo>
                    <a:pt x="1262" y="638"/>
                  </a:lnTo>
                  <a:lnTo>
                    <a:pt x="1250" y="624"/>
                  </a:lnTo>
                  <a:lnTo>
                    <a:pt x="1237" y="610"/>
                  </a:lnTo>
                  <a:lnTo>
                    <a:pt x="1225" y="598"/>
                  </a:lnTo>
                  <a:lnTo>
                    <a:pt x="1211" y="585"/>
                  </a:lnTo>
                  <a:lnTo>
                    <a:pt x="1198" y="573"/>
                  </a:lnTo>
                  <a:lnTo>
                    <a:pt x="1183" y="561"/>
                  </a:lnTo>
                  <a:lnTo>
                    <a:pt x="1169" y="550"/>
                  </a:lnTo>
                  <a:lnTo>
                    <a:pt x="1144" y="533"/>
                  </a:lnTo>
                  <a:lnTo>
                    <a:pt x="1118" y="518"/>
                  </a:lnTo>
                  <a:lnTo>
                    <a:pt x="1091" y="504"/>
                  </a:lnTo>
                  <a:lnTo>
                    <a:pt x="1064" y="493"/>
                  </a:lnTo>
                  <a:lnTo>
                    <a:pt x="1037" y="482"/>
                  </a:lnTo>
                  <a:lnTo>
                    <a:pt x="1008" y="473"/>
                  </a:lnTo>
                  <a:lnTo>
                    <a:pt x="979" y="467"/>
                  </a:lnTo>
                  <a:lnTo>
                    <a:pt x="950" y="462"/>
                  </a:lnTo>
                  <a:lnTo>
                    <a:pt x="920" y="458"/>
                  </a:lnTo>
                  <a:lnTo>
                    <a:pt x="890" y="456"/>
                  </a:lnTo>
                  <a:lnTo>
                    <a:pt x="859" y="456"/>
                  </a:lnTo>
                  <a:lnTo>
                    <a:pt x="829" y="457"/>
                  </a:lnTo>
                  <a:lnTo>
                    <a:pt x="798" y="460"/>
                  </a:lnTo>
                  <a:lnTo>
                    <a:pt x="767" y="465"/>
                  </a:lnTo>
                  <a:lnTo>
                    <a:pt x="737" y="471"/>
                  </a:lnTo>
                  <a:lnTo>
                    <a:pt x="706" y="479"/>
                  </a:lnTo>
                  <a:lnTo>
                    <a:pt x="675" y="487"/>
                  </a:lnTo>
                  <a:lnTo>
                    <a:pt x="645" y="498"/>
                  </a:lnTo>
                  <a:lnTo>
                    <a:pt x="614" y="510"/>
                  </a:lnTo>
                  <a:lnTo>
                    <a:pt x="584" y="524"/>
                  </a:lnTo>
                  <a:lnTo>
                    <a:pt x="554" y="539"/>
                  </a:lnTo>
                  <a:lnTo>
                    <a:pt x="525" y="555"/>
                  </a:lnTo>
                  <a:lnTo>
                    <a:pt x="495" y="573"/>
                  </a:lnTo>
                  <a:lnTo>
                    <a:pt x="467" y="592"/>
                  </a:lnTo>
                  <a:lnTo>
                    <a:pt x="438" y="613"/>
                  </a:lnTo>
                  <a:lnTo>
                    <a:pt x="411" y="635"/>
                  </a:lnTo>
                  <a:lnTo>
                    <a:pt x="384" y="659"/>
                  </a:lnTo>
                  <a:lnTo>
                    <a:pt x="358" y="683"/>
                  </a:lnTo>
                  <a:lnTo>
                    <a:pt x="333" y="709"/>
                  </a:lnTo>
                  <a:lnTo>
                    <a:pt x="308" y="737"/>
                  </a:lnTo>
                  <a:lnTo>
                    <a:pt x="285" y="766"/>
                  </a:lnTo>
                  <a:lnTo>
                    <a:pt x="261" y="796"/>
                  </a:lnTo>
                  <a:lnTo>
                    <a:pt x="240" y="826"/>
                  </a:lnTo>
                  <a:lnTo>
                    <a:pt x="220" y="858"/>
                  </a:lnTo>
                  <a:lnTo>
                    <a:pt x="201" y="889"/>
                  </a:lnTo>
                  <a:lnTo>
                    <a:pt x="185" y="921"/>
                  </a:lnTo>
                  <a:lnTo>
                    <a:pt x="169" y="954"/>
                  </a:lnTo>
                  <a:lnTo>
                    <a:pt x="155" y="986"/>
                  </a:lnTo>
                  <a:lnTo>
                    <a:pt x="142" y="1020"/>
                  </a:lnTo>
                  <a:lnTo>
                    <a:pt x="132" y="1053"/>
                  </a:lnTo>
                  <a:lnTo>
                    <a:pt x="122" y="1086"/>
                  </a:lnTo>
                  <a:lnTo>
                    <a:pt x="114" y="1119"/>
                  </a:lnTo>
                  <a:lnTo>
                    <a:pt x="108" y="1153"/>
                  </a:lnTo>
                  <a:lnTo>
                    <a:pt x="103" y="1186"/>
                  </a:lnTo>
                  <a:lnTo>
                    <a:pt x="99" y="1218"/>
                  </a:lnTo>
                  <a:lnTo>
                    <a:pt x="97" y="1251"/>
                  </a:lnTo>
                  <a:lnTo>
                    <a:pt x="96" y="1283"/>
                  </a:lnTo>
                  <a:lnTo>
                    <a:pt x="97" y="1315"/>
                  </a:lnTo>
                  <a:lnTo>
                    <a:pt x="99" y="1348"/>
                  </a:lnTo>
                  <a:lnTo>
                    <a:pt x="104" y="1379"/>
                  </a:lnTo>
                  <a:lnTo>
                    <a:pt x="109" y="1409"/>
                  </a:lnTo>
                  <a:lnTo>
                    <a:pt x="116" y="1439"/>
                  </a:lnTo>
                  <a:lnTo>
                    <a:pt x="124" y="1469"/>
                  </a:lnTo>
                  <a:lnTo>
                    <a:pt x="134" y="1497"/>
                  </a:lnTo>
                  <a:lnTo>
                    <a:pt x="144" y="1525"/>
                  </a:lnTo>
                  <a:lnTo>
                    <a:pt x="157" y="1552"/>
                  </a:lnTo>
                  <a:lnTo>
                    <a:pt x="171" y="1579"/>
                  </a:lnTo>
                  <a:lnTo>
                    <a:pt x="186" y="1605"/>
                  </a:lnTo>
                  <a:lnTo>
                    <a:pt x="203" y="1629"/>
                  </a:lnTo>
                  <a:lnTo>
                    <a:pt x="222" y="1652"/>
                  </a:lnTo>
                  <a:lnTo>
                    <a:pt x="242" y="1674"/>
                  </a:lnTo>
                  <a:lnTo>
                    <a:pt x="262" y="1696"/>
                  </a:lnTo>
                  <a:lnTo>
                    <a:pt x="285" y="1716"/>
                  </a:lnTo>
                  <a:lnTo>
                    <a:pt x="309" y="1734"/>
                  </a:lnTo>
                  <a:lnTo>
                    <a:pt x="324" y="1745"/>
                  </a:lnTo>
                  <a:lnTo>
                    <a:pt x="339" y="1755"/>
                  </a:lnTo>
                  <a:lnTo>
                    <a:pt x="355" y="1764"/>
                  </a:lnTo>
                  <a:lnTo>
                    <a:pt x="372" y="1773"/>
                  </a:lnTo>
                  <a:lnTo>
                    <a:pt x="388" y="1780"/>
                  </a:lnTo>
                  <a:lnTo>
                    <a:pt x="404" y="1788"/>
                  </a:lnTo>
                  <a:lnTo>
                    <a:pt x="421" y="1794"/>
                  </a:lnTo>
                  <a:lnTo>
                    <a:pt x="438" y="1801"/>
                  </a:lnTo>
                  <a:lnTo>
                    <a:pt x="455" y="1806"/>
                  </a:lnTo>
                  <a:lnTo>
                    <a:pt x="472" y="1811"/>
                  </a:lnTo>
                  <a:lnTo>
                    <a:pt x="489" y="1816"/>
                  </a:lnTo>
                  <a:lnTo>
                    <a:pt x="508" y="1819"/>
                  </a:lnTo>
                  <a:lnTo>
                    <a:pt x="525" y="1822"/>
                  </a:lnTo>
                  <a:lnTo>
                    <a:pt x="543" y="1824"/>
                  </a:lnTo>
                  <a:lnTo>
                    <a:pt x="561" y="1826"/>
                  </a:lnTo>
                  <a:lnTo>
                    <a:pt x="579" y="1827"/>
                  </a:lnTo>
                  <a:lnTo>
                    <a:pt x="597" y="1829"/>
                  </a:lnTo>
                  <a:lnTo>
                    <a:pt x="616" y="1829"/>
                  </a:lnTo>
                  <a:lnTo>
                    <a:pt x="634" y="1827"/>
                  </a:lnTo>
                  <a:lnTo>
                    <a:pt x="653" y="1826"/>
                  </a:lnTo>
                  <a:lnTo>
                    <a:pt x="671" y="1825"/>
                  </a:lnTo>
                  <a:lnTo>
                    <a:pt x="690" y="1822"/>
                  </a:lnTo>
                  <a:lnTo>
                    <a:pt x="709" y="1820"/>
                  </a:lnTo>
                  <a:lnTo>
                    <a:pt x="727" y="1817"/>
                  </a:lnTo>
                  <a:lnTo>
                    <a:pt x="746" y="1812"/>
                  </a:lnTo>
                  <a:lnTo>
                    <a:pt x="765" y="1808"/>
                  </a:lnTo>
                  <a:lnTo>
                    <a:pt x="784" y="1803"/>
                  </a:lnTo>
                  <a:lnTo>
                    <a:pt x="802" y="1797"/>
                  </a:lnTo>
                  <a:lnTo>
                    <a:pt x="838" y="1785"/>
                  </a:lnTo>
                  <a:lnTo>
                    <a:pt x="876" y="1770"/>
                  </a:lnTo>
                  <a:lnTo>
                    <a:pt x="1136" y="1958"/>
                  </a:lnTo>
                  <a:lnTo>
                    <a:pt x="0" y="3522"/>
                  </a:lnTo>
                  <a:lnTo>
                    <a:pt x="285" y="3721"/>
                  </a:lnTo>
                  <a:lnTo>
                    <a:pt x="575" y="3909"/>
                  </a:lnTo>
                  <a:lnTo>
                    <a:pt x="871" y="4082"/>
                  </a:lnTo>
                  <a:lnTo>
                    <a:pt x="1169" y="4243"/>
                  </a:lnTo>
                  <a:lnTo>
                    <a:pt x="1471" y="4392"/>
                  </a:lnTo>
                  <a:lnTo>
                    <a:pt x="1778" y="4528"/>
                  </a:lnTo>
                  <a:lnTo>
                    <a:pt x="2087" y="4651"/>
                  </a:lnTo>
                  <a:lnTo>
                    <a:pt x="2399" y="4762"/>
                  </a:lnTo>
                  <a:lnTo>
                    <a:pt x="2714" y="4859"/>
                  </a:lnTo>
                  <a:lnTo>
                    <a:pt x="3031" y="4944"/>
                  </a:lnTo>
                  <a:lnTo>
                    <a:pt x="3349" y="5017"/>
                  </a:lnTo>
                  <a:lnTo>
                    <a:pt x="3670" y="5077"/>
                  </a:lnTo>
                  <a:lnTo>
                    <a:pt x="3991" y="5123"/>
                  </a:lnTo>
                  <a:lnTo>
                    <a:pt x="4314" y="5157"/>
                  </a:lnTo>
                  <a:lnTo>
                    <a:pt x="4637" y="5179"/>
                  </a:lnTo>
                  <a:lnTo>
                    <a:pt x="4962" y="5188"/>
                  </a:lnTo>
                  <a:lnTo>
                    <a:pt x="5285" y="5184"/>
                  </a:lnTo>
                  <a:lnTo>
                    <a:pt x="5609" y="5168"/>
                  </a:lnTo>
                  <a:lnTo>
                    <a:pt x="5932" y="5138"/>
                  </a:lnTo>
                  <a:lnTo>
                    <a:pt x="6255" y="5096"/>
                  </a:lnTo>
                  <a:lnTo>
                    <a:pt x="6575" y="5041"/>
                  </a:lnTo>
                  <a:lnTo>
                    <a:pt x="6895" y="4974"/>
                  </a:lnTo>
                  <a:lnTo>
                    <a:pt x="7212" y="4894"/>
                  </a:lnTo>
                  <a:lnTo>
                    <a:pt x="7528" y="4801"/>
                  </a:lnTo>
                  <a:lnTo>
                    <a:pt x="7841" y="4696"/>
                  </a:lnTo>
                  <a:lnTo>
                    <a:pt x="8151" y="4577"/>
                  </a:lnTo>
                  <a:lnTo>
                    <a:pt x="8459" y="4447"/>
                  </a:lnTo>
                  <a:lnTo>
                    <a:pt x="8763" y="4303"/>
                  </a:lnTo>
                  <a:lnTo>
                    <a:pt x="9063" y="4147"/>
                  </a:lnTo>
                  <a:lnTo>
                    <a:pt x="9359" y="3979"/>
                  </a:lnTo>
                  <a:lnTo>
                    <a:pt x="9652" y="3796"/>
                  </a:lnTo>
                  <a:lnTo>
                    <a:pt x="9939" y="3603"/>
                  </a:lnTo>
                  <a:lnTo>
                    <a:pt x="8883" y="2148"/>
                  </a:lnTo>
                  <a:lnTo>
                    <a:pt x="8790" y="2215"/>
                  </a:lnTo>
                  <a:close/>
                </a:path>
              </a:pathLst>
            </a:custGeom>
            <a:solidFill>
              <a:srgbClr val="FBAF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112" name="Freeform 8">
              <a:extLst>
                <a:ext uri="{FF2B5EF4-FFF2-40B4-BE49-F238E27FC236}">
                  <a16:creationId xmlns:a16="http://schemas.microsoft.com/office/drawing/2014/main" id="{78ECABAE-ECAC-4686-8E6C-09A4C73077D3}"/>
                </a:ext>
              </a:extLst>
            </p:cNvPr>
            <p:cNvSpPr>
              <a:spLocks/>
            </p:cNvSpPr>
            <p:nvPr/>
          </p:nvSpPr>
          <p:spPr bwMode="auto">
            <a:xfrm>
              <a:off x="2295526" y="4394201"/>
              <a:ext cx="706438" cy="1069975"/>
            </a:xfrm>
            <a:custGeom>
              <a:avLst/>
              <a:gdLst>
                <a:gd name="T0" fmla="*/ 4240 w 6225"/>
                <a:gd name="T1" fmla="*/ 705 h 9430"/>
                <a:gd name="T2" fmla="*/ 4383 w 6225"/>
                <a:gd name="T3" fmla="*/ 791 h 9430"/>
                <a:gd name="T4" fmla="*/ 4497 w 6225"/>
                <a:gd name="T5" fmla="*/ 905 h 9430"/>
                <a:gd name="T6" fmla="*/ 4579 w 6225"/>
                <a:gd name="T7" fmla="*/ 1041 h 9430"/>
                <a:gd name="T8" fmla="*/ 4623 w 6225"/>
                <a:gd name="T9" fmla="*/ 1187 h 9430"/>
                <a:gd name="T10" fmla="*/ 4628 w 6225"/>
                <a:gd name="T11" fmla="*/ 1353 h 9430"/>
                <a:gd name="T12" fmla="*/ 4532 w 6225"/>
                <a:gd name="T13" fmla="*/ 1643 h 9430"/>
                <a:gd name="T14" fmla="*/ 4324 w 6225"/>
                <a:gd name="T15" fmla="*/ 1882 h 9430"/>
                <a:gd name="T16" fmla="*/ 4039 w 6225"/>
                <a:gd name="T17" fmla="*/ 2044 h 9430"/>
                <a:gd name="T18" fmla="*/ 3723 w 6225"/>
                <a:gd name="T19" fmla="*/ 2107 h 9430"/>
                <a:gd name="T20" fmla="*/ 3523 w 6225"/>
                <a:gd name="T21" fmla="*/ 2095 h 9430"/>
                <a:gd name="T22" fmla="*/ 3294 w 6225"/>
                <a:gd name="T23" fmla="*/ 2021 h 9430"/>
                <a:gd name="T24" fmla="*/ 3108 w 6225"/>
                <a:gd name="T25" fmla="*/ 1892 h 9430"/>
                <a:gd name="T26" fmla="*/ 2980 w 6225"/>
                <a:gd name="T27" fmla="*/ 1712 h 9430"/>
                <a:gd name="T28" fmla="*/ 2925 w 6225"/>
                <a:gd name="T29" fmla="*/ 1537 h 9430"/>
                <a:gd name="T30" fmla="*/ 2921 w 6225"/>
                <a:gd name="T31" fmla="*/ 1379 h 9430"/>
                <a:gd name="T32" fmla="*/ 2956 w 6225"/>
                <a:gd name="T33" fmla="*/ 1220 h 9430"/>
                <a:gd name="T34" fmla="*/ 3030 w 6225"/>
                <a:gd name="T35" fmla="*/ 1068 h 9430"/>
                <a:gd name="T36" fmla="*/ 1728 w 6225"/>
                <a:gd name="T37" fmla="*/ 1564 h 9430"/>
                <a:gd name="T38" fmla="*/ 1823 w 6225"/>
                <a:gd name="T39" fmla="*/ 2149 h 9430"/>
                <a:gd name="T40" fmla="*/ 1832 w 6225"/>
                <a:gd name="T41" fmla="*/ 2790 h 9430"/>
                <a:gd name="T42" fmla="*/ 1891 w 6225"/>
                <a:gd name="T43" fmla="*/ 3202 h 9430"/>
                <a:gd name="T44" fmla="*/ 2103 w 6225"/>
                <a:gd name="T45" fmla="*/ 3110 h 9430"/>
                <a:gd name="T46" fmla="*/ 2317 w 6225"/>
                <a:gd name="T47" fmla="*/ 3090 h 9430"/>
                <a:gd name="T48" fmla="*/ 2497 w 6225"/>
                <a:gd name="T49" fmla="*/ 3132 h 9430"/>
                <a:gd name="T50" fmla="*/ 2628 w 6225"/>
                <a:gd name="T51" fmla="*/ 3203 h 9430"/>
                <a:gd name="T52" fmla="*/ 2806 w 6225"/>
                <a:gd name="T53" fmla="*/ 3393 h 9430"/>
                <a:gd name="T54" fmla="*/ 2919 w 6225"/>
                <a:gd name="T55" fmla="*/ 3687 h 9430"/>
                <a:gd name="T56" fmla="*/ 2921 w 6225"/>
                <a:gd name="T57" fmla="*/ 4010 h 9430"/>
                <a:gd name="T58" fmla="*/ 2827 w 6225"/>
                <a:gd name="T59" fmla="*/ 4305 h 9430"/>
                <a:gd name="T60" fmla="*/ 2671 w 6225"/>
                <a:gd name="T61" fmla="*/ 4534 h 9430"/>
                <a:gd name="T62" fmla="*/ 2469 w 6225"/>
                <a:gd name="T63" fmla="*/ 4699 h 9430"/>
                <a:gd name="T64" fmla="*/ 2237 w 6225"/>
                <a:gd name="T65" fmla="*/ 4789 h 9430"/>
                <a:gd name="T66" fmla="*/ 2015 w 6225"/>
                <a:gd name="T67" fmla="*/ 4793 h 9430"/>
                <a:gd name="T68" fmla="*/ 1845 w 6225"/>
                <a:gd name="T69" fmla="*/ 4740 h 9430"/>
                <a:gd name="T70" fmla="*/ 1712 w 6225"/>
                <a:gd name="T71" fmla="*/ 4653 h 9430"/>
                <a:gd name="T72" fmla="*/ 1601 w 6225"/>
                <a:gd name="T73" fmla="*/ 4534 h 9430"/>
                <a:gd name="T74" fmla="*/ 1519 w 6225"/>
                <a:gd name="T75" fmla="*/ 4389 h 9430"/>
                <a:gd name="T76" fmla="*/ 1361 w 6225"/>
                <a:gd name="T77" fmla="*/ 4472 h 9430"/>
                <a:gd name="T78" fmla="*/ 1086 w 6225"/>
                <a:gd name="T79" fmla="*/ 4924 h 9430"/>
                <a:gd name="T80" fmla="*/ 758 w 6225"/>
                <a:gd name="T81" fmla="*/ 5336 h 9430"/>
                <a:gd name="T82" fmla="*/ 382 w 6225"/>
                <a:gd name="T83" fmla="*/ 5703 h 9430"/>
                <a:gd name="T84" fmla="*/ 743 w 6225"/>
                <a:gd name="T85" fmla="*/ 7350 h 9430"/>
                <a:gd name="T86" fmla="*/ 574 w 6225"/>
                <a:gd name="T87" fmla="*/ 7309 h 9430"/>
                <a:gd name="T88" fmla="*/ 429 w 6225"/>
                <a:gd name="T89" fmla="*/ 7312 h 9430"/>
                <a:gd name="T90" fmla="*/ 291 w 6225"/>
                <a:gd name="T91" fmla="*/ 7354 h 9430"/>
                <a:gd name="T92" fmla="*/ 145 w 6225"/>
                <a:gd name="T93" fmla="*/ 7460 h 9430"/>
                <a:gd name="T94" fmla="*/ 27 w 6225"/>
                <a:gd name="T95" fmla="*/ 7666 h 9430"/>
                <a:gd name="T96" fmla="*/ 2 w 6225"/>
                <a:gd name="T97" fmla="*/ 7915 h 9430"/>
                <a:gd name="T98" fmla="*/ 72 w 6225"/>
                <a:gd name="T99" fmla="*/ 8180 h 9430"/>
                <a:gd name="T100" fmla="*/ 236 w 6225"/>
                <a:gd name="T101" fmla="*/ 8425 h 9430"/>
                <a:gd name="T102" fmla="*/ 457 w 6225"/>
                <a:gd name="T103" fmla="*/ 8596 h 9430"/>
                <a:gd name="T104" fmla="*/ 702 w 6225"/>
                <a:gd name="T105" fmla="*/ 8674 h 9430"/>
                <a:gd name="T106" fmla="*/ 940 w 6225"/>
                <a:gd name="T107" fmla="*/ 8652 h 9430"/>
                <a:gd name="T108" fmla="*/ 1115 w 6225"/>
                <a:gd name="T109" fmla="*/ 8549 h 9430"/>
                <a:gd name="T110" fmla="*/ 1205 w 6225"/>
                <a:gd name="T111" fmla="*/ 8437 h 9430"/>
                <a:gd name="T112" fmla="*/ 1262 w 6225"/>
                <a:gd name="T113" fmla="*/ 8303 h 9430"/>
                <a:gd name="T114" fmla="*/ 1284 w 6225"/>
                <a:gd name="T115" fmla="*/ 8154 h 9430"/>
                <a:gd name="T116" fmla="*/ 3484 w 6225"/>
                <a:gd name="T117" fmla="*/ 8776 h 9430"/>
                <a:gd name="T118" fmla="*/ 5138 w 6225"/>
                <a:gd name="T119" fmla="*/ 6706 h 9430"/>
                <a:gd name="T120" fmla="*/ 6051 w 6225"/>
                <a:gd name="T121" fmla="*/ 4286 h 9430"/>
                <a:gd name="T122" fmla="*/ 6176 w 6225"/>
                <a:gd name="T123" fmla="*/ 1669 h 9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225" h="9430">
                  <a:moveTo>
                    <a:pt x="5830" y="0"/>
                  </a:moveTo>
                  <a:lnTo>
                    <a:pt x="4105" y="560"/>
                  </a:lnTo>
                  <a:lnTo>
                    <a:pt x="4140" y="665"/>
                  </a:lnTo>
                  <a:lnTo>
                    <a:pt x="4160" y="671"/>
                  </a:lnTo>
                  <a:lnTo>
                    <a:pt x="4182" y="679"/>
                  </a:lnTo>
                  <a:lnTo>
                    <a:pt x="4201" y="686"/>
                  </a:lnTo>
                  <a:lnTo>
                    <a:pt x="4221" y="695"/>
                  </a:lnTo>
                  <a:lnTo>
                    <a:pt x="4240" y="705"/>
                  </a:lnTo>
                  <a:lnTo>
                    <a:pt x="4260" y="713"/>
                  </a:lnTo>
                  <a:lnTo>
                    <a:pt x="4279" y="723"/>
                  </a:lnTo>
                  <a:lnTo>
                    <a:pt x="4297" y="734"/>
                  </a:lnTo>
                  <a:lnTo>
                    <a:pt x="4315" y="744"/>
                  </a:lnTo>
                  <a:lnTo>
                    <a:pt x="4333" y="755"/>
                  </a:lnTo>
                  <a:lnTo>
                    <a:pt x="4350" y="767"/>
                  </a:lnTo>
                  <a:lnTo>
                    <a:pt x="4367" y="779"/>
                  </a:lnTo>
                  <a:lnTo>
                    <a:pt x="4383" y="791"/>
                  </a:lnTo>
                  <a:lnTo>
                    <a:pt x="4399" y="804"/>
                  </a:lnTo>
                  <a:lnTo>
                    <a:pt x="4415" y="817"/>
                  </a:lnTo>
                  <a:lnTo>
                    <a:pt x="4430" y="831"/>
                  </a:lnTo>
                  <a:lnTo>
                    <a:pt x="4444" y="845"/>
                  </a:lnTo>
                  <a:lnTo>
                    <a:pt x="4458" y="860"/>
                  </a:lnTo>
                  <a:lnTo>
                    <a:pt x="4472" y="874"/>
                  </a:lnTo>
                  <a:lnTo>
                    <a:pt x="4485" y="889"/>
                  </a:lnTo>
                  <a:lnTo>
                    <a:pt x="4497" y="905"/>
                  </a:lnTo>
                  <a:lnTo>
                    <a:pt x="4509" y="921"/>
                  </a:lnTo>
                  <a:lnTo>
                    <a:pt x="4521" y="937"/>
                  </a:lnTo>
                  <a:lnTo>
                    <a:pt x="4532" y="953"/>
                  </a:lnTo>
                  <a:lnTo>
                    <a:pt x="4542" y="970"/>
                  </a:lnTo>
                  <a:lnTo>
                    <a:pt x="4552" y="988"/>
                  </a:lnTo>
                  <a:lnTo>
                    <a:pt x="4562" y="1005"/>
                  </a:lnTo>
                  <a:lnTo>
                    <a:pt x="4570" y="1023"/>
                  </a:lnTo>
                  <a:lnTo>
                    <a:pt x="4579" y="1041"/>
                  </a:lnTo>
                  <a:lnTo>
                    <a:pt x="4586" y="1059"/>
                  </a:lnTo>
                  <a:lnTo>
                    <a:pt x="4594" y="1078"/>
                  </a:lnTo>
                  <a:lnTo>
                    <a:pt x="4600" y="1097"/>
                  </a:lnTo>
                  <a:lnTo>
                    <a:pt x="4606" y="1115"/>
                  </a:lnTo>
                  <a:lnTo>
                    <a:pt x="4611" y="1133"/>
                  </a:lnTo>
                  <a:lnTo>
                    <a:pt x="4615" y="1150"/>
                  </a:lnTo>
                  <a:lnTo>
                    <a:pt x="4619" y="1169"/>
                  </a:lnTo>
                  <a:lnTo>
                    <a:pt x="4623" y="1187"/>
                  </a:lnTo>
                  <a:lnTo>
                    <a:pt x="4625" y="1205"/>
                  </a:lnTo>
                  <a:lnTo>
                    <a:pt x="4627" y="1223"/>
                  </a:lnTo>
                  <a:lnTo>
                    <a:pt x="4629" y="1242"/>
                  </a:lnTo>
                  <a:lnTo>
                    <a:pt x="4630" y="1261"/>
                  </a:lnTo>
                  <a:lnTo>
                    <a:pt x="4630" y="1279"/>
                  </a:lnTo>
                  <a:lnTo>
                    <a:pt x="4631" y="1297"/>
                  </a:lnTo>
                  <a:lnTo>
                    <a:pt x="4630" y="1315"/>
                  </a:lnTo>
                  <a:lnTo>
                    <a:pt x="4628" y="1353"/>
                  </a:lnTo>
                  <a:lnTo>
                    <a:pt x="4623" y="1389"/>
                  </a:lnTo>
                  <a:lnTo>
                    <a:pt x="4616" y="1427"/>
                  </a:lnTo>
                  <a:lnTo>
                    <a:pt x="4608" y="1463"/>
                  </a:lnTo>
                  <a:lnTo>
                    <a:pt x="4596" y="1500"/>
                  </a:lnTo>
                  <a:lnTo>
                    <a:pt x="4583" y="1536"/>
                  </a:lnTo>
                  <a:lnTo>
                    <a:pt x="4568" y="1571"/>
                  </a:lnTo>
                  <a:lnTo>
                    <a:pt x="4551" y="1608"/>
                  </a:lnTo>
                  <a:lnTo>
                    <a:pt x="4532" y="1643"/>
                  </a:lnTo>
                  <a:lnTo>
                    <a:pt x="4510" y="1677"/>
                  </a:lnTo>
                  <a:lnTo>
                    <a:pt x="4488" y="1710"/>
                  </a:lnTo>
                  <a:lnTo>
                    <a:pt x="4464" y="1742"/>
                  </a:lnTo>
                  <a:lnTo>
                    <a:pt x="4439" y="1772"/>
                  </a:lnTo>
                  <a:lnTo>
                    <a:pt x="4412" y="1801"/>
                  </a:lnTo>
                  <a:lnTo>
                    <a:pt x="4384" y="1830"/>
                  </a:lnTo>
                  <a:lnTo>
                    <a:pt x="4355" y="1856"/>
                  </a:lnTo>
                  <a:lnTo>
                    <a:pt x="4324" y="1882"/>
                  </a:lnTo>
                  <a:lnTo>
                    <a:pt x="4293" y="1907"/>
                  </a:lnTo>
                  <a:lnTo>
                    <a:pt x="4260" y="1930"/>
                  </a:lnTo>
                  <a:lnTo>
                    <a:pt x="4225" y="1953"/>
                  </a:lnTo>
                  <a:lnTo>
                    <a:pt x="4190" y="1973"/>
                  </a:lnTo>
                  <a:lnTo>
                    <a:pt x="4154" y="1993"/>
                  </a:lnTo>
                  <a:lnTo>
                    <a:pt x="4116" y="2012"/>
                  </a:lnTo>
                  <a:lnTo>
                    <a:pt x="4078" y="2028"/>
                  </a:lnTo>
                  <a:lnTo>
                    <a:pt x="4039" y="2044"/>
                  </a:lnTo>
                  <a:lnTo>
                    <a:pt x="3998" y="2058"/>
                  </a:lnTo>
                  <a:lnTo>
                    <a:pt x="3960" y="2069"/>
                  </a:lnTo>
                  <a:lnTo>
                    <a:pt x="3921" y="2079"/>
                  </a:lnTo>
                  <a:lnTo>
                    <a:pt x="3882" y="2088"/>
                  </a:lnTo>
                  <a:lnTo>
                    <a:pt x="3842" y="2095"/>
                  </a:lnTo>
                  <a:lnTo>
                    <a:pt x="3802" y="2101"/>
                  </a:lnTo>
                  <a:lnTo>
                    <a:pt x="3763" y="2105"/>
                  </a:lnTo>
                  <a:lnTo>
                    <a:pt x="3723" y="2107"/>
                  </a:lnTo>
                  <a:lnTo>
                    <a:pt x="3684" y="2108"/>
                  </a:lnTo>
                  <a:lnTo>
                    <a:pt x="3684" y="2108"/>
                  </a:lnTo>
                  <a:lnTo>
                    <a:pt x="3684" y="2108"/>
                  </a:lnTo>
                  <a:lnTo>
                    <a:pt x="3650" y="2107"/>
                  </a:lnTo>
                  <a:lnTo>
                    <a:pt x="3618" y="2106"/>
                  </a:lnTo>
                  <a:lnTo>
                    <a:pt x="3586" y="2103"/>
                  </a:lnTo>
                  <a:lnTo>
                    <a:pt x="3555" y="2099"/>
                  </a:lnTo>
                  <a:lnTo>
                    <a:pt x="3523" y="2095"/>
                  </a:lnTo>
                  <a:lnTo>
                    <a:pt x="3493" y="2089"/>
                  </a:lnTo>
                  <a:lnTo>
                    <a:pt x="3463" y="2082"/>
                  </a:lnTo>
                  <a:lnTo>
                    <a:pt x="3433" y="2075"/>
                  </a:lnTo>
                  <a:lnTo>
                    <a:pt x="3404" y="2066"/>
                  </a:lnTo>
                  <a:lnTo>
                    <a:pt x="3375" y="2056"/>
                  </a:lnTo>
                  <a:lnTo>
                    <a:pt x="3347" y="2046"/>
                  </a:lnTo>
                  <a:lnTo>
                    <a:pt x="3320" y="2034"/>
                  </a:lnTo>
                  <a:lnTo>
                    <a:pt x="3294" y="2021"/>
                  </a:lnTo>
                  <a:lnTo>
                    <a:pt x="3268" y="2008"/>
                  </a:lnTo>
                  <a:lnTo>
                    <a:pt x="3243" y="1995"/>
                  </a:lnTo>
                  <a:lnTo>
                    <a:pt x="3219" y="1978"/>
                  </a:lnTo>
                  <a:lnTo>
                    <a:pt x="3195" y="1963"/>
                  </a:lnTo>
                  <a:lnTo>
                    <a:pt x="3172" y="1946"/>
                  </a:lnTo>
                  <a:lnTo>
                    <a:pt x="3150" y="1929"/>
                  </a:lnTo>
                  <a:lnTo>
                    <a:pt x="3129" y="1911"/>
                  </a:lnTo>
                  <a:lnTo>
                    <a:pt x="3108" y="1892"/>
                  </a:lnTo>
                  <a:lnTo>
                    <a:pt x="3089" y="1871"/>
                  </a:lnTo>
                  <a:lnTo>
                    <a:pt x="3071" y="1851"/>
                  </a:lnTo>
                  <a:lnTo>
                    <a:pt x="3053" y="1830"/>
                  </a:lnTo>
                  <a:lnTo>
                    <a:pt x="3037" y="1807"/>
                  </a:lnTo>
                  <a:lnTo>
                    <a:pt x="3021" y="1785"/>
                  </a:lnTo>
                  <a:lnTo>
                    <a:pt x="3006" y="1761"/>
                  </a:lnTo>
                  <a:lnTo>
                    <a:pt x="2992" y="1737"/>
                  </a:lnTo>
                  <a:lnTo>
                    <a:pt x="2980" y="1712"/>
                  </a:lnTo>
                  <a:lnTo>
                    <a:pt x="2968" y="1687"/>
                  </a:lnTo>
                  <a:lnTo>
                    <a:pt x="2957" y="1660"/>
                  </a:lnTo>
                  <a:lnTo>
                    <a:pt x="2948" y="1633"/>
                  </a:lnTo>
                  <a:lnTo>
                    <a:pt x="2942" y="1614"/>
                  </a:lnTo>
                  <a:lnTo>
                    <a:pt x="2937" y="1595"/>
                  </a:lnTo>
                  <a:lnTo>
                    <a:pt x="2933" y="1576"/>
                  </a:lnTo>
                  <a:lnTo>
                    <a:pt x="2928" y="1556"/>
                  </a:lnTo>
                  <a:lnTo>
                    <a:pt x="2925" y="1537"/>
                  </a:lnTo>
                  <a:lnTo>
                    <a:pt x="2922" y="1518"/>
                  </a:lnTo>
                  <a:lnTo>
                    <a:pt x="2921" y="1497"/>
                  </a:lnTo>
                  <a:lnTo>
                    <a:pt x="2919" y="1478"/>
                  </a:lnTo>
                  <a:lnTo>
                    <a:pt x="2918" y="1458"/>
                  </a:lnTo>
                  <a:lnTo>
                    <a:pt x="2918" y="1437"/>
                  </a:lnTo>
                  <a:lnTo>
                    <a:pt x="2919" y="1418"/>
                  </a:lnTo>
                  <a:lnTo>
                    <a:pt x="2920" y="1398"/>
                  </a:lnTo>
                  <a:lnTo>
                    <a:pt x="2921" y="1379"/>
                  </a:lnTo>
                  <a:lnTo>
                    <a:pt x="2923" y="1358"/>
                  </a:lnTo>
                  <a:lnTo>
                    <a:pt x="2926" y="1338"/>
                  </a:lnTo>
                  <a:lnTo>
                    <a:pt x="2931" y="1319"/>
                  </a:lnTo>
                  <a:lnTo>
                    <a:pt x="2934" y="1298"/>
                  </a:lnTo>
                  <a:lnTo>
                    <a:pt x="2939" y="1279"/>
                  </a:lnTo>
                  <a:lnTo>
                    <a:pt x="2945" y="1260"/>
                  </a:lnTo>
                  <a:lnTo>
                    <a:pt x="2950" y="1239"/>
                  </a:lnTo>
                  <a:lnTo>
                    <a:pt x="2956" y="1220"/>
                  </a:lnTo>
                  <a:lnTo>
                    <a:pt x="2964" y="1201"/>
                  </a:lnTo>
                  <a:lnTo>
                    <a:pt x="2971" y="1181"/>
                  </a:lnTo>
                  <a:lnTo>
                    <a:pt x="2980" y="1162"/>
                  </a:lnTo>
                  <a:lnTo>
                    <a:pt x="2988" y="1143"/>
                  </a:lnTo>
                  <a:lnTo>
                    <a:pt x="2998" y="1124"/>
                  </a:lnTo>
                  <a:lnTo>
                    <a:pt x="3008" y="1105"/>
                  </a:lnTo>
                  <a:lnTo>
                    <a:pt x="3018" y="1086"/>
                  </a:lnTo>
                  <a:lnTo>
                    <a:pt x="3030" y="1068"/>
                  </a:lnTo>
                  <a:lnTo>
                    <a:pt x="3042" y="1050"/>
                  </a:lnTo>
                  <a:lnTo>
                    <a:pt x="3054" y="1031"/>
                  </a:lnTo>
                  <a:lnTo>
                    <a:pt x="3067" y="1013"/>
                  </a:lnTo>
                  <a:lnTo>
                    <a:pt x="3033" y="909"/>
                  </a:lnTo>
                  <a:lnTo>
                    <a:pt x="1671" y="1352"/>
                  </a:lnTo>
                  <a:lnTo>
                    <a:pt x="1691" y="1421"/>
                  </a:lnTo>
                  <a:lnTo>
                    <a:pt x="1710" y="1492"/>
                  </a:lnTo>
                  <a:lnTo>
                    <a:pt x="1728" y="1564"/>
                  </a:lnTo>
                  <a:lnTo>
                    <a:pt x="1744" y="1636"/>
                  </a:lnTo>
                  <a:lnTo>
                    <a:pt x="1759" y="1707"/>
                  </a:lnTo>
                  <a:lnTo>
                    <a:pt x="1773" y="1780"/>
                  </a:lnTo>
                  <a:lnTo>
                    <a:pt x="1786" y="1853"/>
                  </a:lnTo>
                  <a:lnTo>
                    <a:pt x="1796" y="1927"/>
                  </a:lnTo>
                  <a:lnTo>
                    <a:pt x="1807" y="2000"/>
                  </a:lnTo>
                  <a:lnTo>
                    <a:pt x="1816" y="2075"/>
                  </a:lnTo>
                  <a:lnTo>
                    <a:pt x="1823" y="2149"/>
                  </a:lnTo>
                  <a:lnTo>
                    <a:pt x="1829" y="2225"/>
                  </a:lnTo>
                  <a:lnTo>
                    <a:pt x="1834" y="2300"/>
                  </a:lnTo>
                  <a:lnTo>
                    <a:pt x="1837" y="2376"/>
                  </a:lnTo>
                  <a:lnTo>
                    <a:pt x="1839" y="2452"/>
                  </a:lnTo>
                  <a:lnTo>
                    <a:pt x="1840" y="2528"/>
                  </a:lnTo>
                  <a:lnTo>
                    <a:pt x="1839" y="2616"/>
                  </a:lnTo>
                  <a:lnTo>
                    <a:pt x="1836" y="2703"/>
                  </a:lnTo>
                  <a:lnTo>
                    <a:pt x="1832" y="2790"/>
                  </a:lnTo>
                  <a:lnTo>
                    <a:pt x="1825" y="2876"/>
                  </a:lnTo>
                  <a:lnTo>
                    <a:pt x="1818" y="2962"/>
                  </a:lnTo>
                  <a:lnTo>
                    <a:pt x="1808" y="3048"/>
                  </a:lnTo>
                  <a:lnTo>
                    <a:pt x="1796" y="3132"/>
                  </a:lnTo>
                  <a:lnTo>
                    <a:pt x="1784" y="3217"/>
                  </a:lnTo>
                  <a:lnTo>
                    <a:pt x="1841" y="3236"/>
                  </a:lnTo>
                  <a:lnTo>
                    <a:pt x="1866" y="3218"/>
                  </a:lnTo>
                  <a:lnTo>
                    <a:pt x="1891" y="3202"/>
                  </a:lnTo>
                  <a:lnTo>
                    <a:pt x="1916" y="3187"/>
                  </a:lnTo>
                  <a:lnTo>
                    <a:pt x="1942" y="3173"/>
                  </a:lnTo>
                  <a:lnTo>
                    <a:pt x="1969" y="3159"/>
                  </a:lnTo>
                  <a:lnTo>
                    <a:pt x="1995" y="3147"/>
                  </a:lnTo>
                  <a:lnTo>
                    <a:pt x="2021" y="3136"/>
                  </a:lnTo>
                  <a:lnTo>
                    <a:pt x="2048" y="3126"/>
                  </a:lnTo>
                  <a:lnTo>
                    <a:pt x="2075" y="3117"/>
                  </a:lnTo>
                  <a:lnTo>
                    <a:pt x="2103" y="3110"/>
                  </a:lnTo>
                  <a:lnTo>
                    <a:pt x="2129" y="3103"/>
                  </a:lnTo>
                  <a:lnTo>
                    <a:pt x="2157" y="3098"/>
                  </a:lnTo>
                  <a:lnTo>
                    <a:pt x="2185" y="3094"/>
                  </a:lnTo>
                  <a:lnTo>
                    <a:pt x="2212" y="3090"/>
                  </a:lnTo>
                  <a:lnTo>
                    <a:pt x="2240" y="3089"/>
                  </a:lnTo>
                  <a:lnTo>
                    <a:pt x="2268" y="3088"/>
                  </a:lnTo>
                  <a:lnTo>
                    <a:pt x="2292" y="3089"/>
                  </a:lnTo>
                  <a:lnTo>
                    <a:pt x="2317" y="3090"/>
                  </a:lnTo>
                  <a:lnTo>
                    <a:pt x="2342" y="3093"/>
                  </a:lnTo>
                  <a:lnTo>
                    <a:pt x="2366" y="3096"/>
                  </a:lnTo>
                  <a:lnTo>
                    <a:pt x="2391" y="3101"/>
                  </a:lnTo>
                  <a:lnTo>
                    <a:pt x="2414" y="3106"/>
                  </a:lnTo>
                  <a:lnTo>
                    <a:pt x="2439" y="3112"/>
                  </a:lnTo>
                  <a:lnTo>
                    <a:pt x="2463" y="3119"/>
                  </a:lnTo>
                  <a:lnTo>
                    <a:pt x="2480" y="3126"/>
                  </a:lnTo>
                  <a:lnTo>
                    <a:pt x="2497" y="3132"/>
                  </a:lnTo>
                  <a:lnTo>
                    <a:pt x="2514" y="3140"/>
                  </a:lnTo>
                  <a:lnTo>
                    <a:pt x="2531" y="3147"/>
                  </a:lnTo>
                  <a:lnTo>
                    <a:pt x="2548" y="3155"/>
                  </a:lnTo>
                  <a:lnTo>
                    <a:pt x="2564" y="3163"/>
                  </a:lnTo>
                  <a:lnTo>
                    <a:pt x="2580" y="3173"/>
                  </a:lnTo>
                  <a:lnTo>
                    <a:pt x="2596" y="3183"/>
                  </a:lnTo>
                  <a:lnTo>
                    <a:pt x="2611" y="3192"/>
                  </a:lnTo>
                  <a:lnTo>
                    <a:pt x="2628" y="3203"/>
                  </a:lnTo>
                  <a:lnTo>
                    <a:pt x="2641" y="3214"/>
                  </a:lnTo>
                  <a:lnTo>
                    <a:pt x="2656" y="3224"/>
                  </a:lnTo>
                  <a:lnTo>
                    <a:pt x="2684" y="3248"/>
                  </a:lnTo>
                  <a:lnTo>
                    <a:pt x="2712" y="3274"/>
                  </a:lnTo>
                  <a:lnTo>
                    <a:pt x="2738" y="3301"/>
                  </a:lnTo>
                  <a:lnTo>
                    <a:pt x="2761" y="3330"/>
                  </a:lnTo>
                  <a:lnTo>
                    <a:pt x="2785" y="3360"/>
                  </a:lnTo>
                  <a:lnTo>
                    <a:pt x="2806" y="3393"/>
                  </a:lnTo>
                  <a:lnTo>
                    <a:pt x="2827" y="3426"/>
                  </a:lnTo>
                  <a:lnTo>
                    <a:pt x="2845" y="3461"/>
                  </a:lnTo>
                  <a:lnTo>
                    <a:pt x="2862" y="3497"/>
                  </a:lnTo>
                  <a:lnTo>
                    <a:pt x="2877" y="3536"/>
                  </a:lnTo>
                  <a:lnTo>
                    <a:pt x="2890" y="3572"/>
                  </a:lnTo>
                  <a:lnTo>
                    <a:pt x="2902" y="3610"/>
                  </a:lnTo>
                  <a:lnTo>
                    <a:pt x="2911" y="3649"/>
                  </a:lnTo>
                  <a:lnTo>
                    <a:pt x="2919" y="3687"/>
                  </a:lnTo>
                  <a:lnTo>
                    <a:pt x="2925" y="3727"/>
                  </a:lnTo>
                  <a:lnTo>
                    <a:pt x="2930" y="3766"/>
                  </a:lnTo>
                  <a:lnTo>
                    <a:pt x="2933" y="3806"/>
                  </a:lnTo>
                  <a:lnTo>
                    <a:pt x="2934" y="3847"/>
                  </a:lnTo>
                  <a:lnTo>
                    <a:pt x="2933" y="3887"/>
                  </a:lnTo>
                  <a:lnTo>
                    <a:pt x="2931" y="3928"/>
                  </a:lnTo>
                  <a:lnTo>
                    <a:pt x="2926" y="3969"/>
                  </a:lnTo>
                  <a:lnTo>
                    <a:pt x="2921" y="4010"/>
                  </a:lnTo>
                  <a:lnTo>
                    <a:pt x="2913" y="4050"/>
                  </a:lnTo>
                  <a:lnTo>
                    <a:pt x="2905" y="4091"/>
                  </a:lnTo>
                  <a:lnTo>
                    <a:pt x="2894" y="4132"/>
                  </a:lnTo>
                  <a:lnTo>
                    <a:pt x="2881" y="4172"/>
                  </a:lnTo>
                  <a:lnTo>
                    <a:pt x="2870" y="4207"/>
                  </a:lnTo>
                  <a:lnTo>
                    <a:pt x="2856" y="4241"/>
                  </a:lnTo>
                  <a:lnTo>
                    <a:pt x="2842" y="4273"/>
                  </a:lnTo>
                  <a:lnTo>
                    <a:pt x="2827" y="4305"/>
                  </a:lnTo>
                  <a:lnTo>
                    <a:pt x="2811" y="4337"/>
                  </a:lnTo>
                  <a:lnTo>
                    <a:pt x="2794" y="4367"/>
                  </a:lnTo>
                  <a:lnTo>
                    <a:pt x="2775" y="4397"/>
                  </a:lnTo>
                  <a:lnTo>
                    <a:pt x="2756" y="4426"/>
                  </a:lnTo>
                  <a:lnTo>
                    <a:pt x="2737" y="4455"/>
                  </a:lnTo>
                  <a:lnTo>
                    <a:pt x="2715" y="4482"/>
                  </a:lnTo>
                  <a:lnTo>
                    <a:pt x="2694" y="4509"/>
                  </a:lnTo>
                  <a:lnTo>
                    <a:pt x="2671" y="4534"/>
                  </a:lnTo>
                  <a:lnTo>
                    <a:pt x="2649" y="4558"/>
                  </a:lnTo>
                  <a:lnTo>
                    <a:pt x="2625" y="4582"/>
                  </a:lnTo>
                  <a:lnTo>
                    <a:pt x="2601" y="4604"/>
                  </a:lnTo>
                  <a:lnTo>
                    <a:pt x="2575" y="4626"/>
                  </a:lnTo>
                  <a:lnTo>
                    <a:pt x="2549" y="4646"/>
                  </a:lnTo>
                  <a:lnTo>
                    <a:pt x="2524" y="4665"/>
                  </a:lnTo>
                  <a:lnTo>
                    <a:pt x="2497" y="4682"/>
                  </a:lnTo>
                  <a:lnTo>
                    <a:pt x="2469" y="4699"/>
                  </a:lnTo>
                  <a:lnTo>
                    <a:pt x="2441" y="4716"/>
                  </a:lnTo>
                  <a:lnTo>
                    <a:pt x="2413" y="4729"/>
                  </a:lnTo>
                  <a:lnTo>
                    <a:pt x="2384" y="4743"/>
                  </a:lnTo>
                  <a:lnTo>
                    <a:pt x="2355" y="4755"/>
                  </a:lnTo>
                  <a:lnTo>
                    <a:pt x="2327" y="4766"/>
                  </a:lnTo>
                  <a:lnTo>
                    <a:pt x="2297" y="4774"/>
                  </a:lnTo>
                  <a:lnTo>
                    <a:pt x="2267" y="4783"/>
                  </a:lnTo>
                  <a:lnTo>
                    <a:pt x="2237" y="4789"/>
                  </a:lnTo>
                  <a:lnTo>
                    <a:pt x="2206" y="4795"/>
                  </a:lnTo>
                  <a:lnTo>
                    <a:pt x="2176" y="4798"/>
                  </a:lnTo>
                  <a:lnTo>
                    <a:pt x="2144" y="4800"/>
                  </a:lnTo>
                  <a:lnTo>
                    <a:pt x="2113" y="4801"/>
                  </a:lnTo>
                  <a:lnTo>
                    <a:pt x="2089" y="4800"/>
                  </a:lnTo>
                  <a:lnTo>
                    <a:pt x="2064" y="4799"/>
                  </a:lnTo>
                  <a:lnTo>
                    <a:pt x="2040" y="4797"/>
                  </a:lnTo>
                  <a:lnTo>
                    <a:pt x="2015" y="4793"/>
                  </a:lnTo>
                  <a:lnTo>
                    <a:pt x="1990" y="4788"/>
                  </a:lnTo>
                  <a:lnTo>
                    <a:pt x="1966" y="4783"/>
                  </a:lnTo>
                  <a:lnTo>
                    <a:pt x="1942" y="4777"/>
                  </a:lnTo>
                  <a:lnTo>
                    <a:pt x="1919" y="4770"/>
                  </a:lnTo>
                  <a:lnTo>
                    <a:pt x="1899" y="4763"/>
                  </a:lnTo>
                  <a:lnTo>
                    <a:pt x="1881" y="4756"/>
                  </a:lnTo>
                  <a:lnTo>
                    <a:pt x="1863" y="4748"/>
                  </a:lnTo>
                  <a:lnTo>
                    <a:pt x="1845" y="4740"/>
                  </a:lnTo>
                  <a:lnTo>
                    <a:pt x="1826" y="4731"/>
                  </a:lnTo>
                  <a:lnTo>
                    <a:pt x="1809" y="4722"/>
                  </a:lnTo>
                  <a:lnTo>
                    <a:pt x="1792" y="4711"/>
                  </a:lnTo>
                  <a:lnTo>
                    <a:pt x="1775" y="4701"/>
                  </a:lnTo>
                  <a:lnTo>
                    <a:pt x="1759" y="4690"/>
                  </a:lnTo>
                  <a:lnTo>
                    <a:pt x="1743" y="4678"/>
                  </a:lnTo>
                  <a:lnTo>
                    <a:pt x="1727" y="4666"/>
                  </a:lnTo>
                  <a:lnTo>
                    <a:pt x="1712" y="4653"/>
                  </a:lnTo>
                  <a:lnTo>
                    <a:pt x="1697" y="4641"/>
                  </a:lnTo>
                  <a:lnTo>
                    <a:pt x="1682" y="4627"/>
                  </a:lnTo>
                  <a:lnTo>
                    <a:pt x="1668" y="4613"/>
                  </a:lnTo>
                  <a:lnTo>
                    <a:pt x="1654" y="4598"/>
                  </a:lnTo>
                  <a:lnTo>
                    <a:pt x="1640" y="4583"/>
                  </a:lnTo>
                  <a:lnTo>
                    <a:pt x="1627" y="4568"/>
                  </a:lnTo>
                  <a:lnTo>
                    <a:pt x="1614" y="4552"/>
                  </a:lnTo>
                  <a:lnTo>
                    <a:pt x="1601" y="4534"/>
                  </a:lnTo>
                  <a:lnTo>
                    <a:pt x="1590" y="4518"/>
                  </a:lnTo>
                  <a:lnTo>
                    <a:pt x="1578" y="4501"/>
                  </a:lnTo>
                  <a:lnTo>
                    <a:pt x="1567" y="4483"/>
                  </a:lnTo>
                  <a:lnTo>
                    <a:pt x="1557" y="4465"/>
                  </a:lnTo>
                  <a:lnTo>
                    <a:pt x="1547" y="4447"/>
                  </a:lnTo>
                  <a:lnTo>
                    <a:pt x="1536" y="4427"/>
                  </a:lnTo>
                  <a:lnTo>
                    <a:pt x="1528" y="4408"/>
                  </a:lnTo>
                  <a:lnTo>
                    <a:pt x="1519" y="4389"/>
                  </a:lnTo>
                  <a:lnTo>
                    <a:pt x="1510" y="4368"/>
                  </a:lnTo>
                  <a:lnTo>
                    <a:pt x="1503" y="4348"/>
                  </a:lnTo>
                  <a:lnTo>
                    <a:pt x="1495" y="4328"/>
                  </a:lnTo>
                  <a:lnTo>
                    <a:pt x="1488" y="4307"/>
                  </a:lnTo>
                  <a:lnTo>
                    <a:pt x="1449" y="4295"/>
                  </a:lnTo>
                  <a:lnTo>
                    <a:pt x="1420" y="4355"/>
                  </a:lnTo>
                  <a:lnTo>
                    <a:pt x="1392" y="4413"/>
                  </a:lnTo>
                  <a:lnTo>
                    <a:pt x="1361" y="4472"/>
                  </a:lnTo>
                  <a:lnTo>
                    <a:pt x="1329" y="4531"/>
                  </a:lnTo>
                  <a:lnTo>
                    <a:pt x="1297" y="4589"/>
                  </a:lnTo>
                  <a:lnTo>
                    <a:pt x="1264" y="4647"/>
                  </a:lnTo>
                  <a:lnTo>
                    <a:pt x="1230" y="4704"/>
                  </a:lnTo>
                  <a:lnTo>
                    <a:pt x="1196" y="4759"/>
                  </a:lnTo>
                  <a:lnTo>
                    <a:pt x="1160" y="4815"/>
                  </a:lnTo>
                  <a:lnTo>
                    <a:pt x="1123" y="4870"/>
                  </a:lnTo>
                  <a:lnTo>
                    <a:pt x="1086" y="4924"/>
                  </a:lnTo>
                  <a:lnTo>
                    <a:pt x="1048" y="4978"/>
                  </a:lnTo>
                  <a:lnTo>
                    <a:pt x="1008" y="5032"/>
                  </a:lnTo>
                  <a:lnTo>
                    <a:pt x="969" y="5084"/>
                  </a:lnTo>
                  <a:lnTo>
                    <a:pt x="928" y="5135"/>
                  </a:lnTo>
                  <a:lnTo>
                    <a:pt x="887" y="5187"/>
                  </a:lnTo>
                  <a:lnTo>
                    <a:pt x="844" y="5237"/>
                  </a:lnTo>
                  <a:lnTo>
                    <a:pt x="801" y="5287"/>
                  </a:lnTo>
                  <a:lnTo>
                    <a:pt x="758" y="5336"/>
                  </a:lnTo>
                  <a:lnTo>
                    <a:pt x="714" y="5384"/>
                  </a:lnTo>
                  <a:lnTo>
                    <a:pt x="668" y="5432"/>
                  </a:lnTo>
                  <a:lnTo>
                    <a:pt x="622" y="5479"/>
                  </a:lnTo>
                  <a:lnTo>
                    <a:pt x="575" y="5525"/>
                  </a:lnTo>
                  <a:lnTo>
                    <a:pt x="527" y="5570"/>
                  </a:lnTo>
                  <a:lnTo>
                    <a:pt x="479" y="5615"/>
                  </a:lnTo>
                  <a:lnTo>
                    <a:pt x="431" y="5659"/>
                  </a:lnTo>
                  <a:lnTo>
                    <a:pt x="382" y="5703"/>
                  </a:lnTo>
                  <a:lnTo>
                    <a:pt x="331" y="5745"/>
                  </a:lnTo>
                  <a:lnTo>
                    <a:pt x="280" y="5787"/>
                  </a:lnTo>
                  <a:lnTo>
                    <a:pt x="228" y="5828"/>
                  </a:lnTo>
                  <a:lnTo>
                    <a:pt x="176" y="5868"/>
                  </a:lnTo>
                  <a:lnTo>
                    <a:pt x="124" y="5908"/>
                  </a:lnTo>
                  <a:lnTo>
                    <a:pt x="1044" y="7173"/>
                  </a:lnTo>
                  <a:lnTo>
                    <a:pt x="779" y="7365"/>
                  </a:lnTo>
                  <a:lnTo>
                    <a:pt x="743" y="7350"/>
                  </a:lnTo>
                  <a:lnTo>
                    <a:pt x="705" y="7337"/>
                  </a:lnTo>
                  <a:lnTo>
                    <a:pt x="687" y="7332"/>
                  </a:lnTo>
                  <a:lnTo>
                    <a:pt x="668" y="7326"/>
                  </a:lnTo>
                  <a:lnTo>
                    <a:pt x="649" y="7322"/>
                  </a:lnTo>
                  <a:lnTo>
                    <a:pt x="631" y="7318"/>
                  </a:lnTo>
                  <a:lnTo>
                    <a:pt x="612" y="7314"/>
                  </a:lnTo>
                  <a:lnTo>
                    <a:pt x="594" y="7311"/>
                  </a:lnTo>
                  <a:lnTo>
                    <a:pt x="574" y="7309"/>
                  </a:lnTo>
                  <a:lnTo>
                    <a:pt x="556" y="7308"/>
                  </a:lnTo>
                  <a:lnTo>
                    <a:pt x="538" y="7307"/>
                  </a:lnTo>
                  <a:lnTo>
                    <a:pt x="520" y="7306"/>
                  </a:lnTo>
                  <a:lnTo>
                    <a:pt x="501" y="7306"/>
                  </a:lnTo>
                  <a:lnTo>
                    <a:pt x="482" y="7307"/>
                  </a:lnTo>
                  <a:lnTo>
                    <a:pt x="464" y="7308"/>
                  </a:lnTo>
                  <a:lnTo>
                    <a:pt x="446" y="7310"/>
                  </a:lnTo>
                  <a:lnTo>
                    <a:pt x="429" y="7312"/>
                  </a:lnTo>
                  <a:lnTo>
                    <a:pt x="411" y="7315"/>
                  </a:lnTo>
                  <a:lnTo>
                    <a:pt x="393" y="7319"/>
                  </a:lnTo>
                  <a:lnTo>
                    <a:pt x="375" y="7323"/>
                  </a:lnTo>
                  <a:lnTo>
                    <a:pt x="358" y="7328"/>
                  </a:lnTo>
                  <a:lnTo>
                    <a:pt x="341" y="7334"/>
                  </a:lnTo>
                  <a:lnTo>
                    <a:pt x="324" y="7340"/>
                  </a:lnTo>
                  <a:lnTo>
                    <a:pt x="308" y="7347"/>
                  </a:lnTo>
                  <a:lnTo>
                    <a:pt x="291" y="7354"/>
                  </a:lnTo>
                  <a:lnTo>
                    <a:pt x="275" y="7362"/>
                  </a:lnTo>
                  <a:lnTo>
                    <a:pt x="258" y="7370"/>
                  </a:lnTo>
                  <a:lnTo>
                    <a:pt x="243" y="7380"/>
                  </a:lnTo>
                  <a:lnTo>
                    <a:pt x="227" y="7389"/>
                  </a:lnTo>
                  <a:lnTo>
                    <a:pt x="212" y="7400"/>
                  </a:lnTo>
                  <a:lnTo>
                    <a:pt x="189" y="7418"/>
                  </a:lnTo>
                  <a:lnTo>
                    <a:pt x="166" y="7439"/>
                  </a:lnTo>
                  <a:lnTo>
                    <a:pt x="145" y="7460"/>
                  </a:lnTo>
                  <a:lnTo>
                    <a:pt x="126" y="7482"/>
                  </a:lnTo>
                  <a:lnTo>
                    <a:pt x="106" y="7505"/>
                  </a:lnTo>
                  <a:lnTo>
                    <a:pt x="90" y="7530"/>
                  </a:lnTo>
                  <a:lnTo>
                    <a:pt x="74" y="7555"/>
                  </a:lnTo>
                  <a:lnTo>
                    <a:pt x="60" y="7581"/>
                  </a:lnTo>
                  <a:lnTo>
                    <a:pt x="49" y="7609"/>
                  </a:lnTo>
                  <a:lnTo>
                    <a:pt x="37" y="7637"/>
                  </a:lnTo>
                  <a:lnTo>
                    <a:pt x="27" y="7666"/>
                  </a:lnTo>
                  <a:lnTo>
                    <a:pt x="19" y="7695"/>
                  </a:lnTo>
                  <a:lnTo>
                    <a:pt x="12" y="7726"/>
                  </a:lnTo>
                  <a:lnTo>
                    <a:pt x="7" y="7756"/>
                  </a:lnTo>
                  <a:lnTo>
                    <a:pt x="4" y="7787"/>
                  </a:lnTo>
                  <a:lnTo>
                    <a:pt x="1" y="7819"/>
                  </a:lnTo>
                  <a:lnTo>
                    <a:pt x="0" y="7851"/>
                  </a:lnTo>
                  <a:lnTo>
                    <a:pt x="0" y="7883"/>
                  </a:lnTo>
                  <a:lnTo>
                    <a:pt x="2" y="7915"/>
                  </a:lnTo>
                  <a:lnTo>
                    <a:pt x="6" y="7949"/>
                  </a:lnTo>
                  <a:lnTo>
                    <a:pt x="11" y="7982"/>
                  </a:lnTo>
                  <a:lnTo>
                    <a:pt x="17" y="8015"/>
                  </a:lnTo>
                  <a:lnTo>
                    <a:pt x="26" y="8048"/>
                  </a:lnTo>
                  <a:lnTo>
                    <a:pt x="36" y="8081"/>
                  </a:lnTo>
                  <a:lnTo>
                    <a:pt x="46" y="8115"/>
                  </a:lnTo>
                  <a:lnTo>
                    <a:pt x="58" y="8148"/>
                  </a:lnTo>
                  <a:lnTo>
                    <a:pt x="72" y="8180"/>
                  </a:lnTo>
                  <a:lnTo>
                    <a:pt x="88" y="8212"/>
                  </a:lnTo>
                  <a:lnTo>
                    <a:pt x="105" y="8245"/>
                  </a:lnTo>
                  <a:lnTo>
                    <a:pt x="124" y="8276"/>
                  </a:lnTo>
                  <a:lnTo>
                    <a:pt x="144" y="8309"/>
                  </a:lnTo>
                  <a:lnTo>
                    <a:pt x="165" y="8339"/>
                  </a:lnTo>
                  <a:lnTo>
                    <a:pt x="188" y="8369"/>
                  </a:lnTo>
                  <a:lnTo>
                    <a:pt x="211" y="8397"/>
                  </a:lnTo>
                  <a:lnTo>
                    <a:pt x="236" y="8425"/>
                  </a:lnTo>
                  <a:lnTo>
                    <a:pt x="262" y="8451"/>
                  </a:lnTo>
                  <a:lnTo>
                    <a:pt x="287" y="8476"/>
                  </a:lnTo>
                  <a:lnTo>
                    <a:pt x="314" y="8499"/>
                  </a:lnTo>
                  <a:lnTo>
                    <a:pt x="342" y="8522"/>
                  </a:lnTo>
                  <a:lnTo>
                    <a:pt x="370" y="8542"/>
                  </a:lnTo>
                  <a:lnTo>
                    <a:pt x="399" y="8561"/>
                  </a:lnTo>
                  <a:lnTo>
                    <a:pt x="428" y="8580"/>
                  </a:lnTo>
                  <a:lnTo>
                    <a:pt x="457" y="8596"/>
                  </a:lnTo>
                  <a:lnTo>
                    <a:pt x="487" y="8611"/>
                  </a:lnTo>
                  <a:lnTo>
                    <a:pt x="518" y="8625"/>
                  </a:lnTo>
                  <a:lnTo>
                    <a:pt x="548" y="8636"/>
                  </a:lnTo>
                  <a:lnTo>
                    <a:pt x="578" y="8647"/>
                  </a:lnTo>
                  <a:lnTo>
                    <a:pt x="609" y="8656"/>
                  </a:lnTo>
                  <a:lnTo>
                    <a:pt x="640" y="8663"/>
                  </a:lnTo>
                  <a:lnTo>
                    <a:pt x="671" y="8670"/>
                  </a:lnTo>
                  <a:lnTo>
                    <a:pt x="702" y="8674"/>
                  </a:lnTo>
                  <a:lnTo>
                    <a:pt x="732" y="8677"/>
                  </a:lnTo>
                  <a:lnTo>
                    <a:pt x="763" y="8678"/>
                  </a:lnTo>
                  <a:lnTo>
                    <a:pt x="793" y="8678"/>
                  </a:lnTo>
                  <a:lnTo>
                    <a:pt x="823" y="8676"/>
                  </a:lnTo>
                  <a:lnTo>
                    <a:pt x="853" y="8673"/>
                  </a:lnTo>
                  <a:lnTo>
                    <a:pt x="882" y="8667"/>
                  </a:lnTo>
                  <a:lnTo>
                    <a:pt x="911" y="8660"/>
                  </a:lnTo>
                  <a:lnTo>
                    <a:pt x="940" y="8652"/>
                  </a:lnTo>
                  <a:lnTo>
                    <a:pt x="967" y="8642"/>
                  </a:lnTo>
                  <a:lnTo>
                    <a:pt x="995" y="8630"/>
                  </a:lnTo>
                  <a:lnTo>
                    <a:pt x="1021" y="8616"/>
                  </a:lnTo>
                  <a:lnTo>
                    <a:pt x="1048" y="8601"/>
                  </a:lnTo>
                  <a:lnTo>
                    <a:pt x="1072" y="8584"/>
                  </a:lnTo>
                  <a:lnTo>
                    <a:pt x="1087" y="8573"/>
                  </a:lnTo>
                  <a:lnTo>
                    <a:pt x="1101" y="8561"/>
                  </a:lnTo>
                  <a:lnTo>
                    <a:pt x="1115" y="8549"/>
                  </a:lnTo>
                  <a:lnTo>
                    <a:pt x="1128" y="8537"/>
                  </a:lnTo>
                  <a:lnTo>
                    <a:pt x="1141" y="8524"/>
                  </a:lnTo>
                  <a:lnTo>
                    <a:pt x="1153" y="8510"/>
                  </a:lnTo>
                  <a:lnTo>
                    <a:pt x="1165" y="8496"/>
                  </a:lnTo>
                  <a:lnTo>
                    <a:pt x="1175" y="8482"/>
                  </a:lnTo>
                  <a:lnTo>
                    <a:pt x="1186" y="8467"/>
                  </a:lnTo>
                  <a:lnTo>
                    <a:pt x="1196" y="8453"/>
                  </a:lnTo>
                  <a:lnTo>
                    <a:pt x="1205" y="8437"/>
                  </a:lnTo>
                  <a:lnTo>
                    <a:pt x="1214" y="8422"/>
                  </a:lnTo>
                  <a:lnTo>
                    <a:pt x="1222" y="8406"/>
                  </a:lnTo>
                  <a:lnTo>
                    <a:pt x="1231" y="8389"/>
                  </a:lnTo>
                  <a:lnTo>
                    <a:pt x="1237" y="8373"/>
                  </a:lnTo>
                  <a:lnTo>
                    <a:pt x="1245" y="8356"/>
                  </a:lnTo>
                  <a:lnTo>
                    <a:pt x="1251" y="8339"/>
                  </a:lnTo>
                  <a:lnTo>
                    <a:pt x="1257" y="8321"/>
                  </a:lnTo>
                  <a:lnTo>
                    <a:pt x="1262" y="8303"/>
                  </a:lnTo>
                  <a:lnTo>
                    <a:pt x="1266" y="8285"/>
                  </a:lnTo>
                  <a:lnTo>
                    <a:pt x="1271" y="8267"/>
                  </a:lnTo>
                  <a:lnTo>
                    <a:pt x="1274" y="8249"/>
                  </a:lnTo>
                  <a:lnTo>
                    <a:pt x="1277" y="8230"/>
                  </a:lnTo>
                  <a:lnTo>
                    <a:pt x="1280" y="8211"/>
                  </a:lnTo>
                  <a:lnTo>
                    <a:pt x="1281" y="8193"/>
                  </a:lnTo>
                  <a:lnTo>
                    <a:pt x="1283" y="8174"/>
                  </a:lnTo>
                  <a:lnTo>
                    <a:pt x="1284" y="8154"/>
                  </a:lnTo>
                  <a:lnTo>
                    <a:pt x="1284" y="8135"/>
                  </a:lnTo>
                  <a:lnTo>
                    <a:pt x="1283" y="8095"/>
                  </a:lnTo>
                  <a:lnTo>
                    <a:pt x="1281" y="8056"/>
                  </a:lnTo>
                  <a:lnTo>
                    <a:pt x="1545" y="7864"/>
                  </a:lnTo>
                  <a:lnTo>
                    <a:pt x="2682" y="9430"/>
                  </a:lnTo>
                  <a:lnTo>
                    <a:pt x="2961" y="9220"/>
                  </a:lnTo>
                  <a:lnTo>
                    <a:pt x="3227" y="9002"/>
                  </a:lnTo>
                  <a:lnTo>
                    <a:pt x="3484" y="8776"/>
                  </a:lnTo>
                  <a:lnTo>
                    <a:pt x="3730" y="8541"/>
                  </a:lnTo>
                  <a:lnTo>
                    <a:pt x="3964" y="8299"/>
                  </a:lnTo>
                  <a:lnTo>
                    <a:pt x="4188" y="8050"/>
                  </a:lnTo>
                  <a:lnTo>
                    <a:pt x="4400" y="7794"/>
                  </a:lnTo>
                  <a:lnTo>
                    <a:pt x="4602" y="7531"/>
                  </a:lnTo>
                  <a:lnTo>
                    <a:pt x="4792" y="7262"/>
                  </a:lnTo>
                  <a:lnTo>
                    <a:pt x="4971" y="6987"/>
                  </a:lnTo>
                  <a:lnTo>
                    <a:pt x="5138" y="6706"/>
                  </a:lnTo>
                  <a:lnTo>
                    <a:pt x="5294" y="6420"/>
                  </a:lnTo>
                  <a:lnTo>
                    <a:pt x="5438" y="6127"/>
                  </a:lnTo>
                  <a:lnTo>
                    <a:pt x="5571" y="5832"/>
                  </a:lnTo>
                  <a:lnTo>
                    <a:pt x="5691" y="5531"/>
                  </a:lnTo>
                  <a:lnTo>
                    <a:pt x="5799" y="5225"/>
                  </a:lnTo>
                  <a:lnTo>
                    <a:pt x="5895" y="4916"/>
                  </a:lnTo>
                  <a:lnTo>
                    <a:pt x="5980" y="4603"/>
                  </a:lnTo>
                  <a:lnTo>
                    <a:pt x="6051" y="4286"/>
                  </a:lnTo>
                  <a:lnTo>
                    <a:pt x="6111" y="3967"/>
                  </a:lnTo>
                  <a:lnTo>
                    <a:pt x="6159" y="3644"/>
                  </a:lnTo>
                  <a:lnTo>
                    <a:pt x="6193" y="3320"/>
                  </a:lnTo>
                  <a:lnTo>
                    <a:pt x="6215" y="2993"/>
                  </a:lnTo>
                  <a:lnTo>
                    <a:pt x="6225" y="2664"/>
                  </a:lnTo>
                  <a:lnTo>
                    <a:pt x="6221" y="2334"/>
                  </a:lnTo>
                  <a:lnTo>
                    <a:pt x="6205" y="2002"/>
                  </a:lnTo>
                  <a:lnTo>
                    <a:pt x="6176" y="1669"/>
                  </a:lnTo>
                  <a:lnTo>
                    <a:pt x="6133" y="1336"/>
                  </a:lnTo>
                  <a:lnTo>
                    <a:pt x="6077" y="1001"/>
                  </a:lnTo>
                  <a:lnTo>
                    <a:pt x="6008" y="667"/>
                  </a:lnTo>
                  <a:lnTo>
                    <a:pt x="5925" y="334"/>
                  </a:lnTo>
                  <a:lnTo>
                    <a:pt x="5830" y="0"/>
                  </a:lnTo>
                  <a:close/>
                </a:path>
              </a:pathLst>
            </a:custGeom>
            <a:solidFill>
              <a:srgbClr val="96CA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113" name="Freeform 9">
              <a:extLst>
                <a:ext uri="{FF2B5EF4-FFF2-40B4-BE49-F238E27FC236}">
                  <a16:creationId xmlns:a16="http://schemas.microsoft.com/office/drawing/2014/main" id="{CBC518D4-B364-4844-94FE-3CD534D23C20}"/>
                </a:ext>
              </a:extLst>
            </p:cNvPr>
            <p:cNvSpPr>
              <a:spLocks/>
            </p:cNvSpPr>
            <p:nvPr/>
          </p:nvSpPr>
          <p:spPr bwMode="auto">
            <a:xfrm>
              <a:off x="2046288" y="3709988"/>
              <a:ext cx="906463" cy="908050"/>
            </a:xfrm>
            <a:custGeom>
              <a:avLst/>
              <a:gdLst>
                <a:gd name="T0" fmla="*/ 7315 w 7994"/>
                <a:gd name="T1" fmla="*/ 4340 h 8010"/>
                <a:gd name="T2" fmla="*/ 5705 w 7994"/>
                <a:gd name="T3" fmla="*/ 2267 h 8010"/>
                <a:gd name="T4" fmla="*/ 3568 w 7994"/>
                <a:gd name="T5" fmla="*/ 813 h 8010"/>
                <a:gd name="T6" fmla="*/ 1029 w 7994"/>
                <a:gd name="T7" fmla="*/ 74 h 8010"/>
                <a:gd name="T8" fmla="*/ 138 w 7994"/>
                <a:gd name="T9" fmla="*/ 1747 h 8010"/>
                <a:gd name="T10" fmla="*/ 261 w 7994"/>
                <a:gd name="T11" fmla="*/ 1631 h 8010"/>
                <a:gd name="T12" fmla="*/ 401 w 7994"/>
                <a:gd name="T13" fmla="*/ 1548 h 8010"/>
                <a:gd name="T14" fmla="*/ 553 w 7994"/>
                <a:gd name="T15" fmla="*/ 1503 h 8010"/>
                <a:gd name="T16" fmla="*/ 763 w 7994"/>
                <a:gd name="T17" fmla="*/ 1505 h 8010"/>
                <a:gd name="T18" fmla="*/ 1028 w 7994"/>
                <a:gd name="T19" fmla="*/ 1621 h 8010"/>
                <a:gd name="T20" fmla="*/ 1235 w 7994"/>
                <a:gd name="T21" fmla="*/ 1844 h 8010"/>
                <a:gd name="T22" fmla="*/ 1356 w 7994"/>
                <a:gd name="T23" fmla="*/ 2147 h 8010"/>
                <a:gd name="T24" fmla="*/ 1371 w 7994"/>
                <a:gd name="T25" fmla="*/ 2496 h 8010"/>
                <a:gd name="T26" fmla="*/ 1274 w 7994"/>
                <a:gd name="T27" fmla="*/ 2813 h 8010"/>
                <a:gd name="T28" fmla="*/ 1087 w 7994"/>
                <a:gd name="T29" fmla="*/ 3060 h 8010"/>
                <a:gd name="T30" fmla="*/ 833 w 7994"/>
                <a:gd name="T31" fmla="*/ 3205 h 8010"/>
                <a:gd name="T32" fmla="*/ 592 w 7994"/>
                <a:gd name="T33" fmla="*/ 3230 h 8010"/>
                <a:gd name="T34" fmla="*/ 437 w 7994"/>
                <a:gd name="T35" fmla="*/ 3194 h 8010"/>
                <a:gd name="T36" fmla="*/ 295 w 7994"/>
                <a:gd name="T37" fmla="*/ 3121 h 8010"/>
                <a:gd name="T38" fmla="*/ 167 w 7994"/>
                <a:gd name="T39" fmla="*/ 3011 h 8010"/>
                <a:gd name="T40" fmla="*/ 61 w 7994"/>
                <a:gd name="T41" fmla="*/ 4388 h 8010"/>
                <a:gd name="T42" fmla="*/ 536 w 7994"/>
                <a:gd name="T43" fmla="*/ 4437 h 8010"/>
                <a:gd name="T44" fmla="*/ 994 w 7994"/>
                <a:gd name="T45" fmla="*/ 4539 h 8010"/>
                <a:gd name="T46" fmla="*/ 1432 w 7994"/>
                <a:gd name="T47" fmla="*/ 4688 h 8010"/>
                <a:gd name="T48" fmla="*/ 1839 w 7994"/>
                <a:gd name="T49" fmla="*/ 4797 h 8010"/>
                <a:gd name="T50" fmla="*/ 1803 w 7994"/>
                <a:gd name="T51" fmla="*/ 4629 h 8010"/>
                <a:gd name="T52" fmla="*/ 1805 w 7994"/>
                <a:gd name="T53" fmla="*/ 4465 h 8010"/>
                <a:gd name="T54" fmla="*/ 1844 w 7994"/>
                <a:gd name="T55" fmla="*/ 4310 h 8010"/>
                <a:gd name="T56" fmla="*/ 1920 w 7994"/>
                <a:gd name="T57" fmla="*/ 4171 h 8010"/>
                <a:gd name="T58" fmla="*/ 2027 w 7994"/>
                <a:gd name="T59" fmla="*/ 4057 h 8010"/>
                <a:gd name="T60" fmla="*/ 2160 w 7994"/>
                <a:gd name="T61" fmla="*/ 3973 h 8010"/>
                <a:gd name="T62" fmla="*/ 2315 w 7994"/>
                <a:gd name="T63" fmla="*/ 3922 h 8010"/>
                <a:gd name="T64" fmla="*/ 2483 w 7994"/>
                <a:gd name="T65" fmla="*/ 3904 h 8010"/>
                <a:gd name="T66" fmla="*/ 2776 w 7994"/>
                <a:gd name="T67" fmla="*/ 3954 h 8010"/>
                <a:gd name="T68" fmla="*/ 3051 w 7994"/>
                <a:gd name="T69" fmla="*/ 4098 h 8010"/>
                <a:gd name="T70" fmla="*/ 3289 w 7994"/>
                <a:gd name="T71" fmla="*/ 4343 h 8010"/>
                <a:gd name="T72" fmla="*/ 3420 w 7994"/>
                <a:gd name="T73" fmla="*/ 4632 h 8010"/>
                <a:gd name="T74" fmla="*/ 3434 w 7994"/>
                <a:gd name="T75" fmla="*/ 4929 h 8010"/>
                <a:gd name="T76" fmla="*/ 3321 w 7994"/>
                <a:gd name="T77" fmla="*/ 5198 h 8010"/>
                <a:gd name="T78" fmla="*/ 3214 w 7994"/>
                <a:gd name="T79" fmla="*/ 5311 h 8010"/>
                <a:gd name="T80" fmla="*/ 3081 w 7994"/>
                <a:gd name="T81" fmla="*/ 5395 h 8010"/>
                <a:gd name="T82" fmla="*/ 2928 w 7994"/>
                <a:gd name="T83" fmla="*/ 5446 h 8010"/>
                <a:gd name="T84" fmla="*/ 2759 w 7994"/>
                <a:gd name="T85" fmla="*/ 5465 h 8010"/>
                <a:gd name="T86" fmla="*/ 2945 w 7994"/>
                <a:gd name="T87" fmla="*/ 5740 h 8010"/>
                <a:gd name="T88" fmla="*/ 3274 w 7994"/>
                <a:gd name="T89" fmla="*/ 6146 h 8010"/>
                <a:gd name="T90" fmla="*/ 3550 w 7994"/>
                <a:gd name="T91" fmla="*/ 6591 h 8010"/>
                <a:gd name="T92" fmla="*/ 3770 w 7994"/>
                <a:gd name="T93" fmla="*/ 7072 h 8010"/>
                <a:gd name="T94" fmla="*/ 5366 w 7994"/>
                <a:gd name="T95" fmla="*/ 7158 h 8010"/>
                <a:gd name="T96" fmla="*/ 5296 w 7994"/>
                <a:gd name="T97" fmla="*/ 7292 h 8010"/>
                <a:gd name="T98" fmla="*/ 5263 w 7994"/>
                <a:gd name="T99" fmla="*/ 7434 h 8010"/>
                <a:gd name="T100" fmla="*/ 5270 w 7994"/>
                <a:gd name="T101" fmla="*/ 7577 h 8010"/>
                <a:gd name="T102" fmla="*/ 5352 w 7994"/>
                <a:gd name="T103" fmla="*/ 7764 h 8010"/>
                <a:gd name="T104" fmla="*/ 5532 w 7994"/>
                <a:gd name="T105" fmla="*/ 7921 h 8010"/>
                <a:gd name="T106" fmla="*/ 5776 w 7994"/>
                <a:gd name="T107" fmla="*/ 8001 h 8010"/>
                <a:gd name="T108" fmla="*/ 6054 w 7994"/>
                <a:gd name="T109" fmla="*/ 7994 h 8010"/>
                <a:gd name="T110" fmla="*/ 6331 w 7994"/>
                <a:gd name="T111" fmla="*/ 7892 h 8010"/>
                <a:gd name="T112" fmla="*/ 6543 w 7994"/>
                <a:gd name="T113" fmla="*/ 7720 h 8010"/>
                <a:gd name="T114" fmla="*/ 6669 w 7994"/>
                <a:gd name="T115" fmla="*/ 7502 h 8010"/>
                <a:gd name="T116" fmla="*/ 6696 w 7994"/>
                <a:gd name="T117" fmla="*/ 7266 h 8010"/>
                <a:gd name="T118" fmla="*/ 6639 w 7994"/>
                <a:gd name="T119" fmla="*/ 7095 h 8010"/>
                <a:gd name="T120" fmla="*/ 6552 w 7994"/>
                <a:gd name="T121" fmla="*/ 6980 h 8010"/>
                <a:gd name="T122" fmla="*/ 6436 w 7994"/>
                <a:gd name="T123" fmla="*/ 6892 h 8010"/>
                <a:gd name="T124" fmla="*/ 6276 w 7994"/>
                <a:gd name="T125" fmla="*/ 6826 h 8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994" h="8010">
                  <a:moveTo>
                    <a:pt x="6238" y="6817"/>
                  </a:moveTo>
                  <a:lnTo>
                    <a:pt x="6139" y="6511"/>
                  </a:lnTo>
                  <a:lnTo>
                    <a:pt x="7994" y="5908"/>
                  </a:lnTo>
                  <a:lnTo>
                    <a:pt x="7881" y="5579"/>
                  </a:lnTo>
                  <a:lnTo>
                    <a:pt x="7755" y="5258"/>
                  </a:lnTo>
                  <a:lnTo>
                    <a:pt x="7619" y="4944"/>
                  </a:lnTo>
                  <a:lnTo>
                    <a:pt x="7472" y="4638"/>
                  </a:lnTo>
                  <a:lnTo>
                    <a:pt x="7315" y="4340"/>
                  </a:lnTo>
                  <a:lnTo>
                    <a:pt x="7147" y="4049"/>
                  </a:lnTo>
                  <a:lnTo>
                    <a:pt x="6969" y="3768"/>
                  </a:lnTo>
                  <a:lnTo>
                    <a:pt x="6782" y="3496"/>
                  </a:lnTo>
                  <a:lnTo>
                    <a:pt x="6585" y="3231"/>
                  </a:lnTo>
                  <a:lnTo>
                    <a:pt x="6378" y="2976"/>
                  </a:lnTo>
                  <a:lnTo>
                    <a:pt x="6163" y="2730"/>
                  </a:lnTo>
                  <a:lnTo>
                    <a:pt x="5939" y="2494"/>
                  </a:lnTo>
                  <a:lnTo>
                    <a:pt x="5705" y="2267"/>
                  </a:lnTo>
                  <a:lnTo>
                    <a:pt x="5464" y="2049"/>
                  </a:lnTo>
                  <a:lnTo>
                    <a:pt x="5216" y="1842"/>
                  </a:lnTo>
                  <a:lnTo>
                    <a:pt x="4959" y="1643"/>
                  </a:lnTo>
                  <a:lnTo>
                    <a:pt x="4694" y="1457"/>
                  </a:lnTo>
                  <a:lnTo>
                    <a:pt x="4423" y="1279"/>
                  </a:lnTo>
                  <a:lnTo>
                    <a:pt x="4145" y="1113"/>
                  </a:lnTo>
                  <a:lnTo>
                    <a:pt x="3859" y="958"/>
                  </a:lnTo>
                  <a:lnTo>
                    <a:pt x="3568" y="813"/>
                  </a:lnTo>
                  <a:lnTo>
                    <a:pt x="3269" y="680"/>
                  </a:lnTo>
                  <a:lnTo>
                    <a:pt x="2966" y="558"/>
                  </a:lnTo>
                  <a:lnTo>
                    <a:pt x="2655" y="448"/>
                  </a:lnTo>
                  <a:lnTo>
                    <a:pt x="2340" y="349"/>
                  </a:lnTo>
                  <a:lnTo>
                    <a:pt x="2020" y="261"/>
                  </a:lnTo>
                  <a:lnTo>
                    <a:pt x="1694" y="188"/>
                  </a:lnTo>
                  <a:lnTo>
                    <a:pt x="1363" y="124"/>
                  </a:lnTo>
                  <a:lnTo>
                    <a:pt x="1029" y="74"/>
                  </a:lnTo>
                  <a:lnTo>
                    <a:pt x="690" y="36"/>
                  </a:lnTo>
                  <a:lnTo>
                    <a:pt x="347" y="12"/>
                  </a:lnTo>
                  <a:lnTo>
                    <a:pt x="0" y="0"/>
                  </a:lnTo>
                  <a:lnTo>
                    <a:pt x="0" y="1800"/>
                  </a:lnTo>
                  <a:lnTo>
                    <a:pt x="99" y="1800"/>
                  </a:lnTo>
                  <a:lnTo>
                    <a:pt x="111" y="1782"/>
                  </a:lnTo>
                  <a:lnTo>
                    <a:pt x="125" y="1764"/>
                  </a:lnTo>
                  <a:lnTo>
                    <a:pt x="138" y="1747"/>
                  </a:lnTo>
                  <a:lnTo>
                    <a:pt x="153" y="1731"/>
                  </a:lnTo>
                  <a:lnTo>
                    <a:pt x="167" y="1715"/>
                  </a:lnTo>
                  <a:lnTo>
                    <a:pt x="182" y="1700"/>
                  </a:lnTo>
                  <a:lnTo>
                    <a:pt x="197" y="1685"/>
                  </a:lnTo>
                  <a:lnTo>
                    <a:pt x="213" y="1671"/>
                  </a:lnTo>
                  <a:lnTo>
                    <a:pt x="228" y="1657"/>
                  </a:lnTo>
                  <a:lnTo>
                    <a:pt x="244" y="1643"/>
                  </a:lnTo>
                  <a:lnTo>
                    <a:pt x="261" y="1631"/>
                  </a:lnTo>
                  <a:lnTo>
                    <a:pt x="277" y="1619"/>
                  </a:lnTo>
                  <a:lnTo>
                    <a:pt x="295" y="1607"/>
                  </a:lnTo>
                  <a:lnTo>
                    <a:pt x="312" y="1596"/>
                  </a:lnTo>
                  <a:lnTo>
                    <a:pt x="329" y="1586"/>
                  </a:lnTo>
                  <a:lnTo>
                    <a:pt x="346" y="1575"/>
                  </a:lnTo>
                  <a:lnTo>
                    <a:pt x="364" y="1565"/>
                  </a:lnTo>
                  <a:lnTo>
                    <a:pt x="382" y="1557"/>
                  </a:lnTo>
                  <a:lnTo>
                    <a:pt x="401" y="1548"/>
                  </a:lnTo>
                  <a:lnTo>
                    <a:pt x="419" y="1541"/>
                  </a:lnTo>
                  <a:lnTo>
                    <a:pt x="437" y="1533"/>
                  </a:lnTo>
                  <a:lnTo>
                    <a:pt x="456" y="1527"/>
                  </a:lnTo>
                  <a:lnTo>
                    <a:pt x="476" y="1521"/>
                  </a:lnTo>
                  <a:lnTo>
                    <a:pt x="495" y="1515"/>
                  </a:lnTo>
                  <a:lnTo>
                    <a:pt x="514" y="1511"/>
                  </a:lnTo>
                  <a:lnTo>
                    <a:pt x="533" y="1506"/>
                  </a:lnTo>
                  <a:lnTo>
                    <a:pt x="553" y="1503"/>
                  </a:lnTo>
                  <a:lnTo>
                    <a:pt x="572" y="1500"/>
                  </a:lnTo>
                  <a:lnTo>
                    <a:pt x="592" y="1498"/>
                  </a:lnTo>
                  <a:lnTo>
                    <a:pt x="612" y="1496"/>
                  </a:lnTo>
                  <a:lnTo>
                    <a:pt x="632" y="1496"/>
                  </a:lnTo>
                  <a:lnTo>
                    <a:pt x="652" y="1494"/>
                  </a:lnTo>
                  <a:lnTo>
                    <a:pt x="689" y="1496"/>
                  </a:lnTo>
                  <a:lnTo>
                    <a:pt x="726" y="1499"/>
                  </a:lnTo>
                  <a:lnTo>
                    <a:pt x="763" y="1505"/>
                  </a:lnTo>
                  <a:lnTo>
                    <a:pt x="798" y="1513"/>
                  </a:lnTo>
                  <a:lnTo>
                    <a:pt x="833" y="1522"/>
                  </a:lnTo>
                  <a:lnTo>
                    <a:pt x="868" y="1534"/>
                  </a:lnTo>
                  <a:lnTo>
                    <a:pt x="902" y="1548"/>
                  </a:lnTo>
                  <a:lnTo>
                    <a:pt x="935" y="1563"/>
                  </a:lnTo>
                  <a:lnTo>
                    <a:pt x="967" y="1580"/>
                  </a:lnTo>
                  <a:lnTo>
                    <a:pt x="998" y="1599"/>
                  </a:lnTo>
                  <a:lnTo>
                    <a:pt x="1028" y="1621"/>
                  </a:lnTo>
                  <a:lnTo>
                    <a:pt x="1058" y="1643"/>
                  </a:lnTo>
                  <a:lnTo>
                    <a:pt x="1087" y="1668"/>
                  </a:lnTo>
                  <a:lnTo>
                    <a:pt x="1114" y="1694"/>
                  </a:lnTo>
                  <a:lnTo>
                    <a:pt x="1141" y="1721"/>
                  </a:lnTo>
                  <a:lnTo>
                    <a:pt x="1166" y="1749"/>
                  </a:lnTo>
                  <a:lnTo>
                    <a:pt x="1190" y="1779"/>
                  </a:lnTo>
                  <a:lnTo>
                    <a:pt x="1212" y="1812"/>
                  </a:lnTo>
                  <a:lnTo>
                    <a:pt x="1235" y="1844"/>
                  </a:lnTo>
                  <a:lnTo>
                    <a:pt x="1255" y="1878"/>
                  </a:lnTo>
                  <a:lnTo>
                    <a:pt x="1274" y="1913"/>
                  </a:lnTo>
                  <a:lnTo>
                    <a:pt x="1292" y="1950"/>
                  </a:lnTo>
                  <a:lnTo>
                    <a:pt x="1308" y="1987"/>
                  </a:lnTo>
                  <a:lnTo>
                    <a:pt x="1322" y="2026"/>
                  </a:lnTo>
                  <a:lnTo>
                    <a:pt x="1336" y="2065"/>
                  </a:lnTo>
                  <a:lnTo>
                    <a:pt x="1346" y="2105"/>
                  </a:lnTo>
                  <a:lnTo>
                    <a:pt x="1356" y="2147"/>
                  </a:lnTo>
                  <a:lnTo>
                    <a:pt x="1365" y="2189"/>
                  </a:lnTo>
                  <a:lnTo>
                    <a:pt x="1371" y="2232"/>
                  </a:lnTo>
                  <a:lnTo>
                    <a:pt x="1375" y="2274"/>
                  </a:lnTo>
                  <a:lnTo>
                    <a:pt x="1378" y="2319"/>
                  </a:lnTo>
                  <a:lnTo>
                    <a:pt x="1380" y="2363"/>
                  </a:lnTo>
                  <a:lnTo>
                    <a:pt x="1378" y="2408"/>
                  </a:lnTo>
                  <a:lnTo>
                    <a:pt x="1375" y="2452"/>
                  </a:lnTo>
                  <a:lnTo>
                    <a:pt x="1371" y="2496"/>
                  </a:lnTo>
                  <a:lnTo>
                    <a:pt x="1365" y="2538"/>
                  </a:lnTo>
                  <a:lnTo>
                    <a:pt x="1356" y="2581"/>
                  </a:lnTo>
                  <a:lnTo>
                    <a:pt x="1346" y="2621"/>
                  </a:lnTo>
                  <a:lnTo>
                    <a:pt x="1336" y="2662"/>
                  </a:lnTo>
                  <a:lnTo>
                    <a:pt x="1322" y="2702"/>
                  </a:lnTo>
                  <a:lnTo>
                    <a:pt x="1308" y="2740"/>
                  </a:lnTo>
                  <a:lnTo>
                    <a:pt x="1292" y="2778"/>
                  </a:lnTo>
                  <a:lnTo>
                    <a:pt x="1274" y="2813"/>
                  </a:lnTo>
                  <a:lnTo>
                    <a:pt x="1255" y="2849"/>
                  </a:lnTo>
                  <a:lnTo>
                    <a:pt x="1235" y="2883"/>
                  </a:lnTo>
                  <a:lnTo>
                    <a:pt x="1212" y="2916"/>
                  </a:lnTo>
                  <a:lnTo>
                    <a:pt x="1190" y="2947"/>
                  </a:lnTo>
                  <a:lnTo>
                    <a:pt x="1166" y="2977"/>
                  </a:lnTo>
                  <a:lnTo>
                    <a:pt x="1141" y="3006"/>
                  </a:lnTo>
                  <a:lnTo>
                    <a:pt x="1114" y="3034"/>
                  </a:lnTo>
                  <a:lnTo>
                    <a:pt x="1087" y="3060"/>
                  </a:lnTo>
                  <a:lnTo>
                    <a:pt x="1058" y="3084"/>
                  </a:lnTo>
                  <a:lnTo>
                    <a:pt x="1028" y="3107"/>
                  </a:lnTo>
                  <a:lnTo>
                    <a:pt x="998" y="3127"/>
                  </a:lnTo>
                  <a:lnTo>
                    <a:pt x="967" y="3146"/>
                  </a:lnTo>
                  <a:lnTo>
                    <a:pt x="935" y="3164"/>
                  </a:lnTo>
                  <a:lnTo>
                    <a:pt x="902" y="3180"/>
                  </a:lnTo>
                  <a:lnTo>
                    <a:pt x="868" y="3194"/>
                  </a:lnTo>
                  <a:lnTo>
                    <a:pt x="833" y="3205"/>
                  </a:lnTo>
                  <a:lnTo>
                    <a:pt x="798" y="3215"/>
                  </a:lnTo>
                  <a:lnTo>
                    <a:pt x="763" y="3222"/>
                  </a:lnTo>
                  <a:lnTo>
                    <a:pt x="726" y="3228"/>
                  </a:lnTo>
                  <a:lnTo>
                    <a:pt x="689" y="3231"/>
                  </a:lnTo>
                  <a:lnTo>
                    <a:pt x="652" y="3232"/>
                  </a:lnTo>
                  <a:lnTo>
                    <a:pt x="632" y="3232"/>
                  </a:lnTo>
                  <a:lnTo>
                    <a:pt x="612" y="3231"/>
                  </a:lnTo>
                  <a:lnTo>
                    <a:pt x="592" y="3230"/>
                  </a:lnTo>
                  <a:lnTo>
                    <a:pt x="572" y="3227"/>
                  </a:lnTo>
                  <a:lnTo>
                    <a:pt x="553" y="3225"/>
                  </a:lnTo>
                  <a:lnTo>
                    <a:pt x="533" y="3220"/>
                  </a:lnTo>
                  <a:lnTo>
                    <a:pt x="514" y="3216"/>
                  </a:lnTo>
                  <a:lnTo>
                    <a:pt x="495" y="3212"/>
                  </a:lnTo>
                  <a:lnTo>
                    <a:pt x="476" y="3206"/>
                  </a:lnTo>
                  <a:lnTo>
                    <a:pt x="456" y="3200"/>
                  </a:lnTo>
                  <a:lnTo>
                    <a:pt x="437" y="3194"/>
                  </a:lnTo>
                  <a:lnTo>
                    <a:pt x="419" y="3187"/>
                  </a:lnTo>
                  <a:lnTo>
                    <a:pt x="401" y="3179"/>
                  </a:lnTo>
                  <a:lnTo>
                    <a:pt x="382" y="3170"/>
                  </a:lnTo>
                  <a:lnTo>
                    <a:pt x="364" y="3161"/>
                  </a:lnTo>
                  <a:lnTo>
                    <a:pt x="346" y="3152"/>
                  </a:lnTo>
                  <a:lnTo>
                    <a:pt x="329" y="3142"/>
                  </a:lnTo>
                  <a:lnTo>
                    <a:pt x="312" y="3131"/>
                  </a:lnTo>
                  <a:lnTo>
                    <a:pt x="295" y="3121"/>
                  </a:lnTo>
                  <a:lnTo>
                    <a:pt x="277" y="3109"/>
                  </a:lnTo>
                  <a:lnTo>
                    <a:pt x="261" y="3096"/>
                  </a:lnTo>
                  <a:lnTo>
                    <a:pt x="244" y="3083"/>
                  </a:lnTo>
                  <a:lnTo>
                    <a:pt x="228" y="3070"/>
                  </a:lnTo>
                  <a:lnTo>
                    <a:pt x="213" y="3056"/>
                  </a:lnTo>
                  <a:lnTo>
                    <a:pt x="197" y="3041"/>
                  </a:lnTo>
                  <a:lnTo>
                    <a:pt x="182" y="3027"/>
                  </a:lnTo>
                  <a:lnTo>
                    <a:pt x="167" y="3011"/>
                  </a:lnTo>
                  <a:lnTo>
                    <a:pt x="153" y="2995"/>
                  </a:lnTo>
                  <a:lnTo>
                    <a:pt x="138" y="2979"/>
                  </a:lnTo>
                  <a:lnTo>
                    <a:pt x="125" y="2962"/>
                  </a:lnTo>
                  <a:lnTo>
                    <a:pt x="111" y="2945"/>
                  </a:lnTo>
                  <a:lnTo>
                    <a:pt x="99" y="2928"/>
                  </a:lnTo>
                  <a:lnTo>
                    <a:pt x="0" y="2928"/>
                  </a:lnTo>
                  <a:lnTo>
                    <a:pt x="0" y="4386"/>
                  </a:lnTo>
                  <a:lnTo>
                    <a:pt x="61" y="4388"/>
                  </a:lnTo>
                  <a:lnTo>
                    <a:pt x="121" y="4391"/>
                  </a:lnTo>
                  <a:lnTo>
                    <a:pt x="181" y="4395"/>
                  </a:lnTo>
                  <a:lnTo>
                    <a:pt x="241" y="4401"/>
                  </a:lnTo>
                  <a:lnTo>
                    <a:pt x="300" y="4406"/>
                  </a:lnTo>
                  <a:lnTo>
                    <a:pt x="360" y="4413"/>
                  </a:lnTo>
                  <a:lnTo>
                    <a:pt x="419" y="4420"/>
                  </a:lnTo>
                  <a:lnTo>
                    <a:pt x="478" y="4429"/>
                  </a:lnTo>
                  <a:lnTo>
                    <a:pt x="536" y="4437"/>
                  </a:lnTo>
                  <a:lnTo>
                    <a:pt x="594" y="4448"/>
                  </a:lnTo>
                  <a:lnTo>
                    <a:pt x="652" y="4459"/>
                  </a:lnTo>
                  <a:lnTo>
                    <a:pt x="710" y="4469"/>
                  </a:lnTo>
                  <a:lnTo>
                    <a:pt x="767" y="4482"/>
                  </a:lnTo>
                  <a:lnTo>
                    <a:pt x="825" y="4495"/>
                  </a:lnTo>
                  <a:lnTo>
                    <a:pt x="882" y="4509"/>
                  </a:lnTo>
                  <a:lnTo>
                    <a:pt x="937" y="4523"/>
                  </a:lnTo>
                  <a:lnTo>
                    <a:pt x="994" y="4539"/>
                  </a:lnTo>
                  <a:lnTo>
                    <a:pt x="1050" y="4555"/>
                  </a:lnTo>
                  <a:lnTo>
                    <a:pt x="1105" y="4572"/>
                  </a:lnTo>
                  <a:lnTo>
                    <a:pt x="1161" y="4589"/>
                  </a:lnTo>
                  <a:lnTo>
                    <a:pt x="1216" y="4608"/>
                  </a:lnTo>
                  <a:lnTo>
                    <a:pt x="1270" y="4627"/>
                  </a:lnTo>
                  <a:lnTo>
                    <a:pt x="1324" y="4646"/>
                  </a:lnTo>
                  <a:lnTo>
                    <a:pt x="1378" y="4668"/>
                  </a:lnTo>
                  <a:lnTo>
                    <a:pt x="1432" y="4688"/>
                  </a:lnTo>
                  <a:lnTo>
                    <a:pt x="1484" y="4710"/>
                  </a:lnTo>
                  <a:lnTo>
                    <a:pt x="1537" y="4733"/>
                  </a:lnTo>
                  <a:lnTo>
                    <a:pt x="1589" y="4757"/>
                  </a:lnTo>
                  <a:lnTo>
                    <a:pt x="1642" y="4780"/>
                  </a:lnTo>
                  <a:lnTo>
                    <a:pt x="1693" y="4806"/>
                  </a:lnTo>
                  <a:lnTo>
                    <a:pt x="1745" y="4830"/>
                  </a:lnTo>
                  <a:lnTo>
                    <a:pt x="1795" y="4857"/>
                  </a:lnTo>
                  <a:lnTo>
                    <a:pt x="1839" y="4797"/>
                  </a:lnTo>
                  <a:lnTo>
                    <a:pt x="1833" y="4776"/>
                  </a:lnTo>
                  <a:lnTo>
                    <a:pt x="1826" y="4755"/>
                  </a:lnTo>
                  <a:lnTo>
                    <a:pt x="1821" y="4734"/>
                  </a:lnTo>
                  <a:lnTo>
                    <a:pt x="1817" y="4713"/>
                  </a:lnTo>
                  <a:lnTo>
                    <a:pt x="1812" y="4692"/>
                  </a:lnTo>
                  <a:lnTo>
                    <a:pt x="1808" y="4671"/>
                  </a:lnTo>
                  <a:lnTo>
                    <a:pt x="1805" y="4650"/>
                  </a:lnTo>
                  <a:lnTo>
                    <a:pt x="1803" y="4629"/>
                  </a:lnTo>
                  <a:lnTo>
                    <a:pt x="1800" y="4609"/>
                  </a:lnTo>
                  <a:lnTo>
                    <a:pt x="1799" y="4587"/>
                  </a:lnTo>
                  <a:lnTo>
                    <a:pt x="1799" y="4567"/>
                  </a:lnTo>
                  <a:lnTo>
                    <a:pt x="1799" y="4547"/>
                  </a:lnTo>
                  <a:lnTo>
                    <a:pt x="1799" y="4525"/>
                  </a:lnTo>
                  <a:lnTo>
                    <a:pt x="1800" y="4505"/>
                  </a:lnTo>
                  <a:lnTo>
                    <a:pt x="1803" y="4484"/>
                  </a:lnTo>
                  <a:lnTo>
                    <a:pt x="1805" y="4465"/>
                  </a:lnTo>
                  <a:lnTo>
                    <a:pt x="1808" y="4445"/>
                  </a:lnTo>
                  <a:lnTo>
                    <a:pt x="1811" y="4424"/>
                  </a:lnTo>
                  <a:lnTo>
                    <a:pt x="1815" y="4405"/>
                  </a:lnTo>
                  <a:lnTo>
                    <a:pt x="1820" y="4386"/>
                  </a:lnTo>
                  <a:lnTo>
                    <a:pt x="1825" y="4367"/>
                  </a:lnTo>
                  <a:lnTo>
                    <a:pt x="1830" y="4347"/>
                  </a:lnTo>
                  <a:lnTo>
                    <a:pt x="1837" y="4329"/>
                  </a:lnTo>
                  <a:lnTo>
                    <a:pt x="1844" y="4310"/>
                  </a:lnTo>
                  <a:lnTo>
                    <a:pt x="1852" y="4292"/>
                  </a:lnTo>
                  <a:lnTo>
                    <a:pt x="1859" y="4273"/>
                  </a:lnTo>
                  <a:lnTo>
                    <a:pt x="1868" y="4255"/>
                  </a:lnTo>
                  <a:lnTo>
                    <a:pt x="1878" y="4238"/>
                  </a:lnTo>
                  <a:lnTo>
                    <a:pt x="1887" y="4221"/>
                  </a:lnTo>
                  <a:lnTo>
                    <a:pt x="1898" y="4204"/>
                  </a:lnTo>
                  <a:lnTo>
                    <a:pt x="1909" y="4187"/>
                  </a:lnTo>
                  <a:lnTo>
                    <a:pt x="1920" y="4171"/>
                  </a:lnTo>
                  <a:lnTo>
                    <a:pt x="1932" y="4156"/>
                  </a:lnTo>
                  <a:lnTo>
                    <a:pt x="1945" y="4139"/>
                  </a:lnTo>
                  <a:lnTo>
                    <a:pt x="1958" y="4124"/>
                  </a:lnTo>
                  <a:lnTo>
                    <a:pt x="1971" y="4111"/>
                  </a:lnTo>
                  <a:lnTo>
                    <a:pt x="1985" y="4097"/>
                  </a:lnTo>
                  <a:lnTo>
                    <a:pt x="1999" y="4083"/>
                  </a:lnTo>
                  <a:lnTo>
                    <a:pt x="2014" y="4070"/>
                  </a:lnTo>
                  <a:lnTo>
                    <a:pt x="2027" y="4057"/>
                  </a:lnTo>
                  <a:lnTo>
                    <a:pt x="2044" y="4045"/>
                  </a:lnTo>
                  <a:lnTo>
                    <a:pt x="2059" y="4033"/>
                  </a:lnTo>
                  <a:lnTo>
                    <a:pt x="2075" y="4023"/>
                  </a:lnTo>
                  <a:lnTo>
                    <a:pt x="2092" y="4012"/>
                  </a:lnTo>
                  <a:lnTo>
                    <a:pt x="2109" y="4001"/>
                  </a:lnTo>
                  <a:lnTo>
                    <a:pt x="2126" y="3992"/>
                  </a:lnTo>
                  <a:lnTo>
                    <a:pt x="2143" y="3982"/>
                  </a:lnTo>
                  <a:lnTo>
                    <a:pt x="2160" y="3973"/>
                  </a:lnTo>
                  <a:lnTo>
                    <a:pt x="2179" y="3966"/>
                  </a:lnTo>
                  <a:lnTo>
                    <a:pt x="2198" y="3957"/>
                  </a:lnTo>
                  <a:lnTo>
                    <a:pt x="2216" y="3950"/>
                  </a:lnTo>
                  <a:lnTo>
                    <a:pt x="2235" y="3943"/>
                  </a:lnTo>
                  <a:lnTo>
                    <a:pt x="2255" y="3937"/>
                  </a:lnTo>
                  <a:lnTo>
                    <a:pt x="2274" y="3932"/>
                  </a:lnTo>
                  <a:lnTo>
                    <a:pt x="2294" y="3926"/>
                  </a:lnTo>
                  <a:lnTo>
                    <a:pt x="2315" y="3922"/>
                  </a:lnTo>
                  <a:lnTo>
                    <a:pt x="2335" y="3918"/>
                  </a:lnTo>
                  <a:lnTo>
                    <a:pt x="2355" y="3914"/>
                  </a:lnTo>
                  <a:lnTo>
                    <a:pt x="2376" y="3911"/>
                  </a:lnTo>
                  <a:lnTo>
                    <a:pt x="2397" y="3908"/>
                  </a:lnTo>
                  <a:lnTo>
                    <a:pt x="2418" y="3906"/>
                  </a:lnTo>
                  <a:lnTo>
                    <a:pt x="2440" y="3905"/>
                  </a:lnTo>
                  <a:lnTo>
                    <a:pt x="2461" y="3904"/>
                  </a:lnTo>
                  <a:lnTo>
                    <a:pt x="2483" y="3904"/>
                  </a:lnTo>
                  <a:lnTo>
                    <a:pt x="2520" y="3905"/>
                  </a:lnTo>
                  <a:lnTo>
                    <a:pt x="2557" y="3907"/>
                  </a:lnTo>
                  <a:lnTo>
                    <a:pt x="2594" y="3911"/>
                  </a:lnTo>
                  <a:lnTo>
                    <a:pt x="2630" y="3917"/>
                  </a:lnTo>
                  <a:lnTo>
                    <a:pt x="2667" y="3924"/>
                  </a:lnTo>
                  <a:lnTo>
                    <a:pt x="2704" y="3933"/>
                  </a:lnTo>
                  <a:lnTo>
                    <a:pt x="2741" y="3942"/>
                  </a:lnTo>
                  <a:lnTo>
                    <a:pt x="2776" y="3954"/>
                  </a:lnTo>
                  <a:lnTo>
                    <a:pt x="2813" y="3967"/>
                  </a:lnTo>
                  <a:lnTo>
                    <a:pt x="2848" y="3981"/>
                  </a:lnTo>
                  <a:lnTo>
                    <a:pt x="2883" y="3997"/>
                  </a:lnTo>
                  <a:lnTo>
                    <a:pt x="2917" y="4014"/>
                  </a:lnTo>
                  <a:lnTo>
                    <a:pt x="2952" y="4033"/>
                  </a:lnTo>
                  <a:lnTo>
                    <a:pt x="2986" y="4054"/>
                  </a:lnTo>
                  <a:lnTo>
                    <a:pt x="3019" y="4075"/>
                  </a:lnTo>
                  <a:lnTo>
                    <a:pt x="3051" y="4098"/>
                  </a:lnTo>
                  <a:lnTo>
                    <a:pt x="3087" y="4124"/>
                  </a:lnTo>
                  <a:lnTo>
                    <a:pt x="3120" y="4153"/>
                  </a:lnTo>
                  <a:lnTo>
                    <a:pt x="3152" y="4182"/>
                  </a:lnTo>
                  <a:lnTo>
                    <a:pt x="3183" y="4213"/>
                  </a:lnTo>
                  <a:lnTo>
                    <a:pt x="3212" y="4244"/>
                  </a:lnTo>
                  <a:lnTo>
                    <a:pt x="3240" y="4277"/>
                  </a:lnTo>
                  <a:lnTo>
                    <a:pt x="3266" y="4310"/>
                  </a:lnTo>
                  <a:lnTo>
                    <a:pt x="3289" y="4343"/>
                  </a:lnTo>
                  <a:lnTo>
                    <a:pt x="3312" y="4378"/>
                  </a:lnTo>
                  <a:lnTo>
                    <a:pt x="3333" y="4414"/>
                  </a:lnTo>
                  <a:lnTo>
                    <a:pt x="3351" y="4449"/>
                  </a:lnTo>
                  <a:lnTo>
                    <a:pt x="3368" y="4485"/>
                  </a:lnTo>
                  <a:lnTo>
                    <a:pt x="3384" y="4522"/>
                  </a:lnTo>
                  <a:lnTo>
                    <a:pt x="3398" y="4558"/>
                  </a:lnTo>
                  <a:lnTo>
                    <a:pt x="3410" y="4596"/>
                  </a:lnTo>
                  <a:lnTo>
                    <a:pt x="3420" y="4632"/>
                  </a:lnTo>
                  <a:lnTo>
                    <a:pt x="3428" y="4670"/>
                  </a:lnTo>
                  <a:lnTo>
                    <a:pt x="3435" y="4707"/>
                  </a:lnTo>
                  <a:lnTo>
                    <a:pt x="3439" y="4745"/>
                  </a:lnTo>
                  <a:lnTo>
                    <a:pt x="3442" y="4782"/>
                  </a:lnTo>
                  <a:lnTo>
                    <a:pt x="3442" y="4820"/>
                  </a:lnTo>
                  <a:lnTo>
                    <a:pt x="3441" y="4856"/>
                  </a:lnTo>
                  <a:lnTo>
                    <a:pt x="3438" y="4894"/>
                  </a:lnTo>
                  <a:lnTo>
                    <a:pt x="3434" y="4929"/>
                  </a:lnTo>
                  <a:lnTo>
                    <a:pt x="3426" y="4965"/>
                  </a:lnTo>
                  <a:lnTo>
                    <a:pt x="3418" y="5001"/>
                  </a:lnTo>
                  <a:lnTo>
                    <a:pt x="3407" y="5035"/>
                  </a:lnTo>
                  <a:lnTo>
                    <a:pt x="3394" y="5069"/>
                  </a:lnTo>
                  <a:lnTo>
                    <a:pt x="3379" y="5103"/>
                  </a:lnTo>
                  <a:lnTo>
                    <a:pt x="3362" y="5136"/>
                  </a:lnTo>
                  <a:lnTo>
                    <a:pt x="3343" y="5167"/>
                  </a:lnTo>
                  <a:lnTo>
                    <a:pt x="3321" y="5198"/>
                  </a:lnTo>
                  <a:lnTo>
                    <a:pt x="3309" y="5214"/>
                  </a:lnTo>
                  <a:lnTo>
                    <a:pt x="3297" y="5229"/>
                  </a:lnTo>
                  <a:lnTo>
                    <a:pt x="3285" y="5244"/>
                  </a:lnTo>
                  <a:lnTo>
                    <a:pt x="3271" y="5258"/>
                  </a:lnTo>
                  <a:lnTo>
                    <a:pt x="3257" y="5272"/>
                  </a:lnTo>
                  <a:lnTo>
                    <a:pt x="3243" y="5286"/>
                  </a:lnTo>
                  <a:lnTo>
                    <a:pt x="3229" y="5299"/>
                  </a:lnTo>
                  <a:lnTo>
                    <a:pt x="3214" y="5311"/>
                  </a:lnTo>
                  <a:lnTo>
                    <a:pt x="3199" y="5323"/>
                  </a:lnTo>
                  <a:lnTo>
                    <a:pt x="3183" y="5335"/>
                  </a:lnTo>
                  <a:lnTo>
                    <a:pt x="3167" y="5346"/>
                  </a:lnTo>
                  <a:lnTo>
                    <a:pt x="3151" y="5356"/>
                  </a:lnTo>
                  <a:lnTo>
                    <a:pt x="3134" y="5367"/>
                  </a:lnTo>
                  <a:lnTo>
                    <a:pt x="3117" y="5377"/>
                  </a:lnTo>
                  <a:lnTo>
                    <a:pt x="3100" y="5386"/>
                  </a:lnTo>
                  <a:lnTo>
                    <a:pt x="3081" y="5395"/>
                  </a:lnTo>
                  <a:lnTo>
                    <a:pt x="3063" y="5402"/>
                  </a:lnTo>
                  <a:lnTo>
                    <a:pt x="3045" y="5411"/>
                  </a:lnTo>
                  <a:lnTo>
                    <a:pt x="3026" y="5417"/>
                  </a:lnTo>
                  <a:lnTo>
                    <a:pt x="3006" y="5425"/>
                  </a:lnTo>
                  <a:lnTo>
                    <a:pt x="2987" y="5431"/>
                  </a:lnTo>
                  <a:lnTo>
                    <a:pt x="2968" y="5437"/>
                  </a:lnTo>
                  <a:lnTo>
                    <a:pt x="2949" y="5442"/>
                  </a:lnTo>
                  <a:lnTo>
                    <a:pt x="2928" y="5446"/>
                  </a:lnTo>
                  <a:lnTo>
                    <a:pt x="2908" y="5451"/>
                  </a:lnTo>
                  <a:lnTo>
                    <a:pt x="2888" y="5454"/>
                  </a:lnTo>
                  <a:lnTo>
                    <a:pt x="2866" y="5457"/>
                  </a:lnTo>
                  <a:lnTo>
                    <a:pt x="2846" y="5460"/>
                  </a:lnTo>
                  <a:lnTo>
                    <a:pt x="2824" y="5461"/>
                  </a:lnTo>
                  <a:lnTo>
                    <a:pt x="2803" y="5464"/>
                  </a:lnTo>
                  <a:lnTo>
                    <a:pt x="2781" y="5464"/>
                  </a:lnTo>
                  <a:lnTo>
                    <a:pt x="2759" y="5465"/>
                  </a:lnTo>
                  <a:lnTo>
                    <a:pt x="2754" y="5465"/>
                  </a:lnTo>
                  <a:lnTo>
                    <a:pt x="2748" y="5465"/>
                  </a:lnTo>
                  <a:lnTo>
                    <a:pt x="2716" y="5509"/>
                  </a:lnTo>
                  <a:lnTo>
                    <a:pt x="2763" y="5554"/>
                  </a:lnTo>
                  <a:lnTo>
                    <a:pt x="2810" y="5599"/>
                  </a:lnTo>
                  <a:lnTo>
                    <a:pt x="2855" y="5646"/>
                  </a:lnTo>
                  <a:lnTo>
                    <a:pt x="2901" y="5693"/>
                  </a:lnTo>
                  <a:lnTo>
                    <a:pt x="2945" y="5740"/>
                  </a:lnTo>
                  <a:lnTo>
                    <a:pt x="2989" y="5788"/>
                  </a:lnTo>
                  <a:lnTo>
                    <a:pt x="3032" y="5837"/>
                  </a:lnTo>
                  <a:lnTo>
                    <a:pt x="3075" y="5888"/>
                  </a:lnTo>
                  <a:lnTo>
                    <a:pt x="3116" y="5938"/>
                  </a:lnTo>
                  <a:lnTo>
                    <a:pt x="3156" y="5988"/>
                  </a:lnTo>
                  <a:lnTo>
                    <a:pt x="3196" y="6041"/>
                  </a:lnTo>
                  <a:lnTo>
                    <a:pt x="3236" y="6092"/>
                  </a:lnTo>
                  <a:lnTo>
                    <a:pt x="3274" y="6146"/>
                  </a:lnTo>
                  <a:lnTo>
                    <a:pt x="3312" y="6199"/>
                  </a:lnTo>
                  <a:lnTo>
                    <a:pt x="3348" y="6253"/>
                  </a:lnTo>
                  <a:lnTo>
                    <a:pt x="3384" y="6309"/>
                  </a:lnTo>
                  <a:lnTo>
                    <a:pt x="3419" y="6363"/>
                  </a:lnTo>
                  <a:lnTo>
                    <a:pt x="3453" y="6420"/>
                  </a:lnTo>
                  <a:lnTo>
                    <a:pt x="3486" y="6476"/>
                  </a:lnTo>
                  <a:lnTo>
                    <a:pt x="3518" y="6534"/>
                  </a:lnTo>
                  <a:lnTo>
                    <a:pt x="3550" y="6591"/>
                  </a:lnTo>
                  <a:lnTo>
                    <a:pt x="3582" y="6649"/>
                  </a:lnTo>
                  <a:lnTo>
                    <a:pt x="3610" y="6708"/>
                  </a:lnTo>
                  <a:lnTo>
                    <a:pt x="3639" y="6767"/>
                  </a:lnTo>
                  <a:lnTo>
                    <a:pt x="3668" y="6827"/>
                  </a:lnTo>
                  <a:lnTo>
                    <a:pt x="3695" y="6887"/>
                  </a:lnTo>
                  <a:lnTo>
                    <a:pt x="3721" y="6948"/>
                  </a:lnTo>
                  <a:lnTo>
                    <a:pt x="3746" y="7009"/>
                  </a:lnTo>
                  <a:lnTo>
                    <a:pt x="3770" y="7072"/>
                  </a:lnTo>
                  <a:lnTo>
                    <a:pt x="3794" y="7134"/>
                  </a:lnTo>
                  <a:lnTo>
                    <a:pt x="3816" y="7196"/>
                  </a:lnTo>
                  <a:lnTo>
                    <a:pt x="3837" y="7259"/>
                  </a:lnTo>
                  <a:lnTo>
                    <a:pt x="5327" y="6775"/>
                  </a:lnTo>
                  <a:lnTo>
                    <a:pt x="5427" y="7081"/>
                  </a:lnTo>
                  <a:lnTo>
                    <a:pt x="5401" y="7111"/>
                  </a:lnTo>
                  <a:lnTo>
                    <a:pt x="5377" y="7142"/>
                  </a:lnTo>
                  <a:lnTo>
                    <a:pt x="5366" y="7158"/>
                  </a:lnTo>
                  <a:lnTo>
                    <a:pt x="5355" y="7174"/>
                  </a:lnTo>
                  <a:lnTo>
                    <a:pt x="5345" y="7190"/>
                  </a:lnTo>
                  <a:lnTo>
                    <a:pt x="5336" y="7208"/>
                  </a:lnTo>
                  <a:lnTo>
                    <a:pt x="5326" y="7224"/>
                  </a:lnTo>
                  <a:lnTo>
                    <a:pt x="5319" y="7241"/>
                  </a:lnTo>
                  <a:lnTo>
                    <a:pt x="5310" y="7258"/>
                  </a:lnTo>
                  <a:lnTo>
                    <a:pt x="5303" y="7275"/>
                  </a:lnTo>
                  <a:lnTo>
                    <a:pt x="5296" y="7292"/>
                  </a:lnTo>
                  <a:lnTo>
                    <a:pt x="5290" y="7309"/>
                  </a:lnTo>
                  <a:lnTo>
                    <a:pt x="5284" y="7328"/>
                  </a:lnTo>
                  <a:lnTo>
                    <a:pt x="5279" y="7345"/>
                  </a:lnTo>
                  <a:lnTo>
                    <a:pt x="5275" y="7363"/>
                  </a:lnTo>
                  <a:lnTo>
                    <a:pt x="5270" y="7380"/>
                  </a:lnTo>
                  <a:lnTo>
                    <a:pt x="5267" y="7398"/>
                  </a:lnTo>
                  <a:lnTo>
                    <a:pt x="5265" y="7416"/>
                  </a:lnTo>
                  <a:lnTo>
                    <a:pt x="5263" y="7434"/>
                  </a:lnTo>
                  <a:lnTo>
                    <a:pt x="5262" y="7452"/>
                  </a:lnTo>
                  <a:lnTo>
                    <a:pt x="5261" y="7470"/>
                  </a:lnTo>
                  <a:lnTo>
                    <a:pt x="5261" y="7488"/>
                  </a:lnTo>
                  <a:lnTo>
                    <a:pt x="5262" y="7505"/>
                  </a:lnTo>
                  <a:lnTo>
                    <a:pt x="5263" y="7524"/>
                  </a:lnTo>
                  <a:lnTo>
                    <a:pt x="5265" y="7542"/>
                  </a:lnTo>
                  <a:lnTo>
                    <a:pt x="5267" y="7560"/>
                  </a:lnTo>
                  <a:lnTo>
                    <a:pt x="5270" y="7577"/>
                  </a:lnTo>
                  <a:lnTo>
                    <a:pt x="5275" y="7595"/>
                  </a:lnTo>
                  <a:lnTo>
                    <a:pt x="5279" y="7613"/>
                  </a:lnTo>
                  <a:lnTo>
                    <a:pt x="5284" y="7631"/>
                  </a:lnTo>
                  <a:lnTo>
                    <a:pt x="5295" y="7659"/>
                  </a:lnTo>
                  <a:lnTo>
                    <a:pt x="5307" y="7686"/>
                  </a:lnTo>
                  <a:lnTo>
                    <a:pt x="5321" y="7713"/>
                  </a:lnTo>
                  <a:lnTo>
                    <a:pt x="5336" y="7739"/>
                  </a:lnTo>
                  <a:lnTo>
                    <a:pt x="5352" y="7764"/>
                  </a:lnTo>
                  <a:lnTo>
                    <a:pt x="5370" y="7787"/>
                  </a:lnTo>
                  <a:lnTo>
                    <a:pt x="5389" y="7810"/>
                  </a:lnTo>
                  <a:lnTo>
                    <a:pt x="5410" y="7831"/>
                  </a:lnTo>
                  <a:lnTo>
                    <a:pt x="5432" y="7851"/>
                  </a:lnTo>
                  <a:lnTo>
                    <a:pt x="5456" y="7871"/>
                  </a:lnTo>
                  <a:lnTo>
                    <a:pt x="5479" y="7889"/>
                  </a:lnTo>
                  <a:lnTo>
                    <a:pt x="5505" y="7906"/>
                  </a:lnTo>
                  <a:lnTo>
                    <a:pt x="5532" y="7921"/>
                  </a:lnTo>
                  <a:lnTo>
                    <a:pt x="5560" y="7936"/>
                  </a:lnTo>
                  <a:lnTo>
                    <a:pt x="5587" y="7949"/>
                  </a:lnTo>
                  <a:lnTo>
                    <a:pt x="5617" y="7962"/>
                  </a:lnTo>
                  <a:lnTo>
                    <a:pt x="5647" y="7972"/>
                  </a:lnTo>
                  <a:lnTo>
                    <a:pt x="5679" y="7981"/>
                  </a:lnTo>
                  <a:lnTo>
                    <a:pt x="5711" y="7990"/>
                  </a:lnTo>
                  <a:lnTo>
                    <a:pt x="5743" y="7996"/>
                  </a:lnTo>
                  <a:lnTo>
                    <a:pt x="5776" y="8001"/>
                  </a:lnTo>
                  <a:lnTo>
                    <a:pt x="5809" y="8006"/>
                  </a:lnTo>
                  <a:lnTo>
                    <a:pt x="5843" y="8009"/>
                  </a:lnTo>
                  <a:lnTo>
                    <a:pt x="5878" y="8010"/>
                  </a:lnTo>
                  <a:lnTo>
                    <a:pt x="5912" y="8010"/>
                  </a:lnTo>
                  <a:lnTo>
                    <a:pt x="5947" y="8008"/>
                  </a:lnTo>
                  <a:lnTo>
                    <a:pt x="5983" y="8005"/>
                  </a:lnTo>
                  <a:lnTo>
                    <a:pt x="6019" y="8000"/>
                  </a:lnTo>
                  <a:lnTo>
                    <a:pt x="6054" y="7994"/>
                  </a:lnTo>
                  <a:lnTo>
                    <a:pt x="6091" y="7986"/>
                  </a:lnTo>
                  <a:lnTo>
                    <a:pt x="6126" y="7977"/>
                  </a:lnTo>
                  <a:lnTo>
                    <a:pt x="6163" y="7966"/>
                  </a:lnTo>
                  <a:lnTo>
                    <a:pt x="6198" y="7953"/>
                  </a:lnTo>
                  <a:lnTo>
                    <a:pt x="6233" y="7940"/>
                  </a:lnTo>
                  <a:lnTo>
                    <a:pt x="6267" y="7925"/>
                  </a:lnTo>
                  <a:lnTo>
                    <a:pt x="6299" y="7909"/>
                  </a:lnTo>
                  <a:lnTo>
                    <a:pt x="6331" y="7892"/>
                  </a:lnTo>
                  <a:lnTo>
                    <a:pt x="6361" y="7874"/>
                  </a:lnTo>
                  <a:lnTo>
                    <a:pt x="6391" y="7855"/>
                  </a:lnTo>
                  <a:lnTo>
                    <a:pt x="6419" y="7834"/>
                  </a:lnTo>
                  <a:lnTo>
                    <a:pt x="6446" y="7813"/>
                  </a:lnTo>
                  <a:lnTo>
                    <a:pt x="6472" y="7790"/>
                  </a:lnTo>
                  <a:lnTo>
                    <a:pt x="6497" y="7768"/>
                  </a:lnTo>
                  <a:lnTo>
                    <a:pt x="6520" y="7743"/>
                  </a:lnTo>
                  <a:lnTo>
                    <a:pt x="6543" y="7720"/>
                  </a:lnTo>
                  <a:lnTo>
                    <a:pt x="6563" y="7694"/>
                  </a:lnTo>
                  <a:lnTo>
                    <a:pt x="6582" y="7668"/>
                  </a:lnTo>
                  <a:lnTo>
                    <a:pt x="6601" y="7641"/>
                  </a:lnTo>
                  <a:lnTo>
                    <a:pt x="6618" y="7615"/>
                  </a:lnTo>
                  <a:lnTo>
                    <a:pt x="6633" y="7587"/>
                  </a:lnTo>
                  <a:lnTo>
                    <a:pt x="6647" y="7559"/>
                  </a:lnTo>
                  <a:lnTo>
                    <a:pt x="6658" y="7531"/>
                  </a:lnTo>
                  <a:lnTo>
                    <a:pt x="6669" y="7502"/>
                  </a:lnTo>
                  <a:lnTo>
                    <a:pt x="6679" y="7473"/>
                  </a:lnTo>
                  <a:lnTo>
                    <a:pt x="6686" y="7444"/>
                  </a:lnTo>
                  <a:lnTo>
                    <a:pt x="6692" y="7414"/>
                  </a:lnTo>
                  <a:lnTo>
                    <a:pt x="6696" y="7385"/>
                  </a:lnTo>
                  <a:lnTo>
                    <a:pt x="6699" y="7355"/>
                  </a:lnTo>
                  <a:lnTo>
                    <a:pt x="6699" y="7325"/>
                  </a:lnTo>
                  <a:lnTo>
                    <a:pt x="6698" y="7296"/>
                  </a:lnTo>
                  <a:lnTo>
                    <a:pt x="6696" y="7266"/>
                  </a:lnTo>
                  <a:lnTo>
                    <a:pt x="6691" y="7236"/>
                  </a:lnTo>
                  <a:lnTo>
                    <a:pt x="6684" y="7208"/>
                  </a:lnTo>
                  <a:lnTo>
                    <a:pt x="6676" y="7179"/>
                  </a:lnTo>
                  <a:lnTo>
                    <a:pt x="6670" y="7160"/>
                  </a:lnTo>
                  <a:lnTo>
                    <a:pt x="6663" y="7143"/>
                  </a:lnTo>
                  <a:lnTo>
                    <a:pt x="6656" y="7127"/>
                  </a:lnTo>
                  <a:lnTo>
                    <a:pt x="6648" y="7111"/>
                  </a:lnTo>
                  <a:lnTo>
                    <a:pt x="6639" y="7095"/>
                  </a:lnTo>
                  <a:lnTo>
                    <a:pt x="6631" y="7079"/>
                  </a:lnTo>
                  <a:lnTo>
                    <a:pt x="6621" y="7064"/>
                  </a:lnTo>
                  <a:lnTo>
                    <a:pt x="6611" y="7049"/>
                  </a:lnTo>
                  <a:lnTo>
                    <a:pt x="6601" y="7034"/>
                  </a:lnTo>
                  <a:lnTo>
                    <a:pt x="6589" y="7020"/>
                  </a:lnTo>
                  <a:lnTo>
                    <a:pt x="6577" y="7006"/>
                  </a:lnTo>
                  <a:lnTo>
                    <a:pt x="6565" y="6993"/>
                  </a:lnTo>
                  <a:lnTo>
                    <a:pt x="6552" y="6980"/>
                  </a:lnTo>
                  <a:lnTo>
                    <a:pt x="6540" y="6968"/>
                  </a:lnTo>
                  <a:lnTo>
                    <a:pt x="6526" y="6956"/>
                  </a:lnTo>
                  <a:lnTo>
                    <a:pt x="6512" y="6944"/>
                  </a:lnTo>
                  <a:lnTo>
                    <a:pt x="6498" y="6933"/>
                  </a:lnTo>
                  <a:lnTo>
                    <a:pt x="6483" y="6922"/>
                  </a:lnTo>
                  <a:lnTo>
                    <a:pt x="6468" y="6912"/>
                  </a:lnTo>
                  <a:lnTo>
                    <a:pt x="6452" y="6901"/>
                  </a:lnTo>
                  <a:lnTo>
                    <a:pt x="6436" y="6892"/>
                  </a:lnTo>
                  <a:lnTo>
                    <a:pt x="6420" y="6883"/>
                  </a:lnTo>
                  <a:lnTo>
                    <a:pt x="6403" y="6874"/>
                  </a:lnTo>
                  <a:lnTo>
                    <a:pt x="6385" y="6866"/>
                  </a:lnTo>
                  <a:lnTo>
                    <a:pt x="6368" y="6858"/>
                  </a:lnTo>
                  <a:lnTo>
                    <a:pt x="6351" y="6851"/>
                  </a:lnTo>
                  <a:lnTo>
                    <a:pt x="6333" y="6844"/>
                  </a:lnTo>
                  <a:lnTo>
                    <a:pt x="6315" y="6838"/>
                  </a:lnTo>
                  <a:lnTo>
                    <a:pt x="6276" y="6826"/>
                  </a:lnTo>
                  <a:lnTo>
                    <a:pt x="6238" y="6817"/>
                  </a:lnTo>
                  <a:close/>
                </a:path>
              </a:pathLst>
            </a:custGeom>
            <a:solidFill>
              <a:srgbClr val="0068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114" name="Freeform 10">
              <a:extLst>
                <a:ext uri="{FF2B5EF4-FFF2-40B4-BE49-F238E27FC236}">
                  <a16:creationId xmlns:a16="http://schemas.microsoft.com/office/drawing/2014/main" id="{F6404932-1FB4-47DF-B434-06F874F27462}"/>
                </a:ext>
              </a:extLst>
            </p:cNvPr>
            <p:cNvSpPr>
              <a:spLocks noEditPoints="1"/>
            </p:cNvSpPr>
            <p:nvPr/>
          </p:nvSpPr>
          <p:spPr bwMode="auto">
            <a:xfrm>
              <a:off x="1447801" y="4168776"/>
              <a:ext cx="1165225" cy="1116013"/>
            </a:xfrm>
            <a:custGeom>
              <a:avLst/>
              <a:gdLst>
                <a:gd name="T0" fmla="*/ 3079 w 10282"/>
                <a:gd name="T1" fmla="*/ 6767 h 9850"/>
                <a:gd name="T2" fmla="*/ 2084 w 10282"/>
                <a:gd name="T3" fmla="*/ 4667 h 9850"/>
                <a:gd name="T4" fmla="*/ 2872 w 10282"/>
                <a:gd name="T5" fmla="*/ 2462 h 9850"/>
                <a:gd name="T6" fmla="*/ 4971 w 10282"/>
                <a:gd name="T7" fmla="*/ 1466 h 9850"/>
                <a:gd name="T8" fmla="*/ 7177 w 10282"/>
                <a:gd name="T9" fmla="*/ 2254 h 9850"/>
                <a:gd name="T10" fmla="*/ 8172 w 10282"/>
                <a:gd name="T11" fmla="*/ 4354 h 9850"/>
                <a:gd name="T12" fmla="*/ 7384 w 10282"/>
                <a:gd name="T13" fmla="*/ 6560 h 9850"/>
                <a:gd name="T14" fmla="*/ 5284 w 10282"/>
                <a:gd name="T15" fmla="*/ 7556 h 9850"/>
                <a:gd name="T16" fmla="*/ 9655 w 10282"/>
                <a:gd name="T17" fmla="*/ 5233 h 9850"/>
                <a:gd name="T18" fmla="*/ 9355 w 10282"/>
                <a:gd name="T19" fmla="*/ 5387 h 9850"/>
                <a:gd name="T20" fmla="*/ 9143 w 10282"/>
                <a:gd name="T21" fmla="*/ 4575 h 9850"/>
                <a:gd name="T22" fmla="*/ 8820 w 10282"/>
                <a:gd name="T23" fmla="*/ 2947 h 9850"/>
                <a:gd name="T24" fmla="*/ 7862 w 10282"/>
                <a:gd name="T25" fmla="*/ 1593 h 9850"/>
                <a:gd name="T26" fmla="*/ 8262 w 10282"/>
                <a:gd name="T27" fmla="*/ 1247 h 9850"/>
                <a:gd name="T28" fmla="*/ 8491 w 10282"/>
                <a:gd name="T29" fmla="*/ 1077 h 9850"/>
                <a:gd name="T30" fmla="*/ 8565 w 10282"/>
                <a:gd name="T31" fmla="*/ 613 h 9850"/>
                <a:gd name="T32" fmla="*/ 8250 w 10282"/>
                <a:gd name="T33" fmla="*/ 167 h 9850"/>
                <a:gd name="T34" fmla="*/ 7731 w 10282"/>
                <a:gd name="T35" fmla="*/ 1 h 9850"/>
                <a:gd name="T36" fmla="*/ 7311 w 10282"/>
                <a:gd name="T37" fmla="*/ 211 h 9850"/>
                <a:gd name="T38" fmla="*/ 7216 w 10282"/>
                <a:gd name="T39" fmla="*/ 481 h 9850"/>
                <a:gd name="T40" fmla="*/ 7034 w 10282"/>
                <a:gd name="T41" fmla="*/ 1000 h 9850"/>
                <a:gd name="T42" fmla="*/ 6104 w 10282"/>
                <a:gd name="T43" fmla="*/ 642 h 9850"/>
                <a:gd name="T44" fmla="*/ 5074 w 10282"/>
                <a:gd name="T45" fmla="*/ 526 h 9850"/>
                <a:gd name="T46" fmla="*/ 4021 w 10282"/>
                <a:gd name="T47" fmla="*/ 684 h 9850"/>
                <a:gd name="T48" fmla="*/ 2956 w 10282"/>
                <a:gd name="T49" fmla="*/ 824 h 9850"/>
                <a:gd name="T50" fmla="*/ 3013 w 10282"/>
                <a:gd name="T51" fmla="*/ 491 h 9850"/>
                <a:gd name="T52" fmla="*/ 2885 w 10282"/>
                <a:gd name="T53" fmla="*/ 210 h 9850"/>
                <a:gd name="T54" fmla="*/ 2442 w 10282"/>
                <a:gd name="T55" fmla="*/ 43 h 9850"/>
                <a:gd name="T56" fmla="*/ 1927 w 10282"/>
                <a:gd name="T57" fmla="*/ 251 h 9850"/>
                <a:gd name="T58" fmla="*/ 1653 w 10282"/>
                <a:gd name="T59" fmla="*/ 709 h 9850"/>
                <a:gd name="T60" fmla="*/ 1760 w 10282"/>
                <a:gd name="T61" fmla="*/ 1141 h 9850"/>
                <a:gd name="T62" fmla="*/ 1999 w 10282"/>
                <a:gd name="T63" fmla="*/ 1297 h 9850"/>
                <a:gd name="T64" fmla="*/ 2228 w 10282"/>
                <a:gd name="T65" fmla="*/ 1787 h 9850"/>
                <a:gd name="T66" fmla="*/ 1377 w 10282"/>
                <a:gd name="T67" fmla="*/ 3173 h 9850"/>
                <a:gd name="T68" fmla="*/ 1146 w 10282"/>
                <a:gd name="T69" fmla="*/ 4679 h 9850"/>
                <a:gd name="T70" fmla="*/ 870 w 10282"/>
                <a:gd name="T71" fmla="*/ 5369 h 9850"/>
                <a:gd name="T72" fmla="*/ 597 w 10282"/>
                <a:gd name="T73" fmla="*/ 5257 h 9850"/>
                <a:gd name="T74" fmla="*/ 273 w 10282"/>
                <a:gd name="T75" fmla="*/ 5325 h 9850"/>
                <a:gd name="T76" fmla="*/ 15 w 10282"/>
                <a:gd name="T77" fmla="*/ 5731 h 9850"/>
                <a:gd name="T78" fmla="*/ 100 w 10282"/>
                <a:gd name="T79" fmla="*/ 6288 h 9850"/>
                <a:gd name="T80" fmla="*/ 476 w 10282"/>
                <a:gd name="T81" fmla="*/ 6650 h 9850"/>
                <a:gd name="T82" fmla="*/ 896 w 10282"/>
                <a:gd name="T83" fmla="*/ 6641 h 9850"/>
                <a:gd name="T84" fmla="*/ 1106 w 10282"/>
                <a:gd name="T85" fmla="*/ 6446 h 9850"/>
                <a:gd name="T86" fmla="*/ 1793 w 10282"/>
                <a:gd name="T87" fmla="*/ 6714 h 9850"/>
                <a:gd name="T88" fmla="*/ 3321 w 10282"/>
                <a:gd name="T89" fmla="*/ 8089 h 9850"/>
                <a:gd name="T90" fmla="*/ 4621 w 10282"/>
                <a:gd name="T91" fmla="*/ 8845 h 9850"/>
                <a:gd name="T92" fmla="*/ 4446 w 10282"/>
                <a:gd name="T93" fmla="*/ 9079 h 9850"/>
                <a:gd name="T94" fmla="*/ 4444 w 10282"/>
                <a:gd name="T95" fmla="*/ 9431 h 9850"/>
                <a:gd name="T96" fmla="*/ 4792 w 10282"/>
                <a:gd name="T97" fmla="*/ 9777 h 9850"/>
                <a:gd name="T98" fmla="*/ 5358 w 10282"/>
                <a:gd name="T99" fmla="*/ 9824 h 9850"/>
                <a:gd name="T100" fmla="*/ 5785 w 10282"/>
                <a:gd name="T101" fmla="*/ 9544 h 9850"/>
                <a:gd name="T102" fmla="*/ 5863 w 10282"/>
                <a:gd name="T103" fmla="*/ 9154 h 9850"/>
                <a:gd name="T104" fmla="*/ 5723 w 10282"/>
                <a:gd name="T105" fmla="*/ 8901 h 9850"/>
                <a:gd name="T106" fmla="*/ 6494 w 10282"/>
                <a:gd name="T107" fmla="*/ 8294 h 9850"/>
                <a:gd name="T108" fmla="*/ 8197 w 10282"/>
                <a:gd name="T109" fmla="*/ 7110 h 9850"/>
                <a:gd name="T110" fmla="*/ 9137 w 10282"/>
                <a:gd name="T111" fmla="*/ 6346 h 9850"/>
                <a:gd name="T112" fmla="*/ 9319 w 10282"/>
                <a:gd name="T113" fmla="*/ 6572 h 9850"/>
                <a:gd name="T114" fmla="*/ 9683 w 10282"/>
                <a:gd name="T115" fmla="*/ 6655 h 9850"/>
                <a:gd name="T116" fmla="*/ 10104 w 10282"/>
                <a:gd name="T117" fmla="*/ 6384 h 9850"/>
                <a:gd name="T118" fmla="*/ 10282 w 10282"/>
                <a:gd name="T119" fmla="*/ 5843 h 9850"/>
                <a:gd name="T120" fmla="*/ 10106 w 10282"/>
                <a:gd name="T121" fmla="*/ 5374 h 9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82" h="9850">
                  <a:moveTo>
                    <a:pt x="5128" y="7559"/>
                  </a:moveTo>
                  <a:lnTo>
                    <a:pt x="4971" y="7556"/>
                  </a:lnTo>
                  <a:lnTo>
                    <a:pt x="4816" y="7544"/>
                  </a:lnTo>
                  <a:lnTo>
                    <a:pt x="4664" y="7524"/>
                  </a:lnTo>
                  <a:lnTo>
                    <a:pt x="4513" y="7498"/>
                  </a:lnTo>
                  <a:lnTo>
                    <a:pt x="4367" y="7463"/>
                  </a:lnTo>
                  <a:lnTo>
                    <a:pt x="4222" y="7423"/>
                  </a:lnTo>
                  <a:lnTo>
                    <a:pt x="4081" y="7375"/>
                  </a:lnTo>
                  <a:lnTo>
                    <a:pt x="3941" y="7320"/>
                  </a:lnTo>
                  <a:lnTo>
                    <a:pt x="3806" y="7259"/>
                  </a:lnTo>
                  <a:lnTo>
                    <a:pt x="3676" y="7191"/>
                  </a:lnTo>
                  <a:lnTo>
                    <a:pt x="3547" y="7117"/>
                  </a:lnTo>
                  <a:lnTo>
                    <a:pt x="3424" y="7038"/>
                  </a:lnTo>
                  <a:lnTo>
                    <a:pt x="3304" y="6953"/>
                  </a:lnTo>
                  <a:lnTo>
                    <a:pt x="3189" y="6864"/>
                  </a:lnTo>
                  <a:lnTo>
                    <a:pt x="3079" y="6767"/>
                  </a:lnTo>
                  <a:lnTo>
                    <a:pt x="2973" y="6666"/>
                  </a:lnTo>
                  <a:lnTo>
                    <a:pt x="2872" y="6560"/>
                  </a:lnTo>
                  <a:lnTo>
                    <a:pt x="2776" y="6450"/>
                  </a:lnTo>
                  <a:lnTo>
                    <a:pt x="2686" y="6334"/>
                  </a:lnTo>
                  <a:lnTo>
                    <a:pt x="2600" y="6215"/>
                  </a:lnTo>
                  <a:lnTo>
                    <a:pt x="2521" y="6091"/>
                  </a:lnTo>
                  <a:lnTo>
                    <a:pt x="2448" y="5964"/>
                  </a:lnTo>
                  <a:lnTo>
                    <a:pt x="2381" y="5833"/>
                  </a:lnTo>
                  <a:lnTo>
                    <a:pt x="2320" y="5697"/>
                  </a:lnTo>
                  <a:lnTo>
                    <a:pt x="2265" y="5559"/>
                  </a:lnTo>
                  <a:lnTo>
                    <a:pt x="2217" y="5417"/>
                  </a:lnTo>
                  <a:lnTo>
                    <a:pt x="2176" y="5273"/>
                  </a:lnTo>
                  <a:lnTo>
                    <a:pt x="2142" y="5125"/>
                  </a:lnTo>
                  <a:lnTo>
                    <a:pt x="2115" y="4975"/>
                  </a:lnTo>
                  <a:lnTo>
                    <a:pt x="2096" y="4823"/>
                  </a:lnTo>
                  <a:lnTo>
                    <a:pt x="2084" y="4667"/>
                  </a:lnTo>
                  <a:lnTo>
                    <a:pt x="2080" y="4511"/>
                  </a:lnTo>
                  <a:lnTo>
                    <a:pt x="2084" y="4354"/>
                  </a:lnTo>
                  <a:lnTo>
                    <a:pt x="2096" y="4199"/>
                  </a:lnTo>
                  <a:lnTo>
                    <a:pt x="2115" y="4046"/>
                  </a:lnTo>
                  <a:lnTo>
                    <a:pt x="2142" y="3896"/>
                  </a:lnTo>
                  <a:lnTo>
                    <a:pt x="2176" y="3749"/>
                  </a:lnTo>
                  <a:lnTo>
                    <a:pt x="2217" y="3605"/>
                  </a:lnTo>
                  <a:lnTo>
                    <a:pt x="2265" y="3462"/>
                  </a:lnTo>
                  <a:lnTo>
                    <a:pt x="2320" y="3324"/>
                  </a:lnTo>
                  <a:lnTo>
                    <a:pt x="2381" y="3189"/>
                  </a:lnTo>
                  <a:lnTo>
                    <a:pt x="2448" y="3057"/>
                  </a:lnTo>
                  <a:lnTo>
                    <a:pt x="2521" y="2930"/>
                  </a:lnTo>
                  <a:lnTo>
                    <a:pt x="2600" y="2807"/>
                  </a:lnTo>
                  <a:lnTo>
                    <a:pt x="2686" y="2687"/>
                  </a:lnTo>
                  <a:lnTo>
                    <a:pt x="2776" y="2572"/>
                  </a:lnTo>
                  <a:lnTo>
                    <a:pt x="2872" y="2462"/>
                  </a:lnTo>
                  <a:lnTo>
                    <a:pt x="2973" y="2356"/>
                  </a:lnTo>
                  <a:lnTo>
                    <a:pt x="3079" y="2254"/>
                  </a:lnTo>
                  <a:lnTo>
                    <a:pt x="3189" y="2158"/>
                  </a:lnTo>
                  <a:lnTo>
                    <a:pt x="3304" y="2069"/>
                  </a:lnTo>
                  <a:lnTo>
                    <a:pt x="3424" y="1983"/>
                  </a:lnTo>
                  <a:lnTo>
                    <a:pt x="3547" y="1904"/>
                  </a:lnTo>
                  <a:lnTo>
                    <a:pt x="3676" y="1831"/>
                  </a:lnTo>
                  <a:lnTo>
                    <a:pt x="3806" y="1763"/>
                  </a:lnTo>
                  <a:lnTo>
                    <a:pt x="3941" y="1702"/>
                  </a:lnTo>
                  <a:lnTo>
                    <a:pt x="4081" y="1648"/>
                  </a:lnTo>
                  <a:lnTo>
                    <a:pt x="4222" y="1599"/>
                  </a:lnTo>
                  <a:lnTo>
                    <a:pt x="4367" y="1559"/>
                  </a:lnTo>
                  <a:lnTo>
                    <a:pt x="4513" y="1524"/>
                  </a:lnTo>
                  <a:lnTo>
                    <a:pt x="4664" y="1498"/>
                  </a:lnTo>
                  <a:lnTo>
                    <a:pt x="4816" y="1478"/>
                  </a:lnTo>
                  <a:lnTo>
                    <a:pt x="4971" y="1466"/>
                  </a:lnTo>
                  <a:lnTo>
                    <a:pt x="5128" y="1462"/>
                  </a:lnTo>
                  <a:lnTo>
                    <a:pt x="5284" y="1466"/>
                  </a:lnTo>
                  <a:lnTo>
                    <a:pt x="5440" y="1478"/>
                  </a:lnTo>
                  <a:lnTo>
                    <a:pt x="5592" y="1498"/>
                  </a:lnTo>
                  <a:lnTo>
                    <a:pt x="5742" y="1524"/>
                  </a:lnTo>
                  <a:lnTo>
                    <a:pt x="5889" y="1559"/>
                  </a:lnTo>
                  <a:lnTo>
                    <a:pt x="6034" y="1599"/>
                  </a:lnTo>
                  <a:lnTo>
                    <a:pt x="6175" y="1648"/>
                  </a:lnTo>
                  <a:lnTo>
                    <a:pt x="6315" y="1702"/>
                  </a:lnTo>
                  <a:lnTo>
                    <a:pt x="6450" y="1763"/>
                  </a:lnTo>
                  <a:lnTo>
                    <a:pt x="6580" y="1831"/>
                  </a:lnTo>
                  <a:lnTo>
                    <a:pt x="6708" y="1904"/>
                  </a:lnTo>
                  <a:lnTo>
                    <a:pt x="6832" y="1983"/>
                  </a:lnTo>
                  <a:lnTo>
                    <a:pt x="6951" y="2069"/>
                  </a:lnTo>
                  <a:lnTo>
                    <a:pt x="7067" y="2158"/>
                  </a:lnTo>
                  <a:lnTo>
                    <a:pt x="7177" y="2254"/>
                  </a:lnTo>
                  <a:lnTo>
                    <a:pt x="7283" y="2356"/>
                  </a:lnTo>
                  <a:lnTo>
                    <a:pt x="7384" y="2462"/>
                  </a:lnTo>
                  <a:lnTo>
                    <a:pt x="7480" y="2572"/>
                  </a:lnTo>
                  <a:lnTo>
                    <a:pt x="7570" y="2687"/>
                  </a:lnTo>
                  <a:lnTo>
                    <a:pt x="7656" y="2807"/>
                  </a:lnTo>
                  <a:lnTo>
                    <a:pt x="7735" y="2930"/>
                  </a:lnTo>
                  <a:lnTo>
                    <a:pt x="7808" y="3057"/>
                  </a:lnTo>
                  <a:lnTo>
                    <a:pt x="7875" y="3189"/>
                  </a:lnTo>
                  <a:lnTo>
                    <a:pt x="7936" y="3324"/>
                  </a:lnTo>
                  <a:lnTo>
                    <a:pt x="7991" y="3462"/>
                  </a:lnTo>
                  <a:lnTo>
                    <a:pt x="8039" y="3605"/>
                  </a:lnTo>
                  <a:lnTo>
                    <a:pt x="8080" y="3749"/>
                  </a:lnTo>
                  <a:lnTo>
                    <a:pt x="8114" y="3896"/>
                  </a:lnTo>
                  <a:lnTo>
                    <a:pt x="8141" y="4046"/>
                  </a:lnTo>
                  <a:lnTo>
                    <a:pt x="8160" y="4199"/>
                  </a:lnTo>
                  <a:lnTo>
                    <a:pt x="8172" y="4354"/>
                  </a:lnTo>
                  <a:lnTo>
                    <a:pt x="8175" y="4511"/>
                  </a:lnTo>
                  <a:lnTo>
                    <a:pt x="8172" y="4667"/>
                  </a:lnTo>
                  <a:lnTo>
                    <a:pt x="8160" y="4823"/>
                  </a:lnTo>
                  <a:lnTo>
                    <a:pt x="8141" y="4975"/>
                  </a:lnTo>
                  <a:lnTo>
                    <a:pt x="8114" y="5125"/>
                  </a:lnTo>
                  <a:lnTo>
                    <a:pt x="8080" y="5273"/>
                  </a:lnTo>
                  <a:lnTo>
                    <a:pt x="8039" y="5417"/>
                  </a:lnTo>
                  <a:lnTo>
                    <a:pt x="7991" y="5559"/>
                  </a:lnTo>
                  <a:lnTo>
                    <a:pt x="7936" y="5697"/>
                  </a:lnTo>
                  <a:lnTo>
                    <a:pt x="7875" y="5833"/>
                  </a:lnTo>
                  <a:lnTo>
                    <a:pt x="7808" y="5964"/>
                  </a:lnTo>
                  <a:lnTo>
                    <a:pt x="7735" y="6091"/>
                  </a:lnTo>
                  <a:lnTo>
                    <a:pt x="7656" y="6215"/>
                  </a:lnTo>
                  <a:lnTo>
                    <a:pt x="7570" y="6334"/>
                  </a:lnTo>
                  <a:lnTo>
                    <a:pt x="7480" y="6450"/>
                  </a:lnTo>
                  <a:lnTo>
                    <a:pt x="7384" y="6560"/>
                  </a:lnTo>
                  <a:lnTo>
                    <a:pt x="7283" y="6666"/>
                  </a:lnTo>
                  <a:lnTo>
                    <a:pt x="7177" y="6767"/>
                  </a:lnTo>
                  <a:lnTo>
                    <a:pt x="7067" y="6864"/>
                  </a:lnTo>
                  <a:lnTo>
                    <a:pt x="6951" y="6953"/>
                  </a:lnTo>
                  <a:lnTo>
                    <a:pt x="6832" y="7038"/>
                  </a:lnTo>
                  <a:lnTo>
                    <a:pt x="6708" y="7117"/>
                  </a:lnTo>
                  <a:lnTo>
                    <a:pt x="6580" y="7191"/>
                  </a:lnTo>
                  <a:lnTo>
                    <a:pt x="6450" y="7259"/>
                  </a:lnTo>
                  <a:lnTo>
                    <a:pt x="6315" y="7320"/>
                  </a:lnTo>
                  <a:lnTo>
                    <a:pt x="6175" y="7375"/>
                  </a:lnTo>
                  <a:lnTo>
                    <a:pt x="6034" y="7423"/>
                  </a:lnTo>
                  <a:lnTo>
                    <a:pt x="5889" y="7463"/>
                  </a:lnTo>
                  <a:lnTo>
                    <a:pt x="5742" y="7498"/>
                  </a:lnTo>
                  <a:lnTo>
                    <a:pt x="5592" y="7524"/>
                  </a:lnTo>
                  <a:lnTo>
                    <a:pt x="5440" y="7544"/>
                  </a:lnTo>
                  <a:lnTo>
                    <a:pt x="5284" y="7556"/>
                  </a:lnTo>
                  <a:lnTo>
                    <a:pt x="5128" y="7559"/>
                  </a:lnTo>
                  <a:close/>
                  <a:moveTo>
                    <a:pt x="9906" y="5248"/>
                  </a:moveTo>
                  <a:lnTo>
                    <a:pt x="9888" y="5243"/>
                  </a:lnTo>
                  <a:lnTo>
                    <a:pt x="9870" y="5237"/>
                  </a:lnTo>
                  <a:lnTo>
                    <a:pt x="9852" y="5234"/>
                  </a:lnTo>
                  <a:lnTo>
                    <a:pt x="9834" y="5230"/>
                  </a:lnTo>
                  <a:lnTo>
                    <a:pt x="9817" y="5228"/>
                  </a:lnTo>
                  <a:lnTo>
                    <a:pt x="9799" y="5226"/>
                  </a:lnTo>
                  <a:lnTo>
                    <a:pt x="9780" y="5224"/>
                  </a:lnTo>
                  <a:lnTo>
                    <a:pt x="9762" y="5223"/>
                  </a:lnTo>
                  <a:lnTo>
                    <a:pt x="9745" y="5223"/>
                  </a:lnTo>
                  <a:lnTo>
                    <a:pt x="9727" y="5224"/>
                  </a:lnTo>
                  <a:lnTo>
                    <a:pt x="9709" y="5226"/>
                  </a:lnTo>
                  <a:lnTo>
                    <a:pt x="9690" y="5228"/>
                  </a:lnTo>
                  <a:lnTo>
                    <a:pt x="9673" y="5230"/>
                  </a:lnTo>
                  <a:lnTo>
                    <a:pt x="9655" y="5233"/>
                  </a:lnTo>
                  <a:lnTo>
                    <a:pt x="9638" y="5237"/>
                  </a:lnTo>
                  <a:lnTo>
                    <a:pt x="9620" y="5242"/>
                  </a:lnTo>
                  <a:lnTo>
                    <a:pt x="9603" y="5246"/>
                  </a:lnTo>
                  <a:lnTo>
                    <a:pt x="9584" y="5252"/>
                  </a:lnTo>
                  <a:lnTo>
                    <a:pt x="9567" y="5258"/>
                  </a:lnTo>
                  <a:lnTo>
                    <a:pt x="9550" y="5265"/>
                  </a:lnTo>
                  <a:lnTo>
                    <a:pt x="9533" y="5272"/>
                  </a:lnTo>
                  <a:lnTo>
                    <a:pt x="9516" y="5280"/>
                  </a:lnTo>
                  <a:lnTo>
                    <a:pt x="9499" y="5289"/>
                  </a:lnTo>
                  <a:lnTo>
                    <a:pt x="9482" y="5297"/>
                  </a:lnTo>
                  <a:lnTo>
                    <a:pt x="9466" y="5307"/>
                  </a:lnTo>
                  <a:lnTo>
                    <a:pt x="9449" y="5317"/>
                  </a:lnTo>
                  <a:lnTo>
                    <a:pt x="9433" y="5327"/>
                  </a:lnTo>
                  <a:lnTo>
                    <a:pt x="9417" y="5338"/>
                  </a:lnTo>
                  <a:lnTo>
                    <a:pt x="9385" y="5362"/>
                  </a:lnTo>
                  <a:lnTo>
                    <a:pt x="9355" y="5387"/>
                  </a:lnTo>
                  <a:lnTo>
                    <a:pt x="9069" y="5293"/>
                  </a:lnTo>
                  <a:lnTo>
                    <a:pt x="9078" y="5247"/>
                  </a:lnTo>
                  <a:lnTo>
                    <a:pt x="9086" y="5200"/>
                  </a:lnTo>
                  <a:lnTo>
                    <a:pt x="9094" y="5153"/>
                  </a:lnTo>
                  <a:lnTo>
                    <a:pt x="9101" y="5106"/>
                  </a:lnTo>
                  <a:lnTo>
                    <a:pt x="9108" y="5058"/>
                  </a:lnTo>
                  <a:lnTo>
                    <a:pt x="9114" y="5010"/>
                  </a:lnTo>
                  <a:lnTo>
                    <a:pt x="9120" y="4963"/>
                  </a:lnTo>
                  <a:lnTo>
                    <a:pt x="9124" y="4915"/>
                  </a:lnTo>
                  <a:lnTo>
                    <a:pt x="9128" y="4867"/>
                  </a:lnTo>
                  <a:lnTo>
                    <a:pt x="9132" y="4818"/>
                  </a:lnTo>
                  <a:lnTo>
                    <a:pt x="9136" y="4770"/>
                  </a:lnTo>
                  <a:lnTo>
                    <a:pt x="9139" y="4722"/>
                  </a:lnTo>
                  <a:lnTo>
                    <a:pt x="9140" y="4673"/>
                  </a:lnTo>
                  <a:lnTo>
                    <a:pt x="9142" y="4625"/>
                  </a:lnTo>
                  <a:lnTo>
                    <a:pt x="9143" y="4575"/>
                  </a:lnTo>
                  <a:lnTo>
                    <a:pt x="9143" y="4526"/>
                  </a:lnTo>
                  <a:lnTo>
                    <a:pt x="9142" y="4415"/>
                  </a:lnTo>
                  <a:lnTo>
                    <a:pt x="9137" y="4303"/>
                  </a:lnTo>
                  <a:lnTo>
                    <a:pt x="9129" y="4193"/>
                  </a:lnTo>
                  <a:lnTo>
                    <a:pt x="9119" y="4084"/>
                  </a:lnTo>
                  <a:lnTo>
                    <a:pt x="9106" y="3975"/>
                  </a:lnTo>
                  <a:lnTo>
                    <a:pt x="9090" y="3867"/>
                  </a:lnTo>
                  <a:lnTo>
                    <a:pt x="9070" y="3761"/>
                  </a:lnTo>
                  <a:lnTo>
                    <a:pt x="9048" y="3655"/>
                  </a:lnTo>
                  <a:lnTo>
                    <a:pt x="9023" y="3550"/>
                  </a:lnTo>
                  <a:lnTo>
                    <a:pt x="8995" y="3447"/>
                  </a:lnTo>
                  <a:lnTo>
                    <a:pt x="8965" y="3344"/>
                  </a:lnTo>
                  <a:lnTo>
                    <a:pt x="8933" y="3244"/>
                  </a:lnTo>
                  <a:lnTo>
                    <a:pt x="8898" y="3143"/>
                  </a:lnTo>
                  <a:lnTo>
                    <a:pt x="8859" y="3044"/>
                  </a:lnTo>
                  <a:lnTo>
                    <a:pt x="8820" y="2947"/>
                  </a:lnTo>
                  <a:lnTo>
                    <a:pt x="8777" y="2851"/>
                  </a:lnTo>
                  <a:lnTo>
                    <a:pt x="8731" y="2756"/>
                  </a:lnTo>
                  <a:lnTo>
                    <a:pt x="8684" y="2662"/>
                  </a:lnTo>
                  <a:lnTo>
                    <a:pt x="8633" y="2570"/>
                  </a:lnTo>
                  <a:lnTo>
                    <a:pt x="8581" y="2480"/>
                  </a:lnTo>
                  <a:lnTo>
                    <a:pt x="8526" y="2391"/>
                  </a:lnTo>
                  <a:lnTo>
                    <a:pt x="8470" y="2303"/>
                  </a:lnTo>
                  <a:lnTo>
                    <a:pt x="8411" y="2217"/>
                  </a:lnTo>
                  <a:lnTo>
                    <a:pt x="8349" y="2133"/>
                  </a:lnTo>
                  <a:lnTo>
                    <a:pt x="8285" y="2050"/>
                  </a:lnTo>
                  <a:lnTo>
                    <a:pt x="8220" y="1970"/>
                  </a:lnTo>
                  <a:lnTo>
                    <a:pt x="8153" y="1891"/>
                  </a:lnTo>
                  <a:lnTo>
                    <a:pt x="8083" y="1814"/>
                  </a:lnTo>
                  <a:lnTo>
                    <a:pt x="8011" y="1737"/>
                  </a:lnTo>
                  <a:lnTo>
                    <a:pt x="7938" y="1664"/>
                  </a:lnTo>
                  <a:lnTo>
                    <a:pt x="7862" y="1593"/>
                  </a:lnTo>
                  <a:lnTo>
                    <a:pt x="7785" y="1522"/>
                  </a:lnTo>
                  <a:lnTo>
                    <a:pt x="7962" y="1282"/>
                  </a:lnTo>
                  <a:lnTo>
                    <a:pt x="8001" y="1285"/>
                  </a:lnTo>
                  <a:lnTo>
                    <a:pt x="8041" y="1286"/>
                  </a:lnTo>
                  <a:lnTo>
                    <a:pt x="8060" y="1285"/>
                  </a:lnTo>
                  <a:lnTo>
                    <a:pt x="8080" y="1285"/>
                  </a:lnTo>
                  <a:lnTo>
                    <a:pt x="8099" y="1283"/>
                  </a:lnTo>
                  <a:lnTo>
                    <a:pt x="8117" y="1282"/>
                  </a:lnTo>
                  <a:lnTo>
                    <a:pt x="8136" y="1279"/>
                  </a:lnTo>
                  <a:lnTo>
                    <a:pt x="8155" y="1276"/>
                  </a:lnTo>
                  <a:lnTo>
                    <a:pt x="8174" y="1273"/>
                  </a:lnTo>
                  <a:lnTo>
                    <a:pt x="8192" y="1268"/>
                  </a:lnTo>
                  <a:lnTo>
                    <a:pt x="8209" y="1264"/>
                  </a:lnTo>
                  <a:lnTo>
                    <a:pt x="8227" y="1259"/>
                  </a:lnTo>
                  <a:lnTo>
                    <a:pt x="8245" y="1253"/>
                  </a:lnTo>
                  <a:lnTo>
                    <a:pt x="8262" y="1247"/>
                  </a:lnTo>
                  <a:lnTo>
                    <a:pt x="8279" y="1240"/>
                  </a:lnTo>
                  <a:lnTo>
                    <a:pt x="8296" y="1233"/>
                  </a:lnTo>
                  <a:lnTo>
                    <a:pt x="8312" y="1225"/>
                  </a:lnTo>
                  <a:lnTo>
                    <a:pt x="8328" y="1217"/>
                  </a:lnTo>
                  <a:lnTo>
                    <a:pt x="8344" y="1208"/>
                  </a:lnTo>
                  <a:lnTo>
                    <a:pt x="8359" y="1199"/>
                  </a:lnTo>
                  <a:lnTo>
                    <a:pt x="8374" y="1189"/>
                  </a:lnTo>
                  <a:lnTo>
                    <a:pt x="8389" y="1178"/>
                  </a:lnTo>
                  <a:lnTo>
                    <a:pt x="8403" y="1168"/>
                  </a:lnTo>
                  <a:lnTo>
                    <a:pt x="8417" y="1156"/>
                  </a:lnTo>
                  <a:lnTo>
                    <a:pt x="8430" y="1144"/>
                  </a:lnTo>
                  <a:lnTo>
                    <a:pt x="8443" y="1131"/>
                  </a:lnTo>
                  <a:lnTo>
                    <a:pt x="8456" y="1118"/>
                  </a:lnTo>
                  <a:lnTo>
                    <a:pt x="8467" y="1104"/>
                  </a:lnTo>
                  <a:lnTo>
                    <a:pt x="8479" y="1090"/>
                  </a:lnTo>
                  <a:lnTo>
                    <a:pt x="8491" y="1077"/>
                  </a:lnTo>
                  <a:lnTo>
                    <a:pt x="8508" y="1051"/>
                  </a:lnTo>
                  <a:lnTo>
                    <a:pt x="8523" y="1025"/>
                  </a:lnTo>
                  <a:lnTo>
                    <a:pt x="8537" y="998"/>
                  </a:lnTo>
                  <a:lnTo>
                    <a:pt x="8549" y="972"/>
                  </a:lnTo>
                  <a:lnTo>
                    <a:pt x="8559" y="944"/>
                  </a:lnTo>
                  <a:lnTo>
                    <a:pt x="8568" y="915"/>
                  </a:lnTo>
                  <a:lnTo>
                    <a:pt x="8574" y="886"/>
                  </a:lnTo>
                  <a:lnTo>
                    <a:pt x="8580" y="857"/>
                  </a:lnTo>
                  <a:lnTo>
                    <a:pt x="8584" y="827"/>
                  </a:lnTo>
                  <a:lnTo>
                    <a:pt x="8586" y="797"/>
                  </a:lnTo>
                  <a:lnTo>
                    <a:pt x="8586" y="767"/>
                  </a:lnTo>
                  <a:lnTo>
                    <a:pt x="8585" y="736"/>
                  </a:lnTo>
                  <a:lnTo>
                    <a:pt x="8582" y="705"/>
                  </a:lnTo>
                  <a:lnTo>
                    <a:pt x="8578" y="675"/>
                  </a:lnTo>
                  <a:lnTo>
                    <a:pt x="8572" y="644"/>
                  </a:lnTo>
                  <a:lnTo>
                    <a:pt x="8565" y="613"/>
                  </a:lnTo>
                  <a:lnTo>
                    <a:pt x="8556" y="582"/>
                  </a:lnTo>
                  <a:lnTo>
                    <a:pt x="8546" y="552"/>
                  </a:lnTo>
                  <a:lnTo>
                    <a:pt x="8534" y="521"/>
                  </a:lnTo>
                  <a:lnTo>
                    <a:pt x="8520" y="491"/>
                  </a:lnTo>
                  <a:lnTo>
                    <a:pt x="8505" y="461"/>
                  </a:lnTo>
                  <a:lnTo>
                    <a:pt x="8489" y="431"/>
                  </a:lnTo>
                  <a:lnTo>
                    <a:pt x="8472" y="402"/>
                  </a:lnTo>
                  <a:lnTo>
                    <a:pt x="8452" y="373"/>
                  </a:lnTo>
                  <a:lnTo>
                    <a:pt x="8432" y="345"/>
                  </a:lnTo>
                  <a:lnTo>
                    <a:pt x="8410" y="317"/>
                  </a:lnTo>
                  <a:lnTo>
                    <a:pt x="8386" y="290"/>
                  </a:lnTo>
                  <a:lnTo>
                    <a:pt x="8361" y="264"/>
                  </a:lnTo>
                  <a:lnTo>
                    <a:pt x="8336" y="239"/>
                  </a:lnTo>
                  <a:lnTo>
                    <a:pt x="8309" y="214"/>
                  </a:lnTo>
                  <a:lnTo>
                    <a:pt x="8280" y="190"/>
                  </a:lnTo>
                  <a:lnTo>
                    <a:pt x="8250" y="167"/>
                  </a:lnTo>
                  <a:lnTo>
                    <a:pt x="8219" y="146"/>
                  </a:lnTo>
                  <a:lnTo>
                    <a:pt x="8188" y="125"/>
                  </a:lnTo>
                  <a:lnTo>
                    <a:pt x="8156" y="107"/>
                  </a:lnTo>
                  <a:lnTo>
                    <a:pt x="8124" y="90"/>
                  </a:lnTo>
                  <a:lnTo>
                    <a:pt x="8091" y="74"/>
                  </a:lnTo>
                  <a:lnTo>
                    <a:pt x="8059" y="60"/>
                  </a:lnTo>
                  <a:lnTo>
                    <a:pt x="8026" y="47"/>
                  </a:lnTo>
                  <a:lnTo>
                    <a:pt x="7993" y="36"/>
                  </a:lnTo>
                  <a:lnTo>
                    <a:pt x="7960" y="27"/>
                  </a:lnTo>
                  <a:lnTo>
                    <a:pt x="7927" y="18"/>
                  </a:lnTo>
                  <a:lnTo>
                    <a:pt x="7893" y="12"/>
                  </a:lnTo>
                  <a:lnTo>
                    <a:pt x="7860" y="6"/>
                  </a:lnTo>
                  <a:lnTo>
                    <a:pt x="7828" y="3"/>
                  </a:lnTo>
                  <a:lnTo>
                    <a:pt x="7795" y="1"/>
                  </a:lnTo>
                  <a:lnTo>
                    <a:pt x="7763" y="0"/>
                  </a:lnTo>
                  <a:lnTo>
                    <a:pt x="7731" y="1"/>
                  </a:lnTo>
                  <a:lnTo>
                    <a:pt x="7699" y="3"/>
                  </a:lnTo>
                  <a:lnTo>
                    <a:pt x="7667" y="6"/>
                  </a:lnTo>
                  <a:lnTo>
                    <a:pt x="7637" y="12"/>
                  </a:lnTo>
                  <a:lnTo>
                    <a:pt x="7607" y="18"/>
                  </a:lnTo>
                  <a:lnTo>
                    <a:pt x="7577" y="27"/>
                  </a:lnTo>
                  <a:lnTo>
                    <a:pt x="7548" y="36"/>
                  </a:lnTo>
                  <a:lnTo>
                    <a:pt x="7521" y="47"/>
                  </a:lnTo>
                  <a:lnTo>
                    <a:pt x="7493" y="60"/>
                  </a:lnTo>
                  <a:lnTo>
                    <a:pt x="7467" y="74"/>
                  </a:lnTo>
                  <a:lnTo>
                    <a:pt x="7441" y="89"/>
                  </a:lnTo>
                  <a:lnTo>
                    <a:pt x="7417" y="106"/>
                  </a:lnTo>
                  <a:lnTo>
                    <a:pt x="7393" y="124"/>
                  </a:lnTo>
                  <a:lnTo>
                    <a:pt x="7371" y="143"/>
                  </a:lnTo>
                  <a:lnTo>
                    <a:pt x="7350" y="165"/>
                  </a:lnTo>
                  <a:lnTo>
                    <a:pt x="7330" y="187"/>
                  </a:lnTo>
                  <a:lnTo>
                    <a:pt x="7311" y="211"/>
                  </a:lnTo>
                  <a:lnTo>
                    <a:pt x="7300" y="226"/>
                  </a:lnTo>
                  <a:lnTo>
                    <a:pt x="7290" y="241"/>
                  </a:lnTo>
                  <a:lnTo>
                    <a:pt x="7281" y="257"/>
                  </a:lnTo>
                  <a:lnTo>
                    <a:pt x="7272" y="273"/>
                  </a:lnTo>
                  <a:lnTo>
                    <a:pt x="7265" y="289"/>
                  </a:lnTo>
                  <a:lnTo>
                    <a:pt x="7257" y="305"/>
                  </a:lnTo>
                  <a:lnTo>
                    <a:pt x="7250" y="322"/>
                  </a:lnTo>
                  <a:lnTo>
                    <a:pt x="7244" y="339"/>
                  </a:lnTo>
                  <a:lnTo>
                    <a:pt x="7239" y="357"/>
                  </a:lnTo>
                  <a:lnTo>
                    <a:pt x="7234" y="374"/>
                  </a:lnTo>
                  <a:lnTo>
                    <a:pt x="7229" y="391"/>
                  </a:lnTo>
                  <a:lnTo>
                    <a:pt x="7225" y="408"/>
                  </a:lnTo>
                  <a:lnTo>
                    <a:pt x="7223" y="426"/>
                  </a:lnTo>
                  <a:lnTo>
                    <a:pt x="7220" y="444"/>
                  </a:lnTo>
                  <a:lnTo>
                    <a:pt x="7218" y="463"/>
                  </a:lnTo>
                  <a:lnTo>
                    <a:pt x="7216" y="481"/>
                  </a:lnTo>
                  <a:lnTo>
                    <a:pt x="7216" y="499"/>
                  </a:lnTo>
                  <a:lnTo>
                    <a:pt x="7215" y="517"/>
                  </a:lnTo>
                  <a:lnTo>
                    <a:pt x="7216" y="536"/>
                  </a:lnTo>
                  <a:lnTo>
                    <a:pt x="7218" y="554"/>
                  </a:lnTo>
                  <a:lnTo>
                    <a:pt x="7219" y="573"/>
                  </a:lnTo>
                  <a:lnTo>
                    <a:pt x="7221" y="591"/>
                  </a:lnTo>
                  <a:lnTo>
                    <a:pt x="7224" y="611"/>
                  </a:lnTo>
                  <a:lnTo>
                    <a:pt x="7227" y="629"/>
                  </a:lnTo>
                  <a:lnTo>
                    <a:pt x="7231" y="647"/>
                  </a:lnTo>
                  <a:lnTo>
                    <a:pt x="7236" y="666"/>
                  </a:lnTo>
                  <a:lnTo>
                    <a:pt x="7240" y="684"/>
                  </a:lnTo>
                  <a:lnTo>
                    <a:pt x="7246" y="704"/>
                  </a:lnTo>
                  <a:lnTo>
                    <a:pt x="7259" y="740"/>
                  </a:lnTo>
                  <a:lnTo>
                    <a:pt x="7273" y="778"/>
                  </a:lnTo>
                  <a:lnTo>
                    <a:pt x="7089" y="1029"/>
                  </a:lnTo>
                  <a:lnTo>
                    <a:pt x="7034" y="1000"/>
                  </a:lnTo>
                  <a:lnTo>
                    <a:pt x="6980" y="972"/>
                  </a:lnTo>
                  <a:lnTo>
                    <a:pt x="6924" y="943"/>
                  </a:lnTo>
                  <a:lnTo>
                    <a:pt x="6868" y="916"/>
                  </a:lnTo>
                  <a:lnTo>
                    <a:pt x="6813" y="889"/>
                  </a:lnTo>
                  <a:lnTo>
                    <a:pt x="6756" y="863"/>
                  </a:lnTo>
                  <a:lnTo>
                    <a:pt x="6699" y="839"/>
                  </a:lnTo>
                  <a:lnTo>
                    <a:pt x="6641" y="815"/>
                  </a:lnTo>
                  <a:lnTo>
                    <a:pt x="6583" y="793"/>
                  </a:lnTo>
                  <a:lnTo>
                    <a:pt x="6525" y="770"/>
                  </a:lnTo>
                  <a:lnTo>
                    <a:pt x="6466" y="749"/>
                  </a:lnTo>
                  <a:lnTo>
                    <a:pt x="6406" y="728"/>
                  </a:lnTo>
                  <a:lnTo>
                    <a:pt x="6347" y="709"/>
                  </a:lnTo>
                  <a:lnTo>
                    <a:pt x="6287" y="691"/>
                  </a:lnTo>
                  <a:lnTo>
                    <a:pt x="6226" y="674"/>
                  </a:lnTo>
                  <a:lnTo>
                    <a:pt x="6165" y="657"/>
                  </a:lnTo>
                  <a:lnTo>
                    <a:pt x="6104" y="642"/>
                  </a:lnTo>
                  <a:lnTo>
                    <a:pt x="6042" y="627"/>
                  </a:lnTo>
                  <a:lnTo>
                    <a:pt x="5979" y="613"/>
                  </a:lnTo>
                  <a:lnTo>
                    <a:pt x="5917" y="600"/>
                  </a:lnTo>
                  <a:lnTo>
                    <a:pt x="5854" y="588"/>
                  </a:lnTo>
                  <a:lnTo>
                    <a:pt x="5791" y="577"/>
                  </a:lnTo>
                  <a:lnTo>
                    <a:pt x="5728" y="568"/>
                  </a:lnTo>
                  <a:lnTo>
                    <a:pt x="5665" y="559"/>
                  </a:lnTo>
                  <a:lnTo>
                    <a:pt x="5600" y="551"/>
                  </a:lnTo>
                  <a:lnTo>
                    <a:pt x="5536" y="544"/>
                  </a:lnTo>
                  <a:lnTo>
                    <a:pt x="5471" y="539"/>
                  </a:lnTo>
                  <a:lnTo>
                    <a:pt x="5405" y="533"/>
                  </a:lnTo>
                  <a:lnTo>
                    <a:pt x="5340" y="530"/>
                  </a:lnTo>
                  <a:lnTo>
                    <a:pt x="5275" y="527"/>
                  </a:lnTo>
                  <a:lnTo>
                    <a:pt x="5209" y="526"/>
                  </a:lnTo>
                  <a:lnTo>
                    <a:pt x="5143" y="525"/>
                  </a:lnTo>
                  <a:lnTo>
                    <a:pt x="5074" y="526"/>
                  </a:lnTo>
                  <a:lnTo>
                    <a:pt x="5006" y="527"/>
                  </a:lnTo>
                  <a:lnTo>
                    <a:pt x="4938" y="530"/>
                  </a:lnTo>
                  <a:lnTo>
                    <a:pt x="4870" y="534"/>
                  </a:lnTo>
                  <a:lnTo>
                    <a:pt x="4802" y="540"/>
                  </a:lnTo>
                  <a:lnTo>
                    <a:pt x="4736" y="545"/>
                  </a:lnTo>
                  <a:lnTo>
                    <a:pt x="4669" y="553"/>
                  </a:lnTo>
                  <a:lnTo>
                    <a:pt x="4602" y="561"/>
                  </a:lnTo>
                  <a:lnTo>
                    <a:pt x="4537" y="571"/>
                  </a:lnTo>
                  <a:lnTo>
                    <a:pt x="4470" y="582"/>
                  </a:lnTo>
                  <a:lnTo>
                    <a:pt x="4405" y="593"/>
                  </a:lnTo>
                  <a:lnTo>
                    <a:pt x="4340" y="606"/>
                  </a:lnTo>
                  <a:lnTo>
                    <a:pt x="4275" y="619"/>
                  </a:lnTo>
                  <a:lnTo>
                    <a:pt x="4211" y="634"/>
                  </a:lnTo>
                  <a:lnTo>
                    <a:pt x="4148" y="650"/>
                  </a:lnTo>
                  <a:lnTo>
                    <a:pt x="4084" y="667"/>
                  </a:lnTo>
                  <a:lnTo>
                    <a:pt x="4021" y="684"/>
                  </a:lnTo>
                  <a:lnTo>
                    <a:pt x="3958" y="704"/>
                  </a:lnTo>
                  <a:lnTo>
                    <a:pt x="3896" y="723"/>
                  </a:lnTo>
                  <a:lnTo>
                    <a:pt x="3834" y="744"/>
                  </a:lnTo>
                  <a:lnTo>
                    <a:pt x="3773" y="766"/>
                  </a:lnTo>
                  <a:lnTo>
                    <a:pt x="3712" y="788"/>
                  </a:lnTo>
                  <a:lnTo>
                    <a:pt x="3652" y="812"/>
                  </a:lnTo>
                  <a:lnTo>
                    <a:pt x="3592" y="837"/>
                  </a:lnTo>
                  <a:lnTo>
                    <a:pt x="3533" y="862"/>
                  </a:lnTo>
                  <a:lnTo>
                    <a:pt x="3474" y="889"/>
                  </a:lnTo>
                  <a:lnTo>
                    <a:pt x="3415" y="917"/>
                  </a:lnTo>
                  <a:lnTo>
                    <a:pt x="3358" y="945"/>
                  </a:lnTo>
                  <a:lnTo>
                    <a:pt x="3301" y="974"/>
                  </a:lnTo>
                  <a:lnTo>
                    <a:pt x="3244" y="1005"/>
                  </a:lnTo>
                  <a:lnTo>
                    <a:pt x="3187" y="1035"/>
                  </a:lnTo>
                  <a:lnTo>
                    <a:pt x="3132" y="1067"/>
                  </a:lnTo>
                  <a:lnTo>
                    <a:pt x="2956" y="824"/>
                  </a:lnTo>
                  <a:lnTo>
                    <a:pt x="2971" y="786"/>
                  </a:lnTo>
                  <a:lnTo>
                    <a:pt x="2985" y="750"/>
                  </a:lnTo>
                  <a:lnTo>
                    <a:pt x="2990" y="732"/>
                  </a:lnTo>
                  <a:lnTo>
                    <a:pt x="2996" y="712"/>
                  </a:lnTo>
                  <a:lnTo>
                    <a:pt x="3000" y="694"/>
                  </a:lnTo>
                  <a:lnTo>
                    <a:pt x="3004" y="675"/>
                  </a:lnTo>
                  <a:lnTo>
                    <a:pt x="3007" y="657"/>
                  </a:lnTo>
                  <a:lnTo>
                    <a:pt x="3011" y="638"/>
                  </a:lnTo>
                  <a:lnTo>
                    <a:pt x="3013" y="619"/>
                  </a:lnTo>
                  <a:lnTo>
                    <a:pt x="3015" y="601"/>
                  </a:lnTo>
                  <a:lnTo>
                    <a:pt x="3016" y="583"/>
                  </a:lnTo>
                  <a:lnTo>
                    <a:pt x="3016" y="563"/>
                  </a:lnTo>
                  <a:lnTo>
                    <a:pt x="3016" y="545"/>
                  </a:lnTo>
                  <a:lnTo>
                    <a:pt x="3016" y="527"/>
                  </a:lnTo>
                  <a:lnTo>
                    <a:pt x="3015" y="509"/>
                  </a:lnTo>
                  <a:lnTo>
                    <a:pt x="3013" y="491"/>
                  </a:lnTo>
                  <a:lnTo>
                    <a:pt x="3011" y="473"/>
                  </a:lnTo>
                  <a:lnTo>
                    <a:pt x="3007" y="455"/>
                  </a:lnTo>
                  <a:lnTo>
                    <a:pt x="3004" y="437"/>
                  </a:lnTo>
                  <a:lnTo>
                    <a:pt x="3000" y="420"/>
                  </a:lnTo>
                  <a:lnTo>
                    <a:pt x="2996" y="403"/>
                  </a:lnTo>
                  <a:lnTo>
                    <a:pt x="2990" y="386"/>
                  </a:lnTo>
                  <a:lnTo>
                    <a:pt x="2984" y="368"/>
                  </a:lnTo>
                  <a:lnTo>
                    <a:pt x="2977" y="352"/>
                  </a:lnTo>
                  <a:lnTo>
                    <a:pt x="2970" y="335"/>
                  </a:lnTo>
                  <a:lnTo>
                    <a:pt x="2962" y="319"/>
                  </a:lnTo>
                  <a:lnTo>
                    <a:pt x="2954" y="303"/>
                  </a:lnTo>
                  <a:lnTo>
                    <a:pt x="2944" y="287"/>
                  </a:lnTo>
                  <a:lnTo>
                    <a:pt x="2935" y="272"/>
                  </a:lnTo>
                  <a:lnTo>
                    <a:pt x="2924" y="257"/>
                  </a:lnTo>
                  <a:lnTo>
                    <a:pt x="2906" y="232"/>
                  </a:lnTo>
                  <a:lnTo>
                    <a:pt x="2885" y="210"/>
                  </a:lnTo>
                  <a:lnTo>
                    <a:pt x="2865" y="188"/>
                  </a:lnTo>
                  <a:lnTo>
                    <a:pt x="2842" y="169"/>
                  </a:lnTo>
                  <a:lnTo>
                    <a:pt x="2819" y="151"/>
                  </a:lnTo>
                  <a:lnTo>
                    <a:pt x="2794" y="134"/>
                  </a:lnTo>
                  <a:lnTo>
                    <a:pt x="2770" y="118"/>
                  </a:lnTo>
                  <a:lnTo>
                    <a:pt x="2743" y="104"/>
                  </a:lnTo>
                  <a:lnTo>
                    <a:pt x="2716" y="91"/>
                  </a:lnTo>
                  <a:lnTo>
                    <a:pt x="2688" y="80"/>
                  </a:lnTo>
                  <a:lnTo>
                    <a:pt x="2659" y="71"/>
                  </a:lnTo>
                  <a:lnTo>
                    <a:pt x="2629" y="62"/>
                  </a:lnTo>
                  <a:lnTo>
                    <a:pt x="2599" y="55"/>
                  </a:lnTo>
                  <a:lnTo>
                    <a:pt x="2569" y="49"/>
                  </a:lnTo>
                  <a:lnTo>
                    <a:pt x="2537" y="46"/>
                  </a:lnTo>
                  <a:lnTo>
                    <a:pt x="2506" y="43"/>
                  </a:lnTo>
                  <a:lnTo>
                    <a:pt x="2474" y="42"/>
                  </a:lnTo>
                  <a:lnTo>
                    <a:pt x="2442" y="43"/>
                  </a:lnTo>
                  <a:lnTo>
                    <a:pt x="2409" y="45"/>
                  </a:lnTo>
                  <a:lnTo>
                    <a:pt x="2377" y="48"/>
                  </a:lnTo>
                  <a:lnTo>
                    <a:pt x="2343" y="52"/>
                  </a:lnTo>
                  <a:lnTo>
                    <a:pt x="2310" y="59"/>
                  </a:lnTo>
                  <a:lnTo>
                    <a:pt x="2277" y="67"/>
                  </a:lnTo>
                  <a:lnTo>
                    <a:pt x="2244" y="76"/>
                  </a:lnTo>
                  <a:lnTo>
                    <a:pt x="2211" y="87"/>
                  </a:lnTo>
                  <a:lnTo>
                    <a:pt x="2177" y="100"/>
                  </a:lnTo>
                  <a:lnTo>
                    <a:pt x="2144" y="113"/>
                  </a:lnTo>
                  <a:lnTo>
                    <a:pt x="2112" y="128"/>
                  </a:lnTo>
                  <a:lnTo>
                    <a:pt x="2080" y="146"/>
                  </a:lnTo>
                  <a:lnTo>
                    <a:pt x="2048" y="164"/>
                  </a:lnTo>
                  <a:lnTo>
                    <a:pt x="2017" y="183"/>
                  </a:lnTo>
                  <a:lnTo>
                    <a:pt x="1986" y="205"/>
                  </a:lnTo>
                  <a:lnTo>
                    <a:pt x="1956" y="228"/>
                  </a:lnTo>
                  <a:lnTo>
                    <a:pt x="1927" y="251"/>
                  </a:lnTo>
                  <a:lnTo>
                    <a:pt x="1899" y="275"/>
                  </a:lnTo>
                  <a:lnTo>
                    <a:pt x="1872" y="301"/>
                  </a:lnTo>
                  <a:lnTo>
                    <a:pt x="1848" y="327"/>
                  </a:lnTo>
                  <a:lnTo>
                    <a:pt x="1824" y="353"/>
                  </a:lnTo>
                  <a:lnTo>
                    <a:pt x="1803" y="381"/>
                  </a:lnTo>
                  <a:lnTo>
                    <a:pt x="1781" y="409"/>
                  </a:lnTo>
                  <a:lnTo>
                    <a:pt x="1762" y="437"/>
                  </a:lnTo>
                  <a:lnTo>
                    <a:pt x="1744" y="467"/>
                  </a:lnTo>
                  <a:lnTo>
                    <a:pt x="1728" y="496"/>
                  </a:lnTo>
                  <a:lnTo>
                    <a:pt x="1713" y="526"/>
                  </a:lnTo>
                  <a:lnTo>
                    <a:pt x="1699" y="556"/>
                  </a:lnTo>
                  <a:lnTo>
                    <a:pt x="1687" y="586"/>
                  </a:lnTo>
                  <a:lnTo>
                    <a:pt x="1676" y="617"/>
                  </a:lnTo>
                  <a:lnTo>
                    <a:pt x="1667" y="648"/>
                  </a:lnTo>
                  <a:lnTo>
                    <a:pt x="1659" y="678"/>
                  </a:lnTo>
                  <a:lnTo>
                    <a:pt x="1653" y="709"/>
                  </a:lnTo>
                  <a:lnTo>
                    <a:pt x="1648" y="740"/>
                  </a:lnTo>
                  <a:lnTo>
                    <a:pt x="1645" y="770"/>
                  </a:lnTo>
                  <a:lnTo>
                    <a:pt x="1644" y="801"/>
                  </a:lnTo>
                  <a:lnTo>
                    <a:pt x="1644" y="831"/>
                  </a:lnTo>
                  <a:lnTo>
                    <a:pt x="1646" y="861"/>
                  </a:lnTo>
                  <a:lnTo>
                    <a:pt x="1649" y="891"/>
                  </a:lnTo>
                  <a:lnTo>
                    <a:pt x="1654" y="921"/>
                  </a:lnTo>
                  <a:lnTo>
                    <a:pt x="1661" y="950"/>
                  </a:lnTo>
                  <a:lnTo>
                    <a:pt x="1669" y="978"/>
                  </a:lnTo>
                  <a:lnTo>
                    <a:pt x="1679" y="1006"/>
                  </a:lnTo>
                  <a:lnTo>
                    <a:pt x="1691" y="1034"/>
                  </a:lnTo>
                  <a:lnTo>
                    <a:pt x="1704" y="1060"/>
                  </a:lnTo>
                  <a:lnTo>
                    <a:pt x="1720" y="1086"/>
                  </a:lnTo>
                  <a:lnTo>
                    <a:pt x="1737" y="1112"/>
                  </a:lnTo>
                  <a:lnTo>
                    <a:pt x="1748" y="1126"/>
                  </a:lnTo>
                  <a:lnTo>
                    <a:pt x="1760" y="1141"/>
                  </a:lnTo>
                  <a:lnTo>
                    <a:pt x="1771" y="1155"/>
                  </a:lnTo>
                  <a:lnTo>
                    <a:pt x="1783" y="1168"/>
                  </a:lnTo>
                  <a:lnTo>
                    <a:pt x="1797" y="1180"/>
                  </a:lnTo>
                  <a:lnTo>
                    <a:pt x="1810" y="1192"/>
                  </a:lnTo>
                  <a:lnTo>
                    <a:pt x="1824" y="1204"/>
                  </a:lnTo>
                  <a:lnTo>
                    <a:pt x="1838" y="1215"/>
                  </a:lnTo>
                  <a:lnTo>
                    <a:pt x="1853" y="1225"/>
                  </a:lnTo>
                  <a:lnTo>
                    <a:pt x="1867" y="1235"/>
                  </a:lnTo>
                  <a:lnTo>
                    <a:pt x="1883" y="1245"/>
                  </a:lnTo>
                  <a:lnTo>
                    <a:pt x="1898" y="1254"/>
                  </a:lnTo>
                  <a:lnTo>
                    <a:pt x="1914" y="1263"/>
                  </a:lnTo>
                  <a:lnTo>
                    <a:pt x="1930" y="1270"/>
                  </a:lnTo>
                  <a:lnTo>
                    <a:pt x="1947" y="1278"/>
                  </a:lnTo>
                  <a:lnTo>
                    <a:pt x="1964" y="1284"/>
                  </a:lnTo>
                  <a:lnTo>
                    <a:pt x="1981" y="1291"/>
                  </a:lnTo>
                  <a:lnTo>
                    <a:pt x="1999" y="1297"/>
                  </a:lnTo>
                  <a:lnTo>
                    <a:pt x="2017" y="1303"/>
                  </a:lnTo>
                  <a:lnTo>
                    <a:pt x="2034" y="1307"/>
                  </a:lnTo>
                  <a:lnTo>
                    <a:pt x="2052" y="1311"/>
                  </a:lnTo>
                  <a:lnTo>
                    <a:pt x="2070" y="1314"/>
                  </a:lnTo>
                  <a:lnTo>
                    <a:pt x="2090" y="1318"/>
                  </a:lnTo>
                  <a:lnTo>
                    <a:pt x="2108" y="1321"/>
                  </a:lnTo>
                  <a:lnTo>
                    <a:pt x="2127" y="1323"/>
                  </a:lnTo>
                  <a:lnTo>
                    <a:pt x="2146" y="1324"/>
                  </a:lnTo>
                  <a:lnTo>
                    <a:pt x="2166" y="1325"/>
                  </a:lnTo>
                  <a:lnTo>
                    <a:pt x="2185" y="1326"/>
                  </a:lnTo>
                  <a:lnTo>
                    <a:pt x="2225" y="1325"/>
                  </a:lnTo>
                  <a:lnTo>
                    <a:pt x="2264" y="1322"/>
                  </a:lnTo>
                  <a:lnTo>
                    <a:pt x="2444" y="1574"/>
                  </a:lnTo>
                  <a:lnTo>
                    <a:pt x="2370" y="1642"/>
                  </a:lnTo>
                  <a:lnTo>
                    <a:pt x="2298" y="1714"/>
                  </a:lnTo>
                  <a:lnTo>
                    <a:pt x="2228" y="1787"/>
                  </a:lnTo>
                  <a:lnTo>
                    <a:pt x="2159" y="1862"/>
                  </a:lnTo>
                  <a:lnTo>
                    <a:pt x="2092" y="1939"/>
                  </a:lnTo>
                  <a:lnTo>
                    <a:pt x="2027" y="2017"/>
                  </a:lnTo>
                  <a:lnTo>
                    <a:pt x="1964" y="2097"/>
                  </a:lnTo>
                  <a:lnTo>
                    <a:pt x="1903" y="2179"/>
                  </a:lnTo>
                  <a:lnTo>
                    <a:pt x="1845" y="2262"/>
                  </a:lnTo>
                  <a:lnTo>
                    <a:pt x="1789" y="2347"/>
                  </a:lnTo>
                  <a:lnTo>
                    <a:pt x="1734" y="2433"/>
                  </a:lnTo>
                  <a:lnTo>
                    <a:pt x="1682" y="2521"/>
                  </a:lnTo>
                  <a:lnTo>
                    <a:pt x="1631" y="2610"/>
                  </a:lnTo>
                  <a:lnTo>
                    <a:pt x="1583" y="2701"/>
                  </a:lnTo>
                  <a:lnTo>
                    <a:pt x="1537" y="2793"/>
                  </a:lnTo>
                  <a:lnTo>
                    <a:pt x="1494" y="2886"/>
                  </a:lnTo>
                  <a:lnTo>
                    <a:pt x="1452" y="2980"/>
                  </a:lnTo>
                  <a:lnTo>
                    <a:pt x="1414" y="3076"/>
                  </a:lnTo>
                  <a:lnTo>
                    <a:pt x="1377" y="3173"/>
                  </a:lnTo>
                  <a:lnTo>
                    <a:pt x="1344" y="3270"/>
                  </a:lnTo>
                  <a:lnTo>
                    <a:pt x="1313" y="3370"/>
                  </a:lnTo>
                  <a:lnTo>
                    <a:pt x="1284" y="3471"/>
                  </a:lnTo>
                  <a:lnTo>
                    <a:pt x="1257" y="3572"/>
                  </a:lnTo>
                  <a:lnTo>
                    <a:pt x="1234" y="3674"/>
                  </a:lnTo>
                  <a:lnTo>
                    <a:pt x="1214" y="3777"/>
                  </a:lnTo>
                  <a:lnTo>
                    <a:pt x="1194" y="3882"/>
                  </a:lnTo>
                  <a:lnTo>
                    <a:pt x="1179" y="3987"/>
                  </a:lnTo>
                  <a:lnTo>
                    <a:pt x="1166" y="4093"/>
                  </a:lnTo>
                  <a:lnTo>
                    <a:pt x="1156" y="4200"/>
                  </a:lnTo>
                  <a:lnTo>
                    <a:pt x="1149" y="4309"/>
                  </a:lnTo>
                  <a:lnTo>
                    <a:pt x="1145" y="4417"/>
                  </a:lnTo>
                  <a:lnTo>
                    <a:pt x="1143" y="4526"/>
                  </a:lnTo>
                  <a:lnTo>
                    <a:pt x="1144" y="4577"/>
                  </a:lnTo>
                  <a:lnTo>
                    <a:pt x="1144" y="4629"/>
                  </a:lnTo>
                  <a:lnTo>
                    <a:pt x="1146" y="4679"/>
                  </a:lnTo>
                  <a:lnTo>
                    <a:pt x="1148" y="4731"/>
                  </a:lnTo>
                  <a:lnTo>
                    <a:pt x="1151" y="4781"/>
                  </a:lnTo>
                  <a:lnTo>
                    <a:pt x="1155" y="4831"/>
                  </a:lnTo>
                  <a:lnTo>
                    <a:pt x="1159" y="4882"/>
                  </a:lnTo>
                  <a:lnTo>
                    <a:pt x="1163" y="4932"/>
                  </a:lnTo>
                  <a:lnTo>
                    <a:pt x="1169" y="4981"/>
                  </a:lnTo>
                  <a:lnTo>
                    <a:pt x="1175" y="5032"/>
                  </a:lnTo>
                  <a:lnTo>
                    <a:pt x="1181" y="5081"/>
                  </a:lnTo>
                  <a:lnTo>
                    <a:pt x="1189" y="5130"/>
                  </a:lnTo>
                  <a:lnTo>
                    <a:pt x="1196" y="5179"/>
                  </a:lnTo>
                  <a:lnTo>
                    <a:pt x="1205" y="5229"/>
                  </a:lnTo>
                  <a:lnTo>
                    <a:pt x="1214" y="5277"/>
                  </a:lnTo>
                  <a:lnTo>
                    <a:pt x="1223" y="5325"/>
                  </a:lnTo>
                  <a:lnTo>
                    <a:pt x="931" y="5419"/>
                  </a:lnTo>
                  <a:lnTo>
                    <a:pt x="901" y="5394"/>
                  </a:lnTo>
                  <a:lnTo>
                    <a:pt x="870" y="5369"/>
                  </a:lnTo>
                  <a:lnTo>
                    <a:pt x="854" y="5358"/>
                  </a:lnTo>
                  <a:lnTo>
                    <a:pt x="838" y="5348"/>
                  </a:lnTo>
                  <a:lnTo>
                    <a:pt x="822" y="5337"/>
                  </a:lnTo>
                  <a:lnTo>
                    <a:pt x="805" y="5327"/>
                  </a:lnTo>
                  <a:lnTo>
                    <a:pt x="788" y="5319"/>
                  </a:lnTo>
                  <a:lnTo>
                    <a:pt x="771" y="5310"/>
                  </a:lnTo>
                  <a:lnTo>
                    <a:pt x="755" y="5303"/>
                  </a:lnTo>
                  <a:lnTo>
                    <a:pt x="738" y="5295"/>
                  </a:lnTo>
                  <a:lnTo>
                    <a:pt x="721" y="5288"/>
                  </a:lnTo>
                  <a:lnTo>
                    <a:pt x="703" y="5281"/>
                  </a:lnTo>
                  <a:lnTo>
                    <a:pt x="685" y="5276"/>
                  </a:lnTo>
                  <a:lnTo>
                    <a:pt x="668" y="5271"/>
                  </a:lnTo>
                  <a:lnTo>
                    <a:pt x="650" y="5266"/>
                  </a:lnTo>
                  <a:lnTo>
                    <a:pt x="633" y="5262"/>
                  </a:lnTo>
                  <a:lnTo>
                    <a:pt x="615" y="5259"/>
                  </a:lnTo>
                  <a:lnTo>
                    <a:pt x="597" y="5257"/>
                  </a:lnTo>
                  <a:lnTo>
                    <a:pt x="579" y="5254"/>
                  </a:lnTo>
                  <a:lnTo>
                    <a:pt x="561" y="5253"/>
                  </a:lnTo>
                  <a:lnTo>
                    <a:pt x="543" y="5252"/>
                  </a:lnTo>
                  <a:lnTo>
                    <a:pt x="525" y="5252"/>
                  </a:lnTo>
                  <a:lnTo>
                    <a:pt x="508" y="5252"/>
                  </a:lnTo>
                  <a:lnTo>
                    <a:pt x="490" y="5253"/>
                  </a:lnTo>
                  <a:lnTo>
                    <a:pt x="471" y="5256"/>
                  </a:lnTo>
                  <a:lnTo>
                    <a:pt x="453" y="5258"/>
                  </a:lnTo>
                  <a:lnTo>
                    <a:pt x="436" y="5261"/>
                  </a:lnTo>
                  <a:lnTo>
                    <a:pt x="418" y="5265"/>
                  </a:lnTo>
                  <a:lnTo>
                    <a:pt x="400" y="5269"/>
                  </a:lnTo>
                  <a:lnTo>
                    <a:pt x="382" y="5275"/>
                  </a:lnTo>
                  <a:lnTo>
                    <a:pt x="353" y="5284"/>
                  </a:lnTo>
                  <a:lnTo>
                    <a:pt x="326" y="5297"/>
                  </a:lnTo>
                  <a:lnTo>
                    <a:pt x="299" y="5310"/>
                  </a:lnTo>
                  <a:lnTo>
                    <a:pt x="273" y="5325"/>
                  </a:lnTo>
                  <a:lnTo>
                    <a:pt x="249" y="5341"/>
                  </a:lnTo>
                  <a:lnTo>
                    <a:pt x="225" y="5359"/>
                  </a:lnTo>
                  <a:lnTo>
                    <a:pt x="202" y="5379"/>
                  </a:lnTo>
                  <a:lnTo>
                    <a:pt x="181" y="5400"/>
                  </a:lnTo>
                  <a:lnTo>
                    <a:pt x="161" y="5422"/>
                  </a:lnTo>
                  <a:lnTo>
                    <a:pt x="141" y="5445"/>
                  </a:lnTo>
                  <a:lnTo>
                    <a:pt x="123" y="5469"/>
                  </a:lnTo>
                  <a:lnTo>
                    <a:pt x="106" y="5494"/>
                  </a:lnTo>
                  <a:lnTo>
                    <a:pt x="90" y="5521"/>
                  </a:lnTo>
                  <a:lnTo>
                    <a:pt x="76" y="5548"/>
                  </a:lnTo>
                  <a:lnTo>
                    <a:pt x="62" y="5577"/>
                  </a:lnTo>
                  <a:lnTo>
                    <a:pt x="50" y="5606"/>
                  </a:lnTo>
                  <a:lnTo>
                    <a:pt x="40" y="5636"/>
                  </a:lnTo>
                  <a:lnTo>
                    <a:pt x="30" y="5667"/>
                  </a:lnTo>
                  <a:lnTo>
                    <a:pt x="21" y="5699"/>
                  </a:lnTo>
                  <a:lnTo>
                    <a:pt x="15" y="5731"/>
                  </a:lnTo>
                  <a:lnTo>
                    <a:pt x="9" y="5764"/>
                  </a:lnTo>
                  <a:lnTo>
                    <a:pt x="4" y="5798"/>
                  </a:lnTo>
                  <a:lnTo>
                    <a:pt x="2" y="5832"/>
                  </a:lnTo>
                  <a:lnTo>
                    <a:pt x="0" y="5866"/>
                  </a:lnTo>
                  <a:lnTo>
                    <a:pt x="1" y="5902"/>
                  </a:lnTo>
                  <a:lnTo>
                    <a:pt x="2" y="5937"/>
                  </a:lnTo>
                  <a:lnTo>
                    <a:pt x="5" y="5972"/>
                  </a:lnTo>
                  <a:lnTo>
                    <a:pt x="10" y="6008"/>
                  </a:lnTo>
                  <a:lnTo>
                    <a:pt x="16" y="6044"/>
                  </a:lnTo>
                  <a:lnTo>
                    <a:pt x="24" y="6079"/>
                  </a:lnTo>
                  <a:lnTo>
                    <a:pt x="32" y="6116"/>
                  </a:lnTo>
                  <a:lnTo>
                    <a:pt x="43" y="6152"/>
                  </a:lnTo>
                  <a:lnTo>
                    <a:pt x="56" y="6188"/>
                  </a:lnTo>
                  <a:lnTo>
                    <a:pt x="69" y="6222"/>
                  </a:lnTo>
                  <a:lnTo>
                    <a:pt x="84" y="6256"/>
                  </a:lnTo>
                  <a:lnTo>
                    <a:pt x="100" y="6288"/>
                  </a:lnTo>
                  <a:lnTo>
                    <a:pt x="117" y="6320"/>
                  </a:lnTo>
                  <a:lnTo>
                    <a:pt x="135" y="6350"/>
                  </a:lnTo>
                  <a:lnTo>
                    <a:pt x="154" y="6380"/>
                  </a:lnTo>
                  <a:lnTo>
                    <a:pt x="175" y="6408"/>
                  </a:lnTo>
                  <a:lnTo>
                    <a:pt x="195" y="6436"/>
                  </a:lnTo>
                  <a:lnTo>
                    <a:pt x="217" y="6462"/>
                  </a:lnTo>
                  <a:lnTo>
                    <a:pt x="240" y="6486"/>
                  </a:lnTo>
                  <a:lnTo>
                    <a:pt x="264" y="6510"/>
                  </a:lnTo>
                  <a:lnTo>
                    <a:pt x="288" y="6532"/>
                  </a:lnTo>
                  <a:lnTo>
                    <a:pt x="314" y="6554"/>
                  </a:lnTo>
                  <a:lnTo>
                    <a:pt x="340" y="6573"/>
                  </a:lnTo>
                  <a:lnTo>
                    <a:pt x="365" y="6591"/>
                  </a:lnTo>
                  <a:lnTo>
                    <a:pt x="392" y="6609"/>
                  </a:lnTo>
                  <a:lnTo>
                    <a:pt x="420" y="6624"/>
                  </a:lnTo>
                  <a:lnTo>
                    <a:pt x="448" y="6637"/>
                  </a:lnTo>
                  <a:lnTo>
                    <a:pt x="476" y="6650"/>
                  </a:lnTo>
                  <a:lnTo>
                    <a:pt x="504" y="6661"/>
                  </a:lnTo>
                  <a:lnTo>
                    <a:pt x="533" y="6670"/>
                  </a:lnTo>
                  <a:lnTo>
                    <a:pt x="562" y="6678"/>
                  </a:lnTo>
                  <a:lnTo>
                    <a:pt x="592" y="6684"/>
                  </a:lnTo>
                  <a:lnTo>
                    <a:pt x="621" y="6688"/>
                  </a:lnTo>
                  <a:lnTo>
                    <a:pt x="651" y="6691"/>
                  </a:lnTo>
                  <a:lnTo>
                    <a:pt x="681" y="6691"/>
                  </a:lnTo>
                  <a:lnTo>
                    <a:pt x="710" y="6690"/>
                  </a:lnTo>
                  <a:lnTo>
                    <a:pt x="740" y="6688"/>
                  </a:lnTo>
                  <a:lnTo>
                    <a:pt x="770" y="6684"/>
                  </a:lnTo>
                  <a:lnTo>
                    <a:pt x="799" y="6677"/>
                  </a:lnTo>
                  <a:lnTo>
                    <a:pt x="828" y="6669"/>
                  </a:lnTo>
                  <a:lnTo>
                    <a:pt x="846" y="6662"/>
                  </a:lnTo>
                  <a:lnTo>
                    <a:pt x="863" y="6656"/>
                  </a:lnTo>
                  <a:lnTo>
                    <a:pt x="879" y="6648"/>
                  </a:lnTo>
                  <a:lnTo>
                    <a:pt x="896" y="6641"/>
                  </a:lnTo>
                  <a:lnTo>
                    <a:pt x="913" y="6632"/>
                  </a:lnTo>
                  <a:lnTo>
                    <a:pt x="928" y="6624"/>
                  </a:lnTo>
                  <a:lnTo>
                    <a:pt x="943" y="6614"/>
                  </a:lnTo>
                  <a:lnTo>
                    <a:pt x="958" y="6604"/>
                  </a:lnTo>
                  <a:lnTo>
                    <a:pt x="973" y="6594"/>
                  </a:lnTo>
                  <a:lnTo>
                    <a:pt x="986" y="6583"/>
                  </a:lnTo>
                  <a:lnTo>
                    <a:pt x="1000" y="6571"/>
                  </a:lnTo>
                  <a:lnTo>
                    <a:pt x="1014" y="6558"/>
                  </a:lnTo>
                  <a:lnTo>
                    <a:pt x="1027" y="6546"/>
                  </a:lnTo>
                  <a:lnTo>
                    <a:pt x="1039" y="6534"/>
                  </a:lnTo>
                  <a:lnTo>
                    <a:pt x="1052" y="6520"/>
                  </a:lnTo>
                  <a:lnTo>
                    <a:pt x="1064" y="6506"/>
                  </a:lnTo>
                  <a:lnTo>
                    <a:pt x="1074" y="6492"/>
                  </a:lnTo>
                  <a:lnTo>
                    <a:pt x="1085" y="6477"/>
                  </a:lnTo>
                  <a:lnTo>
                    <a:pt x="1096" y="6462"/>
                  </a:lnTo>
                  <a:lnTo>
                    <a:pt x="1106" y="6446"/>
                  </a:lnTo>
                  <a:lnTo>
                    <a:pt x="1116" y="6430"/>
                  </a:lnTo>
                  <a:lnTo>
                    <a:pt x="1125" y="6414"/>
                  </a:lnTo>
                  <a:lnTo>
                    <a:pt x="1133" y="6396"/>
                  </a:lnTo>
                  <a:lnTo>
                    <a:pt x="1142" y="6379"/>
                  </a:lnTo>
                  <a:lnTo>
                    <a:pt x="1149" y="6362"/>
                  </a:lnTo>
                  <a:lnTo>
                    <a:pt x="1157" y="6344"/>
                  </a:lnTo>
                  <a:lnTo>
                    <a:pt x="1164" y="6327"/>
                  </a:lnTo>
                  <a:lnTo>
                    <a:pt x="1171" y="6309"/>
                  </a:lnTo>
                  <a:lnTo>
                    <a:pt x="1182" y="6271"/>
                  </a:lnTo>
                  <a:lnTo>
                    <a:pt x="1191" y="6233"/>
                  </a:lnTo>
                  <a:lnTo>
                    <a:pt x="1481" y="6139"/>
                  </a:lnTo>
                  <a:lnTo>
                    <a:pt x="1537" y="6258"/>
                  </a:lnTo>
                  <a:lnTo>
                    <a:pt x="1596" y="6375"/>
                  </a:lnTo>
                  <a:lnTo>
                    <a:pt x="1658" y="6491"/>
                  </a:lnTo>
                  <a:lnTo>
                    <a:pt x="1723" y="6603"/>
                  </a:lnTo>
                  <a:lnTo>
                    <a:pt x="1793" y="6714"/>
                  </a:lnTo>
                  <a:lnTo>
                    <a:pt x="1867" y="6821"/>
                  </a:lnTo>
                  <a:lnTo>
                    <a:pt x="1943" y="6926"/>
                  </a:lnTo>
                  <a:lnTo>
                    <a:pt x="2022" y="7028"/>
                  </a:lnTo>
                  <a:lnTo>
                    <a:pt x="2105" y="7128"/>
                  </a:lnTo>
                  <a:lnTo>
                    <a:pt x="2191" y="7226"/>
                  </a:lnTo>
                  <a:lnTo>
                    <a:pt x="2280" y="7320"/>
                  </a:lnTo>
                  <a:lnTo>
                    <a:pt x="2372" y="7411"/>
                  </a:lnTo>
                  <a:lnTo>
                    <a:pt x="2467" y="7500"/>
                  </a:lnTo>
                  <a:lnTo>
                    <a:pt x="2565" y="7584"/>
                  </a:lnTo>
                  <a:lnTo>
                    <a:pt x="2666" y="7667"/>
                  </a:lnTo>
                  <a:lnTo>
                    <a:pt x="2769" y="7746"/>
                  </a:lnTo>
                  <a:lnTo>
                    <a:pt x="2875" y="7821"/>
                  </a:lnTo>
                  <a:lnTo>
                    <a:pt x="2983" y="7894"/>
                  </a:lnTo>
                  <a:lnTo>
                    <a:pt x="3093" y="7963"/>
                  </a:lnTo>
                  <a:lnTo>
                    <a:pt x="3207" y="8028"/>
                  </a:lnTo>
                  <a:lnTo>
                    <a:pt x="3321" y="8089"/>
                  </a:lnTo>
                  <a:lnTo>
                    <a:pt x="3439" y="8147"/>
                  </a:lnTo>
                  <a:lnTo>
                    <a:pt x="3559" y="8200"/>
                  </a:lnTo>
                  <a:lnTo>
                    <a:pt x="3681" y="8251"/>
                  </a:lnTo>
                  <a:lnTo>
                    <a:pt x="3804" y="8298"/>
                  </a:lnTo>
                  <a:lnTo>
                    <a:pt x="3931" y="8340"/>
                  </a:lnTo>
                  <a:lnTo>
                    <a:pt x="4058" y="8378"/>
                  </a:lnTo>
                  <a:lnTo>
                    <a:pt x="4187" y="8411"/>
                  </a:lnTo>
                  <a:lnTo>
                    <a:pt x="4317" y="8441"/>
                  </a:lnTo>
                  <a:lnTo>
                    <a:pt x="4450" y="8467"/>
                  </a:lnTo>
                  <a:lnTo>
                    <a:pt x="4584" y="8489"/>
                  </a:lnTo>
                  <a:lnTo>
                    <a:pt x="4720" y="8505"/>
                  </a:lnTo>
                  <a:lnTo>
                    <a:pt x="4719" y="8779"/>
                  </a:lnTo>
                  <a:lnTo>
                    <a:pt x="4685" y="8799"/>
                  </a:lnTo>
                  <a:lnTo>
                    <a:pt x="4652" y="8822"/>
                  </a:lnTo>
                  <a:lnTo>
                    <a:pt x="4636" y="8834"/>
                  </a:lnTo>
                  <a:lnTo>
                    <a:pt x="4621" y="8845"/>
                  </a:lnTo>
                  <a:lnTo>
                    <a:pt x="4606" y="8857"/>
                  </a:lnTo>
                  <a:lnTo>
                    <a:pt x="4593" y="8870"/>
                  </a:lnTo>
                  <a:lnTo>
                    <a:pt x="4579" y="8883"/>
                  </a:lnTo>
                  <a:lnTo>
                    <a:pt x="4566" y="8897"/>
                  </a:lnTo>
                  <a:lnTo>
                    <a:pt x="4553" y="8911"/>
                  </a:lnTo>
                  <a:lnTo>
                    <a:pt x="4540" y="8925"/>
                  </a:lnTo>
                  <a:lnTo>
                    <a:pt x="4528" y="8939"/>
                  </a:lnTo>
                  <a:lnTo>
                    <a:pt x="4518" y="8954"/>
                  </a:lnTo>
                  <a:lnTo>
                    <a:pt x="4507" y="8967"/>
                  </a:lnTo>
                  <a:lnTo>
                    <a:pt x="4496" y="8984"/>
                  </a:lnTo>
                  <a:lnTo>
                    <a:pt x="4486" y="8999"/>
                  </a:lnTo>
                  <a:lnTo>
                    <a:pt x="4477" y="9015"/>
                  </a:lnTo>
                  <a:lnTo>
                    <a:pt x="4468" y="9030"/>
                  </a:lnTo>
                  <a:lnTo>
                    <a:pt x="4461" y="9047"/>
                  </a:lnTo>
                  <a:lnTo>
                    <a:pt x="4453" y="9063"/>
                  </a:lnTo>
                  <a:lnTo>
                    <a:pt x="4446" y="9079"/>
                  </a:lnTo>
                  <a:lnTo>
                    <a:pt x="4439" y="9096"/>
                  </a:lnTo>
                  <a:lnTo>
                    <a:pt x="4434" y="9113"/>
                  </a:lnTo>
                  <a:lnTo>
                    <a:pt x="4429" y="9130"/>
                  </a:lnTo>
                  <a:lnTo>
                    <a:pt x="4424" y="9147"/>
                  </a:lnTo>
                  <a:lnTo>
                    <a:pt x="4421" y="9166"/>
                  </a:lnTo>
                  <a:lnTo>
                    <a:pt x="4418" y="9183"/>
                  </a:lnTo>
                  <a:lnTo>
                    <a:pt x="4415" y="9201"/>
                  </a:lnTo>
                  <a:lnTo>
                    <a:pt x="4414" y="9219"/>
                  </a:lnTo>
                  <a:lnTo>
                    <a:pt x="4413" y="9237"/>
                  </a:lnTo>
                  <a:lnTo>
                    <a:pt x="4412" y="9256"/>
                  </a:lnTo>
                  <a:lnTo>
                    <a:pt x="4413" y="9287"/>
                  </a:lnTo>
                  <a:lnTo>
                    <a:pt x="4415" y="9317"/>
                  </a:lnTo>
                  <a:lnTo>
                    <a:pt x="4420" y="9346"/>
                  </a:lnTo>
                  <a:lnTo>
                    <a:pt x="4427" y="9375"/>
                  </a:lnTo>
                  <a:lnTo>
                    <a:pt x="4434" y="9403"/>
                  </a:lnTo>
                  <a:lnTo>
                    <a:pt x="4444" y="9431"/>
                  </a:lnTo>
                  <a:lnTo>
                    <a:pt x="4455" y="9459"/>
                  </a:lnTo>
                  <a:lnTo>
                    <a:pt x="4468" y="9486"/>
                  </a:lnTo>
                  <a:lnTo>
                    <a:pt x="4483" y="9513"/>
                  </a:lnTo>
                  <a:lnTo>
                    <a:pt x="4498" y="9537"/>
                  </a:lnTo>
                  <a:lnTo>
                    <a:pt x="4516" y="9563"/>
                  </a:lnTo>
                  <a:lnTo>
                    <a:pt x="4535" y="9587"/>
                  </a:lnTo>
                  <a:lnTo>
                    <a:pt x="4555" y="9610"/>
                  </a:lnTo>
                  <a:lnTo>
                    <a:pt x="4578" y="9633"/>
                  </a:lnTo>
                  <a:lnTo>
                    <a:pt x="4600" y="9654"/>
                  </a:lnTo>
                  <a:lnTo>
                    <a:pt x="4625" y="9675"/>
                  </a:lnTo>
                  <a:lnTo>
                    <a:pt x="4649" y="9694"/>
                  </a:lnTo>
                  <a:lnTo>
                    <a:pt x="4676" y="9713"/>
                  </a:lnTo>
                  <a:lnTo>
                    <a:pt x="4704" y="9730"/>
                  </a:lnTo>
                  <a:lnTo>
                    <a:pt x="4732" y="9747"/>
                  </a:lnTo>
                  <a:lnTo>
                    <a:pt x="4762" y="9762"/>
                  </a:lnTo>
                  <a:lnTo>
                    <a:pt x="4792" y="9777"/>
                  </a:lnTo>
                  <a:lnTo>
                    <a:pt x="4824" y="9790"/>
                  </a:lnTo>
                  <a:lnTo>
                    <a:pt x="4856" y="9802"/>
                  </a:lnTo>
                  <a:lnTo>
                    <a:pt x="4889" y="9813"/>
                  </a:lnTo>
                  <a:lnTo>
                    <a:pt x="4923" y="9822"/>
                  </a:lnTo>
                  <a:lnTo>
                    <a:pt x="4958" y="9830"/>
                  </a:lnTo>
                  <a:lnTo>
                    <a:pt x="4993" y="9837"/>
                  </a:lnTo>
                  <a:lnTo>
                    <a:pt x="5029" y="9843"/>
                  </a:lnTo>
                  <a:lnTo>
                    <a:pt x="5066" y="9846"/>
                  </a:lnTo>
                  <a:lnTo>
                    <a:pt x="5103" y="9849"/>
                  </a:lnTo>
                  <a:lnTo>
                    <a:pt x="5141" y="9850"/>
                  </a:lnTo>
                  <a:lnTo>
                    <a:pt x="5178" y="9849"/>
                  </a:lnTo>
                  <a:lnTo>
                    <a:pt x="5216" y="9847"/>
                  </a:lnTo>
                  <a:lnTo>
                    <a:pt x="5252" y="9844"/>
                  </a:lnTo>
                  <a:lnTo>
                    <a:pt x="5288" y="9838"/>
                  </a:lnTo>
                  <a:lnTo>
                    <a:pt x="5323" y="9832"/>
                  </a:lnTo>
                  <a:lnTo>
                    <a:pt x="5358" y="9824"/>
                  </a:lnTo>
                  <a:lnTo>
                    <a:pt x="5393" y="9815"/>
                  </a:lnTo>
                  <a:lnTo>
                    <a:pt x="5426" y="9804"/>
                  </a:lnTo>
                  <a:lnTo>
                    <a:pt x="5458" y="9792"/>
                  </a:lnTo>
                  <a:lnTo>
                    <a:pt x="5490" y="9779"/>
                  </a:lnTo>
                  <a:lnTo>
                    <a:pt x="5520" y="9766"/>
                  </a:lnTo>
                  <a:lnTo>
                    <a:pt x="5550" y="9751"/>
                  </a:lnTo>
                  <a:lnTo>
                    <a:pt x="5579" y="9735"/>
                  </a:lnTo>
                  <a:lnTo>
                    <a:pt x="5607" y="9717"/>
                  </a:lnTo>
                  <a:lnTo>
                    <a:pt x="5634" y="9698"/>
                  </a:lnTo>
                  <a:lnTo>
                    <a:pt x="5658" y="9679"/>
                  </a:lnTo>
                  <a:lnTo>
                    <a:pt x="5683" y="9658"/>
                  </a:lnTo>
                  <a:lnTo>
                    <a:pt x="5706" y="9637"/>
                  </a:lnTo>
                  <a:lnTo>
                    <a:pt x="5728" y="9615"/>
                  </a:lnTo>
                  <a:lnTo>
                    <a:pt x="5748" y="9592"/>
                  </a:lnTo>
                  <a:lnTo>
                    <a:pt x="5767" y="9568"/>
                  </a:lnTo>
                  <a:lnTo>
                    <a:pt x="5785" y="9544"/>
                  </a:lnTo>
                  <a:lnTo>
                    <a:pt x="5802" y="9518"/>
                  </a:lnTo>
                  <a:lnTo>
                    <a:pt x="5816" y="9492"/>
                  </a:lnTo>
                  <a:lnTo>
                    <a:pt x="5830" y="9466"/>
                  </a:lnTo>
                  <a:lnTo>
                    <a:pt x="5841" y="9438"/>
                  </a:lnTo>
                  <a:lnTo>
                    <a:pt x="5851" y="9410"/>
                  </a:lnTo>
                  <a:lnTo>
                    <a:pt x="5859" y="9381"/>
                  </a:lnTo>
                  <a:lnTo>
                    <a:pt x="5866" y="9352"/>
                  </a:lnTo>
                  <a:lnTo>
                    <a:pt x="5870" y="9323"/>
                  </a:lnTo>
                  <a:lnTo>
                    <a:pt x="5873" y="9293"/>
                  </a:lnTo>
                  <a:lnTo>
                    <a:pt x="5874" y="9262"/>
                  </a:lnTo>
                  <a:lnTo>
                    <a:pt x="5874" y="9244"/>
                  </a:lnTo>
                  <a:lnTo>
                    <a:pt x="5873" y="9226"/>
                  </a:lnTo>
                  <a:lnTo>
                    <a:pt x="5871" y="9207"/>
                  </a:lnTo>
                  <a:lnTo>
                    <a:pt x="5869" y="9189"/>
                  </a:lnTo>
                  <a:lnTo>
                    <a:pt x="5866" y="9172"/>
                  </a:lnTo>
                  <a:lnTo>
                    <a:pt x="5863" y="9154"/>
                  </a:lnTo>
                  <a:lnTo>
                    <a:pt x="5858" y="9137"/>
                  </a:lnTo>
                  <a:lnTo>
                    <a:pt x="5853" y="9120"/>
                  </a:lnTo>
                  <a:lnTo>
                    <a:pt x="5848" y="9102"/>
                  </a:lnTo>
                  <a:lnTo>
                    <a:pt x="5841" y="9085"/>
                  </a:lnTo>
                  <a:lnTo>
                    <a:pt x="5835" y="9068"/>
                  </a:lnTo>
                  <a:lnTo>
                    <a:pt x="5827" y="9052"/>
                  </a:lnTo>
                  <a:lnTo>
                    <a:pt x="5820" y="9036"/>
                  </a:lnTo>
                  <a:lnTo>
                    <a:pt x="5811" y="9020"/>
                  </a:lnTo>
                  <a:lnTo>
                    <a:pt x="5802" y="9004"/>
                  </a:lnTo>
                  <a:lnTo>
                    <a:pt x="5792" y="8989"/>
                  </a:lnTo>
                  <a:lnTo>
                    <a:pt x="5782" y="8974"/>
                  </a:lnTo>
                  <a:lnTo>
                    <a:pt x="5772" y="8959"/>
                  </a:lnTo>
                  <a:lnTo>
                    <a:pt x="5760" y="8944"/>
                  </a:lnTo>
                  <a:lnTo>
                    <a:pt x="5748" y="8930"/>
                  </a:lnTo>
                  <a:lnTo>
                    <a:pt x="5736" y="8915"/>
                  </a:lnTo>
                  <a:lnTo>
                    <a:pt x="5723" y="8901"/>
                  </a:lnTo>
                  <a:lnTo>
                    <a:pt x="5711" y="8888"/>
                  </a:lnTo>
                  <a:lnTo>
                    <a:pt x="5697" y="8875"/>
                  </a:lnTo>
                  <a:lnTo>
                    <a:pt x="5683" y="8862"/>
                  </a:lnTo>
                  <a:lnTo>
                    <a:pt x="5668" y="8850"/>
                  </a:lnTo>
                  <a:lnTo>
                    <a:pt x="5653" y="8838"/>
                  </a:lnTo>
                  <a:lnTo>
                    <a:pt x="5638" y="8826"/>
                  </a:lnTo>
                  <a:lnTo>
                    <a:pt x="5606" y="8804"/>
                  </a:lnTo>
                  <a:lnTo>
                    <a:pt x="5571" y="8782"/>
                  </a:lnTo>
                  <a:lnTo>
                    <a:pt x="5572" y="8504"/>
                  </a:lnTo>
                  <a:lnTo>
                    <a:pt x="5710" y="8488"/>
                  </a:lnTo>
                  <a:lnTo>
                    <a:pt x="5843" y="8466"/>
                  </a:lnTo>
                  <a:lnTo>
                    <a:pt x="5977" y="8439"/>
                  </a:lnTo>
                  <a:lnTo>
                    <a:pt x="6109" y="8409"/>
                  </a:lnTo>
                  <a:lnTo>
                    <a:pt x="6239" y="8375"/>
                  </a:lnTo>
                  <a:lnTo>
                    <a:pt x="6367" y="8336"/>
                  </a:lnTo>
                  <a:lnTo>
                    <a:pt x="6494" y="8294"/>
                  </a:lnTo>
                  <a:lnTo>
                    <a:pt x="6618" y="8247"/>
                  </a:lnTo>
                  <a:lnTo>
                    <a:pt x="6740" y="8195"/>
                  </a:lnTo>
                  <a:lnTo>
                    <a:pt x="6860" y="8140"/>
                  </a:lnTo>
                  <a:lnTo>
                    <a:pt x="6978" y="8082"/>
                  </a:lnTo>
                  <a:lnTo>
                    <a:pt x="7094" y="8019"/>
                  </a:lnTo>
                  <a:lnTo>
                    <a:pt x="7208" y="7954"/>
                  </a:lnTo>
                  <a:lnTo>
                    <a:pt x="7318" y="7884"/>
                  </a:lnTo>
                  <a:lnTo>
                    <a:pt x="7427" y="7811"/>
                  </a:lnTo>
                  <a:lnTo>
                    <a:pt x="7533" y="7734"/>
                  </a:lnTo>
                  <a:lnTo>
                    <a:pt x="7636" y="7654"/>
                  </a:lnTo>
                  <a:lnTo>
                    <a:pt x="7737" y="7572"/>
                  </a:lnTo>
                  <a:lnTo>
                    <a:pt x="7835" y="7485"/>
                  </a:lnTo>
                  <a:lnTo>
                    <a:pt x="7931" y="7396"/>
                  </a:lnTo>
                  <a:lnTo>
                    <a:pt x="8023" y="7303"/>
                  </a:lnTo>
                  <a:lnTo>
                    <a:pt x="8112" y="7207"/>
                  </a:lnTo>
                  <a:lnTo>
                    <a:pt x="8197" y="7110"/>
                  </a:lnTo>
                  <a:lnTo>
                    <a:pt x="8280" y="7008"/>
                  </a:lnTo>
                  <a:lnTo>
                    <a:pt x="8359" y="6904"/>
                  </a:lnTo>
                  <a:lnTo>
                    <a:pt x="8435" y="6798"/>
                  </a:lnTo>
                  <a:lnTo>
                    <a:pt x="8508" y="6689"/>
                  </a:lnTo>
                  <a:lnTo>
                    <a:pt x="8578" y="6577"/>
                  </a:lnTo>
                  <a:lnTo>
                    <a:pt x="8643" y="6464"/>
                  </a:lnTo>
                  <a:lnTo>
                    <a:pt x="8705" y="6348"/>
                  </a:lnTo>
                  <a:lnTo>
                    <a:pt x="8763" y="6229"/>
                  </a:lnTo>
                  <a:lnTo>
                    <a:pt x="8818" y="6109"/>
                  </a:lnTo>
                  <a:lnTo>
                    <a:pt x="9087" y="6198"/>
                  </a:lnTo>
                  <a:lnTo>
                    <a:pt x="9097" y="6237"/>
                  </a:lnTo>
                  <a:lnTo>
                    <a:pt x="9109" y="6274"/>
                  </a:lnTo>
                  <a:lnTo>
                    <a:pt x="9114" y="6293"/>
                  </a:lnTo>
                  <a:lnTo>
                    <a:pt x="9122" y="6311"/>
                  </a:lnTo>
                  <a:lnTo>
                    <a:pt x="9129" y="6329"/>
                  </a:lnTo>
                  <a:lnTo>
                    <a:pt x="9137" y="6346"/>
                  </a:lnTo>
                  <a:lnTo>
                    <a:pt x="9144" y="6363"/>
                  </a:lnTo>
                  <a:lnTo>
                    <a:pt x="9153" y="6380"/>
                  </a:lnTo>
                  <a:lnTo>
                    <a:pt x="9162" y="6396"/>
                  </a:lnTo>
                  <a:lnTo>
                    <a:pt x="9172" y="6413"/>
                  </a:lnTo>
                  <a:lnTo>
                    <a:pt x="9182" y="6429"/>
                  </a:lnTo>
                  <a:lnTo>
                    <a:pt x="9192" y="6444"/>
                  </a:lnTo>
                  <a:lnTo>
                    <a:pt x="9203" y="6459"/>
                  </a:lnTo>
                  <a:lnTo>
                    <a:pt x="9214" y="6472"/>
                  </a:lnTo>
                  <a:lnTo>
                    <a:pt x="9226" y="6486"/>
                  </a:lnTo>
                  <a:lnTo>
                    <a:pt x="9237" y="6500"/>
                  </a:lnTo>
                  <a:lnTo>
                    <a:pt x="9250" y="6513"/>
                  </a:lnTo>
                  <a:lnTo>
                    <a:pt x="9263" y="6526"/>
                  </a:lnTo>
                  <a:lnTo>
                    <a:pt x="9276" y="6539"/>
                  </a:lnTo>
                  <a:lnTo>
                    <a:pt x="9290" y="6550"/>
                  </a:lnTo>
                  <a:lnTo>
                    <a:pt x="9304" y="6561"/>
                  </a:lnTo>
                  <a:lnTo>
                    <a:pt x="9319" y="6572"/>
                  </a:lnTo>
                  <a:lnTo>
                    <a:pt x="9333" y="6582"/>
                  </a:lnTo>
                  <a:lnTo>
                    <a:pt x="9349" y="6591"/>
                  </a:lnTo>
                  <a:lnTo>
                    <a:pt x="9364" y="6601"/>
                  </a:lnTo>
                  <a:lnTo>
                    <a:pt x="9380" y="6610"/>
                  </a:lnTo>
                  <a:lnTo>
                    <a:pt x="9396" y="6617"/>
                  </a:lnTo>
                  <a:lnTo>
                    <a:pt x="9413" y="6625"/>
                  </a:lnTo>
                  <a:lnTo>
                    <a:pt x="9430" y="6631"/>
                  </a:lnTo>
                  <a:lnTo>
                    <a:pt x="9447" y="6637"/>
                  </a:lnTo>
                  <a:lnTo>
                    <a:pt x="9476" y="6646"/>
                  </a:lnTo>
                  <a:lnTo>
                    <a:pt x="9506" y="6652"/>
                  </a:lnTo>
                  <a:lnTo>
                    <a:pt x="9535" y="6658"/>
                  </a:lnTo>
                  <a:lnTo>
                    <a:pt x="9565" y="6661"/>
                  </a:lnTo>
                  <a:lnTo>
                    <a:pt x="9594" y="6662"/>
                  </a:lnTo>
                  <a:lnTo>
                    <a:pt x="9624" y="6661"/>
                  </a:lnTo>
                  <a:lnTo>
                    <a:pt x="9654" y="6659"/>
                  </a:lnTo>
                  <a:lnTo>
                    <a:pt x="9683" y="6655"/>
                  </a:lnTo>
                  <a:lnTo>
                    <a:pt x="9713" y="6649"/>
                  </a:lnTo>
                  <a:lnTo>
                    <a:pt x="9742" y="6642"/>
                  </a:lnTo>
                  <a:lnTo>
                    <a:pt x="9771" y="6633"/>
                  </a:lnTo>
                  <a:lnTo>
                    <a:pt x="9800" y="6622"/>
                  </a:lnTo>
                  <a:lnTo>
                    <a:pt x="9829" y="6610"/>
                  </a:lnTo>
                  <a:lnTo>
                    <a:pt x="9856" y="6597"/>
                  </a:lnTo>
                  <a:lnTo>
                    <a:pt x="9883" y="6582"/>
                  </a:lnTo>
                  <a:lnTo>
                    <a:pt x="9911" y="6565"/>
                  </a:lnTo>
                  <a:lnTo>
                    <a:pt x="9937" y="6546"/>
                  </a:lnTo>
                  <a:lnTo>
                    <a:pt x="9964" y="6527"/>
                  </a:lnTo>
                  <a:lnTo>
                    <a:pt x="9988" y="6507"/>
                  </a:lnTo>
                  <a:lnTo>
                    <a:pt x="10013" y="6484"/>
                  </a:lnTo>
                  <a:lnTo>
                    <a:pt x="10037" y="6461"/>
                  </a:lnTo>
                  <a:lnTo>
                    <a:pt x="10060" y="6436"/>
                  </a:lnTo>
                  <a:lnTo>
                    <a:pt x="10082" y="6410"/>
                  </a:lnTo>
                  <a:lnTo>
                    <a:pt x="10104" y="6384"/>
                  </a:lnTo>
                  <a:lnTo>
                    <a:pt x="10124" y="6355"/>
                  </a:lnTo>
                  <a:lnTo>
                    <a:pt x="10143" y="6326"/>
                  </a:lnTo>
                  <a:lnTo>
                    <a:pt x="10162" y="6296"/>
                  </a:lnTo>
                  <a:lnTo>
                    <a:pt x="10180" y="6264"/>
                  </a:lnTo>
                  <a:lnTo>
                    <a:pt x="10196" y="6231"/>
                  </a:lnTo>
                  <a:lnTo>
                    <a:pt x="10211" y="6197"/>
                  </a:lnTo>
                  <a:lnTo>
                    <a:pt x="10225" y="6163"/>
                  </a:lnTo>
                  <a:lnTo>
                    <a:pt x="10237" y="6128"/>
                  </a:lnTo>
                  <a:lnTo>
                    <a:pt x="10248" y="6091"/>
                  </a:lnTo>
                  <a:lnTo>
                    <a:pt x="10257" y="6056"/>
                  </a:lnTo>
                  <a:lnTo>
                    <a:pt x="10266" y="6019"/>
                  </a:lnTo>
                  <a:lnTo>
                    <a:pt x="10272" y="5984"/>
                  </a:lnTo>
                  <a:lnTo>
                    <a:pt x="10276" y="5948"/>
                  </a:lnTo>
                  <a:lnTo>
                    <a:pt x="10280" y="5912"/>
                  </a:lnTo>
                  <a:lnTo>
                    <a:pt x="10282" y="5877"/>
                  </a:lnTo>
                  <a:lnTo>
                    <a:pt x="10282" y="5843"/>
                  </a:lnTo>
                  <a:lnTo>
                    <a:pt x="10281" y="5808"/>
                  </a:lnTo>
                  <a:lnTo>
                    <a:pt x="10278" y="5774"/>
                  </a:lnTo>
                  <a:lnTo>
                    <a:pt x="10274" y="5741"/>
                  </a:lnTo>
                  <a:lnTo>
                    <a:pt x="10269" y="5708"/>
                  </a:lnTo>
                  <a:lnTo>
                    <a:pt x="10262" y="5675"/>
                  </a:lnTo>
                  <a:lnTo>
                    <a:pt x="10255" y="5643"/>
                  </a:lnTo>
                  <a:lnTo>
                    <a:pt x="10245" y="5612"/>
                  </a:lnTo>
                  <a:lnTo>
                    <a:pt x="10235" y="5582"/>
                  </a:lnTo>
                  <a:lnTo>
                    <a:pt x="10223" y="5552"/>
                  </a:lnTo>
                  <a:lnTo>
                    <a:pt x="10210" y="5524"/>
                  </a:lnTo>
                  <a:lnTo>
                    <a:pt x="10195" y="5497"/>
                  </a:lnTo>
                  <a:lnTo>
                    <a:pt x="10180" y="5470"/>
                  </a:lnTo>
                  <a:lnTo>
                    <a:pt x="10163" y="5444"/>
                  </a:lnTo>
                  <a:lnTo>
                    <a:pt x="10145" y="5419"/>
                  </a:lnTo>
                  <a:lnTo>
                    <a:pt x="10125" y="5397"/>
                  </a:lnTo>
                  <a:lnTo>
                    <a:pt x="10106" y="5374"/>
                  </a:lnTo>
                  <a:lnTo>
                    <a:pt x="10085" y="5354"/>
                  </a:lnTo>
                  <a:lnTo>
                    <a:pt x="10062" y="5334"/>
                  </a:lnTo>
                  <a:lnTo>
                    <a:pt x="10039" y="5316"/>
                  </a:lnTo>
                  <a:lnTo>
                    <a:pt x="10014" y="5299"/>
                  </a:lnTo>
                  <a:lnTo>
                    <a:pt x="9988" y="5284"/>
                  </a:lnTo>
                  <a:lnTo>
                    <a:pt x="9961" y="5271"/>
                  </a:lnTo>
                  <a:lnTo>
                    <a:pt x="9934" y="5259"/>
                  </a:lnTo>
                  <a:lnTo>
                    <a:pt x="9906" y="5248"/>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115" name="Freeform 11">
              <a:extLst>
                <a:ext uri="{FF2B5EF4-FFF2-40B4-BE49-F238E27FC236}">
                  <a16:creationId xmlns:a16="http://schemas.microsoft.com/office/drawing/2014/main" id="{E5492603-7442-48D4-A909-A98CF9D0B521}"/>
                </a:ext>
              </a:extLst>
            </p:cNvPr>
            <p:cNvSpPr>
              <a:spLocks noEditPoints="1"/>
            </p:cNvSpPr>
            <p:nvPr/>
          </p:nvSpPr>
          <p:spPr bwMode="auto">
            <a:xfrm>
              <a:off x="2620963" y="4546601"/>
              <a:ext cx="306388" cy="765175"/>
            </a:xfrm>
            <a:custGeom>
              <a:avLst/>
              <a:gdLst>
                <a:gd name="T0" fmla="*/ 458 w 2691"/>
                <a:gd name="T1" fmla="*/ 6699 h 6744"/>
                <a:gd name="T2" fmla="*/ 239 w 2691"/>
                <a:gd name="T3" fmla="*/ 6719 h 6744"/>
                <a:gd name="T4" fmla="*/ 0 w 2691"/>
                <a:gd name="T5" fmla="*/ 6420 h 6744"/>
                <a:gd name="T6" fmla="*/ 159 w 2691"/>
                <a:gd name="T7" fmla="*/ 6216 h 6744"/>
                <a:gd name="T8" fmla="*/ 186 w 2691"/>
                <a:gd name="T9" fmla="*/ 6324 h 6744"/>
                <a:gd name="T10" fmla="*/ 162 w 2691"/>
                <a:gd name="T11" fmla="*/ 6487 h 6744"/>
                <a:gd name="T12" fmla="*/ 411 w 2691"/>
                <a:gd name="T13" fmla="*/ 6604 h 6744"/>
                <a:gd name="T14" fmla="*/ 786 w 2691"/>
                <a:gd name="T15" fmla="*/ 6093 h 6744"/>
                <a:gd name="T16" fmla="*/ 812 w 2691"/>
                <a:gd name="T17" fmla="*/ 6306 h 6744"/>
                <a:gd name="T18" fmla="*/ 625 w 2691"/>
                <a:gd name="T19" fmla="*/ 6412 h 6744"/>
                <a:gd name="T20" fmla="*/ 312 w 2691"/>
                <a:gd name="T21" fmla="*/ 6170 h 6744"/>
                <a:gd name="T22" fmla="*/ 343 w 2691"/>
                <a:gd name="T23" fmla="*/ 5962 h 6744"/>
                <a:gd name="T24" fmla="*/ 545 w 2691"/>
                <a:gd name="T25" fmla="*/ 5904 h 6744"/>
                <a:gd name="T26" fmla="*/ 457 w 2691"/>
                <a:gd name="T27" fmla="*/ 6007 h 6744"/>
                <a:gd name="T28" fmla="*/ 493 w 2691"/>
                <a:gd name="T29" fmla="*/ 6191 h 6744"/>
                <a:gd name="T30" fmla="*/ 719 w 2691"/>
                <a:gd name="T31" fmla="*/ 6255 h 6744"/>
                <a:gd name="T32" fmla="*/ 694 w 2691"/>
                <a:gd name="T33" fmla="*/ 5556 h 6744"/>
                <a:gd name="T34" fmla="*/ 911 w 2691"/>
                <a:gd name="T35" fmla="*/ 5602 h 6744"/>
                <a:gd name="T36" fmla="*/ 519 w 2691"/>
                <a:gd name="T37" fmla="*/ 5764 h 6744"/>
                <a:gd name="T38" fmla="*/ 797 w 2691"/>
                <a:gd name="T39" fmla="*/ 5663 h 6744"/>
                <a:gd name="T40" fmla="*/ 942 w 2691"/>
                <a:gd name="T41" fmla="*/ 5203 h 6744"/>
                <a:gd name="T42" fmla="*/ 1176 w 2691"/>
                <a:gd name="T43" fmla="*/ 5254 h 6744"/>
                <a:gd name="T44" fmla="*/ 1164 w 2691"/>
                <a:gd name="T45" fmla="*/ 5488 h 6744"/>
                <a:gd name="T46" fmla="*/ 1071 w 2691"/>
                <a:gd name="T47" fmla="*/ 5334 h 6744"/>
                <a:gd name="T48" fmla="*/ 1555 w 2691"/>
                <a:gd name="T49" fmla="*/ 4991 h 6744"/>
                <a:gd name="T50" fmla="*/ 1603 w 2691"/>
                <a:gd name="T51" fmla="*/ 5198 h 6744"/>
                <a:gd name="T52" fmla="*/ 1432 w 2691"/>
                <a:gd name="T53" fmla="*/ 5326 h 6744"/>
                <a:gd name="T54" fmla="*/ 1087 w 2691"/>
                <a:gd name="T55" fmla="*/ 5131 h 6744"/>
                <a:gd name="T56" fmla="*/ 1093 w 2691"/>
                <a:gd name="T57" fmla="*/ 4921 h 6744"/>
                <a:gd name="T58" fmla="*/ 1288 w 2691"/>
                <a:gd name="T59" fmla="*/ 4840 h 6744"/>
                <a:gd name="T60" fmla="*/ 1199 w 2691"/>
                <a:gd name="T61" fmla="*/ 4959 h 6744"/>
                <a:gd name="T62" fmla="*/ 1298 w 2691"/>
                <a:gd name="T63" fmla="*/ 5144 h 6744"/>
                <a:gd name="T64" fmla="*/ 1509 w 2691"/>
                <a:gd name="T65" fmla="*/ 5146 h 6744"/>
                <a:gd name="T66" fmla="*/ 1370 w 2691"/>
                <a:gd name="T67" fmla="*/ 4462 h 6744"/>
                <a:gd name="T68" fmla="*/ 1589 w 2691"/>
                <a:gd name="T69" fmla="*/ 4485 h 6744"/>
                <a:gd name="T70" fmla="*/ 1363 w 2691"/>
                <a:gd name="T71" fmla="*/ 4641 h 6744"/>
                <a:gd name="T72" fmla="*/ 1467 w 2691"/>
                <a:gd name="T73" fmla="*/ 4555 h 6744"/>
                <a:gd name="T74" fmla="*/ 1458 w 2691"/>
                <a:gd name="T75" fmla="*/ 4236 h 6744"/>
                <a:gd name="T76" fmla="*/ 2091 w 2691"/>
                <a:gd name="T77" fmla="*/ 3508 h 6744"/>
                <a:gd name="T78" fmla="*/ 1847 w 2691"/>
                <a:gd name="T79" fmla="*/ 3188 h 6744"/>
                <a:gd name="T80" fmla="*/ 2656 w 2691"/>
                <a:gd name="T81" fmla="*/ 1902 h 6744"/>
                <a:gd name="T82" fmla="*/ 2172 w 2691"/>
                <a:gd name="T83" fmla="*/ 1310 h 6744"/>
                <a:gd name="T84" fmla="*/ 2370 w 2691"/>
                <a:gd name="T85" fmla="*/ 1328 h 6744"/>
                <a:gd name="T86" fmla="*/ 2521 w 2691"/>
                <a:gd name="T87" fmla="*/ 1280 h 6744"/>
                <a:gd name="T88" fmla="*/ 2680 w 2691"/>
                <a:gd name="T89" fmla="*/ 1411 h 6744"/>
                <a:gd name="T90" fmla="*/ 2264 w 2691"/>
                <a:gd name="T91" fmla="*/ 1412 h 6744"/>
                <a:gd name="T92" fmla="*/ 2580 w 2691"/>
                <a:gd name="T93" fmla="*/ 1450 h 6744"/>
                <a:gd name="T94" fmla="*/ 2451 w 2691"/>
                <a:gd name="T95" fmla="*/ 1431 h 6744"/>
                <a:gd name="T96" fmla="*/ 2687 w 2691"/>
                <a:gd name="T97" fmla="*/ 858 h 6744"/>
                <a:gd name="T98" fmla="*/ 2180 w 2691"/>
                <a:gd name="T99" fmla="*/ 473 h 6744"/>
                <a:gd name="T100" fmla="*/ 2402 w 2691"/>
                <a:gd name="T101" fmla="*/ 504 h 6744"/>
                <a:gd name="T102" fmla="*/ 2330 w 2691"/>
                <a:gd name="T103" fmla="*/ 587 h 6744"/>
                <a:gd name="T104" fmla="*/ 2196 w 2691"/>
                <a:gd name="T105" fmla="*/ 656 h 6744"/>
                <a:gd name="T106" fmla="*/ 2165 w 2691"/>
                <a:gd name="T107" fmla="*/ 258 h 6744"/>
                <a:gd name="T108" fmla="*/ 2285 w 2691"/>
                <a:gd name="T109" fmla="*/ 150 h 6744"/>
                <a:gd name="T110" fmla="*/ 2451 w 2691"/>
                <a:gd name="T111" fmla="*/ 0 h 6744"/>
                <a:gd name="T112" fmla="*/ 2630 w 2691"/>
                <a:gd name="T113" fmla="*/ 266 h 6744"/>
                <a:gd name="T114" fmla="*/ 2520 w 2691"/>
                <a:gd name="T115" fmla="*/ 249 h 6744"/>
                <a:gd name="T116" fmla="*/ 2490 w 2691"/>
                <a:gd name="T117" fmla="*/ 125 h 6744"/>
                <a:gd name="T118" fmla="*/ 2364 w 2691"/>
                <a:gd name="T119" fmla="*/ 328 h 6744"/>
                <a:gd name="T120" fmla="*/ 2147 w 2691"/>
                <a:gd name="T121" fmla="*/ 385 h 6744"/>
                <a:gd name="T122" fmla="*/ 2089 w 2691"/>
                <a:gd name="T123" fmla="*/ 97 h 6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91" h="6744">
                  <a:moveTo>
                    <a:pt x="380" y="6474"/>
                  </a:moveTo>
                  <a:lnTo>
                    <a:pt x="465" y="6397"/>
                  </a:lnTo>
                  <a:lnTo>
                    <a:pt x="480" y="6414"/>
                  </a:lnTo>
                  <a:lnTo>
                    <a:pt x="491" y="6431"/>
                  </a:lnTo>
                  <a:lnTo>
                    <a:pt x="503" y="6449"/>
                  </a:lnTo>
                  <a:lnTo>
                    <a:pt x="512" y="6467"/>
                  </a:lnTo>
                  <a:lnTo>
                    <a:pt x="519" y="6486"/>
                  </a:lnTo>
                  <a:lnTo>
                    <a:pt x="524" y="6504"/>
                  </a:lnTo>
                  <a:lnTo>
                    <a:pt x="529" y="6523"/>
                  </a:lnTo>
                  <a:lnTo>
                    <a:pt x="531" y="6542"/>
                  </a:lnTo>
                  <a:lnTo>
                    <a:pt x="531" y="6562"/>
                  </a:lnTo>
                  <a:lnTo>
                    <a:pt x="530" y="6581"/>
                  </a:lnTo>
                  <a:lnTo>
                    <a:pt x="526" y="6599"/>
                  </a:lnTo>
                  <a:lnTo>
                    <a:pt x="520" y="6616"/>
                  </a:lnTo>
                  <a:lnTo>
                    <a:pt x="512" y="6634"/>
                  </a:lnTo>
                  <a:lnTo>
                    <a:pt x="502" y="6651"/>
                  </a:lnTo>
                  <a:lnTo>
                    <a:pt x="490" y="6667"/>
                  </a:lnTo>
                  <a:lnTo>
                    <a:pt x="476" y="6682"/>
                  </a:lnTo>
                  <a:lnTo>
                    <a:pt x="467" y="6690"/>
                  </a:lnTo>
                  <a:lnTo>
                    <a:pt x="458" y="6699"/>
                  </a:lnTo>
                  <a:lnTo>
                    <a:pt x="448" y="6706"/>
                  </a:lnTo>
                  <a:lnTo>
                    <a:pt x="439" y="6714"/>
                  </a:lnTo>
                  <a:lnTo>
                    <a:pt x="428" y="6720"/>
                  </a:lnTo>
                  <a:lnTo>
                    <a:pt x="418" y="6726"/>
                  </a:lnTo>
                  <a:lnTo>
                    <a:pt x="409" y="6730"/>
                  </a:lnTo>
                  <a:lnTo>
                    <a:pt x="398" y="6734"/>
                  </a:lnTo>
                  <a:lnTo>
                    <a:pt x="387" y="6737"/>
                  </a:lnTo>
                  <a:lnTo>
                    <a:pt x="377" y="6741"/>
                  </a:lnTo>
                  <a:lnTo>
                    <a:pt x="366" y="6742"/>
                  </a:lnTo>
                  <a:lnTo>
                    <a:pt x="355" y="6744"/>
                  </a:lnTo>
                  <a:lnTo>
                    <a:pt x="343" y="6744"/>
                  </a:lnTo>
                  <a:lnTo>
                    <a:pt x="333" y="6744"/>
                  </a:lnTo>
                  <a:lnTo>
                    <a:pt x="321" y="6743"/>
                  </a:lnTo>
                  <a:lnTo>
                    <a:pt x="309" y="6742"/>
                  </a:lnTo>
                  <a:lnTo>
                    <a:pt x="297" y="6740"/>
                  </a:lnTo>
                  <a:lnTo>
                    <a:pt x="286" y="6736"/>
                  </a:lnTo>
                  <a:lnTo>
                    <a:pt x="274" y="6733"/>
                  </a:lnTo>
                  <a:lnTo>
                    <a:pt x="262" y="6729"/>
                  </a:lnTo>
                  <a:lnTo>
                    <a:pt x="250" y="6725"/>
                  </a:lnTo>
                  <a:lnTo>
                    <a:pt x="239" y="6719"/>
                  </a:lnTo>
                  <a:lnTo>
                    <a:pt x="227" y="6713"/>
                  </a:lnTo>
                  <a:lnTo>
                    <a:pt x="215" y="6706"/>
                  </a:lnTo>
                  <a:lnTo>
                    <a:pt x="191" y="6691"/>
                  </a:lnTo>
                  <a:lnTo>
                    <a:pt x="167" y="6674"/>
                  </a:lnTo>
                  <a:lnTo>
                    <a:pt x="143" y="6654"/>
                  </a:lnTo>
                  <a:lnTo>
                    <a:pt x="119" y="6631"/>
                  </a:lnTo>
                  <a:lnTo>
                    <a:pt x="95" y="6608"/>
                  </a:lnTo>
                  <a:lnTo>
                    <a:pt x="75" y="6584"/>
                  </a:lnTo>
                  <a:lnTo>
                    <a:pt x="56" y="6561"/>
                  </a:lnTo>
                  <a:lnTo>
                    <a:pt x="40" y="6537"/>
                  </a:lnTo>
                  <a:lnTo>
                    <a:pt x="34" y="6525"/>
                  </a:lnTo>
                  <a:lnTo>
                    <a:pt x="28" y="6514"/>
                  </a:lnTo>
                  <a:lnTo>
                    <a:pt x="22" y="6502"/>
                  </a:lnTo>
                  <a:lnTo>
                    <a:pt x="17" y="6490"/>
                  </a:lnTo>
                  <a:lnTo>
                    <a:pt x="13" y="6478"/>
                  </a:lnTo>
                  <a:lnTo>
                    <a:pt x="8" y="6466"/>
                  </a:lnTo>
                  <a:lnTo>
                    <a:pt x="5" y="6455"/>
                  </a:lnTo>
                  <a:lnTo>
                    <a:pt x="3" y="6443"/>
                  </a:lnTo>
                  <a:lnTo>
                    <a:pt x="1" y="6431"/>
                  </a:lnTo>
                  <a:lnTo>
                    <a:pt x="0" y="6420"/>
                  </a:lnTo>
                  <a:lnTo>
                    <a:pt x="0" y="6409"/>
                  </a:lnTo>
                  <a:lnTo>
                    <a:pt x="0" y="6398"/>
                  </a:lnTo>
                  <a:lnTo>
                    <a:pt x="1" y="6386"/>
                  </a:lnTo>
                  <a:lnTo>
                    <a:pt x="3" y="6375"/>
                  </a:lnTo>
                  <a:lnTo>
                    <a:pt x="5" y="6365"/>
                  </a:lnTo>
                  <a:lnTo>
                    <a:pt x="8" y="6354"/>
                  </a:lnTo>
                  <a:lnTo>
                    <a:pt x="13" y="6343"/>
                  </a:lnTo>
                  <a:lnTo>
                    <a:pt x="17" y="6334"/>
                  </a:lnTo>
                  <a:lnTo>
                    <a:pt x="22" y="6323"/>
                  </a:lnTo>
                  <a:lnTo>
                    <a:pt x="29" y="6312"/>
                  </a:lnTo>
                  <a:lnTo>
                    <a:pt x="35" y="6303"/>
                  </a:lnTo>
                  <a:lnTo>
                    <a:pt x="43" y="6293"/>
                  </a:lnTo>
                  <a:lnTo>
                    <a:pt x="51" y="6283"/>
                  </a:lnTo>
                  <a:lnTo>
                    <a:pt x="60" y="6274"/>
                  </a:lnTo>
                  <a:lnTo>
                    <a:pt x="76" y="6259"/>
                  </a:lnTo>
                  <a:lnTo>
                    <a:pt x="92" y="6246"/>
                  </a:lnTo>
                  <a:lnTo>
                    <a:pt x="108" y="6235"/>
                  </a:lnTo>
                  <a:lnTo>
                    <a:pt x="124" y="6226"/>
                  </a:lnTo>
                  <a:lnTo>
                    <a:pt x="141" y="6220"/>
                  </a:lnTo>
                  <a:lnTo>
                    <a:pt x="159" y="6216"/>
                  </a:lnTo>
                  <a:lnTo>
                    <a:pt x="176" y="6214"/>
                  </a:lnTo>
                  <a:lnTo>
                    <a:pt x="195" y="6214"/>
                  </a:lnTo>
                  <a:lnTo>
                    <a:pt x="213" y="6216"/>
                  </a:lnTo>
                  <a:lnTo>
                    <a:pt x="232" y="6220"/>
                  </a:lnTo>
                  <a:lnTo>
                    <a:pt x="250" y="6225"/>
                  </a:lnTo>
                  <a:lnTo>
                    <a:pt x="271" y="6234"/>
                  </a:lnTo>
                  <a:lnTo>
                    <a:pt x="290" y="6245"/>
                  </a:lnTo>
                  <a:lnTo>
                    <a:pt x="310" y="6258"/>
                  </a:lnTo>
                  <a:lnTo>
                    <a:pt x="331" y="6271"/>
                  </a:lnTo>
                  <a:lnTo>
                    <a:pt x="351" y="6289"/>
                  </a:lnTo>
                  <a:lnTo>
                    <a:pt x="278" y="6375"/>
                  </a:lnTo>
                  <a:lnTo>
                    <a:pt x="266" y="6366"/>
                  </a:lnTo>
                  <a:lnTo>
                    <a:pt x="256" y="6356"/>
                  </a:lnTo>
                  <a:lnTo>
                    <a:pt x="244" y="6349"/>
                  </a:lnTo>
                  <a:lnTo>
                    <a:pt x="233" y="6342"/>
                  </a:lnTo>
                  <a:lnTo>
                    <a:pt x="224" y="6336"/>
                  </a:lnTo>
                  <a:lnTo>
                    <a:pt x="214" y="6331"/>
                  </a:lnTo>
                  <a:lnTo>
                    <a:pt x="204" y="6327"/>
                  </a:lnTo>
                  <a:lnTo>
                    <a:pt x="195" y="6325"/>
                  </a:lnTo>
                  <a:lnTo>
                    <a:pt x="186" y="6324"/>
                  </a:lnTo>
                  <a:lnTo>
                    <a:pt x="177" y="6323"/>
                  </a:lnTo>
                  <a:lnTo>
                    <a:pt x="169" y="6324"/>
                  </a:lnTo>
                  <a:lnTo>
                    <a:pt x="160" y="6326"/>
                  </a:lnTo>
                  <a:lnTo>
                    <a:pt x="153" y="6328"/>
                  </a:lnTo>
                  <a:lnTo>
                    <a:pt x="146" y="6333"/>
                  </a:lnTo>
                  <a:lnTo>
                    <a:pt x="139" y="6338"/>
                  </a:lnTo>
                  <a:lnTo>
                    <a:pt x="133" y="6343"/>
                  </a:lnTo>
                  <a:lnTo>
                    <a:pt x="126" y="6351"/>
                  </a:lnTo>
                  <a:lnTo>
                    <a:pt x="121" y="6359"/>
                  </a:lnTo>
                  <a:lnTo>
                    <a:pt x="118" y="6367"/>
                  </a:lnTo>
                  <a:lnTo>
                    <a:pt x="115" y="6376"/>
                  </a:lnTo>
                  <a:lnTo>
                    <a:pt x="114" y="6385"/>
                  </a:lnTo>
                  <a:lnTo>
                    <a:pt x="114" y="6396"/>
                  </a:lnTo>
                  <a:lnTo>
                    <a:pt x="115" y="6405"/>
                  </a:lnTo>
                  <a:lnTo>
                    <a:pt x="119" y="6416"/>
                  </a:lnTo>
                  <a:lnTo>
                    <a:pt x="123" y="6428"/>
                  </a:lnTo>
                  <a:lnTo>
                    <a:pt x="129" y="6442"/>
                  </a:lnTo>
                  <a:lnTo>
                    <a:pt x="138" y="6456"/>
                  </a:lnTo>
                  <a:lnTo>
                    <a:pt x="149" y="6471"/>
                  </a:lnTo>
                  <a:lnTo>
                    <a:pt x="162" y="6487"/>
                  </a:lnTo>
                  <a:lnTo>
                    <a:pt x="177" y="6505"/>
                  </a:lnTo>
                  <a:lnTo>
                    <a:pt x="195" y="6523"/>
                  </a:lnTo>
                  <a:lnTo>
                    <a:pt x="215" y="6544"/>
                  </a:lnTo>
                  <a:lnTo>
                    <a:pt x="233" y="6561"/>
                  </a:lnTo>
                  <a:lnTo>
                    <a:pt x="250" y="6576"/>
                  </a:lnTo>
                  <a:lnTo>
                    <a:pt x="266" y="6590"/>
                  </a:lnTo>
                  <a:lnTo>
                    <a:pt x="281" y="6600"/>
                  </a:lnTo>
                  <a:lnTo>
                    <a:pt x="296" y="6611"/>
                  </a:lnTo>
                  <a:lnTo>
                    <a:pt x="309" y="6619"/>
                  </a:lnTo>
                  <a:lnTo>
                    <a:pt x="321" y="6624"/>
                  </a:lnTo>
                  <a:lnTo>
                    <a:pt x="333" y="6628"/>
                  </a:lnTo>
                  <a:lnTo>
                    <a:pt x="343" y="6630"/>
                  </a:lnTo>
                  <a:lnTo>
                    <a:pt x="353" y="6631"/>
                  </a:lnTo>
                  <a:lnTo>
                    <a:pt x="363" y="6631"/>
                  </a:lnTo>
                  <a:lnTo>
                    <a:pt x="372" y="6630"/>
                  </a:lnTo>
                  <a:lnTo>
                    <a:pt x="381" y="6627"/>
                  </a:lnTo>
                  <a:lnTo>
                    <a:pt x="390" y="6623"/>
                  </a:lnTo>
                  <a:lnTo>
                    <a:pt x="397" y="6617"/>
                  </a:lnTo>
                  <a:lnTo>
                    <a:pt x="405" y="6610"/>
                  </a:lnTo>
                  <a:lnTo>
                    <a:pt x="411" y="6604"/>
                  </a:lnTo>
                  <a:lnTo>
                    <a:pt x="415" y="6597"/>
                  </a:lnTo>
                  <a:lnTo>
                    <a:pt x="418" y="6591"/>
                  </a:lnTo>
                  <a:lnTo>
                    <a:pt x="422" y="6583"/>
                  </a:lnTo>
                  <a:lnTo>
                    <a:pt x="423" y="6576"/>
                  </a:lnTo>
                  <a:lnTo>
                    <a:pt x="424" y="6568"/>
                  </a:lnTo>
                  <a:lnTo>
                    <a:pt x="424" y="6560"/>
                  </a:lnTo>
                  <a:lnTo>
                    <a:pt x="423" y="6552"/>
                  </a:lnTo>
                  <a:lnTo>
                    <a:pt x="421" y="6542"/>
                  </a:lnTo>
                  <a:lnTo>
                    <a:pt x="417" y="6534"/>
                  </a:lnTo>
                  <a:lnTo>
                    <a:pt x="413" y="6524"/>
                  </a:lnTo>
                  <a:lnTo>
                    <a:pt x="409" y="6515"/>
                  </a:lnTo>
                  <a:lnTo>
                    <a:pt x="402" y="6505"/>
                  </a:lnTo>
                  <a:lnTo>
                    <a:pt x="396" y="6495"/>
                  </a:lnTo>
                  <a:lnTo>
                    <a:pt x="388" y="6485"/>
                  </a:lnTo>
                  <a:lnTo>
                    <a:pt x="380" y="6474"/>
                  </a:lnTo>
                  <a:close/>
                  <a:moveTo>
                    <a:pt x="698" y="5998"/>
                  </a:moveTo>
                  <a:lnTo>
                    <a:pt x="724" y="6023"/>
                  </a:lnTo>
                  <a:lnTo>
                    <a:pt x="747" y="6046"/>
                  </a:lnTo>
                  <a:lnTo>
                    <a:pt x="768" y="6069"/>
                  </a:lnTo>
                  <a:lnTo>
                    <a:pt x="786" y="6093"/>
                  </a:lnTo>
                  <a:lnTo>
                    <a:pt x="793" y="6103"/>
                  </a:lnTo>
                  <a:lnTo>
                    <a:pt x="801" y="6115"/>
                  </a:lnTo>
                  <a:lnTo>
                    <a:pt x="807" y="6126"/>
                  </a:lnTo>
                  <a:lnTo>
                    <a:pt x="813" y="6138"/>
                  </a:lnTo>
                  <a:lnTo>
                    <a:pt x="818" y="6148"/>
                  </a:lnTo>
                  <a:lnTo>
                    <a:pt x="822" y="6159"/>
                  </a:lnTo>
                  <a:lnTo>
                    <a:pt x="827" y="6171"/>
                  </a:lnTo>
                  <a:lnTo>
                    <a:pt x="829" y="6181"/>
                  </a:lnTo>
                  <a:lnTo>
                    <a:pt x="832" y="6192"/>
                  </a:lnTo>
                  <a:lnTo>
                    <a:pt x="833" y="6203"/>
                  </a:lnTo>
                  <a:lnTo>
                    <a:pt x="834" y="6214"/>
                  </a:lnTo>
                  <a:lnTo>
                    <a:pt x="834" y="6224"/>
                  </a:lnTo>
                  <a:lnTo>
                    <a:pt x="834" y="6234"/>
                  </a:lnTo>
                  <a:lnTo>
                    <a:pt x="833" y="6245"/>
                  </a:lnTo>
                  <a:lnTo>
                    <a:pt x="831" y="6255"/>
                  </a:lnTo>
                  <a:lnTo>
                    <a:pt x="829" y="6266"/>
                  </a:lnTo>
                  <a:lnTo>
                    <a:pt x="825" y="6276"/>
                  </a:lnTo>
                  <a:lnTo>
                    <a:pt x="821" y="6286"/>
                  </a:lnTo>
                  <a:lnTo>
                    <a:pt x="817" y="6296"/>
                  </a:lnTo>
                  <a:lnTo>
                    <a:pt x="812" y="6306"/>
                  </a:lnTo>
                  <a:lnTo>
                    <a:pt x="805" y="6315"/>
                  </a:lnTo>
                  <a:lnTo>
                    <a:pt x="799" y="6326"/>
                  </a:lnTo>
                  <a:lnTo>
                    <a:pt x="791" y="6336"/>
                  </a:lnTo>
                  <a:lnTo>
                    <a:pt x="783" y="6345"/>
                  </a:lnTo>
                  <a:lnTo>
                    <a:pt x="774" y="6355"/>
                  </a:lnTo>
                  <a:lnTo>
                    <a:pt x="765" y="6364"/>
                  </a:lnTo>
                  <a:lnTo>
                    <a:pt x="757" y="6371"/>
                  </a:lnTo>
                  <a:lnTo>
                    <a:pt x="748" y="6379"/>
                  </a:lnTo>
                  <a:lnTo>
                    <a:pt x="739" y="6385"/>
                  </a:lnTo>
                  <a:lnTo>
                    <a:pt x="729" y="6390"/>
                  </a:lnTo>
                  <a:lnTo>
                    <a:pt x="719" y="6396"/>
                  </a:lnTo>
                  <a:lnTo>
                    <a:pt x="710" y="6400"/>
                  </a:lnTo>
                  <a:lnTo>
                    <a:pt x="700" y="6404"/>
                  </a:lnTo>
                  <a:lnTo>
                    <a:pt x="689" y="6408"/>
                  </a:lnTo>
                  <a:lnTo>
                    <a:pt x="680" y="6410"/>
                  </a:lnTo>
                  <a:lnTo>
                    <a:pt x="669" y="6412"/>
                  </a:lnTo>
                  <a:lnTo>
                    <a:pt x="658" y="6413"/>
                  </a:lnTo>
                  <a:lnTo>
                    <a:pt x="648" y="6413"/>
                  </a:lnTo>
                  <a:lnTo>
                    <a:pt x="637" y="6413"/>
                  </a:lnTo>
                  <a:lnTo>
                    <a:pt x="625" y="6412"/>
                  </a:lnTo>
                  <a:lnTo>
                    <a:pt x="614" y="6411"/>
                  </a:lnTo>
                  <a:lnTo>
                    <a:pt x="603" y="6409"/>
                  </a:lnTo>
                  <a:lnTo>
                    <a:pt x="591" y="6405"/>
                  </a:lnTo>
                  <a:lnTo>
                    <a:pt x="579" y="6402"/>
                  </a:lnTo>
                  <a:lnTo>
                    <a:pt x="567" y="6398"/>
                  </a:lnTo>
                  <a:lnTo>
                    <a:pt x="556" y="6393"/>
                  </a:lnTo>
                  <a:lnTo>
                    <a:pt x="544" y="6387"/>
                  </a:lnTo>
                  <a:lnTo>
                    <a:pt x="531" y="6381"/>
                  </a:lnTo>
                  <a:lnTo>
                    <a:pt x="506" y="6367"/>
                  </a:lnTo>
                  <a:lnTo>
                    <a:pt x="481" y="6350"/>
                  </a:lnTo>
                  <a:lnTo>
                    <a:pt x="454" y="6330"/>
                  </a:lnTo>
                  <a:lnTo>
                    <a:pt x="428" y="6308"/>
                  </a:lnTo>
                  <a:lnTo>
                    <a:pt x="401" y="6284"/>
                  </a:lnTo>
                  <a:lnTo>
                    <a:pt x="379" y="6261"/>
                  </a:lnTo>
                  <a:lnTo>
                    <a:pt x="357" y="6237"/>
                  </a:lnTo>
                  <a:lnTo>
                    <a:pt x="340" y="6215"/>
                  </a:lnTo>
                  <a:lnTo>
                    <a:pt x="333" y="6203"/>
                  </a:lnTo>
                  <a:lnTo>
                    <a:pt x="325" y="6192"/>
                  </a:lnTo>
                  <a:lnTo>
                    <a:pt x="319" y="6180"/>
                  </a:lnTo>
                  <a:lnTo>
                    <a:pt x="312" y="6170"/>
                  </a:lnTo>
                  <a:lnTo>
                    <a:pt x="308" y="6158"/>
                  </a:lnTo>
                  <a:lnTo>
                    <a:pt x="304" y="6147"/>
                  </a:lnTo>
                  <a:lnTo>
                    <a:pt x="300" y="6136"/>
                  </a:lnTo>
                  <a:lnTo>
                    <a:pt x="296" y="6126"/>
                  </a:lnTo>
                  <a:lnTo>
                    <a:pt x="294" y="6115"/>
                  </a:lnTo>
                  <a:lnTo>
                    <a:pt x="293" y="6104"/>
                  </a:lnTo>
                  <a:lnTo>
                    <a:pt x="292" y="6094"/>
                  </a:lnTo>
                  <a:lnTo>
                    <a:pt x="292" y="6083"/>
                  </a:lnTo>
                  <a:lnTo>
                    <a:pt x="292" y="6072"/>
                  </a:lnTo>
                  <a:lnTo>
                    <a:pt x="293" y="6061"/>
                  </a:lnTo>
                  <a:lnTo>
                    <a:pt x="295" y="6052"/>
                  </a:lnTo>
                  <a:lnTo>
                    <a:pt x="297" y="6041"/>
                  </a:lnTo>
                  <a:lnTo>
                    <a:pt x="302" y="6031"/>
                  </a:lnTo>
                  <a:lnTo>
                    <a:pt x="305" y="6021"/>
                  </a:lnTo>
                  <a:lnTo>
                    <a:pt x="310" y="6011"/>
                  </a:lnTo>
                  <a:lnTo>
                    <a:pt x="316" y="6000"/>
                  </a:lnTo>
                  <a:lnTo>
                    <a:pt x="321" y="5991"/>
                  </a:lnTo>
                  <a:lnTo>
                    <a:pt x="327" y="5981"/>
                  </a:lnTo>
                  <a:lnTo>
                    <a:pt x="335" y="5971"/>
                  </a:lnTo>
                  <a:lnTo>
                    <a:pt x="343" y="5962"/>
                  </a:lnTo>
                  <a:lnTo>
                    <a:pt x="352" y="5952"/>
                  </a:lnTo>
                  <a:lnTo>
                    <a:pt x="361" y="5944"/>
                  </a:lnTo>
                  <a:lnTo>
                    <a:pt x="369" y="5936"/>
                  </a:lnTo>
                  <a:lnTo>
                    <a:pt x="378" y="5930"/>
                  </a:lnTo>
                  <a:lnTo>
                    <a:pt x="387" y="5922"/>
                  </a:lnTo>
                  <a:lnTo>
                    <a:pt x="396" y="5917"/>
                  </a:lnTo>
                  <a:lnTo>
                    <a:pt x="406" y="5912"/>
                  </a:lnTo>
                  <a:lnTo>
                    <a:pt x="415" y="5907"/>
                  </a:lnTo>
                  <a:lnTo>
                    <a:pt x="425" y="5903"/>
                  </a:lnTo>
                  <a:lnTo>
                    <a:pt x="435" y="5900"/>
                  </a:lnTo>
                  <a:lnTo>
                    <a:pt x="445" y="5898"/>
                  </a:lnTo>
                  <a:lnTo>
                    <a:pt x="456" y="5895"/>
                  </a:lnTo>
                  <a:lnTo>
                    <a:pt x="467" y="5894"/>
                  </a:lnTo>
                  <a:lnTo>
                    <a:pt x="477" y="5893"/>
                  </a:lnTo>
                  <a:lnTo>
                    <a:pt x="488" y="5893"/>
                  </a:lnTo>
                  <a:lnTo>
                    <a:pt x="499" y="5894"/>
                  </a:lnTo>
                  <a:lnTo>
                    <a:pt x="511" y="5895"/>
                  </a:lnTo>
                  <a:lnTo>
                    <a:pt x="521" y="5898"/>
                  </a:lnTo>
                  <a:lnTo>
                    <a:pt x="533" y="5901"/>
                  </a:lnTo>
                  <a:lnTo>
                    <a:pt x="545" y="5904"/>
                  </a:lnTo>
                  <a:lnTo>
                    <a:pt x="557" y="5908"/>
                  </a:lnTo>
                  <a:lnTo>
                    <a:pt x="568" y="5913"/>
                  </a:lnTo>
                  <a:lnTo>
                    <a:pt x="581" y="5919"/>
                  </a:lnTo>
                  <a:lnTo>
                    <a:pt x="593" y="5924"/>
                  </a:lnTo>
                  <a:lnTo>
                    <a:pt x="619" y="5939"/>
                  </a:lnTo>
                  <a:lnTo>
                    <a:pt x="644" y="5956"/>
                  </a:lnTo>
                  <a:lnTo>
                    <a:pt x="671" y="5976"/>
                  </a:lnTo>
                  <a:lnTo>
                    <a:pt x="698" y="5998"/>
                  </a:lnTo>
                  <a:close/>
                  <a:moveTo>
                    <a:pt x="612" y="6097"/>
                  </a:moveTo>
                  <a:lnTo>
                    <a:pt x="591" y="6080"/>
                  </a:lnTo>
                  <a:lnTo>
                    <a:pt x="572" y="6064"/>
                  </a:lnTo>
                  <a:lnTo>
                    <a:pt x="553" y="6050"/>
                  </a:lnTo>
                  <a:lnTo>
                    <a:pt x="537" y="6038"/>
                  </a:lnTo>
                  <a:lnTo>
                    <a:pt x="522" y="6028"/>
                  </a:lnTo>
                  <a:lnTo>
                    <a:pt x="508" y="6020"/>
                  </a:lnTo>
                  <a:lnTo>
                    <a:pt x="497" y="6014"/>
                  </a:lnTo>
                  <a:lnTo>
                    <a:pt x="486" y="6010"/>
                  </a:lnTo>
                  <a:lnTo>
                    <a:pt x="475" y="6008"/>
                  </a:lnTo>
                  <a:lnTo>
                    <a:pt x="467" y="6007"/>
                  </a:lnTo>
                  <a:lnTo>
                    <a:pt x="457" y="6007"/>
                  </a:lnTo>
                  <a:lnTo>
                    <a:pt x="448" y="6009"/>
                  </a:lnTo>
                  <a:lnTo>
                    <a:pt x="441" y="6012"/>
                  </a:lnTo>
                  <a:lnTo>
                    <a:pt x="433" y="6016"/>
                  </a:lnTo>
                  <a:lnTo>
                    <a:pt x="426" y="6022"/>
                  </a:lnTo>
                  <a:lnTo>
                    <a:pt x="420" y="6028"/>
                  </a:lnTo>
                  <a:lnTo>
                    <a:pt x="414" y="6036"/>
                  </a:lnTo>
                  <a:lnTo>
                    <a:pt x="409" y="6043"/>
                  </a:lnTo>
                  <a:lnTo>
                    <a:pt x="407" y="6052"/>
                  </a:lnTo>
                  <a:lnTo>
                    <a:pt x="405" y="6059"/>
                  </a:lnTo>
                  <a:lnTo>
                    <a:pt x="405" y="6068"/>
                  </a:lnTo>
                  <a:lnTo>
                    <a:pt x="405" y="6078"/>
                  </a:lnTo>
                  <a:lnTo>
                    <a:pt x="408" y="6086"/>
                  </a:lnTo>
                  <a:lnTo>
                    <a:pt x="411" y="6096"/>
                  </a:lnTo>
                  <a:lnTo>
                    <a:pt x="416" y="6106"/>
                  </a:lnTo>
                  <a:lnTo>
                    <a:pt x="424" y="6117"/>
                  </a:lnTo>
                  <a:lnTo>
                    <a:pt x="433" y="6130"/>
                  </a:lnTo>
                  <a:lnTo>
                    <a:pt x="445" y="6144"/>
                  </a:lnTo>
                  <a:lnTo>
                    <a:pt x="459" y="6159"/>
                  </a:lnTo>
                  <a:lnTo>
                    <a:pt x="475" y="6174"/>
                  </a:lnTo>
                  <a:lnTo>
                    <a:pt x="493" y="6191"/>
                  </a:lnTo>
                  <a:lnTo>
                    <a:pt x="514" y="6209"/>
                  </a:lnTo>
                  <a:lnTo>
                    <a:pt x="534" y="6228"/>
                  </a:lnTo>
                  <a:lnTo>
                    <a:pt x="553" y="6243"/>
                  </a:lnTo>
                  <a:lnTo>
                    <a:pt x="571" y="6256"/>
                  </a:lnTo>
                  <a:lnTo>
                    <a:pt x="588" y="6268"/>
                  </a:lnTo>
                  <a:lnTo>
                    <a:pt x="603" y="6278"/>
                  </a:lnTo>
                  <a:lnTo>
                    <a:pt x="617" y="6285"/>
                  </a:lnTo>
                  <a:lnTo>
                    <a:pt x="628" y="6292"/>
                  </a:lnTo>
                  <a:lnTo>
                    <a:pt x="639" y="6296"/>
                  </a:lnTo>
                  <a:lnTo>
                    <a:pt x="650" y="6298"/>
                  </a:lnTo>
                  <a:lnTo>
                    <a:pt x="659" y="6299"/>
                  </a:lnTo>
                  <a:lnTo>
                    <a:pt x="668" y="6299"/>
                  </a:lnTo>
                  <a:lnTo>
                    <a:pt x="677" y="6298"/>
                  </a:lnTo>
                  <a:lnTo>
                    <a:pt x="685" y="6295"/>
                  </a:lnTo>
                  <a:lnTo>
                    <a:pt x="693" y="6291"/>
                  </a:lnTo>
                  <a:lnTo>
                    <a:pt x="700" y="6285"/>
                  </a:lnTo>
                  <a:lnTo>
                    <a:pt x="707" y="6279"/>
                  </a:lnTo>
                  <a:lnTo>
                    <a:pt x="712" y="6271"/>
                  </a:lnTo>
                  <a:lnTo>
                    <a:pt x="716" y="6264"/>
                  </a:lnTo>
                  <a:lnTo>
                    <a:pt x="719" y="6255"/>
                  </a:lnTo>
                  <a:lnTo>
                    <a:pt x="722" y="6248"/>
                  </a:lnTo>
                  <a:lnTo>
                    <a:pt x="722" y="6239"/>
                  </a:lnTo>
                  <a:lnTo>
                    <a:pt x="720" y="6230"/>
                  </a:lnTo>
                  <a:lnTo>
                    <a:pt x="718" y="6221"/>
                  </a:lnTo>
                  <a:lnTo>
                    <a:pt x="715" y="6211"/>
                  </a:lnTo>
                  <a:lnTo>
                    <a:pt x="710" y="6201"/>
                  </a:lnTo>
                  <a:lnTo>
                    <a:pt x="702" y="6190"/>
                  </a:lnTo>
                  <a:lnTo>
                    <a:pt x="693" y="6177"/>
                  </a:lnTo>
                  <a:lnTo>
                    <a:pt x="681" y="6163"/>
                  </a:lnTo>
                  <a:lnTo>
                    <a:pt x="667" y="6148"/>
                  </a:lnTo>
                  <a:lnTo>
                    <a:pt x="651" y="6132"/>
                  </a:lnTo>
                  <a:lnTo>
                    <a:pt x="633" y="6115"/>
                  </a:lnTo>
                  <a:lnTo>
                    <a:pt x="612" y="6097"/>
                  </a:lnTo>
                  <a:close/>
                  <a:moveTo>
                    <a:pt x="519" y="5764"/>
                  </a:moveTo>
                  <a:lnTo>
                    <a:pt x="629" y="5624"/>
                  </a:lnTo>
                  <a:lnTo>
                    <a:pt x="644" y="5605"/>
                  </a:lnTo>
                  <a:lnTo>
                    <a:pt x="658" y="5589"/>
                  </a:lnTo>
                  <a:lnTo>
                    <a:pt x="671" y="5576"/>
                  </a:lnTo>
                  <a:lnTo>
                    <a:pt x="682" y="5565"/>
                  </a:lnTo>
                  <a:lnTo>
                    <a:pt x="694" y="5556"/>
                  </a:lnTo>
                  <a:lnTo>
                    <a:pt x="707" y="5548"/>
                  </a:lnTo>
                  <a:lnTo>
                    <a:pt x="720" y="5542"/>
                  </a:lnTo>
                  <a:lnTo>
                    <a:pt x="737" y="5538"/>
                  </a:lnTo>
                  <a:lnTo>
                    <a:pt x="745" y="5535"/>
                  </a:lnTo>
                  <a:lnTo>
                    <a:pt x="754" y="5534"/>
                  </a:lnTo>
                  <a:lnTo>
                    <a:pt x="763" y="5533"/>
                  </a:lnTo>
                  <a:lnTo>
                    <a:pt x="772" y="5533"/>
                  </a:lnTo>
                  <a:lnTo>
                    <a:pt x="780" y="5533"/>
                  </a:lnTo>
                  <a:lnTo>
                    <a:pt x="790" y="5534"/>
                  </a:lnTo>
                  <a:lnTo>
                    <a:pt x="800" y="5537"/>
                  </a:lnTo>
                  <a:lnTo>
                    <a:pt x="809" y="5539"/>
                  </a:lnTo>
                  <a:lnTo>
                    <a:pt x="819" y="5541"/>
                  </a:lnTo>
                  <a:lnTo>
                    <a:pt x="828" y="5544"/>
                  </a:lnTo>
                  <a:lnTo>
                    <a:pt x="837" y="5548"/>
                  </a:lnTo>
                  <a:lnTo>
                    <a:pt x="847" y="5553"/>
                  </a:lnTo>
                  <a:lnTo>
                    <a:pt x="865" y="5563"/>
                  </a:lnTo>
                  <a:lnTo>
                    <a:pt x="883" y="5576"/>
                  </a:lnTo>
                  <a:lnTo>
                    <a:pt x="893" y="5585"/>
                  </a:lnTo>
                  <a:lnTo>
                    <a:pt x="903" y="5593"/>
                  </a:lnTo>
                  <a:lnTo>
                    <a:pt x="911" y="5602"/>
                  </a:lnTo>
                  <a:lnTo>
                    <a:pt x="919" y="5610"/>
                  </a:lnTo>
                  <a:lnTo>
                    <a:pt x="925" y="5620"/>
                  </a:lnTo>
                  <a:lnTo>
                    <a:pt x="931" y="5629"/>
                  </a:lnTo>
                  <a:lnTo>
                    <a:pt x="937" y="5638"/>
                  </a:lnTo>
                  <a:lnTo>
                    <a:pt x="941" y="5648"/>
                  </a:lnTo>
                  <a:lnTo>
                    <a:pt x="945" y="5658"/>
                  </a:lnTo>
                  <a:lnTo>
                    <a:pt x="949" y="5667"/>
                  </a:lnTo>
                  <a:lnTo>
                    <a:pt x="951" y="5678"/>
                  </a:lnTo>
                  <a:lnTo>
                    <a:pt x="952" y="5689"/>
                  </a:lnTo>
                  <a:lnTo>
                    <a:pt x="953" y="5698"/>
                  </a:lnTo>
                  <a:lnTo>
                    <a:pt x="953" y="5709"/>
                  </a:lnTo>
                  <a:lnTo>
                    <a:pt x="952" y="5720"/>
                  </a:lnTo>
                  <a:lnTo>
                    <a:pt x="951" y="5732"/>
                  </a:lnTo>
                  <a:lnTo>
                    <a:pt x="1210" y="5803"/>
                  </a:lnTo>
                  <a:lnTo>
                    <a:pt x="1126" y="5909"/>
                  </a:lnTo>
                  <a:lnTo>
                    <a:pt x="904" y="5829"/>
                  </a:lnTo>
                  <a:lnTo>
                    <a:pt x="864" y="5878"/>
                  </a:lnTo>
                  <a:lnTo>
                    <a:pt x="1040" y="6018"/>
                  </a:lnTo>
                  <a:lnTo>
                    <a:pt x="963" y="6115"/>
                  </a:lnTo>
                  <a:lnTo>
                    <a:pt x="519" y="5764"/>
                  </a:lnTo>
                  <a:close/>
                  <a:moveTo>
                    <a:pt x="668" y="5723"/>
                  </a:moveTo>
                  <a:lnTo>
                    <a:pt x="792" y="5822"/>
                  </a:lnTo>
                  <a:lnTo>
                    <a:pt x="827" y="5779"/>
                  </a:lnTo>
                  <a:lnTo>
                    <a:pt x="831" y="5772"/>
                  </a:lnTo>
                  <a:lnTo>
                    <a:pt x="836" y="5765"/>
                  </a:lnTo>
                  <a:lnTo>
                    <a:pt x="839" y="5758"/>
                  </a:lnTo>
                  <a:lnTo>
                    <a:pt x="842" y="5751"/>
                  </a:lnTo>
                  <a:lnTo>
                    <a:pt x="844" y="5744"/>
                  </a:lnTo>
                  <a:lnTo>
                    <a:pt x="845" y="5737"/>
                  </a:lnTo>
                  <a:lnTo>
                    <a:pt x="845" y="5730"/>
                  </a:lnTo>
                  <a:lnTo>
                    <a:pt x="844" y="5724"/>
                  </a:lnTo>
                  <a:lnTo>
                    <a:pt x="843" y="5717"/>
                  </a:lnTo>
                  <a:lnTo>
                    <a:pt x="840" y="5710"/>
                  </a:lnTo>
                  <a:lnTo>
                    <a:pt x="836" y="5704"/>
                  </a:lnTo>
                  <a:lnTo>
                    <a:pt x="833" y="5697"/>
                  </a:lnTo>
                  <a:lnTo>
                    <a:pt x="828" y="5691"/>
                  </a:lnTo>
                  <a:lnTo>
                    <a:pt x="821" y="5684"/>
                  </a:lnTo>
                  <a:lnTo>
                    <a:pt x="815" y="5678"/>
                  </a:lnTo>
                  <a:lnTo>
                    <a:pt x="807" y="5672"/>
                  </a:lnTo>
                  <a:lnTo>
                    <a:pt x="797" y="5663"/>
                  </a:lnTo>
                  <a:lnTo>
                    <a:pt x="786" y="5658"/>
                  </a:lnTo>
                  <a:lnTo>
                    <a:pt x="775" y="5653"/>
                  </a:lnTo>
                  <a:lnTo>
                    <a:pt x="764" y="5651"/>
                  </a:lnTo>
                  <a:lnTo>
                    <a:pt x="755" y="5650"/>
                  </a:lnTo>
                  <a:lnTo>
                    <a:pt x="745" y="5651"/>
                  </a:lnTo>
                  <a:lnTo>
                    <a:pt x="737" y="5652"/>
                  </a:lnTo>
                  <a:lnTo>
                    <a:pt x="729" y="5655"/>
                  </a:lnTo>
                  <a:lnTo>
                    <a:pt x="723" y="5660"/>
                  </a:lnTo>
                  <a:lnTo>
                    <a:pt x="715" y="5666"/>
                  </a:lnTo>
                  <a:lnTo>
                    <a:pt x="707" y="5675"/>
                  </a:lnTo>
                  <a:lnTo>
                    <a:pt x="699" y="5684"/>
                  </a:lnTo>
                  <a:lnTo>
                    <a:pt x="668" y="5723"/>
                  </a:lnTo>
                  <a:close/>
                  <a:moveTo>
                    <a:pt x="775" y="5425"/>
                  </a:moveTo>
                  <a:lnTo>
                    <a:pt x="867" y="5291"/>
                  </a:lnTo>
                  <a:lnTo>
                    <a:pt x="888" y="5262"/>
                  </a:lnTo>
                  <a:lnTo>
                    <a:pt x="907" y="5239"/>
                  </a:lnTo>
                  <a:lnTo>
                    <a:pt x="915" y="5228"/>
                  </a:lnTo>
                  <a:lnTo>
                    <a:pt x="925" y="5218"/>
                  </a:lnTo>
                  <a:lnTo>
                    <a:pt x="934" y="5210"/>
                  </a:lnTo>
                  <a:lnTo>
                    <a:pt x="942" y="5203"/>
                  </a:lnTo>
                  <a:lnTo>
                    <a:pt x="951" y="5197"/>
                  </a:lnTo>
                  <a:lnTo>
                    <a:pt x="960" y="5192"/>
                  </a:lnTo>
                  <a:lnTo>
                    <a:pt x="970" y="5187"/>
                  </a:lnTo>
                  <a:lnTo>
                    <a:pt x="980" y="5183"/>
                  </a:lnTo>
                  <a:lnTo>
                    <a:pt x="991" y="5181"/>
                  </a:lnTo>
                  <a:lnTo>
                    <a:pt x="1002" y="5179"/>
                  </a:lnTo>
                  <a:lnTo>
                    <a:pt x="1015" y="5178"/>
                  </a:lnTo>
                  <a:lnTo>
                    <a:pt x="1028" y="5178"/>
                  </a:lnTo>
                  <a:lnTo>
                    <a:pt x="1041" y="5179"/>
                  </a:lnTo>
                  <a:lnTo>
                    <a:pt x="1054" y="5181"/>
                  </a:lnTo>
                  <a:lnTo>
                    <a:pt x="1066" y="5184"/>
                  </a:lnTo>
                  <a:lnTo>
                    <a:pt x="1079" y="5188"/>
                  </a:lnTo>
                  <a:lnTo>
                    <a:pt x="1092" y="5194"/>
                  </a:lnTo>
                  <a:lnTo>
                    <a:pt x="1106" y="5200"/>
                  </a:lnTo>
                  <a:lnTo>
                    <a:pt x="1119" y="5208"/>
                  </a:lnTo>
                  <a:lnTo>
                    <a:pt x="1133" y="5216"/>
                  </a:lnTo>
                  <a:lnTo>
                    <a:pt x="1145" y="5226"/>
                  </a:lnTo>
                  <a:lnTo>
                    <a:pt x="1156" y="5234"/>
                  </a:lnTo>
                  <a:lnTo>
                    <a:pt x="1166" y="5244"/>
                  </a:lnTo>
                  <a:lnTo>
                    <a:pt x="1176" y="5254"/>
                  </a:lnTo>
                  <a:lnTo>
                    <a:pt x="1184" y="5263"/>
                  </a:lnTo>
                  <a:lnTo>
                    <a:pt x="1192" y="5273"/>
                  </a:lnTo>
                  <a:lnTo>
                    <a:pt x="1199" y="5283"/>
                  </a:lnTo>
                  <a:lnTo>
                    <a:pt x="1205" y="5293"/>
                  </a:lnTo>
                  <a:lnTo>
                    <a:pt x="1209" y="5304"/>
                  </a:lnTo>
                  <a:lnTo>
                    <a:pt x="1213" y="5314"/>
                  </a:lnTo>
                  <a:lnTo>
                    <a:pt x="1216" y="5324"/>
                  </a:lnTo>
                  <a:lnTo>
                    <a:pt x="1218" y="5335"/>
                  </a:lnTo>
                  <a:lnTo>
                    <a:pt x="1220" y="5346"/>
                  </a:lnTo>
                  <a:lnTo>
                    <a:pt x="1220" y="5357"/>
                  </a:lnTo>
                  <a:lnTo>
                    <a:pt x="1220" y="5367"/>
                  </a:lnTo>
                  <a:lnTo>
                    <a:pt x="1217" y="5378"/>
                  </a:lnTo>
                  <a:lnTo>
                    <a:pt x="1215" y="5389"/>
                  </a:lnTo>
                  <a:lnTo>
                    <a:pt x="1212" y="5401"/>
                  </a:lnTo>
                  <a:lnTo>
                    <a:pt x="1207" y="5413"/>
                  </a:lnTo>
                  <a:lnTo>
                    <a:pt x="1200" y="5427"/>
                  </a:lnTo>
                  <a:lnTo>
                    <a:pt x="1193" y="5441"/>
                  </a:lnTo>
                  <a:lnTo>
                    <a:pt x="1184" y="5456"/>
                  </a:lnTo>
                  <a:lnTo>
                    <a:pt x="1175" y="5472"/>
                  </a:lnTo>
                  <a:lnTo>
                    <a:pt x="1164" y="5488"/>
                  </a:lnTo>
                  <a:lnTo>
                    <a:pt x="1138" y="5525"/>
                  </a:lnTo>
                  <a:lnTo>
                    <a:pt x="1312" y="5644"/>
                  </a:lnTo>
                  <a:lnTo>
                    <a:pt x="1241" y="5745"/>
                  </a:lnTo>
                  <a:lnTo>
                    <a:pt x="775" y="5425"/>
                  </a:lnTo>
                  <a:close/>
                  <a:moveTo>
                    <a:pt x="921" y="5375"/>
                  </a:moveTo>
                  <a:lnTo>
                    <a:pt x="1059" y="5470"/>
                  </a:lnTo>
                  <a:lnTo>
                    <a:pt x="1080" y="5438"/>
                  </a:lnTo>
                  <a:lnTo>
                    <a:pt x="1088" y="5427"/>
                  </a:lnTo>
                  <a:lnTo>
                    <a:pt x="1093" y="5418"/>
                  </a:lnTo>
                  <a:lnTo>
                    <a:pt x="1097" y="5409"/>
                  </a:lnTo>
                  <a:lnTo>
                    <a:pt x="1100" y="5399"/>
                  </a:lnTo>
                  <a:lnTo>
                    <a:pt x="1102" y="5392"/>
                  </a:lnTo>
                  <a:lnTo>
                    <a:pt x="1102" y="5384"/>
                  </a:lnTo>
                  <a:lnTo>
                    <a:pt x="1101" y="5377"/>
                  </a:lnTo>
                  <a:lnTo>
                    <a:pt x="1099" y="5371"/>
                  </a:lnTo>
                  <a:lnTo>
                    <a:pt x="1095" y="5364"/>
                  </a:lnTo>
                  <a:lnTo>
                    <a:pt x="1092" y="5358"/>
                  </a:lnTo>
                  <a:lnTo>
                    <a:pt x="1088" y="5351"/>
                  </a:lnTo>
                  <a:lnTo>
                    <a:pt x="1082" y="5346"/>
                  </a:lnTo>
                  <a:lnTo>
                    <a:pt x="1071" y="5334"/>
                  </a:lnTo>
                  <a:lnTo>
                    <a:pt x="1057" y="5323"/>
                  </a:lnTo>
                  <a:lnTo>
                    <a:pt x="1043" y="5315"/>
                  </a:lnTo>
                  <a:lnTo>
                    <a:pt x="1031" y="5309"/>
                  </a:lnTo>
                  <a:lnTo>
                    <a:pt x="1018" y="5305"/>
                  </a:lnTo>
                  <a:lnTo>
                    <a:pt x="1008" y="5303"/>
                  </a:lnTo>
                  <a:lnTo>
                    <a:pt x="997" y="5303"/>
                  </a:lnTo>
                  <a:lnTo>
                    <a:pt x="987" y="5304"/>
                  </a:lnTo>
                  <a:lnTo>
                    <a:pt x="979" y="5307"/>
                  </a:lnTo>
                  <a:lnTo>
                    <a:pt x="971" y="5311"/>
                  </a:lnTo>
                  <a:lnTo>
                    <a:pt x="965" y="5316"/>
                  </a:lnTo>
                  <a:lnTo>
                    <a:pt x="957" y="5323"/>
                  </a:lnTo>
                  <a:lnTo>
                    <a:pt x="950" y="5332"/>
                  </a:lnTo>
                  <a:lnTo>
                    <a:pt x="942" y="5343"/>
                  </a:lnTo>
                  <a:lnTo>
                    <a:pt x="921" y="5375"/>
                  </a:lnTo>
                  <a:close/>
                  <a:moveTo>
                    <a:pt x="1442" y="4905"/>
                  </a:moveTo>
                  <a:lnTo>
                    <a:pt x="1472" y="4924"/>
                  </a:lnTo>
                  <a:lnTo>
                    <a:pt x="1499" y="4943"/>
                  </a:lnTo>
                  <a:lnTo>
                    <a:pt x="1524" y="4962"/>
                  </a:lnTo>
                  <a:lnTo>
                    <a:pt x="1545" y="4982"/>
                  </a:lnTo>
                  <a:lnTo>
                    <a:pt x="1555" y="4991"/>
                  </a:lnTo>
                  <a:lnTo>
                    <a:pt x="1564" y="5001"/>
                  </a:lnTo>
                  <a:lnTo>
                    <a:pt x="1572" y="5012"/>
                  </a:lnTo>
                  <a:lnTo>
                    <a:pt x="1579" y="5021"/>
                  </a:lnTo>
                  <a:lnTo>
                    <a:pt x="1587" y="5031"/>
                  </a:lnTo>
                  <a:lnTo>
                    <a:pt x="1593" y="5042"/>
                  </a:lnTo>
                  <a:lnTo>
                    <a:pt x="1599" y="5051"/>
                  </a:lnTo>
                  <a:lnTo>
                    <a:pt x="1604" y="5062"/>
                  </a:lnTo>
                  <a:lnTo>
                    <a:pt x="1607" y="5072"/>
                  </a:lnTo>
                  <a:lnTo>
                    <a:pt x="1612" y="5082"/>
                  </a:lnTo>
                  <a:lnTo>
                    <a:pt x="1614" y="5093"/>
                  </a:lnTo>
                  <a:lnTo>
                    <a:pt x="1616" y="5103"/>
                  </a:lnTo>
                  <a:lnTo>
                    <a:pt x="1617" y="5113"/>
                  </a:lnTo>
                  <a:lnTo>
                    <a:pt x="1618" y="5124"/>
                  </a:lnTo>
                  <a:lnTo>
                    <a:pt x="1618" y="5135"/>
                  </a:lnTo>
                  <a:lnTo>
                    <a:pt x="1617" y="5144"/>
                  </a:lnTo>
                  <a:lnTo>
                    <a:pt x="1616" y="5155"/>
                  </a:lnTo>
                  <a:lnTo>
                    <a:pt x="1614" y="5166"/>
                  </a:lnTo>
                  <a:lnTo>
                    <a:pt x="1612" y="5177"/>
                  </a:lnTo>
                  <a:lnTo>
                    <a:pt x="1607" y="5187"/>
                  </a:lnTo>
                  <a:lnTo>
                    <a:pt x="1603" y="5198"/>
                  </a:lnTo>
                  <a:lnTo>
                    <a:pt x="1599" y="5210"/>
                  </a:lnTo>
                  <a:lnTo>
                    <a:pt x="1593" y="5221"/>
                  </a:lnTo>
                  <a:lnTo>
                    <a:pt x="1587" y="5231"/>
                  </a:lnTo>
                  <a:lnTo>
                    <a:pt x="1579" y="5242"/>
                  </a:lnTo>
                  <a:lnTo>
                    <a:pt x="1573" y="5252"/>
                  </a:lnTo>
                  <a:lnTo>
                    <a:pt x="1566" y="5261"/>
                  </a:lnTo>
                  <a:lnTo>
                    <a:pt x="1558" y="5270"/>
                  </a:lnTo>
                  <a:lnTo>
                    <a:pt x="1551" y="5278"/>
                  </a:lnTo>
                  <a:lnTo>
                    <a:pt x="1542" y="5286"/>
                  </a:lnTo>
                  <a:lnTo>
                    <a:pt x="1533" y="5292"/>
                  </a:lnTo>
                  <a:lnTo>
                    <a:pt x="1525" y="5299"/>
                  </a:lnTo>
                  <a:lnTo>
                    <a:pt x="1515" y="5304"/>
                  </a:lnTo>
                  <a:lnTo>
                    <a:pt x="1506" y="5308"/>
                  </a:lnTo>
                  <a:lnTo>
                    <a:pt x="1496" y="5313"/>
                  </a:lnTo>
                  <a:lnTo>
                    <a:pt x="1486" y="5317"/>
                  </a:lnTo>
                  <a:lnTo>
                    <a:pt x="1476" y="5320"/>
                  </a:lnTo>
                  <a:lnTo>
                    <a:pt x="1466" y="5322"/>
                  </a:lnTo>
                  <a:lnTo>
                    <a:pt x="1454" y="5323"/>
                  </a:lnTo>
                  <a:lnTo>
                    <a:pt x="1443" y="5324"/>
                  </a:lnTo>
                  <a:lnTo>
                    <a:pt x="1432" y="5326"/>
                  </a:lnTo>
                  <a:lnTo>
                    <a:pt x="1420" y="5326"/>
                  </a:lnTo>
                  <a:lnTo>
                    <a:pt x="1408" y="5324"/>
                  </a:lnTo>
                  <a:lnTo>
                    <a:pt x="1396" y="5322"/>
                  </a:lnTo>
                  <a:lnTo>
                    <a:pt x="1383" y="5321"/>
                  </a:lnTo>
                  <a:lnTo>
                    <a:pt x="1372" y="5318"/>
                  </a:lnTo>
                  <a:lnTo>
                    <a:pt x="1358" y="5315"/>
                  </a:lnTo>
                  <a:lnTo>
                    <a:pt x="1345" y="5311"/>
                  </a:lnTo>
                  <a:lnTo>
                    <a:pt x="1318" y="5301"/>
                  </a:lnTo>
                  <a:lnTo>
                    <a:pt x="1290" y="5289"/>
                  </a:lnTo>
                  <a:lnTo>
                    <a:pt x="1260" y="5274"/>
                  </a:lnTo>
                  <a:lnTo>
                    <a:pt x="1230" y="5257"/>
                  </a:lnTo>
                  <a:lnTo>
                    <a:pt x="1200" y="5238"/>
                  </a:lnTo>
                  <a:lnTo>
                    <a:pt x="1174" y="5218"/>
                  </a:lnTo>
                  <a:lnTo>
                    <a:pt x="1149" y="5199"/>
                  </a:lnTo>
                  <a:lnTo>
                    <a:pt x="1127" y="5180"/>
                  </a:lnTo>
                  <a:lnTo>
                    <a:pt x="1118" y="5170"/>
                  </a:lnTo>
                  <a:lnTo>
                    <a:pt x="1109" y="5161"/>
                  </a:lnTo>
                  <a:lnTo>
                    <a:pt x="1101" y="5151"/>
                  </a:lnTo>
                  <a:lnTo>
                    <a:pt x="1093" y="5140"/>
                  </a:lnTo>
                  <a:lnTo>
                    <a:pt x="1087" y="5131"/>
                  </a:lnTo>
                  <a:lnTo>
                    <a:pt x="1080" y="5121"/>
                  </a:lnTo>
                  <a:lnTo>
                    <a:pt x="1075" y="5110"/>
                  </a:lnTo>
                  <a:lnTo>
                    <a:pt x="1070" y="5101"/>
                  </a:lnTo>
                  <a:lnTo>
                    <a:pt x="1065" y="5090"/>
                  </a:lnTo>
                  <a:lnTo>
                    <a:pt x="1062" y="5079"/>
                  </a:lnTo>
                  <a:lnTo>
                    <a:pt x="1059" y="5069"/>
                  </a:lnTo>
                  <a:lnTo>
                    <a:pt x="1058" y="5059"/>
                  </a:lnTo>
                  <a:lnTo>
                    <a:pt x="1056" y="5048"/>
                  </a:lnTo>
                  <a:lnTo>
                    <a:pt x="1056" y="5038"/>
                  </a:lnTo>
                  <a:lnTo>
                    <a:pt x="1056" y="5028"/>
                  </a:lnTo>
                  <a:lnTo>
                    <a:pt x="1056" y="5017"/>
                  </a:lnTo>
                  <a:lnTo>
                    <a:pt x="1058" y="5006"/>
                  </a:lnTo>
                  <a:lnTo>
                    <a:pt x="1060" y="4996"/>
                  </a:lnTo>
                  <a:lnTo>
                    <a:pt x="1062" y="4985"/>
                  </a:lnTo>
                  <a:lnTo>
                    <a:pt x="1066" y="4974"/>
                  </a:lnTo>
                  <a:lnTo>
                    <a:pt x="1070" y="4963"/>
                  </a:lnTo>
                  <a:lnTo>
                    <a:pt x="1075" y="4953"/>
                  </a:lnTo>
                  <a:lnTo>
                    <a:pt x="1080" y="4942"/>
                  </a:lnTo>
                  <a:lnTo>
                    <a:pt x="1087" y="4930"/>
                  </a:lnTo>
                  <a:lnTo>
                    <a:pt x="1093" y="4921"/>
                  </a:lnTo>
                  <a:lnTo>
                    <a:pt x="1101" y="4910"/>
                  </a:lnTo>
                  <a:lnTo>
                    <a:pt x="1107" y="4901"/>
                  </a:lnTo>
                  <a:lnTo>
                    <a:pt x="1115" y="4893"/>
                  </a:lnTo>
                  <a:lnTo>
                    <a:pt x="1123" y="4884"/>
                  </a:lnTo>
                  <a:lnTo>
                    <a:pt x="1131" y="4878"/>
                  </a:lnTo>
                  <a:lnTo>
                    <a:pt x="1139" y="4870"/>
                  </a:lnTo>
                  <a:lnTo>
                    <a:pt x="1148" y="4864"/>
                  </a:lnTo>
                  <a:lnTo>
                    <a:pt x="1157" y="4858"/>
                  </a:lnTo>
                  <a:lnTo>
                    <a:pt x="1166" y="4854"/>
                  </a:lnTo>
                  <a:lnTo>
                    <a:pt x="1176" y="4850"/>
                  </a:lnTo>
                  <a:lnTo>
                    <a:pt x="1186" y="4846"/>
                  </a:lnTo>
                  <a:lnTo>
                    <a:pt x="1196" y="4842"/>
                  </a:lnTo>
                  <a:lnTo>
                    <a:pt x="1207" y="4840"/>
                  </a:lnTo>
                  <a:lnTo>
                    <a:pt x="1217" y="4838"/>
                  </a:lnTo>
                  <a:lnTo>
                    <a:pt x="1228" y="4837"/>
                  </a:lnTo>
                  <a:lnTo>
                    <a:pt x="1240" y="4837"/>
                  </a:lnTo>
                  <a:lnTo>
                    <a:pt x="1252" y="4837"/>
                  </a:lnTo>
                  <a:lnTo>
                    <a:pt x="1263" y="4837"/>
                  </a:lnTo>
                  <a:lnTo>
                    <a:pt x="1275" y="4839"/>
                  </a:lnTo>
                  <a:lnTo>
                    <a:pt x="1288" y="4840"/>
                  </a:lnTo>
                  <a:lnTo>
                    <a:pt x="1300" y="4843"/>
                  </a:lnTo>
                  <a:lnTo>
                    <a:pt x="1314" y="4847"/>
                  </a:lnTo>
                  <a:lnTo>
                    <a:pt x="1327" y="4850"/>
                  </a:lnTo>
                  <a:lnTo>
                    <a:pt x="1353" y="4861"/>
                  </a:lnTo>
                  <a:lnTo>
                    <a:pt x="1382" y="4872"/>
                  </a:lnTo>
                  <a:lnTo>
                    <a:pt x="1412" y="4887"/>
                  </a:lnTo>
                  <a:lnTo>
                    <a:pt x="1442" y="4905"/>
                  </a:lnTo>
                  <a:close/>
                  <a:moveTo>
                    <a:pt x="1375" y="5017"/>
                  </a:moveTo>
                  <a:lnTo>
                    <a:pt x="1351" y="5003"/>
                  </a:lnTo>
                  <a:lnTo>
                    <a:pt x="1330" y="4990"/>
                  </a:lnTo>
                  <a:lnTo>
                    <a:pt x="1310" y="4981"/>
                  </a:lnTo>
                  <a:lnTo>
                    <a:pt x="1291" y="4971"/>
                  </a:lnTo>
                  <a:lnTo>
                    <a:pt x="1274" y="4965"/>
                  </a:lnTo>
                  <a:lnTo>
                    <a:pt x="1259" y="4959"/>
                  </a:lnTo>
                  <a:lnTo>
                    <a:pt x="1246" y="4955"/>
                  </a:lnTo>
                  <a:lnTo>
                    <a:pt x="1236" y="4954"/>
                  </a:lnTo>
                  <a:lnTo>
                    <a:pt x="1225" y="4953"/>
                  </a:lnTo>
                  <a:lnTo>
                    <a:pt x="1215" y="4954"/>
                  </a:lnTo>
                  <a:lnTo>
                    <a:pt x="1207" y="4956"/>
                  </a:lnTo>
                  <a:lnTo>
                    <a:pt x="1199" y="4959"/>
                  </a:lnTo>
                  <a:lnTo>
                    <a:pt x="1192" y="4963"/>
                  </a:lnTo>
                  <a:lnTo>
                    <a:pt x="1185" y="4969"/>
                  </a:lnTo>
                  <a:lnTo>
                    <a:pt x="1179" y="4975"/>
                  </a:lnTo>
                  <a:lnTo>
                    <a:pt x="1174" y="4983"/>
                  </a:lnTo>
                  <a:lnTo>
                    <a:pt x="1169" y="4991"/>
                  </a:lnTo>
                  <a:lnTo>
                    <a:pt x="1166" y="5000"/>
                  </a:lnTo>
                  <a:lnTo>
                    <a:pt x="1165" y="5008"/>
                  </a:lnTo>
                  <a:lnTo>
                    <a:pt x="1164" y="5016"/>
                  </a:lnTo>
                  <a:lnTo>
                    <a:pt x="1165" y="5024"/>
                  </a:lnTo>
                  <a:lnTo>
                    <a:pt x="1168" y="5034"/>
                  </a:lnTo>
                  <a:lnTo>
                    <a:pt x="1171" y="5043"/>
                  </a:lnTo>
                  <a:lnTo>
                    <a:pt x="1177" y="5051"/>
                  </a:lnTo>
                  <a:lnTo>
                    <a:pt x="1184" y="5060"/>
                  </a:lnTo>
                  <a:lnTo>
                    <a:pt x="1193" y="5071"/>
                  </a:lnTo>
                  <a:lnTo>
                    <a:pt x="1205" y="5080"/>
                  </a:lnTo>
                  <a:lnTo>
                    <a:pt x="1218" y="5092"/>
                  </a:lnTo>
                  <a:lnTo>
                    <a:pt x="1236" y="5104"/>
                  </a:lnTo>
                  <a:lnTo>
                    <a:pt x="1254" y="5117"/>
                  </a:lnTo>
                  <a:lnTo>
                    <a:pt x="1274" y="5131"/>
                  </a:lnTo>
                  <a:lnTo>
                    <a:pt x="1298" y="5144"/>
                  </a:lnTo>
                  <a:lnTo>
                    <a:pt x="1321" y="5158"/>
                  </a:lnTo>
                  <a:lnTo>
                    <a:pt x="1343" y="5170"/>
                  </a:lnTo>
                  <a:lnTo>
                    <a:pt x="1362" y="5181"/>
                  </a:lnTo>
                  <a:lnTo>
                    <a:pt x="1380" y="5189"/>
                  </a:lnTo>
                  <a:lnTo>
                    <a:pt x="1397" y="5197"/>
                  </a:lnTo>
                  <a:lnTo>
                    <a:pt x="1412" y="5202"/>
                  </a:lnTo>
                  <a:lnTo>
                    <a:pt x="1425" y="5206"/>
                  </a:lnTo>
                  <a:lnTo>
                    <a:pt x="1437" y="5208"/>
                  </a:lnTo>
                  <a:lnTo>
                    <a:pt x="1448" y="5209"/>
                  </a:lnTo>
                  <a:lnTo>
                    <a:pt x="1457" y="5208"/>
                  </a:lnTo>
                  <a:lnTo>
                    <a:pt x="1466" y="5207"/>
                  </a:lnTo>
                  <a:lnTo>
                    <a:pt x="1474" y="5203"/>
                  </a:lnTo>
                  <a:lnTo>
                    <a:pt x="1482" y="5199"/>
                  </a:lnTo>
                  <a:lnTo>
                    <a:pt x="1488" y="5194"/>
                  </a:lnTo>
                  <a:lnTo>
                    <a:pt x="1495" y="5187"/>
                  </a:lnTo>
                  <a:lnTo>
                    <a:pt x="1500" y="5180"/>
                  </a:lnTo>
                  <a:lnTo>
                    <a:pt x="1504" y="5171"/>
                  </a:lnTo>
                  <a:lnTo>
                    <a:pt x="1508" y="5163"/>
                  </a:lnTo>
                  <a:lnTo>
                    <a:pt x="1509" y="5154"/>
                  </a:lnTo>
                  <a:lnTo>
                    <a:pt x="1509" y="5146"/>
                  </a:lnTo>
                  <a:lnTo>
                    <a:pt x="1508" y="5137"/>
                  </a:lnTo>
                  <a:lnTo>
                    <a:pt x="1506" y="5128"/>
                  </a:lnTo>
                  <a:lnTo>
                    <a:pt x="1502" y="5120"/>
                  </a:lnTo>
                  <a:lnTo>
                    <a:pt x="1497" y="5111"/>
                  </a:lnTo>
                  <a:lnTo>
                    <a:pt x="1489" y="5103"/>
                  </a:lnTo>
                  <a:lnTo>
                    <a:pt x="1481" y="5092"/>
                  </a:lnTo>
                  <a:lnTo>
                    <a:pt x="1469" y="5081"/>
                  </a:lnTo>
                  <a:lnTo>
                    <a:pt x="1455" y="5071"/>
                  </a:lnTo>
                  <a:lnTo>
                    <a:pt x="1438" y="5058"/>
                  </a:lnTo>
                  <a:lnTo>
                    <a:pt x="1420" y="5045"/>
                  </a:lnTo>
                  <a:lnTo>
                    <a:pt x="1398" y="5031"/>
                  </a:lnTo>
                  <a:lnTo>
                    <a:pt x="1375" y="5017"/>
                  </a:lnTo>
                  <a:close/>
                  <a:moveTo>
                    <a:pt x="1224" y="4707"/>
                  </a:moveTo>
                  <a:lnTo>
                    <a:pt x="1307" y="4550"/>
                  </a:lnTo>
                  <a:lnTo>
                    <a:pt x="1318" y="4530"/>
                  </a:lnTo>
                  <a:lnTo>
                    <a:pt x="1329" y="4510"/>
                  </a:lnTo>
                  <a:lnTo>
                    <a:pt x="1340" y="4495"/>
                  </a:lnTo>
                  <a:lnTo>
                    <a:pt x="1348" y="4482"/>
                  </a:lnTo>
                  <a:lnTo>
                    <a:pt x="1358" y="4472"/>
                  </a:lnTo>
                  <a:lnTo>
                    <a:pt x="1370" y="4462"/>
                  </a:lnTo>
                  <a:lnTo>
                    <a:pt x="1382" y="4454"/>
                  </a:lnTo>
                  <a:lnTo>
                    <a:pt x="1397" y="4446"/>
                  </a:lnTo>
                  <a:lnTo>
                    <a:pt x="1405" y="4442"/>
                  </a:lnTo>
                  <a:lnTo>
                    <a:pt x="1413" y="4440"/>
                  </a:lnTo>
                  <a:lnTo>
                    <a:pt x="1422" y="4436"/>
                  </a:lnTo>
                  <a:lnTo>
                    <a:pt x="1431" y="4435"/>
                  </a:lnTo>
                  <a:lnTo>
                    <a:pt x="1440" y="4434"/>
                  </a:lnTo>
                  <a:lnTo>
                    <a:pt x="1449" y="4433"/>
                  </a:lnTo>
                  <a:lnTo>
                    <a:pt x="1458" y="4433"/>
                  </a:lnTo>
                  <a:lnTo>
                    <a:pt x="1468" y="4433"/>
                  </a:lnTo>
                  <a:lnTo>
                    <a:pt x="1479" y="4434"/>
                  </a:lnTo>
                  <a:lnTo>
                    <a:pt x="1488" y="4436"/>
                  </a:lnTo>
                  <a:lnTo>
                    <a:pt x="1498" y="4439"/>
                  </a:lnTo>
                  <a:lnTo>
                    <a:pt x="1508" y="4441"/>
                  </a:lnTo>
                  <a:lnTo>
                    <a:pt x="1528" y="4448"/>
                  </a:lnTo>
                  <a:lnTo>
                    <a:pt x="1547" y="4458"/>
                  </a:lnTo>
                  <a:lnTo>
                    <a:pt x="1559" y="4464"/>
                  </a:lnTo>
                  <a:lnTo>
                    <a:pt x="1570" y="4471"/>
                  </a:lnTo>
                  <a:lnTo>
                    <a:pt x="1579" y="4478"/>
                  </a:lnTo>
                  <a:lnTo>
                    <a:pt x="1589" y="4485"/>
                  </a:lnTo>
                  <a:lnTo>
                    <a:pt x="1598" y="4493"/>
                  </a:lnTo>
                  <a:lnTo>
                    <a:pt x="1605" y="4501"/>
                  </a:lnTo>
                  <a:lnTo>
                    <a:pt x="1612" y="4509"/>
                  </a:lnTo>
                  <a:lnTo>
                    <a:pt x="1618" y="4518"/>
                  </a:lnTo>
                  <a:lnTo>
                    <a:pt x="1623" y="4526"/>
                  </a:lnTo>
                  <a:lnTo>
                    <a:pt x="1629" y="4536"/>
                  </a:lnTo>
                  <a:lnTo>
                    <a:pt x="1633" y="4546"/>
                  </a:lnTo>
                  <a:lnTo>
                    <a:pt x="1636" y="4555"/>
                  </a:lnTo>
                  <a:lnTo>
                    <a:pt x="1638" y="4565"/>
                  </a:lnTo>
                  <a:lnTo>
                    <a:pt x="1640" y="4576"/>
                  </a:lnTo>
                  <a:lnTo>
                    <a:pt x="1642" y="4586"/>
                  </a:lnTo>
                  <a:lnTo>
                    <a:pt x="1643" y="4598"/>
                  </a:lnTo>
                  <a:lnTo>
                    <a:pt x="1910" y="4623"/>
                  </a:lnTo>
                  <a:lnTo>
                    <a:pt x="1847" y="4741"/>
                  </a:lnTo>
                  <a:lnTo>
                    <a:pt x="1614" y="4703"/>
                  </a:lnTo>
                  <a:lnTo>
                    <a:pt x="1584" y="4759"/>
                  </a:lnTo>
                  <a:lnTo>
                    <a:pt x="1782" y="4864"/>
                  </a:lnTo>
                  <a:lnTo>
                    <a:pt x="1724" y="4973"/>
                  </a:lnTo>
                  <a:lnTo>
                    <a:pt x="1224" y="4707"/>
                  </a:lnTo>
                  <a:close/>
                  <a:moveTo>
                    <a:pt x="1363" y="4641"/>
                  </a:moveTo>
                  <a:lnTo>
                    <a:pt x="1502" y="4716"/>
                  </a:lnTo>
                  <a:lnTo>
                    <a:pt x="1528" y="4668"/>
                  </a:lnTo>
                  <a:lnTo>
                    <a:pt x="1532" y="4659"/>
                  </a:lnTo>
                  <a:lnTo>
                    <a:pt x="1536" y="4652"/>
                  </a:lnTo>
                  <a:lnTo>
                    <a:pt x="1538" y="4644"/>
                  </a:lnTo>
                  <a:lnTo>
                    <a:pt x="1539" y="4637"/>
                  </a:lnTo>
                  <a:lnTo>
                    <a:pt x="1540" y="4629"/>
                  </a:lnTo>
                  <a:lnTo>
                    <a:pt x="1539" y="4623"/>
                  </a:lnTo>
                  <a:lnTo>
                    <a:pt x="1538" y="4616"/>
                  </a:lnTo>
                  <a:lnTo>
                    <a:pt x="1536" y="4610"/>
                  </a:lnTo>
                  <a:lnTo>
                    <a:pt x="1533" y="4603"/>
                  </a:lnTo>
                  <a:lnTo>
                    <a:pt x="1529" y="4597"/>
                  </a:lnTo>
                  <a:lnTo>
                    <a:pt x="1525" y="4592"/>
                  </a:lnTo>
                  <a:lnTo>
                    <a:pt x="1519" y="4585"/>
                  </a:lnTo>
                  <a:lnTo>
                    <a:pt x="1514" y="4580"/>
                  </a:lnTo>
                  <a:lnTo>
                    <a:pt x="1507" y="4575"/>
                  </a:lnTo>
                  <a:lnTo>
                    <a:pt x="1499" y="4569"/>
                  </a:lnTo>
                  <a:lnTo>
                    <a:pt x="1491" y="4565"/>
                  </a:lnTo>
                  <a:lnTo>
                    <a:pt x="1479" y="4558"/>
                  </a:lnTo>
                  <a:lnTo>
                    <a:pt x="1467" y="4555"/>
                  </a:lnTo>
                  <a:lnTo>
                    <a:pt x="1455" y="4553"/>
                  </a:lnTo>
                  <a:lnTo>
                    <a:pt x="1444" y="4552"/>
                  </a:lnTo>
                  <a:lnTo>
                    <a:pt x="1435" y="4553"/>
                  </a:lnTo>
                  <a:lnTo>
                    <a:pt x="1425" y="4555"/>
                  </a:lnTo>
                  <a:lnTo>
                    <a:pt x="1418" y="4558"/>
                  </a:lnTo>
                  <a:lnTo>
                    <a:pt x="1411" y="4563"/>
                  </a:lnTo>
                  <a:lnTo>
                    <a:pt x="1405" y="4569"/>
                  </a:lnTo>
                  <a:lnTo>
                    <a:pt x="1398" y="4577"/>
                  </a:lnTo>
                  <a:lnTo>
                    <a:pt x="1392" y="4586"/>
                  </a:lnTo>
                  <a:lnTo>
                    <a:pt x="1386" y="4597"/>
                  </a:lnTo>
                  <a:lnTo>
                    <a:pt x="1363" y="4641"/>
                  </a:lnTo>
                  <a:close/>
                  <a:moveTo>
                    <a:pt x="1458" y="4236"/>
                  </a:moveTo>
                  <a:lnTo>
                    <a:pt x="1510" y="4121"/>
                  </a:lnTo>
                  <a:lnTo>
                    <a:pt x="2092" y="4208"/>
                  </a:lnTo>
                  <a:lnTo>
                    <a:pt x="2040" y="4325"/>
                  </a:lnTo>
                  <a:lnTo>
                    <a:pt x="1921" y="4301"/>
                  </a:lnTo>
                  <a:lnTo>
                    <a:pt x="1856" y="4447"/>
                  </a:lnTo>
                  <a:lnTo>
                    <a:pt x="1951" y="4521"/>
                  </a:lnTo>
                  <a:lnTo>
                    <a:pt x="1904" y="4625"/>
                  </a:lnTo>
                  <a:lnTo>
                    <a:pt x="1458" y="4236"/>
                  </a:lnTo>
                  <a:close/>
                  <a:moveTo>
                    <a:pt x="1824" y="4283"/>
                  </a:moveTo>
                  <a:lnTo>
                    <a:pt x="1589" y="4239"/>
                  </a:lnTo>
                  <a:lnTo>
                    <a:pt x="1778" y="4385"/>
                  </a:lnTo>
                  <a:lnTo>
                    <a:pt x="1824" y="4283"/>
                  </a:lnTo>
                  <a:close/>
                  <a:moveTo>
                    <a:pt x="1551" y="4036"/>
                  </a:moveTo>
                  <a:lnTo>
                    <a:pt x="1675" y="3707"/>
                  </a:lnTo>
                  <a:lnTo>
                    <a:pt x="1773" y="3744"/>
                  </a:lnTo>
                  <a:lnTo>
                    <a:pt x="1733" y="3853"/>
                  </a:lnTo>
                  <a:lnTo>
                    <a:pt x="2163" y="4015"/>
                  </a:lnTo>
                  <a:lnTo>
                    <a:pt x="2119" y="4131"/>
                  </a:lnTo>
                  <a:lnTo>
                    <a:pt x="1689" y="3968"/>
                  </a:lnTo>
                  <a:lnTo>
                    <a:pt x="1649" y="4073"/>
                  </a:lnTo>
                  <a:lnTo>
                    <a:pt x="1551" y="4036"/>
                  </a:lnTo>
                  <a:close/>
                  <a:moveTo>
                    <a:pt x="1687" y="3675"/>
                  </a:moveTo>
                  <a:lnTo>
                    <a:pt x="1802" y="3351"/>
                  </a:lnTo>
                  <a:lnTo>
                    <a:pt x="1893" y="3383"/>
                  </a:lnTo>
                  <a:lnTo>
                    <a:pt x="1819" y="3591"/>
                  </a:lnTo>
                  <a:lnTo>
                    <a:pt x="1942" y="3635"/>
                  </a:lnTo>
                  <a:lnTo>
                    <a:pt x="2000" y="3474"/>
                  </a:lnTo>
                  <a:lnTo>
                    <a:pt x="2091" y="3508"/>
                  </a:lnTo>
                  <a:lnTo>
                    <a:pt x="2034" y="3668"/>
                  </a:lnTo>
                  <a:lnTo>
                    <a:pt x="2165" y="3715"/>
                  </a:lnTo>
                  <a:lnTo>
                    <a:pt x="2240" y="3509"/>
                  </a:lnTo>
                  <a:lnTo>
                    <a:pt x="2336" y="3543"/>
                  </a:lnTo>
                  <a:lnTo>
                    <a:pt x="2219" y="3866"/>
                  </a:lnTo>
                  <a:lnTo>
                    <a:pt x="1687" y="3675"/>
                  </a:lnTo>
                  <a:close/>
                  <a:moveTo>
                    <a:pt x="1847" y="3188"/>
                  </a:moveTo>
                  <a:lnTo>
                    <a:pt x="1893" y="3012"/>
                  </a:lnTo>
                  <a:lnTo>
                    <a:pt x="2251" y="3022"/>
                  </a:lnTo>
                  <a:lnTo>
                    <a:pt x="1935" y="2848"/>
                  </a:lnTo>
                  <a:lnTo>
                    <a:pt x="1980" y="2676"/>
                  </a:lnTo>
                  <a:lnTo>
                    <a:pt x="2528" y="2818"/>
                  </a:lnTo>
                  <a:lnTo>
                    <a:pt x="2498" y="2931"/>
                  </a:lnTo>
                  <a:lnTo>
                    <a:pt x="2040" y="2811"/>
                  </a:lnTo>
                  <a:lnTo>
                    <a:pt x="2469" y="3043"/>
                  </a:lnTo>
                  <a:lnTo>
                    <a:pt x="2447" y="3130"/>
                  </a:lnTo>
                  <a:lnTo>
                    <a:pt x="1962" y="3114"/>
                  </a:lnTo>
                  <a:lnTo>
                    <a:pt x="2420" y="3233"/>
                  </a:lnTo>
                  <a:lnTo>
                    <a:pt x="2396" y="3331"/>
                  </a:lnTo>
                  <a:lnTo>
                    <a:pt x="1847" y="3188"/>
                  </a:lnTo>
                  <a:close/>
                  <a:moveTo>
                    <a:pt x="1986" y="2622"/>
                  </a:moveTo>
                  <a:lnTo>
                    <a:pt x="2041" y="2282"/>
                  </a:lnTo>
                  <a:lnTo>
                    <a:pt x="2136" y="2298"/>
                  </a:lnTo>
                  <a:lnTo>
                    <a:pt x="2101" y="2515"/>
                  </a:lnTo>
                  <a:lnTo>
                    <a:pt x="2232" y="2536"/>
                  </a:lnTo>
                  <a:lnTo>
                    <a:pt x="2258" y="2368"/>
                  </a:lnTo>
                  <a:lnTo>
                    <a:pt x="2354" y="2383"/>
                  </a:lnTo>
                  <a:lnTo>
                    <a:pt x="2327" y="2552"/>
                  </a:lnTo>
                  <a:lnTo>
                    <a:pt x="2465" y="2573"/>
                  </a:lnTo>
                  <a:lnTo>
                    <a:pt x="2500" y="2357"/>
                  </a:lnTo>
                  <a:lnTo>
                    <a:pt x="2600" y="2373"/>
                  </a:lnTo>
                  <a:lnTo>
                    <a:pt x="2545" y="2713"/>
                  </a:lnTo>
                  <a:lnTo>
                    <a:pt x="1986" y="2622"/>
                  </a:lnTo>
                  <a:close/>
                  <a:moveTo>
                    <a:pt x="2052" y="2258"/>
                  </a:moveTo>
                  <a:lnTo>
                    <a:pt x="2070" y="2077"/>
                  </a:lnTo>
                  <a:lnTo>
                    <a:pt x="2426" y="2031"/>
                  </a:lnTo>
                  <a:lnTo>
                    <a:pt x="2086" y="1907"/>
                  </a:lnTo>
                  <a:lnTo>
                    <a:pt x="2103" y="1731"/>
                  </a:lnTo>
                  <a:lnTo>
                    <a:pt x="2666" y="1786"/>
                  </a:lnTo>
                  <a:lnTo>
                    <a:pt x="2656" y="1902"/>
                  </a:lnTo>
                  <a:lnTo>
                    <a:pt x="2183" y="1856"/>
                  </a:lnTo>
                  <a:lnTo>
                    <a:pt x="2644" y="2017"/>
                  </a:lnTo>
                  <a:lnTo>
                    <a:pt x="2635" y="2107"/>
                  </a:lnTo>
                  <a:lnTo>
                    <a:pt x="2153" y="2167"/>
                  </a:lnTo>
                  <a:lnTo>
                    <a:pt x="2626" y="2212"/>
                  </a:lnTo>
                  <a:lnTo>
                    <a:pt x="2616" y="2313"/>
                  </a:lnTo>
                  <a:lnTo>
                    <a:pt x="2052" y="2258"/>
                  </a:lnTo>
                  <a:close/>
                  <a:moveTo>
                    <a:pt x="2108" y="1655"/>
                  </a:moveTo>
                  <a:lnTo>
                    <a:pt x="2116" y="1463"/>
                  </a:lnTo>
                  <a:lnTo>
                    <a:pt x="2118" y="1431"/>
                  </a:lnTo>
                  <a:lnTo>
                    <a:pt x="2121" y="1404"/>
                  </a:lnTo>
                  <a:lnTo>
                    <a:pt x="2126" y="1380"/>
                  </a:lnTo>
                  <a:lnTo>
                    <a:pt x="2131" y="1361"/>
                  </a:lnTo>
                  <a:lnTo>
                    <a:pt x="2135" y="1352"/>
                  </a:lnTo>
                  <a:lnTo>
                    <a:pt x="2140" y="1345"/>
                  </a:lnTo>
                  <a:lnTo>
                    <a:pt x="2144" y="1337"/>
                  </a:lnTo>
                  <a:lnTo>
                    <a:pt x="2150" y="1330"/>
                  </a:lnTo>
                  <a:lnTo>
                    <a:pt x="2157" y="1323"/>
                  </a:lnTo>
                  <a:lnTo>
                    <a:pt x="2164" y="1317"/>
                  </a:lnTo>
                  <a:lnTo>
                    <a:pt x="2172" y="1310"/>
                  </a:lnTo>
                  <a:lnTo>
                    <a:pt x="2181" y="1305"/>
                  </a:lnTo>
                  <a:lnTo>
                    <a:pt x="2191" y="1300"/>
                  </a:lnTo>
                  <a:lnTo>
                    <a:pt x="2201" y="1295"/>
                  </a:lnTo>
                  <a:lnTo>
                    <a:pt x="2211" y="1292"/>
                  </a:lnTo>
                  <a:lnTo>
                    <a:pt x="2223" y="1289"/>
                  </a:lnTo>
                  <a:lnTo>
                    <a:pt x="2235" y="1287"/>
                  </a:lnTo>
                  <a:lnTo>
                    <a:pt x="2247" y="1286"/>
                  </a:lnTo>
                  <a:lnTo>
                    <a:pt x="2260" y="1285"/>
                  </a:lnTo>
                  <a:lnTo>
                    <a:pt x="2272" y="1286"/>
                  </a:lnTo>
                  <a:lnTo>
                    <a:pt x="2284" y="1286"/>
                  </a:lnTo>
                  <a:lnTo>
                    <a:pt x="2296" y="1288"/>
                  </a:lnTo>
                  <a:lnTo>
                    <a:pt x="2306" y="1290"/>
                  </a:lnTo>
                  <a:lnTo>
                    <a:pt x="2316" y="1292"/>
                  </a:lnTo>
                  <a:lnTo>
                    <a:pt x="2325" y="1295"/>
                  </a:lnTo>
                  <a:lnTo>
                    <a:pt x="2333" y="1300"/>
                  </a:lnTo>
                  <a:lnTo>
                    <a:pt x="2342" y="1304"/>
                  </a:lnTo>
                  <a:lnTo>
                    <a:pt x="2349" y="1308"/>
                  </a:lnTo>
                  <a:lnTo>
                    <a:pt x="2357" y="1315"/>
                  </a:lnTo>
                  <a:lnTo>
                    <a:pt x="2363" y="1321"/>
                  </a:lnTo>
                  <a:lnTo>
                    <a:pt x="2370" y="1328"/>
                  </a:lnTo>
                  <a:lnTo>
                    <a:pt x="2375" y="1335"/>
                  </a:lnTo>
                  <a:lnTo>
                    <a:pt x="2379" y="1344"/>
                  </a:lnTo>
                  <a:lnTo>
                    <a:pt x="2384" y="1352"/>
                  </a:lnTo>
                  <a:lnTo>
                    <a:pt x="2388" y="1361"/>
                  </a:lnTo>
                  <a:lnTo>
                    <a:pt x="2391" y="1371"/>
                  </a:lnTo>
                  <a:lnTo>
                    <a:pt x="2397" y="1360"/>
                  </a:lnTo>
                  <a:lnTo>
                    <a:pt x="2402" y="1349"/>
                  </a:lnTo>
                  <a:lnTo>
                    <a:pt x="2407" y="1339"/>
                  </a:lnTo>
                  <a:lnTo>
                    <a:pt x="2415" y="1330"/>
                  </a:lnTo>
                  <a:lnTo>
                    <a:pt x="2421" y="1322"/>
                  </a:lnTo>
                  <a:lnTo>
                    <a:pt x="2429" y="1314"/>
                  </a:lnTo>
                  <a:lnTo>
                    <a:pt x="2437" y="1307"/>
                  </a:lnTo>
                  <a:lnTo>
                    <a:pt x="2446" y="1302"/>
                  </a:lnTo>
                  <a:lnTo>
                    <a:pt x="2456" y="1296"/>
                  </a:lnTo>
                  <a:lnTo>
                    <a:pt x="2465" y="1291"/>
                  </a:lnTo>
                  <a:lnTo>
                    <a:pt x="2475" y="1288"/>
                  </a:lnTo>
                  <a:lnTo>
                    <a:pt x="2485" y="1285"/>
                  </a:lnTo>
                  <a:lnTo>
                    <a:pt x="2497" y="1283"/>
                  </a:lnTo>
                  <a:lnTo>
                    <a:pt x="2509" y="1281"/>
                  </a:lnTo>
                  <a:lnTo>
                    <a:pt x="2521" y="1280"/>
                  </a:lnTo>
                  <a:lnTo>
                    <a:pt x="2534" y="1281"/>
                  </a:lnTo>
                  <a:lnTo>
                    <a:pt x="2548" y="1281"/>
                  </a:lnTo>
                  <a:lnTo>
                    <a:pt x="2560" y="1284"/>
                  </a:lnTo>
                  <a:lnTo>
                    <a:pt x="2573" y="1286"/>
                  </a:lnTo>
                  <a:lnTo>
                    <a:pt x="2585" y="1290"/>
                  </a:lnTo>
                  <a:lnTo>
                    <a:pt x="2596" y="1293"/>
                  </a:lnTo>
                  <a:lnTo>
                    <a:pt x="2607" y="1299"/>
                  </a:lnTo>
                  <a:lnTo>
                    <a:pt x="2617" y="1304"/>
                  </a:lnTo>
                  <a:lnTo>
                    <a:pt x="2626" y="1310"/>
                  </a:lnTo>
                  <a:lnTo>
                    <a:pt x="2635" y="1318"/>
                  </a:lnTo>
                  <a:lnTo>
                    <a:pt x="2643" y="1325"/>
                  </a:lnTo>
                  <a:lnTo>
                    <a:pt x="2650" y="1333"/>
                  </a:lnTo>
                  <a:lnTo>
                    <a:pt x="2657" y="1341"/>
                  </a:lnTo>
                  <a:lnTo>
                    <a:pt x="2662" y="1350"/>
                  </a:lnTo>
                  <a:lnTo>
                    <a:pt x="2666" y="1359"/>
                  </a:lnTo>
                  <a:lnTo>
                    <a:pt x="2671" y="1368"/>
                  </a:lnTo>
                  <a:lnTo>
                    <a:pt x="2674" y="1378"/>
                  </a:lnTo>
                  <a:lnTo>
                    <a:pt x="2677" y="1388"/>
                  </a:lnTo>
                  <a:lnTo>
                    <a:pt x="2678" y="1399"/>
                  </a:lnTo>
                  <a:lnTo>
                    <a:pt x="2680" y="1411"/>
                  </a:lnTo>
                  <a:lnTo>
                    <a:pt x="2681" y="1424"/>
                  </a:lnTo>
                  <a:lnTo>
                    <a:pt x="2683" y="1453"/>
                  </a:lnTo>
                  <a:lnTo>
                    <a:pt x="2683" y="1486"/>
                  </a:lnTo>
                  <a:lnTo>
                    <a:pt x="2674" y="1680"/>
                  </a:lnTo>
                  <a:lnTo>
                    <a:pt x="2108" y="1655"/>
                  </a:lnTo>
                  <a:close/>
                  <a:moveTo>
                    <a:pt x="2342" y="1546"/>
                  </a:moveTo>
                  <a:lnTo>
                    <a:pt x="2343" y="1505"/>
                  </a:lnTo>
                  <a:lnTo>
                    <a:pt x="2343" y="1491"/>
                  </a:lnTo>
                  <a:lnTo>
                    <a:pt x="2343" y="1479"/>
                  </a:lnTo>
                  <a:lnTo>
                    <a:pt x="2342" y="1467"/>
                  </a:lnTo>
                  <a:lnTo>
                    <a:pt x="2340" y="1457"/>
                  </a:lnTo>
                  <a:lnTo>
                    <a:pt x="2338" y="1448"/>
                  </a:lnTo>
                  <a:lnTo>
                    <a:pt x="2333" y="1440"/>
                  </a:lnTo>
                  <a:lnTo>
                    <a:pt x="2330" y="1435"/>
                  </a:lnTo>
                  <a:lnTo>
                    <a:pt x="2325" y="1429"/>
                  </a:lnTo>
                  <a:lnTo>
                    <a:pt x="2314" y="1423"/>
                  </a:lnTo>
                  <a:lnTo>
                    <a:pt x="2302" y="1418"/>
                  </a:lnTo>
                  <a:lnTo>
                    <a:pt x="2289" y="1413"/>
                  </a:lnTo>
                  <a:lnTo>
                    <a:pt x="2277" y="1412"/>
                  </a:lnTo>
                  <a:lnTo>
                    <a:pt x="2264" y="1412"/>
                  </a:lnTo>
                  <a:lnTo>
                    <a:pt x="2252" y="1415"/>
                  </a:lnTo>
                  <a:lnTo>
                    <a:pt x="2240" y="1420"/>
                  </a:lnTo>
                  <a:lnTo>
                    <a:pt x="2230" y="1426"/>
                  </a:lnTo>
                  <a:lnTo>
                    <a:pt x="2225" y="1429"/>
                  </a:lnTo>
                  <a:lnTo>
                    <a:pt x="2221" y="1435"/>
                  </a:lnTo>
                  <a:lnTo>
                    <a:pt x="2217" y="1442"/>
                  </a:lnTo>
                  <a:lnTo>
                    <a:pt x="2213" y="1450"/>
                  </a:lnTo>
                  <a:lnTo>
                    <a:pt x="2211" y="1458"/>
                  </a:lnTo>
                  <a:lnTo>
                    <a:pt x="2209" y="1468"/>
                  </a:lnTo>
                  <a:lnTo>
                    <a:pt x="2208" y="1479"/>
                  </a:lnTo>
                  <a:lnTo>
                    <a:pt x="2207" y="1491"/>
                  </a:lnTo>
                  <a:lnTo>
                    <a:pt x="2205" y="1540"/>
                  </a:lnTo>
                  <a:lnTo>
                    <a:pt x="2342" y="1546"/>
                  </a:lnTo>
                  <a:close/>
                  <a:moveTo>
                    <a:pt x="2583" y="1556"/>
                  </a:moveTo>
                  <a:lnTo>
                    <a:pt x="2585" y="1495"/>
                  </a:lnTo>
                  <a:lnTo>
                    <a:pt x="2585" y="1485"/>
                  </a:lnTo>
                  <a:lnTo>
                    <a:pt x="2585" y="1475"/>
                  </a:lnTo>
                  <a:lnTo>
                    <a:pt x="2584" y="1466"/>
                  </a:lnTo>
                  <a:lnTo>
                    <a:pt x="2582" y="1457"/>
                  </a:lnTo>
                  <a:lnTo>
                    <a:pt x="2580" y="1450"/>
                  </a:lnTo>
                  <a:lnTo>
                    <a:pt x="2577" y="1443"/>
                  </a:lnTo>
                  <a:lnTo>
                    <a:pt x="2573" y="1436"/>
                  </a:lnTo>
                  <a:lnTo>
                    <a:pt x="2569" y="1430"/>
                  </a:lnTo>
                  <a:lnTo>
                    <a:pt x="2565" y="1425"/>
                  </a:lnTo>
                  <a:lnTo>
                    <a:pt x="2559" y="1421"/>
                  </a:lnTo>
                  <a:lnTo>
                    <a:pt x="2553" y="1416"/>
                  </a:lnTo>
                  <a:lnTo>
                    <a:pt x="2547" y="1413"/>
                  </a:lnTo>
                  <a:lnTo>
                    <a:pt x="2539" y="1411"/>
                  </a:lnTo>
                  <a:lnTo>
                    <a:pt x="2532" y="1409"/>
                  </a:lnTo>
                  <a:lnTo>
                    <a:pt x="2523" y="1408"/>
                  </a:lnTo>
                  <a:lnTo>
                    <a:pt x="2514" y="1407"/>
                  </a:lnTo>
                  <a:lnTo>
                    <a:pt x="2505" y="1407"/>
                  </a:lnTo>
                  <a:lnTo>
                    <a:pt x="2495" y="1407"/>
                  </a:lnTo>
                  <a:lnTo>
                    <a:pt x="2487" y="1409"/>
                  </a:lnTo>
                  <a:lnTo>
                    <a:pt x="2479" y="1411"/>
                  </a:lnTo>
                  <a:lnTo>
                    <a:pt x="2472" y="1413"/>
                  </a:lnTo>
                  <a:lnTo>
                    <a:pt x="2465" y="1416"/>
                  </a:lnTo>
                  <a:lnTo>
                    <a:pt x="2460" y="1421"/>
                  </a:lnTo>
                  <a:lnTo>
                    <a:pt x="2456" y="1425"/>
                  </a:lnTo>
                  <a:lnTo>
                    <a:pt x="2451" y="1431"/>
                  </a:lnTo>
                  <a:lnTo>
                    <a:pt x="2447" y="1437"/>
                  </a:lnTo>
                  <a:lnTo>
                    <a:pt x="2444" y="1444"/>
                  </a:lnTo>
                  <a:lnTo>
                    <a:pt x="2442" y="1452"/>
                  </a:lnTo>
                  <a:lnTo>
                    <a:pt x="2439" y="1460"/>
                  </a:lnTo>
                  <a:lnTo>
                    <a:pt x="2437" y="1469"/>
                  </a:lnTo>
                  <a:lnTo>
                    <a:pt x="2436" y="1479"/>
                  </a:lnTo>
                  <a:lnTo>
                    <a:pt x="2436" y="1489"/>
                  </a:lnTo>
                  <a:lnTo>
                    <a:pt x="2433" y="1549"/>
                  </a:lnTo>
                  <a:lnTo>
                    <a:pt x="2583" y="1556"/>
                  </a:lnTo>
                  <a:close/>
                  <a:moveTo>
                    <a:pt x="2126" y="1210"/>
                  </a:moveTo>
                  <a:lnTo>
                    <a:pt x="2120" y="866"/>
                  </a:lnTo>
                  <a:lnTo>
                    <a:pt x="2218" y="865"/>
                  </a:lnTo>
                  <a:lnTo>
                    <a:pt x="2220" y="1084"/>
                  </a:lnTo>
                  <a:lnTo>
                    <a:pt x="2352" y="1083"/>
                  </a:lnTo>
                  <a:lnTo>
                    <a:pt x="2349" y="912"/>
                  </a:lnTo>
                  <a:lnTo>
                    <a:pt x="2447" y="911"/>
                  </a:lnTo>
                  <a:lnTo>
                    <a:pt x="2449" y="1082"/>
                  </a:lnTo>
                  <a:lnTo>
                    <a:pt x="2588" y="1080"/>
                  </a:lnTo>
                  <a:lnTo>
                    <a:pt x="2586" y="860"/>
                  </a:lnTo>
                  <a:lnTo>
                    <a:pt x="2687" y="858"/>
                  </a:lnTo>
                  <a:lnTo>
                    <a:pt x="2691" y="1202"/>
                  </a:lnTo>
                  <a:lnTo>
                    <a:pt x="2126" y="1210"/>
                  </a:lnTo>
                  <a:close/>
                  <a:moveTo>
                    <a:pt x="2116" y="835"/>
                  </a:moveTo>
                  <a:lnTo>
                    <a:pt x="2104" y="657"/>
                  </a:lnTo>
                  <a:lnTo>
                    <a:pt x="2103" y="633"/>
                  </a:lnTo>
                  <a:lnTo>
                    <a:pt x="2102" y="612"/>
                  </a:lnTo>
                  <a:lnTo>
                    <a:pt x="2103" y="594"/>
                  </a:lnTo>
                  <a:lnTo>
                    <a:pt x="2104" y="578"/>
                  </a:lnTo>
                  <a:lnTo>
                    <a:pt x="2106" y="564"/>
                  </a:lnTo>
                  <a:lnTo>
                    <a:pt x="2111" y="550"/>
                  </a:lnTo>
                  <a:lnTo>
                    <a:pt x="2117" y="535"/>
                  </a:lnTo>
                  <a:lnTo>
                    <a:pt x="2126" y="521"/>
                  </a:lnTo>
                  <a:lnTo>
                    <a:pt x="2131" y="513"/>
                  </a:lnTo>
                  <a:lnTo>
                    <a:pt x="2136" y="507"/>
                  </a:lnTo>
                  <a:lnTo>
                    <a:pt x="2143" y="501"/>
                  </a:lnTo>
                  <a:lnTo>
                    <a:pt x="2149" y="494"/>
                  </a:lnTo>
                  <a:lnTo>
                    <a:pt x="2156" y="489"/>
                  </a:lnTo>
                  <a:lnTo>
                    <a:pt x="2163" y="482"/>
                  </a:lnTo>
                  <a:lnTo>
                    <a:pt x="2172" y="478"/>
                  </a:lnTo>
                  <a:lnTo>
                    <a:pt x="2180" y="473"/>
                  </a:lnTo>
                  <a:lnTo>
                    <a:pt x="2189" y="468"/>
                  </a:lnTo>
                  <a:lnTo>
                    <a:pt x="2198" y="465"/>
                  </a:lnTo>
                  <a:lnTo>
                    <a:pt x="2208" y="461"/>
                  </a:lnTo>
                  <a:lnTo>
                    <a:pt x="2218" y="459"/>
                  </a:lnTo>
                  <a:lnTo>
                    <a:pt x="2238" y="454"/>
                  </a:lnTo>
                  <a:lnTo>
                    <a:pt x="2261" y="451"/>
                  </a:lnTo>
                  <a:lnTo>
                    <a:pt x="2273" y="451"/>
                  </a:lnTo>
                  <a:lnTo>
                    <a:pt x="2286" y="451"/>
                  </a:lnTo>
                  <a:lnTo>
                    <a:pt x="2298" y="452"/>
                  </a:lnTo>
                  <a:lnTo>
                    <a:pt x="2310" y="453"/>
                  </a:lnTo>
                  <a:lnTo>
                    <a:pt x="2321" y="456"/>
                  </a:lnTo>
                  <a:lnTo>
                    <a:pt x="2332" y="458"/>
                  </a:lnTo>
                  <a:lnTo>
                    <a:pt x="2342" y="462"/>
                  </a:lnTo>
                  <a:lnTo>
                    <a:pt x="2352" y="465"/>
                  </a:lnTo>
                  <a:lnTo>
                    <a:pt x="2361" y="471"/>
                  </a:lnTo>
                  <a:lnTo>
                    <a:pt x="2371" y="476"/>
                  </a:lnTo>
                  <a:lnTo>
                    <a:pt x="2378" y="481"/>
                  </a:lnTo>
                  <a:lnTo>
                    <a:pt x="2387" y="488"/>
                  </a:lnTo>
                  <a:lnTo>
                    <a:pt x="2394" y="495"/>
                  </a:lnTo>
                  <a:lnTo>
                    <a:pt x="2402" y="504"/>
                  </a:lnTo>
                  <a:lnTo>
                    <a:pt x="2408" y="512"/>
                  </a:lnTo>
                  <a:lnTo>
                    <a:pt x="2415" y="521"/>
                  </a:lnTo>
                  <a:lnTo>
                    <a:pt x="2655" y="401"/>
                  </a:lnTo>
                  <a:lnTo>
                    <a:pt x="2664" y="535"/>
                  </a:lnTo>
                  <a:lnTo>
                    <a:pt x="2445" y="626"/>
                  </a:lnTo>
                  <a:lnTo>
                    <a:pt x="2449" y="689"/>
                  </a:lnTo>
                  <a:lnTo>
                    <a:pt x="2673" y="674"/>
                  </a:lnTo>
                  <a:lnTo>
                    <a:pt x="2681" y="797"/>
                  </a:lnTo>
                  <a:lnTo>
                    <a:pt x="2116" y="835"/>
                  </a:lnTo>
                  <a:close/>
                  <a:moveTo>
                    <a:pt x="2200" y="705"/>
                  </a:moveTo>
                  <a:lnTo>
                    <a:pt x="2358" y="694"/>
                  </a:lnTo>
                  <a:lnTo>
                    <a:pt x="2354" y="640"/>
                  </a:lnTo>
                  <a:lnTo>
                    <a:pt x="2354" y="631"/>
                  </a:lnTo>
                  <a:lnTo>
                    <a:pt x="2352" y="623"/>
                  </a:lnTo>
                  <a:lnTo>
                    <a:pt x="2349" y="615"/>
                  </a:lnTo>
                  <a:lnTo>
                    <a:pt x="2347" y="609"/>
                  </a:lnTo>
                  <a:lnTo>
                    <a:pt x="2344" y="602"/>
                  </a:lnTo>
                  <a:lnTo>
                    <a:pt x="2340" y="597"/>
                  </a:lnTo>
                  <a:lnTo>
                    <a:pt x="2336" y="592"/>
                  </a:lnTo>
                  <a:lnTo>
                    <a:pt x="2330" y="587"/>
                  </a:lnTo>
                  <a:lnTo>
                    <a:pt x="2325" y="583"/>
                  </a:lnTo>
                  <a:lnTo>
                    <a:pt x="2318" y="580"/>
                  </a:lnTo>
                  <a:lnTo>
                    <a:pt x="2312" y="578"/>
                  </a:lnTo>
                  <a:lnTo>
                    <a:pt x="2304" y="576"/>
                  </a:lnTo>
                  <a:lnTo>
                    <a:pt x="2296" y="573"/>
                  </a:lnTo>
                  <a:lnTo>
                    <a:pt x="2287" y="572"/>
                  </a:lnTo>
                  <a:lnTo>
                    <a:pt x="2278" y="572"/>
                  </a:lnTo>
                  <a:lnTo>
                    <a:pt x="2268" y="573"/>
                  </a:lnTo>
                  <a:lnTo>
                    <a:pt x="2254" y="574"/>
                  </a:lnTo>
                  <a:lnTo>
                    <a:pt x="2242" y="578"/>
                  </a:lnTo>
                  <a:lnTo>
                    <a:pt x="2232" y="581"/>
                  </a:lnTo>
                  <a:lnTo>
                    <a:pt x="2222" y="586"/>
                  </a:lnTo>
                  <a:lnTo>
                    <a:pt x="2215" y="593"/>
                  </a:lnTo>
                  <a:lnTo>
                    <a:pt x="2208" y="599"/>
                  </a:lnTo>
                  <a:lnTo>
                    <a:pt x="2203" y="607"/>
                  </a:lnTo>
                  <a:lnTo>
                    <a:pt x="2200" y="613"/>
                  </a:lnTo>
                  <a:lnTo>
                    <a:pt x="2197" y="622"/>
                  </a:lnTo>
                  <a:lnTo>
                    <a:pt x="2196" y="631"/>
                  </a:lnTo>
                  <a:lnTo>
                    <a:pt x="2195" y="642"/>
                  </a:lnTo>
                  <a:lnTo>
                    <a:pt x="2196" y="656"/>
                  </a:lnTo>
                  <a:lnTo>
                    <a:pt x="2200" y="705"/>
                  </a:lnTo>
                  <a:close/>
                  <a:moveTo>
                    <a:pt x="2164" y="44"/>
                  </a:moveTo>
                  <a:lnTo>
                    <a:pt x="2216" y="142"/>
                  </a:lnTo>
                  <a:lnTo>
                    <a:pt x="2201" y="149"/>
                  </a:lnTo>
                  <a:lnTo>
                    <a:pt x="2187" y="159"/>
                  </a:lnTo>
                  <a:lnTo>
                    <a:pt x="2181" y="163"/>
                  </a:lnTo>
                  <a:lnTo>
                    <a:pt x="2176" y="168"/>
                  </a:lnTo>
                  <a:lnTo>
                    <a:pt x="2171" y="174"/>
                  </a:lnTo>
                  <a:lnTo>
                    <a:pt x="2167" y="179"/>
                  </a:lnTo>
                  <a:lnTo>
                    <a:pt x="2163" y="185"/>
                  </a:lnTo>
                  <a:lnTo>
                    <a:pt x="2161" y="190"/>
                  </a:lnTo>
                  <a:lnTo>
                    <a:pt x="2158" y="196"/>
                  </a:lnTo>
                  <a:lnTo>
                    <a:pt x="2157" y="203"/>
                  </a:lnTo>
                  <a:lnTo>
                    <a:pt x="2156" y="209"/>
                  </a:lnTo>
                  <a:lnTo>
                    <a:pt x="2155" y="216"/>
                  </a:lnTo>
                  <a:lnTo>
                    <a:pt x="2155" y="223"/>
                  </a:lnTo>
                  <a:lnTo>
                    <a:pt x="2156" y="231"/>
                  </a:lnTo>
                  <a:lnTo>
                    <a:pt x="2158" y="242"/>
                  </a:lnTo>
                  <a:lnTo>
                    <a:pt x="2162" y="254"/>
                  </a:lnTo>
                  <a:lnTo>
                    <a:pt x="2165" y="258"/>
                  </a:lnTo>
                  <a:lnTo>
                    <a:pt x="2168" y="264"/>
                  </a:lnTo>
                  <a:lnTo>
                    <a:pt x="2172" y="268"/>
                  </a:lnTo>
                  <a:lnTo>
                    <a:pt x="2176" y="271"/>
                  </a:lnTo>
                  <a:lnTo>
                    <a:pt x="2185" y="278"/>
                  </a:lnTo>
                  <a:lnTo>
                    <a:pt x="2194" y="281"/>
                  </a:lnTo>
                  <a:lnTo>
                    <a:pt x="2204" y="283"/>
                  </a:lnTo>
                  <a:lnTo>
                    <a:pt x="2213" y="283"/>
                  </a:lnTo>
                  <a:lnTo>
                    <a:pt x="2220" y="282"/>
                  </a:lnTo>
                  <a:lnTo>
                    <a:pt x="2225" y="281"/>
                  </a:lnTo>
                  <a:lnTo>
                    <a:pt x="2230" y="279"/>
                  </a:lnTo>
                  <a:lnTo>
                    <a:pt x="2235" y="276"/>
                  </a:lnTo>
                  <a:lnTo>
                    <a:pt x="2239" y="272"/>
                  </a:lnTo>
                  <a:lnTo>
                    <a:pt x="2243" y="269"/>
                  </a:lnTo>
                  <a:lnTo>
                    <a:pt x="2247" y="265"/>
                  </a:lnTo>
                  <a:lnTo>
                    <a:pt x="2250" y="259"/>
                  </a:lnTo>
                  <a:lnTo>
                    <a:pt x="2256" y="247"/>
                  </a:lnTo>
                  <a:lnTo>
                    <a:pt x="2263" y="228"/>
                  </a:lnTo>
                  <a:lnTo>
                    <a:pt x="2270" y="206"/>
                  </a:lnTo>
                  <a:lnTo>
                    <a:pt x="2278" y="177"/>
                  </a:lnTo>
                  <a:lnTo>
                    <a:pt x="2285" y="150"/>
                  </a:lnTo>
                  <a:lnTo>
                    <a:pt x="2292" y="126"/>
                  </a:lnTo>
                  <a:lnTo>
                    <a:pt x="2299" y="105"/>
                  </a:lnTo>
                  <a:lnTo>
                    <a:pt x="2308" y="87"/>
                  </a:lnTo>
                  <a:lnTo>
                    <a:pt x="2312" y="78"/>
                  </a:lnTo>
                  <a:lnTo>
                    <a:pt x="2316" y="71"/>
                  </a:lnTo>
                  <a:lnTo>
                    <a:pt x="2322" y="63"/>
                  </a:lnTo>
                  <a:lnTo>
                    <a:pt x="2327" y="56"/>
                  </a:lnTo>
                  <a:lnTo>
                    <a:pt x="2333" y="48"/>
                  </a:lnTo>
                  <a:lnTo>
                    <a:pt x="2341" y="42"/>
                  </a:lnTo>
                  <a:lnTo>
                    <a:pt x="2347" y="36"/>
                  </a:lnTo>
                  <a:lnTo>
                    <a:pt x="2355" y="30"/>
                  </a:lnTo>
                  <a:lnTo>
                    <a:pt x="2363" y="25"/>
                  </a:lnTo>
                  <a:lnTo>
                    <a:pt x="2372" y="20"/>
                  </a:lnTo>
                  <a:lnTo>
                    <a:pt x="2381" y="15"/>
                  </a:lnTo>
                  <a:lnTo>
                    <a:pt x="2390" y="11"/>
                  </a:lnTo>
                  <a:lnTo>
                    <a:pt x="2400" y="8"/>
                  </a:lnTo>
                  <a:lnTo>
                    <a:pt x="2411" y="6"/>
                  </a:lnTo>
                  <a:lnTo>
                    <a:pt x="2421" y="3"/>
                  </a:lnTo>
                  <a:lnTo>
                    <a:pt x="2432" y="1"/>
                  </a:lnTo>
                  <a:lnTo>
                    <a:pt x="2451" y="0"/>
                  </a:lnTo>
                  <a:lnTo>
                    <a:pt x="2469" y="0"/>
                  </a:lnTo>
                  <a:lnTo>
                    <a:pt x="2488" y="2"/>
                  </a:lnTo>
                  <a:lnTo>
                    <a:pt x="2505" y="7"/>
                  </a:lnTo>
                  <a:lnTo>
                    <a:pt x="2522" y="12"/>
                  </a:lnTo>
                  <a:lnTo>
                    <a:pt x="2538" y="20"/>
                  </a:lnTo>
                  <a:lnTo>
                    <a:pt x="2553" y="29"/>
                  </a:lnTo>
                  <a:lnTo>
                    <a:pt x="2567" y="41"/>
                  </a:lnTo>
                  <a:lnTo>
                    <a:pt x="2581" y="53"/>
                  </a:lnTo>
                  <a:lnTo>
                    <a:pt x="2593" y="68"/>
                  </a:lnTo>
                  <a:lnTo>
                    <a:pt x="2603" y="83"/>
                  </a:lnTo>
                  <a:lnTo>
                    <a:pt x="2613" y="100"/>
                  </a:lnTo>
                  <a:lnTo>
                    <a:pt x="2620" y="117"/>
                  </a:lnTo>
                  <a:lnTo>
                    <a:pt x="2627" y="137"/>
                  </a:lnTo>
                  <a:lnTo>
                    <a:pt x="2631" y="158"/>
                  </a:lnTo>
                  <a:lnTo>
                    <a:pt x="2635" y="180"/>
                  </a:lnTo>
                  <a:lnTo>
                    <a:pt x="2637" y="198"/>
                  </a:lnTo>
                  <a:lnTo>
                    <a:pt x="2637" y="217"/>
                  </a:lnTo>
                  <a:lnTo>
                    <a:pt x="2635" y="234"/>
                  </a:lnTo>
                  <a:lnTo>
                    <a:pt x="2633" y="251"/>
                  </a:lnTo>
                  <a:lnTo>
                    <a:pt x="2630" y="266"/>
                  </a:lnTo>
                  <a:lnTo>
                    <a:pt x="2625" y="282"/>
                  </a:lnTo>
                  <a:lnTo>
                    <a:pt x="2618" y="296"/>
                  </a:lnTo>
                  <a:lnTo>
                    <a:pt x="2611" y="310"/>
                  </a:lnTo>
                  <a:lnTo>
                    <a:pt x="2602" y="323"/>
                  </a:lnTo>
                  <a:lnTo>
                    <a:pt x="2592" y="334"/>
                  </a:lnTo>
                  <a:lnTo>
                    <a:pt x="2581" y="346"/>
                  </a:lnTo>
                  <a:lnTo>
                    <a:pt x="2568" y="357"/>
                  </a:lnTo>
                  <a:lnTo>
                    <a:pt x="2554" y="368"/>
                  </a:lnTo>
                  <a:lnTo>
                    <a:pt x="2538" y="376"/>
                  </a:lnTo>
                  <a:lnTo>
                    <a:pt x="2522" y="385"/>
                  </a:lnTo>
                  <a:lnTo>
                    <a:pt x="2504" y="393"/>
                  </a:lnTo>
                  <a:lnTo>
                    <a:pt x="2460" y="289"/>
                  </a:lnTo>
                  <a:lnTo>
                    <a:pt x="2469" y="285"/>
                  </a:lnTo>
                  <a:lnTo>
                    <a:pt x="2479" y="281"/>
                  </a:lnTo>
                  <a:lnTo>
                    <a:pt x="2488" y="277"/>
                  </a:lnTo>
                  <a:lnTo>
                    <a:pt x="2495" y="271"/>
                  </a:lnTo>
                  <a:lnTo>
                    <a:pt x="2503" y="266"/>
                  </a:lnTo>
                  <a:lnTo>
                    <a:pt x="2509" y="261"/>
                  </a:lnTo>
                  <a:lnTo>
                    <a:pt x="2514" y="255"/>
                  </a:lnTo>
                  <a:lnTo>
                    <a:pt x="2520" y="249"/>
                  </a:lnTo>
                  <a:lnTo>
                    <a:pt x="2524" y="242"/>
                  </a:lnTo>
                  <a:lnTo>
                    <a:pt x="2527" y="236"/>
                  </a:lnTo>
                  <a:lnTo>
                    <a:pt x="2530" y="228"/>
                  </a:lnTo>
                  <a:lnTo>
                    <a:pt x="2533" y="221"/>
                  </a:lnTo>
                  <a:lnTo>
                    <a:pt x="2534" y="213"/>
                  </a:lnTo>
                  <a:lnTo>
                    <a:pt x="2535" y="205"/>
                  </a:lnTo>
                  <a:lnTo>
                    <a:pt x="2535" y="196"/>
                  </a:lnTo>
                  <a:lnTo>
                    <a:pt x="2534" y="188"/>
                  </a:lnTo>
                  <a:lnTo>
                    <a:pt x="2533" y="180"/>
                  </a:lnTo>
                  <a:lnTo>
                    <a:pt x="2532" y="173"/>
                  </a:lnTo>
                  <a:lnTo>
                    <a:pt x="2529" y="165"/>
                  </a:lnTo>
                  <a:lnTo>
                    <a:pt x="2526" y="159"/>
                  </a:lnTo>
                  <a:lnTo>
                    <a:pt x="2523" y="153"/>
                  </a:lnTo>
                  <a:lnTo>
                    <a:pt x="2520" y="147"/>
                  </a:lnTo>
                  <a:lnTo>
                    <a:pt x="2515" y="143"/>
                  </a:lnTo>
                  <a:lnTo>
                    <a:pt x="2511" y="137"/>
                  </a:lnTo>
                  <a:lnTo>
                    <a:pt x="2506" y="133"/>
                  </a:lnTo>
                  <a:lnTo>
                    <a:pt x="2502" y="130"/>
                  </a:lnTo>
                  <a:lnTo>
                    <a:pt x="2496" y="127"/>
                  </a:lnTo>
                  <a:lnTo>
                    <a:pt x="2490" y="125"/>
                  </a:lnTo>
                  <a:lnTo>
                    <a:pt x="2484" y="123"/>
                  </a:lnTo>
                  <a:lnTo>
                    <a:pt x="2478" y="122"/>
                  </a:lnTo>
                  <a:lnTo>
                    <a:pt x="2472" y="122"/>
                  </a:lnTo>
                  <a:lnTo>
                    <a:pt x="2465" y="122"/>
                  </a:lnTo>
                  <a:lnTo>
                    <a:pt x="2456" y="125"/>
                  </a:lnTo>
                  <a:lnTo>
                    <a:pt x="2446" y="129"/>
                  </a:lnTo>
                  <a:lnTo>
                    <a:pt x="2437" y="134"/>
                  </a:lnTo>
                  <a:lnTo>
                    <a:pt x="2430" y="141"/>
                  </a:lnTo>
                  <a:lnTo>
                    <a:pt x="2427" y="146"/>
                  </a:lnTo>
                  <a:lnTo>
                    <a:pt x="2422" y="151"/>
                  </a:lnTo>
                  <a:lnTo>
                    <a:pt x="2419" y="158"/>
                  </a:lnTo>
                  <a:lnTo>
                    <a:pt x="2416" y="166"/>
                  </a:lnTo>
                  <a:lnTo>
                    <a:pt x="2409" y="186"/>
                  </a:lnTo>
                  <a:lnTo>
                    <a:pt x="2403" y="209"/>
                  </a:lnTo>
                  <a:lnTo>
                    <a:pt x="2396" y="241"/>
                  </a:lnTo>
                  <a:lnTo>
                    <a:pt x="2388" y="269"/>
                  </a:lnTo>
                  <a:lnTo>
                    <a:pt x="2381" y="293"/>
                  </a:lnTo>
                  <a:lnTo>
                    <a:pt x="2373" y="311"/>
                  </a:lnTo>
                  <a:lnTo>
                    <a:pt x="2369" y="319"/>
                  </a:lnTo>
                  <a:lnTo>
                    <a:pt x="2364" y="328"/>
                  </a:lnTo>
                  <a:lnTo>
                    <a:pt x="2359" y="336"/>
                  </a:lnTo>
                  <a:lnTo>
                    <a:pt x="2354" y="343"/>
                  </a:lnTo>
                  <a:lnTo>
                    <a:pt x="2347" y="351"/>
                  </a:lnTo>
                  <a:lnTo>
                    <a:pt x="2341" y="357"/>
                  </a:lnTo>
                  <a:lnTo>
                    <a:pt x="2333" y="364"/>
                  </a:lnTo>
                  <a:lnTo>
                    <a:pt x="2325" y="370"/>
                  </a:lnTo>
                  <a:lnTo>
                    <a:pt x="2317" y="376"/>
                  </a:lnTo>
                  <a:lnTo>
                    <a:pt x="2309" y="382"/>
                  </a:lnTo>
                  <a:lnTo>
                    <a:pt x="2299" y="386"/>
                  </a:lnTo>
                  <a:lnTo>
                    <a:pt x="2289" y="390"/>
                  </a:lnTo>
                  <a:lnTo>
                    <a:pt x="2280" y="393"/>
                  </a:lnTo>
                  <a:lnTo>
                    <a:pt x="2270" y="397"/>
                  </a:lnTo>
                  <a:lnTo>
                    <a:pt x="2260" y="399"/>
                  </a:lnTo>
                  <a:lnTo>
                    <a:pt x="2249" y="400"/>
                  </a:lnTo>
                  <a:lnTo>
                    <a:pt x="2230" y="402"/>
                  </a:lnTo>
                  <a:lnTo>
                    <a:pt x="2212" y="402"/>
                  </a:lnTo>
                  <a:lnTo>
                    <a:pt x="2195" y="400"/>
                  </a:lnTo>
                  <a:lnTo>
                    <a:pt x="2178" y="397"/>
                  </a:lnTo>
                  <a:lnTo>
                    <a:pt x="2162" y="391"/>
                  </a:lnTo>
                  <a:lnTo>
                    <a:pt x="2147" y="385"/>
                  </a:lnTo>
                  <a:lnTo>
                    <a:pt x="2132" y="376"/>
                  </a:lnTo>
                  <a:lnTo>
                    <a:pt x="2118" y="367"/>
                  </a:lnTo>
                  <a:lnTo>
                    <a:pt x="2106" y="355"/>
                  </a:lnTo>
                  <a:lnTo>
                    <a:pt x="2095" y="342"/>
                  </a:lnTo>
                  <a:lnTo>
                    <a:pt x="2084" y="329"/>
                  </a:lnTo>
                  <a:lnTo>
                    <a:pt x="2075" y="314"/>
                  </a:lnTo>
                  <a:lnTo>
                    <a:pt x="2069" y="298"/>
                  </a:lnTo>
                  <a:lnTo>
                    <a:pt x="2062" y="281"/>
                  </a:lnTo>
                  <a:lnTo>
                    <a:pt x="2058" y="263"/>
                  </a:lnTo>
                  <a:lnTo>
                    <a:pt x="2055" y="242"/>
                  </a:lnTo>
                  <a:lnTo>
                    <a:pt x="2054" y="225"/>
                  </a:lnTo>
                  <a:lnTo>
                    <a:pt x="2053" y="208"/>
                  </a:lnTo>
                  <a:lnTo>
                    <a:pt x="2054" y="191"/>
                  </a:lnTo>
                  <a:lnTo>
                    <a:pt x="2055" y="175"/>
                  </a:lnTo>
                  <a:lnTo>
                    <a:pt x="2058" y="160"/>
                  </a:lnTo>
                  <a:lnTo>
                    <a:pt x="2062" y="146"/>
                  </a:lnTo>
                  <a:lnTo>
                    <a:pt x="2068" y="133"/>
                  </a:lnTo>
                  <a:lnTo>
                    <a:pt x="2074" y="120"/>
                  </a:lnTo>
                  <a:lnTo>
                    <a:pt x="2081" y="107"/>
                  </a:lnTo>
                  <a:lnTo>
                    <a:pt x="2089" y="97"/>
                  </a:lnTo>
                  <a:lnTo>
                    <a:pt x="2099" y="86"/>
                  </a:lnTo>
                  <a:lnTo>
                    <a:pt x="2111" y="76"/>
                  </a:lnTo>
                  <a:lnTo>
                    <a:pt x="2122" y="67"/>
                  </a:lnTo>
                  <a:lnTo>
                    <a:pt x="2135" y="59"/>
                  </a:lnTo>
                  <a:lnTo>
                    <a:pt x="2149" y="51"/>
                  </a:lnTo>
                  <a:lnTo>
                    <a:pt x="2164" y="4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116" name="Freeform 12">
              <a:extLst>
                <a:ext uri="{FF2B5EF4-FFF2-40B4-BE49-F238E27FC236}">
                  <a16:creationId xmlns:a16="http://schemas.microsoft.com/office/drawing/2014/main" id="{8FCE01D0-3FF9-4BE4-B1D5-92AAF8319831}"/>
                </a:ext>
              </a:extLst>
            </p:cNvPr>
            <p:cNvSpPr>
              <a:spLocks noEditPoints="1"/>
            </p:cNvSpPr>
            <p:nvPr/>
          </p:nvSpPr>
          <p:spPr bwMode="auto">
            <a:xfrm>
              <a:off x="2133601" y="3792538"/>
              <a:ext cx="715963" cy="560388"/>
            </a:xfrm>
            <a:custGeom>
              <a:avLst/>
              <a:gdLst>
                <a:gd name="T0" fmla="*/ 951 w 6313"/>
                <a:gd name="T1" fmla="*/ 297 h 4942"/>
                <a:gd name="T2" fmla="*/ 849 w 6313"/>
                <a:gd name="T3" fmla="*/ 249 h 4942"/>
                <a:gd name="T4" fmla="*/ 945 w 6313"/>
                <a:gd name="T5" fmla="*/ 408 h 4942"/>
                <a:gd name="T6" fmla="*/ 1014 w 6313"/>
                <a:gd name="T7" fmla="*/ 582 h 4942"/>
                <a:gd name="T8" fmla="*/ 742 w 6313"/>
                <a:gd name="T9" fmla="*/ 700 h 4942"/>
                <a:gd name="T10" fmla="*/ 737 w 6313"/>
                <a:gd name="T11" fmla="*/ 540 h 4942"/>
                <a:gd name="T12" fmla="*/ 840 w 6313"/>
                <a:gd name="T13" fmla="*/ 616 h 4942"/>
                <a:gd name="T14" fmla="*/ 871 w 6313"/>
                <a:gd name="T15" fmla="*/ 516 h 4942"/>
                <a:gd name="T16" fmla="*/ 699 w 6313"/>
                <a:gd name="T17" fmla="*/ 325 h 4942"/>
                <a:gd name="T18" fmla="*/ 861 w 6313"/>
                <a:gd name="T19" fmla="*/ 139 h 4942"/>
                <a:gd name="T20" fmla="*/ 1065 w 6313"/>
                <a:gd name="T21" fmla="*/ 300 h 4942"/>
                <a:gd name="T22" fmla="*/ 2149 w 6313"/>
                <a:gd name="T23" fmla="*/ 662 h 4942"/>
                <a:gd name="T24" fmla="*/ 2300 w 6313"/>
                <a:gd name="T25" fmla="*/ 864 h 4942"/>
                <a:gd name="T26" fmla="*/ 2274 w 6313"/>
                <a:gd name="T27" fmla="*/ 952 h 4942"/>
                <a:gd name="T28" fmla="*/ 2281 w 6313"/>
                <a:gd name="T29" fmla="*/ 1179 h 4942"/>
                <a:gd name="T30" fmla="*/ 2046 w 6313"/>
                <a:gd name="T31" fmla="*/ 1104 h 4942"/>
                <a:gd name="T32" fmla="*/ 2142 w 6313"/>
                <a:gd name="T33" fmla="*/ 1090 h 4942"/>
                <a:gd name="T34" fmla="*/ 2200 w 6313"/>
                <a:gd name="T35" fmla="*/ 1028 h 4942"/>
                <a:gd name="T36" fmla="*/ 2134 w 6313"/>
                <a:gd name="T37" fmla="*/ 830 h 4942"/>
                <a:gd name="T38" fmla="*/ 2351 w 6313"/>
                <a:gd name="T39" fmla="*/ 803 h 4942"/>
                <a:gd name="T40" fmla="*/ 2742 w 6313"/>
                <a:gd name="T41" fmla="*/ 1347 h 4942"/>
                <a:gd name="T42" fmla="*/ 2860 w 6313"/>
                <a:gd name="T43" fmla="*/ 1545 h 4942"/>
                <a:gd name="T44" fmla="*/ 3824 w 6313"/>
                <a:gd name="T45" fmla="*/ 1632 h 4942"/>
                <a:gd name="T46" fmla="*/ 3642 w 6313"/>
                <a:gd name="T47" fmla="*/ 1915 h 4942"/>
                <a:gd name="T48" fmla="*/ 3407 w 6313"/>
                <a:gd name="T49" fmla="*/ 1913 h 4942"/>
                <a:gd name="T50" fmla="*/ 3532 w 6313"/>
                <a:gd name="T51" fmla="*/ 1836 h 4942"/>
                <a:gd name="T52" fmla="*/ 3698 w 6313"/>
                <a:gd name="T53" fmla="*/ 1627 h 4942"/>
                <a:gd name="T54" fmla="*/ 4228 w 6313"/>
                <a:gd name="T55" fmla="*/ 2038 h 4942"/>
                <a:gd name="T56" fmla="*/ 4172 w 6313"/>
                <a:gd name="T57" fmla="*/ 1930 h 4942"/>
                <a:gd name="T58" fmla="*/ 4165 w 6313"/>
                <a:gd name="T59" fmla="*/ 2093 h 4942"/>
                <a:gd name="T60" fmla="*/ 4159 w 6313"/>
                <a:gd name="T61" fmla="*/ 2293 h 4942"/>
                <a:gd name="T62" fmla="*/ 3868 w 6313"/>
                <a:gd name="T63" fmla="*/ 2289 h 4942"/>
                <a:gd name="T64" fmla="*/ 3932 w 6313"/>
                <a:gd name="T65" fmla="*/ 2123 h 4942"/>
                <a:gd name="T66" fmla="*/ 3977 w 6313"/>
                <a:gd name="T67" fmla="*/ 2246 h 4942"/>
                <a:gd name="T68" fmla="*/ 4060 w 6313"/>
                <a:gd name="T69" fmla="*/ 2184 h 4942"/>
                <a:gd name="T70" fmla="*/ 3994 w 6313"/>
                <a:gd name="T71" fmla="*/ 1935 h 4942"/>
                <a:gd name="T72" fmla="*/ 4214 w 6313"/>
                <a:gd name="T73" fmla="*/ 1833 h 4942"/>
                <a:gd name="T74" fmla="*/ 4337 w 6313"/>
                <a:gd name="T75" fmla="*/ 2063 h 4942"/>
                <a:gd name="T76" fmla="*/ 4366 w 6313"/>
                <a:gd name="T77" fmla="*/ 2752 h 4942"/>
                <a:gd name="T78" fmla="*/ 5243 w 6313"/>
                <a:gd name="T79" fmla="*/ 2958 h 4942"/>
                <a:gd name="T80" fmla="*/ 5113 w 6313"/>
                <a:gd name="T81" fmla="*/ 3112 h 4942"/>
                <a:gd name="T82" fmla="*/ 5077 w 6313"/>
                <a:gd name="T83" fmla="*/ 2833 h 4942"/>
                <a:gd name="T84" fmla="*/ 5099 w 6313"/>
                <a:gd name="T85" fmla="*/ 2981 h 4942"/>
                <a:gd name="T86" fmla="*/ 5035 w 6313"/>
                <a:gd name="T87" fmla="*/ 3550 h 4942"/>
                <a:gd name="T88" fmla="*/ 5435 w 6313"/>
                <a:gd name="T89" fmla="*/ 3905 h 4942"/>
                <a:gd name="T90" fmla="*/ 5495 w 6313"/>
                <a:gd name="T91" fmla="*/ 4027 h 4942"/>
                <a:gd name="T92" fmla="*/ 5496 w 6313"/>
                <a:gd name="T93" fmla="*/ 4133 h 4942"/>
                <a:gd name="T94" fmla="*/ 5310 w 6313"/>
                <a:gd name="T95" fmla="*/ 3956 h 4942"/>
                <a:gd name="T96" fmla="*/ 5437 w 6313"/>
                <a:gd name="T97" fmla="*/ 3749 h 4942"/>
                <a:gd name="T98" fmla="*/ 6101 w 6313"/>
                <a:gd name="T99" fmla="*/ 4354 h 4942"/>
                <a:gd name="T100" fmla="*/ 5894 w 6313"/>
                <a:gd name="T101" fmla="*/ 4457 h 4942"/>
                <a:gd name="T102" fmla="*/ 5997 w 6313"/>
                <a:gd name="T103" fmla="*/ 4016 h 4942"/>
                <a:gd name="T104" fmla="*/ 5971 w 6313"/>
                <a:gd name="T105" fmla="*/ 4305 h 4942"/>
                <a:gd name="T106" fmla="*/ 6197 w 6313"/>
                <a:gd name="T107" fmla="*/ 4692 h 4942"/>
                <a:gd name="T108" fmla="*/ 6147 w 6313"/>
                <a:gd name="T109" fmla="*/ 4589 h 4942"/>
                <a:gd name="T110" fmla="*/ 6096 w 6313"/>
                <a:gd name="T111" fmla="*/ 4809 h 4942"/>
                <a:gd name="T112" fmla="*/ 5965 w 6313"/>
                <a:gd name="T113" fmla="*/ 4938 h 4942"/>
                <a:gd name="T114" fmla="*/ 5736 w 6313"/>
                <a:gd name="T115" fmla="*/ 4746 h 4942"/>
                <a:gd name="T116" fmla="*/ 5857 w 6313"/>
                <a:gd name="T117" fmla="*/ 4694 h 4942"/>
                <a:gd name="T118" fmla="*/ 5880 w 6313"/>
                <a:gd name="T119" fmla="*/ 4816 h 4942"/>
                <a:gd name="T120" fmla="*/ 5969 w 6313"/>
                <a:gd name="T121" fmla="*/ 4743 h 4942"/>
                <a:gd name="T122" fmla="*/ 6033 w 6313"/>
                <a:gd name="T123" fmla="*/ 4506 h 4942"/>
                <a:gd name="T124" fmla="*/ 6283 w 6313"/>
                <a:gd name="T125" fmla="*/ 4567 h 4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13" h="4942">
                  <a:moveTo>
                    <a:pt x="87" y="0"/>
                  </a:moveTo>
                  <a:lnTo>
                    <a:pt x="267" y="27"/>
                  </a:lnTo>
                  <a:lnTo>
                    <a:pt x="293" y="385"/>
                  </a:lnTo>
                  <a:lnTo>
                    <a:pt x="435" y="54"/>
                  </a:lnTo>
                  <a:lnTo>
                    <a:pt x="611" y="81"/>
                  </a:lnTo>
                  <a:lnTo>
                    <a:pt x="523" y="641"/>
                  </a:lnTo>
                  <a:lnTo>
                    <a:pt x="408" y="623"/>
                  </a:lnTo>
                  <a:lnTo>
                    <a:pt x="482" y="154"/>
                  </a:lnTo>
                  <a:lnTo>
                    <a:pt x="293" y="605"/>
                  </a:lnTo>
                  <a:lnTo>
                    <a:pt x="204" y="591"/>
                  </a:lnTo>
                  <a:lnTo>
                    <a:pt x="173" y="106"/>
                  </a:lnTo>
                  <a:lnTo>
                    <a:pt x="99" y="574"/>
                  </a:lnTo>
                  <a:lnTo>
                    <a:pt x="0" y="559"/>
                  </a:lnTo>
                  <a:lnTo>
                    <a:pt x="87" y="0"/>
                  </a:lnTo>
                  <a:close/>
                  <a:moveTo>
                    <a:pt x="1066" y="317"/>
                  </a:moveTo>
                  <a:lnTo>
                    <a:pt x="957" y="331"/>
                  </a:lnTo>
                  <a:lnTo>
                    <a:pt x="955" y="313"/>
                  </a:lnTo>
                  <a:lnTo>
                    <a:pt x="951" y="297"/>
                  </a:lnTo>
                  <a:lnTo>
                    <a:pt x="948" y="291"/>
                  </a:lnTo>
                  <a:lnTo>
                    <a:pt x="945" y="285"/>
                  </a:lnTo>
                  <a:lnTo>
                    <a:pt x="942" y="278"/>
                  </a:lnTo>
                  <a:lnTo>
                    <a:pt x="939" y="272"/>
                  </a:lnTo>
                  <a:lnTo>
                    <a:pt x="935" y="267"/>
                  </a:lnTo>
                  <a:lnTo>
                    <a:pt x="930" y="262"/>
                  </a:lnTo>
                  <a:lnTo>
                    <a:pt x="925" y="258"/>
                  </a:lnTo>
                  <a:lnTo>
                    <a:pt x="920" y="255"/>
                  </a:lnTo>
                  <a:lnTo>
                    <a:pt x="914" y="250"/>
                  </a:lnTo>
                  <a:lnTo>
                    <a:pt x="908" y="248"/>
                  </a:lnTo>
                  <a:lnTo>
                    <a:pt x="901" y="246"/>
                  </a:lnTo>
                  <a:lnTo>
                    <a:pt x="895" y="244"/>
                  </a:lnTo>
                  <a:lnTo>
                    <a:pt x="882" y="242"/>
                  </a:lnTo>
                  <a:lnTo>
                    <a:pt x="870" y="242"/>
                  </a:lnTo>
                  <a:lnTo>
                    <a:pt x="865" y="243"/>
                  </a:lnTo>
                  <a:lnTo>
                    <a:pt x="859" y="244"/>
                  </a:lnTo>
                  <a:lnTo>
                    <a:pt x="854" y="246"/>
                  </a:lnTo>
                  <a:lnTo>
                    <a:pt x="849" y="249"/>
                  </a:lnTo>
                  <a:lnTo>
                    <a:pt x="840" y="255"/>
                  </a:lnTo>
                  <a:lnTo>
                    <a:pt x="834" y="262"/>
                  </a:lnTo>
                  <a:lnTo>
                    <a:pt x="829" y="271"/>
                  </a:lnTo>
                  <a:lnTo>
                    <a:pt x="825" y="280"/>
                  </a:lnTo>
                  <a:lnTo>
                    <a:pt x="824" y="286"/>
                  </a:lnTo>
                  <a:lnTo>
                    <a:pt x="823" y="292"/>
                  </a:lnTo>
                  <a:lnTo>
                    <a:pt x="823" y="297"/>
                  </a:lnTo>
                  <a:lnTo>
                    <a:pt x="824" y="303"/>
                  </a:lnTo>
                  <a:lnTo>
                    <a:pt x="826" y="307"/>
                  </a:lnTo>
                  <a:lnTo>
                    <a:pt x="829" y="312"/>
                  </a:lnTo>
                  <a:lnTo>
                    <a:pt x="831" y="318"/>
                  </a:lnTo>
                  <a:lnTo>
                    <a:pt x="834" y="322"/>
                  </a:lnTo>
                  <a:lnTo>
                    <a:pt x="845" y="333"/>
                  </a:lnTo>
                  <a:lnTo>
                    <a:pt x="859" y="345"/>
                  </a:lnTo>
                  <a:lnTo>
                    <a:pt x="879" y="360"/>
                  </a:lnTo>
                  <a:lnTo>
                    <a:pt x="902" y="377"/>
                  </a:lnTo>
                  <a:lnTo>
                    <a:pt x="926" y="393"/>
                  </a:lnTo>
                  <a:lnTo>
                    <a:pt x="945" y="408"/>
                  </a:lnTo>
                  <a:lnTo>
                    <a:pt x="962" y="423"/>
                  </a:lnTo>
                  <a:lnTo>
                    <a:pt x="977" y="436"/>
                  </a:lnTo>
                  <a:lnTo>
                    <a:pt x="983" y="443"/>
                  </a:lnTo>
                  <a:lnTo>
                    <a:pt x="989" y="450"/>
                  </a:lnTo>
                  <a:lnTo>
                    <a:pt x="995" y="457"/>
                  </a:lnTo>
                  <a:lnTo>
                    <a:pt x="999" y="466"/>
                  </a:lnTo>
                  <a:lnTo>
                    <a:pt x="1003" y="473"/>
                  </a:lnTo>
                  <a:lnTo>
                    <a:pt x="1007" y="482"/>
                  </a:lnTo>
                  <a:lnTo>
                    <a:pt x="1011" y="491"/>
                  </a:lnTo>
                  <a:lnTo>
                    <a:pt x="1014" y="500"/>
                  </a:lnTo>
                  <a:lnTo>
                    <a:pt x="1016" y="510"/>
                  </a:lnTo>
                  <a:lnTo>
                    <a:pt x="1018" y="519"/>
                  </a:lnTo>
                  <a:lnTo>
                    <a:pt x="1019" y="530"/>
                  </a:lnTo>
                  <a:lnTo>
                    <a:pt x="1019" y="540"/>
                  </a:lnTo>
                  <a:lnTo>
                    <a:pt x="1019" y="550"/>
                  </a:lnTo>
                  <a:lnTo>
                    <a:pt x="1018" y="561"/>
                  </a:lnTo>
                  <a:lnTo>
                    <a:pt x="1016" y="572"/>
                  </a:lnTo>
                  <a:lnTo>
                    <a:pt x="1014" y="582"/>
                  </a:lnTo>
                  <a:lnTo>
                    <a:pt x="1008" y="601"/>
                  </a:lnTo>
                  <a:lnTo>
                    <a:pt x="1002" y="618"/>
                  </a:lnTo>
                  <a:lnTo>
                    <a:pt x="993" y="634"/>
                  </a:lnTo>
                  <a:lnTo>
                    <a:pt x="984" y="649"/>
                  </a:lnTo>
                  <a:lnTo>
                    <a:pt x="973" y="663"/>
                  </a:lnTo>
                  <a:lnTo>
                    <a:pt x="960" y="675"/>
                  </a:lnTo>
                  <a:lnTo>
                    <a:pt x="946" y="686"/>
                  </a:lnTo>
                  <a:lnTo>
                    <a:pt x="931" y="696"/>
                  </a:lnTo>
                  <a:lnTo>
                    <a:pt x="914" y="704"/>
                  </a:lnTo>
                  <a:lnTo>
                    <a:pt x="897" y="711"/>
                  </a:lnTo>
                  <a:lnTo>
                    <a:pt x="879" y="715"/>
                  </a:lnTo>
                  <a:lnTo>
                    <a:pt x="860" y="718"/>
                  </a:lnTo>
                  <a:lnTo>
                    <a:pt x="840" y="719"/>
                  </a:lnTo>
                  <a:lnTo>
                    <a:pt x="820" y="718"/>
                  </a:lnTo>
                  <a:lnTo>
                    <a:pt x="799" y="715"/>
                  </a:lnTo>
                  <a:lnTo>
                    <a:pt x="777" y="711"/>
                  </a:lnTo>
                  <a:lnTo>
                    <a:pt x="759" y="707"/>
                  </a:lnTo>
                  <a:lnTo>
                    <a:pt x="742" y="700"/>
                  </a:lnTo>
                  <a:lnTo>
                    <a:pt x="726" y="694"/>
                  </a:lnTo>
                  <a:lnTo>
                    <a:pt x="711" y="685"/>
                  </a:lnTo>
                  <a:lnTo>
                    <a:pt x="698" y="677"/>
                  </a:lnTo>
                  <a:lnTo>
                    <a:pt x="685" y="667"/>
                  </a:lnTo>
                  <a:lnTo>
                    <a:pt x="673" y="656"/>
                  </a:lnTo>
                  <a:lnTo>
                    <a:pt x="664" y="645"/>
                  </a:lnTo>
                  <a:lnTo>
                    <a:pt x="654" y="632"/>
                  </a:lnTo>
                  <a:lnTo>
                    <a:pt x="646" y="618"/>
                  </a:lnTo>
                  <a:lnTo>
                    <a:pt x="639" y="603"/>
                  </a:lnTo>
                  <a:lnTo>
                    <a:pt x="634" y="587"/>
                  </a:lnTo>
                  <a:lnTo>
                    <a:pt x="629" y="571"/>
                  </a:lnTo>
                  <a:lnTo>
                    <a:pt x="625" y="552"/>
                  </a:lnTo>
                  <a:lnTo>
                    <a:pt x="623" y="534"/>
                  </a:lnTo>
                  <a:lnTo>
                    <a:pt x="622" y="514"/>
                  </a:lnTo>
                  <a:lnTo>
                    <a:pt x="734" y="510"/>
                  </a:lnTo>
                  <a:lnTo>
                    <a:pt x="735" y="520"/>
                  </a:lnTo>
                  <a:lnTo>
                    <a:pt x="735" y="530"/>
                  </a:lnTo>
                  <a:lnTo>
                    <a:pt x="737" y="540"/>
                  </a:lnTo>
                  <a:lnTo>
                    <a:pt x="739" y="549"/>
                  </a:lnTo>
                  <a:lnTo>
                    <a:pt x="742" y="558"/>
                  </a:lnTo>
                  <a:lnTo>
                    <a:pt x="744" y="565"/>
                  </a:lnTo>
                  <a:lnTo>
                    <a:pt x="748" y="573"/>
                  </a:lnTo>
                  <a:lnTo>
                    <a:pt x="751" y="579"/>
                  </a:lnTo>
                  <a:lnTo>
                    <a:pt x="757" y="586"/>
                  </a:lnTo>
                  <a:lnTo>
                    <a:pt x="761" y="591"/>
                  </a:lnTo>
                  <a:lnTo>
                    <a:pt x="767" y="596"/>
                  </a:lnTo>
                  <a:lnTo>
                    <a:pt x="774" y="601"/>
                  </a:lnTo>
                  <a:lnTo>
                    <a:pt x="780" y="605"/>
                  </a:lnTo>
                  <a:lnTo>
                    <a:pt x="788" y="608"/>
                  </a:lnTo>
                  <a:lnTo>
                    <a:pt x="795" y="611"/>
                  </a:lnTo>
                  <a:lnTo>
                    <a:pt x="804" y="613"/>
                  </a:lnTo>
                  <a:lnTo>
                    <a:pt x="811" y="616"/>
                  </a:lnTo>
                  <a:lnTo>
                    <a:pt x="819" y="617"/>
                  </a:lnTo>
                  <a:lnTo>
                    <a:pt x="826" y="617"/>
                  </a:lnTo>
                  <a:lnTo>
                    <a:pt x="834" y="617"/>
                  </a:lnTo>
                  <a:lnTo>
                    <a:pt x="840" y="616"/>
                  </a:lnTo>
                  <a:lnTo>
                    <a:pt x="847" y="615"/>
                  </a:lnTo>
                  <a:lnTo>
                    <a:pt x="853" y="612"/>
                  </a:lnTo>
                  <a:lnTo>
                    <a:pt x="860" y="610"/>
                  </a:lnTo>
                  <a:lnTo>
                    <a:pt x="865" y="607"/>
                  </a:lnTo>
                  <a:lnTo>
                    <a:pt x="870" y="603"/>
                  </a:lnTo>
                  <a:lnTo>
                    <a:pt x="875" y="598"/>
                  </a:lnTo>
                  <a:lnTo>
                    <a:pt x="879" y="594"/>
                  </a:lnTo>
                  <a:lnTo>
                    <a:pt x="882" y="590"/>
                  </a:lnTo>
                  <a:lnTo>
                    <a:pt x="885" y="583"/>
                  </a:lnTo>
                  <a:lnTo>
                    <a:pt x="887" y="578"/>
                  </a:lnTo>
                  <a:lnTo>
                    <a:pt x="890" y="572"/>
                  </a:lnTo>
                  <a:lnTo>
                    <a:pt x="891" y="561"/>
                  </a:lnTo>
                  <a:lnTo>
                    <a:pt x="891" y="551"/>
                  </a:lnTo>
                  <a:lnTo>
                    <a:pt x="888" y="542"/>
                  </a:lnTo>
                  <a:lnTo>
                    <a:pt x="884" y="532"/>
                  </a:lnTo>
                  <a:lnTo>
                    <a:pt x="881" y="527"/>
                  </a:lnTo>
                  <a:lnTo>
                    <a:pt x="877" y="521"/>
                  </a:lnTo>
                  <a:lnTo>
                    <a:pt x="871" y="516"/>
                  </a:lnTo>
                  <a:lnTo>
                    <a:pt x="865" y="511"/>
                  </a:lnTo>
                  <a:lnTo>
                    <a:pt x="849" y="498"/>
                  </a:lnTo>
                  <a:lnTo>
                    <a:pt x="829" y="484"/>
                  </a:lnTo>
                  <a:lnTo>
                    <a:pt x="802" y="466"/>
                  </a:lnTo>
                  <a:lnTo>
                    <a:pt x="778" y="448"/>
                  </a:lnTo>
                  <a:lnTo>
                    <a:pt x="759" y="433"/>
                  </a:lnTo>
                  <a:lnTo>
                    <a:pt x="744" y="420"/>
                  </a:lnTo>
                  <a:lnTo>
                    <a:pt x="737" y="413"/>
                  </a:lnTo>
                  <a:lnTo>
                    <a:pt x="731" y="406"/>
                  </a:lnTo>
                  <a:lnTo>
                    <a:pt x="726" y="398"/>
                  </a:lnTo>
                  <a:lnTo>
                    <a:pt x="720" y="391"/>
                  </a:lnTo>
                  <a:lnTo>
                    <a:pt x="716" y="382"/>
                  </a:lnTo>
                  <a:lnTo>
                    <a:pt x="712" y="373"/>
                  </a:lnTo>
                  <a:lnTo>
                    <a:pt x="707" y="365"/>
                  </a:lnTo>
                  <a:lnTo>
                    <a:pt x="704" y="355"/>
                  </a:lnTo>
                  <a:lnTo>
                    <a:pt x="702" y="346"/>
                  </a:lnTo>
                  <a:lnTo>
                    <a:pt x="700" y="335"/>
                  </a:lnTo>
                  <a:lnTo>
                    <a:pt x="699" y="325"/>
                  </a:lnTo>
                  <a:lnTo>
                    <a:pt x="698" y="315"/>
                  </a:lnTo>
                  <a:lnTo>
                    <a:pt x="698" y="305"/>
                  </a:lnTo>
                  <a:lnTo>
                    <a:pt x="699" y="294"/>
                  </a:lnTo>
                  <a:lnTo>
                    <a:pt x="701" y="283"/>
                  </a:lnTo>
                  <a:lnTo>
                    <a:pt x="703" y="273"/>
                  </a:lnTo>
                  <a:lnTo>
                    <a:pt x="707" y="255"/>
                  </a:lnTo>
                  <a:lnTo>
                    <a:pt x="714" y="237"/>
                  </a:lnTo>
                  <a:lnTo>
                    <a:pt x="722" y="222"/>
                  </a:lnTo>
                  <a:lnTo>
                    <a:pt x="731" y="207"/>
                  </a:lnTo>
                  <a:lnTo>
                    <a:pt x="741" y="195"/>
                  </a:lnTo>
                  <a:lnTo>
                    <a:pt x="752" y="183"/>
                  </a:lnTo>
                  <a:lnTo>
                    <a:pt x="765" y="172"/>
                  </a:lnTo>
                  <a:lnTo>
                    <a:pt x="779" y="162"/>
                  </a:lnTo>
                  <a:lnTo>
                    <a:pt x="794" y="154"/>
                  </a:lnTo>
                  <a:lnTo>
                    <a:pt x="810" y="147"/>
                  </a:lnTo>
                  <a:lnTo>
                    <a:pt x="826" y="143"/>
                  </a:lnTo>
                  <a:lnTo>
                    <a:pt x="844" y="140"/>
                  </a:lnTo>
                  <a:lnTo>
                    <a:pt x="861" y="139"/>
                  </a:lnTo>
                  <a:lnTo>
                    <a:pt x="879" y="139"/>
                  </a:lnTo>
                  <a:lnTo>
                    <a:pt x="898" y="141"/>
                  </a:lnTo>
                  <a:lnTo>
                    <a:pt x="917" y="145"/>
                  </a:lnTo>
                  <a:lnTo>
                    <a:pt x="935" y="150"/>
                  </a:lnTo>
                  <a:lnTo>
                    <a:pt x="951" y="155"/>
                  </a:lnTo>
                  <a:lnTo>
                    <a:pt x="967" y="161"/>
                  </a:lnTo>
                  <a:lnTo>
                    <a:pt x="981" y="169"/>
                  </a:lnTo>
                  <a:lnTo>
                    <a:pt x="993" y="176"/>
                  </a:lnTo>
                  <a:lnTo>
                    <a:pt x="1005" y="185"/>
                  </a:lnTo>
                  <a:lnTo>
                    <a:pt x="1017" y="195"/>
                  </a:lnTo>
                  <a:lnTo>
                    <a:pt x="1027" y="205"/>
                  </a:lnTo>
                  <a:lnTo>
                    <a:pt x="1035" y="216"/>
                  </a:lnTo>
                  <a:lnTo>
                    <a:pt x="1043" y="228"/>
                  </a:lnTo>
                  <a:lnTo>
                    <a:pt x="1049" y="241"/>
                  </a:lnTo>
                  <a:lnTo>
                    <a:pt x="1054" y="255"/>
                  </a:lnTo>
                  <a:lnTo>
                    <a:pt x="1059" y="268"/>
                  </a:lnTo>
                  <a:lnTo>
                    <a:pt x="1063" y="283"/>
                  </a:lnTo>
                  <a:lnTo>
                    <a:pt x="1065" y="300"/>
                  </a:lnTo>
                  <a:lnTo>
                    <a:pt x="1066" y="317"/>
                  </a:lnTo>
                  <a:close/>
                  <a:moveTo>
                    <a:pt x="1223" y="227"/>
                  </a:moveTo>
                  <a:lnTo>
                    <a:pt x="1396" y="283"/>
                  </a:lnTo>
                  <a:lnTo>
                    <a:pt x="1365" y="641"/>
                  </a:lnTo>
                  <a:lnTo>
                    <a:pt x="1559" y="335"/>
                  </a:lnTo>
                  <a:lnTo>
                    <a:pt x="1727" y="390"/>
                  </a:lnTo>
                  <a:lnTo>
                    <a:pt x="1554" y="928"/>
                  </a:lnTo>
                  <a:lnTo>
                    <a:pt x="1442" y="893"/>
                  </a:lnTo>
                  <a:lnTo>
                    <a:pt x="1588" y="442"/>
                  </a:lnTo>
                  <a:lnTo>
                    <a:pt x="1332" y="858"/>
                  </a:lnTo>
                  <a:lnTo>
                    <a:pt x="1246" y="830"/>
                  </a:lnTo>
                  <a:lnTo>
                    <a:pt x="1290" y="346"/>
                  </a:lnTo>
                  <a:lnTo>
                    <a:pt x="1146" y="798"/>
                  </a:lnTo>
                  <a:lnTo>
                    <a:pt x="1049" y="767"/>
                  </a:lnTo>
                  <a:lnTo>
                    <a:pt x="1223" y="227"/>
                  </a:lnTo>
                  <a:close/>
                  <a:moveTo>
                    <a:pt x="1868" y="441"/>
                  </a:moveTo>
                  <a:lnTo>
                    <a:pt x="2187" y="572"/>
                  </a:lnTo>
                  <a:lnTo>
                    <a:pt x="2149" y="662"/>
                  </a:lnTo>
                  <a:lnTo>
                    <a:pt x="1946" y="578"/>
                  </a:lnTo>
                  <a:lnTo>
                    <a:pt x="1896" y="700"/>
                  </a:lnTo>
                  <a:lnTo>
                    <a:pt x="2054" y="764"/>
                  </a:lnTo>
                  <a:lnTo>
                    <a:pt x="2017" y="854"/>
                  </a:lnTo>
                  <a:lnTo>
                    <a:pt x="1860" y="789"/>
                  </a:lnTo>
                  <a:lnTo>
                    <a:pt x="1806" y="919"/>
                  </a:lnTo>
                  <a:lnTo>
                    <a:pt x="2010" y="1002"/>
                  </a:lnTo>
                  <a:lnTo>
                    <a:pt x="1971" y="1096"/>
                  </a:lnTo>
                  <a:lnTo>
                    <a:pt x="1653" y="966"/>
                  </a:lnTo>
                  <a:lnTo>
                    <a:pt x="1868" y="441"/>
                  </a:lnTo>
                  <a:close/>
                  <a:moveTo>
                    <a:pt x="2401" y="941"/>
                  </a:moveTo>
                  <a:lnTo>
                    <a:pt x="2315" y="929"/>
                  </a:lnTo>
                  <a:lnTo>
                    <a:pt x="2316" y="916"/>
                  </a:lnTo>
                  <a:lnTo>
                    <a:pt x="2316" y="903"/>
                  </a:lnTo>
                  <a:lnTo>
                    <a:pt x="2314" y="891"/>
                  </a:lnTo>
                  <a:lnTo>
                    <a:pt x="2311" y="881"/>
                  </a:lnTo>
                  <a:lnTo>
                    <a:pt x="2306" y="872"/>
                  </a:lnTo>
                  <a:lnTo>
                    <a:pt x="2300" y="864"/>
                  </a:lnTo>
                  <a:lnTo>
                    <a:pt x="2293" y="858"/>
                  </a:lnTo>
                  <a:lnTo>
                    <a:pt x="2283" y="852"/>
                  </a:lnTo>
                  <a:lnTo>
                    <a:pt x="2274" y="849"/>
                  </a:lnTo>
                  <a:lnTo>
                    <a:pt x="2268" y="848"/>
                  </a:lnTo>
                  <a:lnTo>
                    <a:pt x="2260" y="848"/>
                  </a:lnTo>
                  <a:lnTo>
                    <a:pt x="2254" y="849"/>
                  </a:lnTo>
                  <a:lnTo>
                    <a:pt x="2249" y="852"/>
                  </a:lnTo>
                  <a:lnTo>
                    <a:pt x="2243" y="857"/>
                  </a:lnTo>
                  <a:lnTo>
                    <a:pt x="2239" y="863"/>
                  </a:lnTo>
                  <a:lnTo>
                    <a:pt x="2235" y="871"/>
                  </a:lnTo>
                  <a:lnTo>
                    <a:pt x="2232" y="880"/>
                  </a:lnTo>
                  <a:lnTo>
                    <a:pt x="2230" y="889"/>
                  </a:lnTo>
                  <a:lnTo>
                    <a:pt x="2232" y="897"/>
                  </a:lnTo>
                  <a:lnTo>
                    <a:pt x="2234" y="905"/>
                  </a:lnTo>
                  <a:lnTo>
                    <a:pt x="2240" y="913"/>
                  </a:lnTo>
                  <a:lnTo>
                    <a:pt x="2249" y="924"/>
                  </a:lnTo>
                  <a:lnTo>
                    <a:pt x="2259" y="937"/>
                  </a:lnTo>
                  <a:lnTo>
                    <a:pt x="2274" y="952"/>
                  </a:lnTo>
                  <a:lnTo>
                    <a:pt x="2292" y="968"/>
                  </a:lnTo>
                  <a:lnTo>
                    <a:pt x="2306" y="983"/>
                  </a:lnTo>
                  <a:lnTo>
                    <a:pt x="2317" y="997"/>
                  </a:lnTo>
                  <a:lnTo>
                    <a:pt x="2327" y="1008"/>
                  </a:lnTo>
                  <a:lnTo>
                    <a:pt x="2333" y="1019"/>
                  </a:lnTo>
                  <a:lnTo>
                    <a:pt x="2339" y="1031"/>
                  </a:lnTo>
                  <a:lnTo>
                    <a:pt x="2343" y="1044"/>
                  </a:lnTo>
                  <a:lnTo>
                    <a:pt x="2345" y="1059"/>
                  </a:lnTo>
                  <a:lnTo>
                    <a:pt x="2345" y="1074"/>
                  </a:lnTo>
                  <a:lnTo>
                    <a:pt x="2344" y="1089"/>
                  </a:lnTo>
                  <a:lnTo>
                    <a:pt x="2340" y="1104"/>
                  </a:lnTo>
                  <a:lnTo>
                    <a:pt x="2334" y="1119"/>
                  </a:lnTo>
                  <a:lnTo>
                    <a:pt x="2328" y="1132"/>
                  </a:lnTo>
                  <a:lnTo>
                    <a:pt x="2320" y="1144"/>
                  </a:lnTo>
                  <a:lnTo>
                    <a:pt x="2312" y="1154"/>
                  </a:lnTo>
                  <a:lnTo>
                    <a:pt x="2302" y="1163"/>
                  </a:lnTo>
                  <a:lnTo>
                    <a:pt x="2293" y="1172"/>
                  </a:lnTo>
                  <a:lnTo>
                    <a:pt x="2281" y="1179"/>
                  </a:lnTo>
                  <a:lnTo>
                    <a:pt x="2269" y="1185"/>
                  </a:lnTo>
                  <a:lnTo>
                    <a:pt x="2256" y="1191"/>
                  </a:lnTo>
                  <a:lnTo>
                    <a:pt x="2242" y="1194"/>
                  </a:lnTo>
                  <a:lnTo>
                    <a:pt x="2227" y="1196"/>
                  </a:lnTo>
                  <a:lnTo>
                    <a:pt x="2213" y="1197"/>
                  </a:lnTo>
                  <a:lnTo>
                    <a:pt x="2197" y="1196"/>
                  </a:lnTo>
                  <a:lnTo>
                    <a:pt x="2182" y="1194"/>
                  </a:lnTo>
                  <a:lnTo>
                    <a:pt x="2166" y="1190"/>
                  </a:lnTo>
                  <a:lnTo>
                    <a:pt x="2150" y="1184"/>
                  </a:lnTo>
                  <a:lnTo>
                    <a:pt x="2133" y="1178"/>
                  </a:lnTo>
                  <a:lnTo>
                    <a:pt x="2117" y="1171"/>
                  </a:lnTo>
                  <a:lnTo>
                    <a:pt x="2103" y="1162"/>
                  </a:lnTo>
                  <a:lnTo>
                    <a:pt x="2090" y="1153"/>
                  </a:lnTo>
                  <a:lnTo>
                    <a:pt x="2078" y="1145"/>
                  </a:lnTo>
                  <a:lnTo>
                    <a:pt x="2069" y="1135"/>
                  </a:lnTo>
                  <a:lnTo>
                    <a:pt x="2060" y="1126"/>
                  </a:lnTo>
                  <a:lnTo>
                    <a:pt x="2052" y="1115"/>
                  </a:lnTo>
                  <a:lnTo>
                    <a:pt x="2046" y="1104"/>
                  </a:lnTo>
                  <a:lnTo>
                    <a:pt x="2041" y="1092"/>
                  </a:lnTo>
                  <a:lnTo>
                    <a:pt x="2037" y="1081"/>
                  </a:lnTo>
                  <a:lnTo>
                    <a:pt x="2034" y="1068"/>
                  </a:lnTo>
                  <a:lnTo>
                    <a:pt x="2033" y="1055"/>
                  </a:lnTo>
                  <a:lnTo>
                    <a:pt x="2033" y="1042"/>
                  </a:lnTo>
                  <a:lnTo>
                    <a:pt x="2036" y="1028"/>
                  </a:lnTo>
                  <a:lnTo>
                    <a:pt x="2038" y="1014"/>
                  </a:lnTo>
                  <a:lnTo>
                    <a:pt x="2042" y="999"/>
                  </a:lnTo>
                  <a:lnTo>
                    <a:pt x="2132" y="1024"/>
                  </a:lnTo>
                  <a:lnTo>
                    <a:pt x="2130" y="1039"/>
                  </a:lnTo>
                  <a:lnTo>
                    <a:pt x="2129" y="1052"/>
                  </a:lnTo>
                  <a:lnTo>
                    <a:pt x="2129" y="1058"/>
                  </a:lnTo>
                  <a:lnTo>
                    <a:pt x="2130" y="1064"/>
                  </a:lnTo>
                  <a:lnTo>
                    <a:pt x="2131" y="1070"/>
                  </a:lnTo>
                  <a:lnTo>
                    <a:pt x="2133" y="1076"/>
                  </a:lnTo>
                  <a:lnTo>
                    <a:pt x="2135" y="1081"/>
                  </a:lnTo>
                  <a:lnTo>
                    <a:pt x="2138" y="1086"/>
                  </a:lnTo>
                  <a:lnTo>
                    <a:pt x="2142" y="1090"/>
                  </a:lnTo>
                  <a:lnTo>
                    <a:pt x="2146" y="1094"/>
                  </a:lnTo>
                  <a:lnTo>
                    <a:pt x="2155" y="1102"/>
                  </a:lnTo>
                  <a:lnTo>
                    <a:pt x="2166" y="1108"/>
                  </a:lnTo>
                  <a:lnTo>
                    <a:pt x="2177" y="1113"/>
                  </a:lnTo>
                  <a:lnTo>
                    <a:pt x="2187" y="1115"/>
                  </a:lnTo>
                  <a:lnTo>
                    <a:pt x="2195" y="1115"/>
                  </a:lnTo>
                  <a:lnTo>
                    <a:pt x="2203" y="1114"/>
                  </a:lnTo>
                  <a:lnTo>
                    <a:pt x="2209" y="1112"/>
                  </a:lnTo>
                  <a:lnTo>
                    <a:pt x="2215" y="1106"/>
                  </a:lnTo>
                  <a:lnTo>
                    <a:pt x="2221" y="1100"/>
                  </a:lnTo>
                  <a:lnTo>
                    <a:pt x="2225" y="1092"/>
                  </a:lnTo>
                  <a:lnTo>
                    <a:pt x="2228" y="1083"/>
                  </a:lnTo>
                  <a:lnTo>
                    <a:pt x="2229" y="1074"/>
                  </a:lnTo>
                  <a:lnTo>
                    <a:pt x="2228" y="1066"/>
                  </a:lnTo>
                  <a:lnTo>
                    <a:pt x="2226" y="1058"/>
                  </a:lnTo>
                  <a:lnTo>
                    <a:pt x="2220" y="1049"/>
                  </a:lnTo>
                  <a:lnTo>
                    <a:pt x="2212" y="1040"/>
                  </a:lnTo>
                  <a:lnTo>
                    <a:pt x="2200" y="1028"/>
                  </a:lnTo>
                  <a:lnTo>
                    <a:pt x="2187" y="1015"/>
                  </a:lnTo>
                  <a:lnTo>
                    <a:pt x="2174" y="1002"/>
                  </a:lnTo>
                  <a:lnTo>
                    <a:pt x="2162" y="991"/>
                  </a:lnTo>
                  <a:lnTo>
                    <a:pt x="2151" y="978"/>
                  </a:lnTo>
                  <a:lnTo>
                    <a:pt x="2143" y="967"/>
                  </a:lnTo>
                  <a:lnTo>
                    <a:pt x="2134" y="955"/>
                  </a:lnTo>
                  <a:lnTo>
                    <a:pt x="2129" y="944"/>
                  </a:lnTo>
                  <a:lnTo>
                    <a:pt x="2123" y="934"/>
                  </a:lnTo>
                  <a:lnTo>
                    <a:pt x="2120" y="923"/>
                  </a:lnTo>
                  <a:lnTo>
                    <a:pt x="2118" y="912"/>
                  </a:lnTo>
                  <a:lnTo>
                    <a:pt x="2116" y="903"/>
                  </a:lnTo>
                  <a:lnTo>
                    <a:pt x="2116" y="893"/>
                  </a:lnTo>
                  <a:lnTo>
                    <a:pt x="2116" y="882"/>
                  </a:lnTo>
                  <a:lnTo>
                    <a:pt x="2118" y="873"/>
                  </a:lnTo>
                  <a:lnTo>
                    <a:pt x="2120" y="863"/>
                  </a:lnTo>
                  <a:lnTo>
                    <a:pt x="2123" y="852"/>
                  </a:lnTo>
                  <a:lnTo>
                    <a:pt x="2127" y="843"/>
                  </a:lnTo>
                  <a:lnTo>
                    <a:pt x="2134" y="830"/>
                  </a:lnTo>
                  <a:lnTo>
                    <a:pt x="2142" y="818"/>
                  </a:lnTo>
                  <a:lnTo>
                    <a:pt x="2150" y="807"/>
                  </a:lnTo>
                  <a:lnTo>
                    <a:pt x="2159" y="798"/>
                  </a:lnTo>
                  <a:lnTo>
                    <a:pt x="2169" y="789"/>
                  </a:lnTo>
                  <a:lnTo>
                    <a:pt x="2180" y="783"/>
                  </a:lnTo>
                  <a:lnTo>
                    <a:pt x="2193" y="776"/>
                  </a:lnTo>
                  <a:lnTo>
                    <a:pt x="2206" y="772"/>
                  </a:lnTo>
                  <a:lnTo>
                    <a:pt x="2219" y="769"/>
                  </a:lnTo>
                  <a:lnTo>
                    <a:pt x="2233" y="767"/>
                  </a:lnTo>
                  <a:lnTo>
                    <a:pt x="2247" y="767"/>
                  </a:lnTo>
                  <a:lnTo>
                    <a:pt x="2260" y="768"/>
                  </a:lnTo>
                  <a:lnTo>
                    <a:pt x="2274" y="769"/>
                  </a:lnTo>
                  <a:lnTo>
                    <a:pt x="2288" y="773"/>
                  </a:lnTo>
                  <a:lnTo>
                    <a:pt x="2303" y="777"/>
                  </a:lnTo>
                  <a:lnTo>
                    <a:pt x="2317" y="783"/>
                  </a:lnTo>
                  <a:lnTo>
                    <a:pt x="2330" y="789"/>
                  </a:lnTo>
                  <a:lnTo>
                    <a:pt x="2341" y="796"/>
                  </a:lnTo>
                  <a:lnTo>
                    <a:pt x="2351" y="803"/>
                  </a:lnTo>
                  <a:lnTo>
                    <a:pt x="2361" y="811"/>
                  </a:lnTo>
                  <a:lnTo>
                    <a:pt x="2370" y="818"/>
                  </a:lnTo>
                  <a:lnTo>
                    <a:pt x="2377" y="827"/>
                  </a:lnTo>
                  <a:lnTo>
                    <a:pt x="2384" y="836"/>
                  </a:lnTo>
                  <a:lnTo>
                    <a:pt x="2389" y="846"/>
                  </a:lnTo>
                  <a:lnTo>
                    <a:pt x="2394" y="856"/>
                  </a:lnTo>
                  <a:lnTo>
                    <a:pt x="2398" y="866"/>
                  </a:lnTo>
                  <a:lnTo>
                    <a:pt x="2401" y="878"/>
                  </a:lnTo>
                  <a:lnTo>
                    <a:pt x="2403" y="890"/>
                  </a:lnTo>
                  <a:lnTo>
                    <a:pt x="2404" y="902"/>
                  </a:lnTo>
                  <a:lnTo>
                    <a:pt x="2404" y="914"/>
                  </a:lnTo>
                  <a:lnTo>
                    <a:pt x="2403" y="927"/>
                  </a:lnTo>
                  <a:lnTo>
                    <a:pt x="2401" y="941"/>
                  </a:lnTo>
                  <a:close/>
                  <a:moveTo>
                    <a:pt x="2844" y="890"/>
                  </a:moveTo>
                  <a:lnTo>
                    <a:pt x="2953" y="951"/>
                  </a:lnTo>
                  <a:lnTo>
                    <a:pt x="2822" y="1525"/>
                  </a:lnTo>
                  <a:lnTo>
                    <a:pt x="2710" y="1463"/>
                  </a:lnTo>
                  <a:lnTo>
                    <a:pt x="2742" y="1347"/>
                  </a:lnTo>
                  <a:lnTo>
                    <a:pt x="2603" y="1270"/>
                  </a:lnTo>
                  <a:lnTo>
                    <a:pt x="2522" y="1359"/>
                  </a:lnTo>
                  <a:lnTo>
                    <a:pt x="2422" y="1304"/>
                  </a:lnTo>
                  <a:lnTo>
                    <a:pt x="2844" y="890"/>
                  </a:lnTo>
                  <a:close/>
                  <a:moveTo>
                    <a:pt x="2768" y="1251"/>
                  </a:moveTo>
                  <a:lnTo>
                    <a:pt x="2830" y="1021"/>
                  </a:lnTo>
                  <a:lnTo>
                    <a:pt x="2671" y="1197"/>
                  </a:lnTo>
                  <a:lnTo>
                    <a:pt x="2768" y="1251"/>
                  </a:lnTo>
                  <a:close/>
                  <a:moveTo>
                    <a:pt x="3171" y="1072"/>
                  </a:moveTo>
                  <a:lnTo>
                    <a:pt x="3285" y="1147"/>
                  </a:lnTo>
                  <a:lnTo>
                    <a:pt x="3215" y="1521"/>
                  </a:lnTo>
                  <a:lnTo>
                    <a:pt x="3407" y="1227"/>
                  </a:lnTo>
                  <a:lnTo>
                    <a:pt x="3488" y="1280"/>
                  </a:lnTo>
                  <a:lnTo>
                    <a:pt x="3177" y="1753"/>
                  </a:lnTo>
                  <a:lnTo>
                    <a:pt x="3085" y="1692"/>
                  </a:lnTo>
                  <a:lnTo>
                    <a:pt x="3165" y="1255"/>
                  </a:lnTo>
                  <a:lnTo>
                    <a:pt x="2941" y="1598"/>
                  </a:lnTo>
                  <a:lnTo>
                    <a:pt x="2860" y="1545"/>
                  </a:lnTo>
                  <a:lnTo>
                    <a:pt x="3171" y="1072"/>
                  </a:lnTo>
                  <a:close/>
                  <a:moveTo>
                    <a:pt x="3590" y="1349"/>
                  </a:moveTo>
                  <a:lnTo>
                    <a:pt x="3699" y="1427"/>
                  </a:lnTo>
                  <a:lnTo>
                    <a:pt x="3716" y="1439"/>
                  </a:lnTo>
                  <a:lnTo>
                    <a:pt x="3732" y="1452"/>
                  </a:lnTo>
                  <a:lnTo>
                    <a:pt x="3747" y="1465"/>
                  </a:lnTo>
                  <a:lnTo>
                    <a:pt x="3760" y="1477"/>
                  </a:lnTo>
                  <a:lnTo>
                    <a:pt x="3772" y="1490"/>
                  </a:lnTo>
                  <a:lnTo>
                    <a:pt x="3783" y="1503"/>
                  </a:lnTo>
                  <a:lnTo>
                    <a:pt x="3793" y="1515"/>
                  </a:lnTo>
                  <a:lnTo>
                    <a:pt x="3801" y="1528"/>
                  </a:lnTo>
                  <a:lnTo>
                    <a:pt x="3808" y="1541"/>
                  </a:lnTo>
                  <a:lnTo>
                    <a:pt x="3813" y="1555"/>
                  </a:lnTo>
                  <a:lnTo>
                    <a:pt x="3819" y="1569"/>
                  </a:lnTo>
                  <a:lnTo>
                    <a:pt x="3822" y="1584"/>
                  </a:lnTo>
                  <a:lnTo>
                    <a:pt x="3823" y="1599"/>
                  </a:lnTo>
                  <a:lnTo>
                    <a:pt x="3824" y="1615"/>
                  </a:lnTo>
                  <a:lnTo>
                    <a:pt x="3824" y="1632"/>
                  </a:lnTo>
                  <a:lnTo>
                    <a:pt x="3822" y="1649"/>
                  </a:lnTo>
                  <a:lnTo>
                    <a:pt x="3819" y="1666"/>
                  </a:lnTo>
                  <a:lnTo>
                    <a:pt x="3813" y="1686"/>
                  </a:lnTo>
                  <a:lnTo>
                    <a:pt x="3807" y="1704"/>
                  </a:lnTo>
                  <a:lnTo>
                    <a:pt x="3799" y="1724"/>
                  </a:lnTo>
                  <a:lnTo>
                    <a:pt x="3789" y="1744"/>
                  </a:lnTo>
                  <a:lnTo>
                    <a:pt x="3778" y="1764"/>
                  </a:lnTo>
                  <a:lnTo>
                    <a:pt x="3764" y="1785"/>
                  </a:lnTo>
                  <a:lnTo>
                    <a:pt x="3750" y="1807"/>
                  </a:lnTo>
                  <a:lnTo>
                    <a:pt x="3738" y="1822"/>
                  </a:lnTo>
                  <a:lnTo>
                    <a:pt x="3728" y="1837"/>
                  </a:lnTo>
                  <a:lnTo>
                    <a:pt x="3716" y="1850"/>
                  </a:lnTo>
                  <a:lnTo>
                    <a:pt x="3704" y="1863"/>
                  </a:lnTo>
                  <a:lnTo>
                    <a:pt x="3692" y="1875"/>
                  </a:lnTo>
                  <a:lnTo>
                    <a:pt x="3680" y="1886"/>
                  </a:lnTo>
                  <a:lnTo>
                    <a:pt x="3668" y="1897"/>
                  </a:lnTo>
                  <a:lnTo>
                    <a:pt x="3655" y="1905"/>
                  </a:lnTo>
                  <a:lnTo>
                    <a:pt x="3642" y="1915"/>
                  </a:lnTo>
                  <a:lnTo>
                    <a:pt x="3630" y="1923"/>
                  </a:lnTo>
                  <a:lnTo>
                    <a:pt x="3617" y="1930"/>
                  </a:lnTo>
                  <a:lnTo>
                    <a:pt x="3606" y="1935"/>
                  </a:lnTo>
                  <a:lnTo>
                    <a:pt x="3594" y="1941"/>
                  </a:lnTo>
                  <a:lnTo>
                    <a:pt x="3582" y="1945"/>
                  </a:lnTo>
                  <a:lnTo>
                    <a:pt x="3570" y="1949"/>
                  </a:lnTo>
                  <a:lnTo>
                    <a:pt x="3558" y="1951"/>
                  </a:lnTo>
                  <a:lnTo>
                    <a:pt x="3547" y="1954"/>
                  </a:lnTo>
                  <a:lnTo>
                    <a:pt x="3536" y="1955"/>
                  </a:lnTo>
                  <a:lnTo>
                    <a:pt x="3525" y="1955"/>
                  </a:lnTo>
                  <a:lnTo>
                    <a:pt x="3515" y="1955"/>
                  </a:lnTo>
                  <a:lnTo>
                    <a:pt x="3504" y="1954"/>
                  </a:lnTo>
                  <a:lnTo>
                    <a:pt x="3493" y="1953"/>
                  </a:lnTo>
                  <a:lnTo>
                    <a:pt x="3482" y="1949"/>
                  </a:lnTo>
                  <a:lnTo>
                    <a:pt x="3473" y="1946"/>
                  </a:lnTo>
                  <a:lnTo>
                    <a:pt x="3452" y="1939"/>
                  </a:lnTo>
                  <a:lnTo>
                    <a:pt x="3430" y="1927"/>
                  </a:lnTo>
                  <a:lnTo>
                    <a:pt x="3407" y="1913"/>
                  </a:lnTo>
                  <a:lnTo>
                    <a:pt x="3383" y="1897"/>
                  </a:lnTo>
                  <a:lnTo>
                    <a:pt x="3262" y="1811"/>
                  </a:lnTo>
                  <a:lnTo>
                    <a:pt x="3590" y="1349"/>
                  </a:lnTo>
                  <a:close/>
                  <a:moveTo>
                    <a:pt x="3635" y="1500"/>
                  </a:moveTo>
                  <a:lnTo>
                    <a:pt x="3419" y="1804"/>
                  </a:lnTo>
                  <a:lnTo>
                    <a:pt x="3436" y="1816"/>
                  </a:lnTo>
                  <a:lnTo>
                    <a:pt x="3445" y="1822"/>
                  </a:lnTo>
                  <a:lnTo>
                    <a:pt x="3454" y="1827"/>
                  </a:lnTo>
                  <a:lnTo>
                    <a:pt x="3462" y="1831"/>
                  </a:lnTo>
                  <a:lnTo>
                    <a:pt x="3470" y="1835"/>
                  </a:lnTo>
                  <a:lnTo>
                    <a:pt x="3478" y="1838"/>
                  </a:lnTo>
                  <a:lnTo>
                    <a:pt x="3486" y="1840"/>
                  </a:lnTo>
                  <a:lnTo>
                    <a:pt x="3493" y="1841"/>
                  </a:lnTo>
                  <a:lnTo>
                    <a:pt x="3501" y="1841"/>
                  </a:lnTo>
                  <a:lnTo>
                    <a:pt x="3508" y="1841"/>
                  </a:lnTo>
                  <a:lnTo>
                    <a:pt x="3516" y="1840"/>
                  </a:lnTo>
                  <a:lnTo>
                    <a:pt x="3523" y="1838"/>
                  </a:lnTo>
                  <a:lnTo>
                    <a:pt x="3532" y="1836"/>
                  </a:lnTo>
                  <a:lnTo>
                    <a:pt x="3539" y="1831"/>
                  </a:lnTo>
                  <a:lnTo>
                    <a:pt x="3548" y="1827"/>
                  </a:lnTo>
                  <a:lnTo>
                    <a:pt x="3556" y="1822"/>
                  </a:lnTo>
                  <a:lnTo>
                    <a:pt x="3566" y="1816"/>
                  </a:lnTo>
                  <a:lnTo>
                    <a:pt x="3575" y="1809"/>
                  </a:lnTo>
                  <a:lnTo>
                    <a:pt x="3584" y="1801"/>
                  </a:lnTo>
                  <a:lnTo>
                    <a:pt x="3594" y="1792"/>
                  </a:lnTo>
                  <a:lnTo>
                    <a:pt x="3603" y="1781"/>
                  </a:lnTo>
                  <a:lnTo>
                    <a:pt x="3624" y="1756"/>
                  </a:lnTo>
                  <a:lnTo>
                    <a:pt x="3646" y="1728"/>
                  </a:lnTo>
                  <a:lnTo>
                    <a:pt x="3656" y="1713"/>
                  </a:lnTo>
                  <a:lnTo>
                    <a:pt x="3666" y="1699"/>
                  </a:lnTo>
                  <a:lnTo>
                    <a:pt x="3673" y="1686"/>
                  </a:lnTo>
                  <a:lnTo>
                    <a:pt x="3681" y="1673"/>
                  </a:lnTo>
                  <a:lnTo>
                    <a:pt x="3686" y="1660"/>
                  </a:lnTo>
                  <a:lnTo>
                    <a:pt x="3691" y="1648"/>
                  </a:lnTo>
                  <a:lnTo>
                    <a:pt x="3696" y="1638"/>
                  </a:lnTo>
                  <a:lnTo>
                    <a:pt x="3698" y="1627"/>
                  </a:lnTo>
                  <a:lnTo>
                    <a:pt x="3700" y="1617"/>
                  </a:lnTo>
                  <a:lnTo>
                    <a:pt x="3702" y="1608"/>
                  </a:lnTo>
                  <a:lnTo>
                    <a:pt x="3702" y="1599"/>
                  </a:lnTo>
                  <a:lnTo>
                    <a:pt x="3703" y="1590"/>
                  </a:lnTo>
                  <a:lnTo>
                    <a:pt x="3702" y="1582"/>
                  </a:lnTo>
                  <a:lnTo>
                    <a:pt x="3701" y="1574"/>
                  </a:lnTo>
                  <a:lnTo>
                    <a:pt x="3699" y="1568"/>
                  </a:lnTo>
                  <a:lnTo>
                    <a:pt x="3697" y="1562"/>
                  </a:lnTo>
                  <a:lnTo>
                    <a:pt x="3693" y="1555"/>
                  </a:lnTo>
                  <a:lnTo>
                    <a:pt x="3690" y="1549"/>
                  </a:lnTo>
                  <a:lnTo>
                    <a:pt x="3685" y="1542"/>
                  </a:lnTo>
                  <a:lnTo>
                    <a:pt x="3680" y="1537"/>
                  </a:lnTo>
                  <a:lnTo>
                    <a:pt x="3668" y="1524"/>
                  </a:lnTo>
                  <a:lnTo>
                    <a:pt x="3653" y="1512"/>
                  </a:lnTo>
                  <a:lnTo>
                    <a:pt x="3635" y="1500"/>
                  </a:lnTo>
                  <a:close/>
                  <a:moveTo>
                    <a:pt x="4324" y="2093"/>
                  </a:moveTo>
                  <a:lnTo>
                    <a:pt x="4221" y="2054"/>
                  </a:lnTo>
                  <a:lnTo>
                    <a:pt x="4228" y="2038"/>
                  </a:lnTo>
                  <a:lnTo>
                    <a:pt x="4232" y="2022"/>
                  </a:lnTo>
                  <a:lnTo>
                    <a:pt x="4234" y="2015"/>
                  </a:lnTo>
                  <a:lnTo>
                    <a:pt x="4234" y="2007"/>
                  </a:lnTo>
                  <a:lnTo>
                    <a:pt x="4234" y="2001"/>
                  </a:lnTo>
                  <a:lnTo>
                    <a:pt x="4234" y="1994"/>
                  </a:lnTo>
                  <a:lnTo>
                    <a:pt x="4233" y="1988"/>
                  </a:lnTo>
                  <a:lnTo>
                    <a:pt x="4231" y="1981"/>
                  </a:lnTo>
                  <a:lnTo>
                    <a:pt x="4229" y="1975"/>
                  </a:lnTo>
                  <a:lnTo>
                    <a:pt x="4226" y="1969"/>
                  </a:lnTo>
                  <a:lnTo>
                    <a:pt x="4223" y="1963"/>
                  </a:lnTo>
                  <a:lnTo>
                    <a:pt x="4218" y="1958"/>
                  </a:lnTo>
                  <a:lnTo>
                    <a:pt x="4214" y="1953"/>
                  </a:lnTo>
                  <a:lnTo>
                    <a:pt x="4209" y="1948"/>
                  </a:lnTo>
                  <a:lnTo>
                    <a:pt x="4199" y="1940"/>
                  </a:lnTo>
                  <a:lnTo>
                    <a:pt x="4188" y="1934"/>
                  </a:lnTo>
                  <a:lnTo>
                    <a:pt x="4183" y="1932"/>
                  </a:lnTo>
                  <a:lnTo>
                    <a:pt x="4178" y="1931"/>
                  </a:lnTo>
                  <a:lnTo>
                    <a:pt x="4172" y="1930"/>
                  </a:lnTo>
                  <a:lnTo>
                    <a:pt x="4166" y="1930"/>
                  </a:lnTo>
                  <a:lnTo>
                    <a:pt x="4156" y="1931"/>
                  </a:lnTo>
                  <a:lnTo>
                    <a:pt x="4146" y="1934"/>
                  </a:lnTo>
                  <a:lnTo>
                    <a:pt x="4138" y="1940"/>
                  </a:lnTo>
                  <a:lnTo>
                    <a:pt x="4130" y="1946"/>
                  </a:lnTo>
                  <a:lnTo>
                    <a:pt x="4126" y="1951"/>
                  </a:lnTo>
                  <a:lnTo>
                    <a:pt x="4123" y="1956"/>
                  </a:lnTo>
                  <a:lnTo>
                    <a:pt x="4121" y="1961"/>
                  </a:lnTo>
                  <a:lnTo>
                    <a:pt x="4119" y="1965"/>
                  </a:lnTo>
                  <a:lnTo>
                    <a:pt x="4118" y="1971"/>
                  </a:lnTo>
                  <a:lnTo>
                    <a:pt x="4118" y="1976"/>
                  </a:lnTo>
                  <a:lnTo>
                    <a:pt x="4118" y="1981"/>
                  </a:lnTo>
                  <a:lnTo>
                    <a:pt x="4119" y="1988"/>
                  </a:lnTo>
                  <a:lnTo>
                    <a:pt x="4122" y="2002"/>
                  </a:lnTo>
                  <a:lnTo>
                    <a:pt x="4129" y="2020"/>
                  </a:lnTo>
                  <a:lnTo>
                    <a:pt x="4139" y="2041"/>
                  </a:lnTo>
                  <a:lnTo>
                    <a:pt x="4152" y="2068"/>
                  </a:lnTo>
                  <a:lnTo>
                    <a:pt x="4165" y="2093"/>
                  </a:lnTo>
                  <a:lnTo>
                    <a:pt x="4175" y="2116"/>
                  </a:lnTo>
                  <a:lnTo>
                    <a:pt x="4183" y="2137"/>
                  </a:lnTo>
                  <a:lnTo>
                    <a:pt x="4189" y="2156"/>
                  </a:lnTo>
                  <a:lnTo>
                    <a:pt x="4191" y="2165"/>
                  </a:lnTo>
                  <a:lnTo>
                    <a:pt x="4194" y="2174"/>
                  </a:lnTo>
                  <a:lnTo>
                    <a:pt x="4195" y="2183"/>
                  </a:lnTo>
                  <a:lnTo>
                    <a:pt x="4195" y="2192"/>
                  </a:lnTo>
                  <a:lnTo>
                    <a:pt x="4195" y="2202"/>
                  </a:lnTo>
                  <a:lnTo>
                    <a:pt x="4194" y="2211"/>
                  </a:lnTo>
                  <a:lnTo>
                    <a:pt x="4193" y="2220"/>
                  </a:lnTo>
                  <a:lnTo>
                    <a:pt x="4190" y="2230"/>
                  </a:lnTo>
                  <a:lnTo>
                    <a:pt x="4188" y="2240"/>
                  </a:lnTo>
                  <a:lnTo>
                    <a:pt x="4185" y="2249"/>
                  </a:lnTo>
                  <a:lnTo>
                    <a:pt x="4182" y="2258"/>
                  </a:lnTo>
                  <a:lnTo>
                    <a:pt x="4176" y="2267"/>
                  </a:lnTo>
                  <a:lnTo>
                    <a:pt x="4171" y="2276"/>
                  </a:lnTo>
                  <a:lnTo>
                    <a:pt x="4166" y="2285"/>
                  </a:lnTo>
                  <a:lnTo>
                    <a:pt x="4159" y="2293"/>
                  </a:lnTo>
                  <a:lnTo>
                    <a:pt x="4152" y="2302"/>
                  </a:lnTo>
                  <a:lnTo>
                    <a:pt x="4138" y="2316"/>
                  </a:lnTo>
                  <a:lnTo>
                    <a:pt x="4124" y="2327"/>
                  </a:lnTo>
                  <a:lnTo>
                    <a:pt x="4109" y="2338"/>
                  </a:lnTo>
                  <a:lnTo>
                    <a:pt x="4094" y="2347"/>
                  </a:lnTo>
                  <a:lnTo>
                    <a:pt x="4078" y="2353"/>
                  </a:lnTo>
                  <a:lnTo>
                    <a:pt x="4061" y="2357"/>
                  </a:lnTo>
                  <a:lnTo>
                    <a:pt x="4043" y="2361"/>
                  </a:lnTo>
                  <a:lnTo>
                    <a:pt x="4024" y="2362"/>
                  </a:lnTo>
                  <a:lnTo>
                    <a:pt x="4006" y="2362"/>
                  </a:lnTo>
                  <a:lnTo>
                    <a:pt x="3988" y="2359"/>
                  </a:lnTo>
                  <a:lnTo>
                    <a:pt x="3970" y="2354"/>
                  </a:lnTo>
                  <a:lnTo>
                    <a:pt x="3952" y="2348"/>
                  </a:lnTo>
                  <a:lnTo>
                    <a:pt x="3934" y="2339"/>
                  </a:lnTo>
                  <a:lnTo>
                    <a:pt x="3916" y="2329"/>
                  </a:lnTo>
                  <a:lnTo>
                    <a:pt x="3899" y="2317"/>
                  </a:lnTo>
                  <a:lnTo>
                    <a:pt x="3882" y="2302"/>
                  </a:lnTo>
                  <a:lnTo>
                    <a:pt x="3868" y="2289"/>
                  </a:lnTo>
                  <a:lnTo>
                    <a:pt x="3856" y="2276"/>
                  </a:lnTo>
                  <a:lnTo>
                    <a:pt x="3846" y="2262"/>
                  </a:lnTo>
                  <a:lnTo>
                    <a:pt x="3836" y="2248"/>
                  </a:lnTo>
                  <a:lnTo>
                    <a:pt x="3828" y="2234"/>
                  </a:lnTo>
                  <a:lnTo>
                    <a:pt x="3822" y="2219"/>
                  </a:lnTo>
                  <a:lnTo>
                    <a:pt x="3818" y="2204"/>
                  </a:lnTo>
                  <a:lnTo>
                    <a:pt x="3814" y="2189"/>
                  </a:lnTo>
                  <a:lnTo>
                    <a:pt x="3812" y="2173"/>
                  </a:lnTo>
                  <a:lnTo>
                    <a:pt x="3812" y="2157"/>
                  </a:lnTo>
                  <a:lnTo>
                    <a:pt x="3812" y="2141"/>
                  </a:lnTo>
                  <a:lnTo>
                    <a:pt x="3816" y="2125"/>
                  </a:lnTo>
                  <a:lnTo>
                    <a:pt x="3819" y="2108"/>
                  </a:lnTo>
                  <a:lnTo>
                    <a:pt x="3824" y="2091"/>
                  </a:lnTo>
                  <a:lnTo>
                    <a:pt x="3832" y="2073"/>
                  </a:lnTo>
                  <a:lnTo>
                    <a:pt x="3840" y="2055"/>
                  </a:lnTo>
                  <a:lnTo>
                    <a:pt x="3942" y="2105"/>
                  </a:lnTo>
                  <a:lnTo>
                    <a:pt x="3937" y="2114"/>
                  </a:lnTo>
                  <a:lnTo>
                    <a:pt x="3932" y="2123"/>
                  </a:lnTo>
                  <a:lnTo>
                    <a:pt x="3929" y="2132"/>
                  </a:lnTo>
                  <a:lnTo>
                    <a:pt x="3926" y="2141"/>
                  </a:lnTo>
                  <a:lnTo>
                    <a:pt x="3925" y="2150"/>
                  </a:lnTo>
                  <a:lnTo>
                    <a:pt x="3923" y="2158"/>
                  </a:lnTo>
                  <a:lnTo>
                    <a:pt x="3923" y="2167"/>
                  </a:lnTo>
                  <a:lnTo>
                    <a:pt x="3923" y="2174"/>
                  </a:lnTo>
                  <a:lnTo>
                    <a:pt x="3924" y="2182"/>
                  </a:lnTo>
                  <a:lnTo>
                    <a:pt x="3926" y="2189"/>
                  </a:lnTo>
                  <a:lnTo>
                    <a:pt x="3928" y="2197"/>
                  </a:lnTo>
                  <a:lnTo>
                    <a:pt x="3931" y="2203"/>
                  </a:lnTo>
                  <a:lnTo>
                    <a:pt x="3935" y="2211"/>
                  </a:lnTo>
                  <a:lnTo>
                    <a:pt x="3941" y="2217"/>
                  </a:lnTo>
                  <a:lnTo>
                    <a:pt x="3946" y="2224"/>
                  </a:lnTo>
                  <a:lnTo>
                    <a:pt x="3953" y="2230"/>
                  </a:lnTo>
                  <a:lnTo>
                    <a:pt x="3958" y="2234"/>
                  </a:lnTo>
                  <a:lnTo>
                    <a:pt x="3964" y="2239"/>
                  </a:lnTo>
                  <a:lnTo>
                    <a:pt x="3971" y="2243"/>
                  </a:lnTo>
                  <a:lnTo>
                    <a:pt x="3977" y="2246"/>
                  </a:lnTo>
                  <a:lnTo>
                    <a:pt x="3984" y="2248"/>
                  </a:lnTo>
                  <a:lnTo>
                    <a:pt x="3990" y="2250"/>
                  </a:lnTo>
                  <a:lnTo>
                    <a:pt x="3997" y="2251"/>
                  </a:lnTo>
                  <a:lnTo>
                    <a:pt x="4003" y="2252"/>
                  </a:lnTo>
                  <a:lnTo>
                    <a:pt x="4009" y="2252"/>
                  </a:lnTo>
                  <a:lnTo>
                    <a:pt x="4016" y="2251"/>
                  </a:lnTo>
                  <a:lnTo>
                    <a:pt x="4021" y="2250"/>
                  </a:lnTo>
                  <a:lnTo>
                    <a:pt x="4027" y="2248"/>
                  </a:lnTo>
                  <a:lnTo>
                    <a:pt x="4033" y="2245"/>
                  </a:lnTo>
                  <a:lnTo>
                    <a:pt x="4037" y="2242"/>
                  </a:lnTo>
                  <a:lnTo>
                    <a:pt x="4043" y="2237"/>
                  </a:lnTo>
                  <a:lnTo>
                    <a:pt x="4047" y="2233"/>
                  </a:lnTo>
                  <a:lnTo>
                    <a:pt x="4053" y="2225"/>
                  </a:lnTo>
                  <a:lnTo>
                    <a:pt x="4058" y="2216"/>
                  </a:lnTo>
                  <a:lnTo>
                    <a:pt x="4061" y="2206"/>
                  </a:lnTo>
                  <a:lnTo>
                    <a:pt x="4062" y="2196"/>
                  </a:lnTo>
                  <a:lnTo>
                    <a:pt x="4062" y="2190"/>
                  </a:lnTo>
                  <a:lnTo>
                    <a:pt x="4060" y="2184"/>
                  </a:lnTo>
                  <a:lnTo>
                    <a:pt x="4059" y="2176"/>
                  </a:lnTo>
                  <a:lnTo>
                    <a:pt x="4055" y="2168"/>
                  </a:lnTo>
                  <a:lnTo>
                    <a:pt x="4048" y="2149"/>
                  </a:lnTo>
                  <a:lnTo>
                    <a:pt x="4036" y="2127"/>
                  </a:lnTo>
                  <a:lnTo>
                    <a:pt x="4021" y="2098"/>
                  </a:lnTo>
                  <a:lnTo>
                    <a:pt x="4008" y="2073"/>
                  </a:lnTo>
                  <a:lnTo>
                    <a:pt x="3999" y="2049"/>
                  </a:lnTo>
                  <a:lnTo>
                    <a:pt x="3992" y="2030"/>
                  </a:lnTo>
                  <a:lnTo>
                    <a:pt x="3989" y="2021"/>
                  </a:lnTo>
                  <a:lnTo>
                    <a:pt x="3988" y="2013"/>
                  </a:lnTo>
                  <a:lnTo>
                    <a:pt x="3986" y="2003"/>
                  </a:lnTo>
                  <a:lnTo>
                    <a:pt x="3986" y="1993"/>
                  </a:lnTo>
                  <a:lnTo>
                    <a:pt x="3986" y="1984"/>
                  </a:lnTo>
                  <a:lnTo>
                    <a:pt x="3986" y="1974"/>
                  </a:lnTo>
                  <a:lnTo>
                    <a:pt x="3987" y="1964"/>
                  </a:lnTo>
                  <a:lnTo>
                    <a:pt x="3989" y="1955"/>
                  </a:lnTo>
                  <a:lnTo>
                    <a:pt x="3991" y="1945"/>
                  </a:lnTo>
                  <a:lnTo>
                    <a:pt x="3994" y="1935"/>
                  </a:lnTo>
                  <a:lnTo>
                    <a:pt x="3998" y="1926"/>
                  </a:lnTo>
                  <a:lnTo>
                    <a:pt x="4002" y="1916"/>
                  </a:lnTo>
                  <a:lnTo>
                    <a:pt x="4007" y="1908"/>
                  </a:lnTo>
                  <a:lnTo>
                    <a:pt x="4013" y="1899"/>
                  </a:lnTo>
                  <a:lnTo>
                    <a:pt x="4019" y="1889"/>
                  </a:lnTo>
                  <a:lnTo>
                    <a:pt x="4027" y="1882"/>
                  </a:lnTo>
                  <a:lnTo>
                    <a:pt x="4039" y="1868"/>
                  </a:lnTo>
                  <a:lnTo>
                    <a:pt x="4053" y="1856"/>
                  </a:lnTo>
                  <a:lnTo>
                    <a:pt x="4067" y="1846"/>
                  </a:lnTo>
                  <a:lnTo>
                    <a:pt x="4082" y="1838"/>
                  </a:lnTo>
                  <a:lnTo>
                    <a:pt x="4097" y="1831"/>
                  </a:lnTo>
                  <a:lnTo>
                    <a:pt x="4113" y="1826"/>
                  </a:lnTo>
                  <a:lnTo>
                    <a:pt x="4129" y="1823"/>
                  </a:lnTo>
                  <a:lnTo>
                    <a:pt x="4146" y="1821"/>
                  </a:lnTo>
                  <a:lnTo>
                    <a:pt x="4164" y="1822"/>
                  </a:lnTo>
                  <a:lnTo>
                    <a:pt x="4181" y="1823"/>
                  </a:lnTo>
                  <a:lnTo>
                    <a:pt x="4197" y="1827"/>
                  </a:lnTo>
                  <a:lnTo>
                    <a:pt x="4214" y="1833"/>
                  </a:lnTo>
                  <a:lnTo>
                    <a:pt x="4230" y="1840"/>
                  </a:lnTo>
                  <a:lnTo>
                    <a:pt x="4245" y="1849"/>
                  </a:lnTo>
                  <a:lnTo>
                    <a:pt x="4261" y="1859"/>
                  </a:lnTo>
                  <a:lnTo>
                    <a:pt x="4276" y="1872"/>
                  </a:lnTo>
                  <a:lnTo>
                    <a:pt x="4289" y="1884"/>
                  </a:lnTo>
                  <a:lnTo>
                    <a:pt x="4301" y="1897"/>
                  </a:lnTo>
                  <a:lnTo>
                    <a:pt x="4311" y="1910"/>
                  </a:lnTo>
                  <a:lnTo>
                    <a:pt x="4320" y="1923"/>
                  </a:lnTo>
                  <a:lnTo>
                    <a:pt x="4327" y="1936"/>
                  </a:lnTo>
                  <a:lnTo>
                    <a:pt x="4334" y="1949"/>
                  </a:lnTo>
                  <a:lnTo>
                    <a:pt x="4339" y="1963"/>
                  </a:lnTo>
                  <a:lnTo>
                    <a:pt x="4342" y="1977"/>
                  </a:lnTo>
                  <a:lnTo>
                    <a:pt x="4346" y="1991"/>
                  </a:lnTo>
                  <a:lnTo>
                    <a:pt x="4347" y="2005"/>
                  </a:lnTo>
                  <a:lnTo>
                    <a:pt x="4346" y="2019"/>
                  </a:lnTo>
                  <a:lnTo>
                    <a:pt x="4345" y="2034"/>
                  </a:lnTo>
                  <a:lnTo>
                    <a:pt x="4341" y="2048"/>
                  </a:lnTo>
                  <a:lnTo>
                    <a:pt x="4337" y="2063"/>
                  </a:lnTo>
                  <a:lnTo>
                    <a:pt x="4332" y="2078"/>
                  </a:lnTo>
                  <a:lnTo>
                    <a:pt x="4324" y="2093"/>
                  </a:lnTo>
                  <a:close/>
                  <a:moveTo>
                    <a:pt x="4456" y="2044"/>
                  </a:moveTo>
                  <a:lnTo>
                    <a:pt x="4709" y="2289"/>
                  </a:lnTo>
                  <a:lnTo>
                    <a:pt x="4635" y="2365"/>
                  </a:lnTo>
                  <a:lnTo>
                    <a:pt x="4552" y="2285"/>
                  </a:lnTo>
                  <a:lnTo>
                    <a:pt x="4231" y="2615"/>
                  </a:lnTo>
                  <a:lnTo>
                    <a:pt x="4142" y="2529"/>
                  </a:lnTo>
                  <a:lnTo>
                    <a:pt x="4463" y="2198"/>
                  </a:lnTo>
                  <a:lnTo>
                    <a:pt x="4382" y="2120"/>
                  </a:lnTo>
                  <a:lnTo>
                    <a:pt x="4456" y="2044"/>
                  </a:lnTo>
                  <a:close/>
                  <a:moveTo>
                    <a:pt x="4815" y="2400"/>
                  </a:moveTo>
                  <a:lnTo>
                    <a:pt x="4900" y="2491"/>
                  </a:lnTo>
                  <a:lnTo>
                    <a:pt x="4603" y="2999"/>
                  </a:lnTo>
                  <a:lnTo>
                    <a:pt x="4515" y="2907"/>
                  </a:lnTo>
                  <a:lnTo>
                    <a:pt x="4580" y="2806"/>
                  </a:lnTo>
                  <a:lnTo>
                    <a:pt x="4470" y="2691"/>
                  </a:lnTo>
                  <a:lnTo>
                    <a:pt x="4366" y="2752"/>
                  </a:lnTo>
                  <a:lnTo>
                    <a:pt x="4288" y="2669"/>
                  </a:lnTo>
                  <a:lnTo>
                    <a:pt x="4815" y="2400"/>
                  </a:lnTo>
                  <a:close/>
                  <a:moveTo>
                    <a:pt x="4634" y="2723"/>
                  </a:moveTo>
                  <a:lnTo>
                    <a:pt x="4762" y="2520"/>
                  </a:lnTo>
                  <a:lnTo>
                    <a:pt x="4557" y="2641"/>
                  </a:lnTo>
                  <a:lnTo>
                    <a:pt x="4634" y="2723"/>
                  </a:lnTo>
                  <a:close/>
                  <a:moveTo>
                    <a:pt x="5070" y="2680"/>
                  </a:moveTo>
                  <a:lnTo>
                    <a:pt x="5182" y="2817"/>
                  </a:lnTo>
                  <a:lnTo>
                    <a:pt x="5197" y="2836"/>
                  </a:lnTo>
                  <a:lnTo>
                    <a:pt x="5210" y="2853"/>
                  </a:lnTo>
                  <a:lnTo>
                    <a:pt x="5221" y="2868"/>
                  </a:lnTo>
                  <a:lnTo>
                    <a:pt x="5228" y="2881"/>
                  </a:lnTo>
                  <a:lnTo>
                    <a:pt x="5235" y="2894"/>
                  </a:lnTo>
                  <a:lnTo>
                    <a:pt x="5240" y="2908"/>
                  </a:lnTo>
                  <a:lnTo>
                    <a:pt x="5242" y="2924"/>
                  </a:lnTo>
                  <a:lnTo>
                    <a:pt x="5244" y="2940"/>
                  </a:lnTo>
                  <a:lnTo>
                    <a:pt x="5244" y="2950"/>
                  </a:lnTo>
                  <a:lnTo>
                    <a:pt x="5243" y="2958"/>
                  </a:lnTo>
                  <a:lnTo>
                    <a:pt x="5242" y="2967"/>
                  </a:lnTo>
                  <a:lnTo>
                    <a:pt x="5241" y="2976"/>
                  </a:lnTo>
                  <a:lnTo>
                    <a:pt x="5239" y="2984"/>
                  </a:lnTo>
                  <a:lnTo>
                    <a:pt x="5236" y="2994"/>
                  </a:lnTo>
                  <a:lnTo>
                    <a:pt x="5231" y="3002"/>
                  </a:lnTo>
                  <a:lnTo>
                    <a:pt x="5228" y="3011"/>
                  </a:lnTo>
                  <a:lnTo>
                    <a:pt x="5223" y="3020"/>
                  </a:lnTo>
                  <a:lnTo>
                    <a:pt x="5217" y="3028"/>
                  </a:lnTo>
                  <a:lnTo>
                    <a:pt x="5212" y="3037"/>
                  </a:lnTo>
                  <a:lnTo>
                    <a:pt x="5206" y="3045"/>
                  </a:lnTo>
                  <a:lnTo>
                    <a:pt x="5191" y="3060"/>
                  </a:lnTo>
                  <a:lnTo>
                    <a:pt x="5175" y="3075"/>
                  </a:lnTo>
                  <a:lnTo>
                    <a:pt x="5164" y="3083"/>
                  </a:lnTo>
                  <a:lnTo>
                    <a:pt x="5154" y="3090"/>
                  </a:lnTo>
                  <a:lnTo>
                    <a:pt x="5144" y="3097"/>
                  </a:lnTo>
                  <a:lnTo>
                    <a:pt x="5134" y="3102"/>
                  </a:lnTo>
                  <a:lnTo>
                    <a:pt x="5123" y="3107"/>
                  </a:lnTo>
                  <a:lnTo>
                    <a:pt x="5113" y="3112"/>
                  </a:lnTo>
                  <a:lnTo>
                    <a:pt x="5103" y="3115"/>
                  </a:lnTo>
                  <a:lnTo>
                    <a:pt x="5092" y="3117"/>
                  </a:lnTo>
                  <a:lnTo>
                    <a:pt x="5081" y="3119"/>
                  </a:lnTo>
                  <a:lnTo>
                    <a:pt x="5072" y="3119"/>
                  </a:lnTo>
                  <a:lnTo>
                    <a:pt x="5061" y="3119"/>
                  </a:lnTo>
                  <a:lnTo>
                    <a:pt x="5050" y="3119"/>
                  </a:lnTo>
                  <a:lnTo>
                    <a:pt x="5040" y="3117"/>
                  </a:lnTo>
                  <a:lnTo>
                    <a:pt x="5030" y="3115"/>
                  </a:lnTo>
                  <a:lnTo>
                    <a:pt x="5019" y="3112"/>
                  </a:lnTo>
                  <a:lnTo>
                    <a:pt x="5009" y="3108"/>
                  </a:lnTo>
                  <a:lnTo>
                    <a:pt x="4883" y="3345"/>
                  </a:lnTo>
                  <a:lnTo>
                    <a:pt x="4798" y="3241"/>
                  </a:lnTo>
                  <a:lnTo>
                    <a:pt x="4923" y="3041"/>
                  </a:lnTo>
                  <a:lnTo>
                    <a:pt x="4883" y="2992"/>
                  </a:lnTo>
                  <a:lnTo>
                    <a:pt x="4710" y="3134"/>
                  </a:lnTo>
                  <a:lnTo>
                    <a:pt x="4632" y="3038"/>
                  </a:lnTo>
                  <a:lnTo>
                    <a:pt x="5070" y="2680"/>
                  </a:lnTo>
                  <a:close/>
                  <a:moveTo>
                    <a:pt x="5077" y="2833"/>
                  </a:moveTo>
                  <a:lnTo>
                    <a:pt x="4954" y="2934"/>
                  </a:lnTo>
                  <a:lnTo>
                    <a:pt x="4989" y="2977"/>
                  </a:lnTo>
                  <a:lnTo>
                    <a:pt x="4995" y="2983"/>
                  </a:lnTo>
                  <a:lnTo>
                    <a:pt x="5001" y="2988"/>
                  </a:lnTo>
                  <a:lnTo>
                    <a:pt x="5006" y="2994"/>
                  </a:lnTo>
                  <a:lnTo>
                    <a:pt x="5013" y="2998"/>
                  </a:lnTo>
                  <a:lnTo>
                    <a:pt x="5019" y="3001"/>
                  </a:lnTo>
                  <a:lnTo>
                    <a:pt x="5026" y="3003"/>
                  </a:lnTo>
                  <a:lnTo>
                    <a:pt x="5032" y="3005"/>
                  </a:lnTo>
                  <a:lnTo>
                    <a:pt x="5040" y="3006"/>
                  </a:lnTo>
                  <a:lnTo>
                    <a:pt x="5046" y="3006"/>
                  </a:lnTo>
                  <a:lnTo>
                    <a:pt x="5054" y="3005"/>
                  </a:lnTo>
                  <a:lnTo>
                    <a:pt x="5060" y="3002"/>
                  </a:lnTo>
                  <a:lnTo>
                    <a:pt x="5068" y="3000"/>
                  </a:lnTo>
                  <a:lnTo>
                    <a:pt x="5075" y="2996"/>
                  </a:lnTo>
                  <a:lnTo>
                    <a:pt x="5083" y="2992"/>
                  </a:lnTo>
                  <a:lnTo>
                    <a:pt x="5090" y="2987"/>
                  </a:lnTo>
                  <a:lnTo>
                    <a:pt x="5099" y="2981"/>
                  </a:lnTo>
                  <a:lnTo>
                    <a:pt x="5108" y="2971"/>
                  </a:lnTo>
                  <a:lnTo>
                    <a:pt x="5117" y="2963"/>
                  </a:lnTo>
                  <a:lnTo>
                    <a:pt x="5123" y="2953"/>
                  </a:lnTo>
                  <a:lnTo>
                    <a:pt x="5128" y="2943"/>
                  </a:lnTo>
                  <a:lnTo>
                    <a:pt x="5130" y="2934"/>
                  </a:lnTo>
                  <a:lnTo>
                    <a:pt x="5132" y="2924"/>
                  </a:lnTo>
                  <a:lnTo>
                    <a:pt x="5132" y="2917"/>
                  </a:lnTo>
                  <a:lnTo>
                    <a:pt x="5131" y="2908"/>
                  </a:lnTo>
                  <a:lnTo>
                    <a:pt x="5128" y="2901"/>
                  </a:lnTo>
                  <a:lnTo>
                    <a:pt x="5123" y="2892"/>
                  </a:lnTo>
                  <a:lnTo>
                    <a:pt x="5117" y="2882"/>
                  </a:lnTo>
                  <a:lnTo>
                    <a:pt x="5108" y="2872"/>
                  </a:lnTo>
                  <a:lnTo>
                    <a:pt x="5077" y="2833"/>
                  </a:lnTo>
                  <a:close/>
                  <a:moveTo>
                    <a:pt x="5344" y="3020"/>
                  </a:moveTo>
                  <a:lnTo>
                    <a:pt x="5556" y="3301"/>
                  </a:lnTo>
                  <a:lnTo>
                    <a:pt x="5472" y="3364"/>
                  </a:lnTo>
                  <a:lnTo>
                    <a:pt x="5403" y="3272"/>
                  </a:lnTo>
                  <a:lnTo>
                    <a:pt x="5035" y="3550"/>
                  </a:lnTo>
                  <a:lnTo>
                    <a:pt x="4960" y="3451"/>
                  </a:lnTo>
                  <a:lnTo>
                    <a:pt x="5328" y="3173"/>
                  </a:lnTo>
                  <a:lnTo>
                    <a:pt x="5260" y="3083"/>
                  </a:lnTo>
                  <a:lnTo>
                    <a:pt x="5344" y="3020"/>
                  </a:lnTo>
                  <a:close/>
                  <a:moveTo>
                    <a:pt x="5318" y="3503"/>
                  </a:moveTo>
                  <a:lnTo>
                    <a:pt x="5415" y="3641"/>
                  </a:lnTo>
                  <a:lnTo>
                    <a:pt x="5340" y="3693"/>
                  </a:lnTo>
                  <a:lnTo>
                    <a:pt x="5243" y="3555"/>
                  </a:lnTo>
                  <a:lnTo>
                    <a:pt x="5318" y="3503"/>
                  </a:lnTo>
                  <a:close/>
                  <a:moveTo>
                    <a:pt x="5739" y="3572"/>
                  </a:moveTo>
                  <a:lnTo>
                    <a:pt x="5802" y="3678"/>
                  </a:lnTo>
                  <a:lnTo>
                    <a:pt x="5523" y="3842"/>
                  </a:lnTo>
                  <a:lnTo>
                    <a:pt x="5496" y="3858"/>
                  </a:lnTo>
                  <a:lnTo>
                    <a:pt x="5473" y="3873"/>
                  </a:lnTo>
                  <a:lnTo>
                    <a:pt x="5456" y="3886"/>
                  </a:lnTo>
                  <a:lnTo>
                    <a:pt x="5443" y="3896"/>
                  </a:lnTo>
                  <a:lnTo>
                    <a:pt x="5439" y="3901"/>
                  </a:lnTo>
                  <a:lnTo>
                    <a:pt x="5435" y="3905"/>
                  </a:lnTo>
                  <a:lnTo>
                    <a:pt x="5432" y="3911"/>
                  </a:lnTo>
                  <a:lnTo>
                    <a:pt x="5428" y="3916"/>
                  </a:lnTo>
                  <a:lnTo>
                    <a:pt x="5425" y="3922"/>
                  </a:lnTo>
                  <a:lnTo>
                    <a:pt x="5424" y="3928"/>
                  </a:lnTo>
                  <a:lnTo>
                    <a:pt x="5422" y="3933"/>
                  </a:lnTo>
                  <a:lnTo>
                    <a:pt x="5422" y="3940"/>
                  </a:lnTo>
                  <a:lnTo>
                    <a:pt x="5422" y="3952"/>
                  </a:lnTo>
                  <a:lnTo>
                    <a:pt x="5424" y="3963"/>
                  </a:lnTo>
                  <a:lnTo>
                    <a:pt x="5427" y="3975"/>
                  </a:lnTo>
                  <a:lnTo>
                    <a:pt x="5434" y="3988"/>
                  </a:lnTo>
                  <a:lnTo>
                    <a:pt x="5442" y="4000"/>
                  </a:lnTo>
                  <a:lnTo>
                    <a:pt x="5451" y="4010"/>
                  </a:lnTo>
                  <a:lnTo>
                    <a:pt x="5456" y="4014"/>
                  </a:lnTo>
                  <a:lnTo>
                    <a:pt x="5462" y="4018"/>
                  </a:lnTo>
                  <a:lnTo>
                    <a:pt x="5467" y="4020"/>
                  </a:lnTo>
                  <a:lnTo>
                    <a:pt x="5472" y="4022"/>
                  </a:lnTo>
                  <a:lnTo>
                    <a:pt x="5483" y="4025"/>
                  </a:lnTo>
                  <a:lnTo>
                    <a:pt x="5495" y="4027"/>
                  </a:lnTo>
                  <a:lnTo>
                    <a:pt x="5507" y="4024"/>
                  </a:lnTo>
                  <a:lnTo>
                    <a:pt x="5518" y="4021"/>
                  </a:lnTo>
                  <a:lnTo>
                    <a:pt x="5532" y="4015"/>
                  </a:lnTo>
                  <a:lnTo>
                    <a:pt x="5552" y="4006"/>
                  </a:lnTo>
                  <a:lnTo>
                    <a:pt x="5574" y="3993"/>
                  </a:lnTo>
                  <a:lnTo>
                    <a:pt x="5602" y="3977"/>
                  </a:lnTo>
                  <a:lnTo>
                    <a:pt x="5881" y="3813"/>
                  </a:lnTo>
                  <a:lnTo>
                    <a:pt x="5934" y="3903"/>
                  </a:lnTo>
                  <a:lnTo>
                    <a:pt x="5659" y="4065"/>
                  </a:lnTo>
                  <a:lnTo>
                    <a:pt x="5620" y="4086"/>
                  </a:lnTo>
                  <a:lnTo>
                    <a:pt x="5586" y="4105"/>
                  </a:lnTo>
                  <a:lnTo>
                    <a:pt x="5571" y="4112"/>
                  </a:lnTo>
                  <a:lnTo>
                    <a:pt x="5556" y="4118"/>
                  </a:lnTo>
                  <a:lnTo>
                    <a:pt x="5543" y="4123"/>
                  </a:lnTo>
                  <a:lnTo>
                    <a:pt x="5531" y="4127"/>
                  </a:lnTo>
                  <a:lnTo>
                    <a:pt x="5519" y="4130"/>
                  </a:lnTo>
                  <a:lnTo>
                    <a:pt x="5508" y="4133"/>
                  </a:lnTo>
                  <a:lnTo>
                    <a:pt x="5496" y="4133"/>
                  </a:lnTo>
                  <a:lnTo>
                    <a:pt x="5483" y="4133"/>
                  </a:lnTo>
                  <a:lnTo>
                    <a:pt x="5471" y="4131"/>
                  </a:lnTo>
                  <a:lnTo>
                    <a:pt x="5458" y="4128"/>
                  </a:lnTo>
                  <a:lnTo>
                    <a:pt x="5446" y="4125"/>
                  </a:lnTo>
                  <a:lnTo>
                    <a:pt x="5433" y="4120"/>
                  </a:lnTo>
                  <a:lnTo>
                    <a:pt x="5420" y="4113"/>
                  </a:lnTo>
                  <a:lnTo>
                    <a:pt x="5408" y="4106"/>
                  </a:lnTo>
                  <a:lnTo>
                    <a:pt x="5396" y="4097"/>
                  </a:lnTo>
                  <a:lnTo>
                    <a:pt x="5385" y="4086"/>
                  </a:lnTo>
                  <a:lnTo>
                    <a:pt x="5373" y="4075"/>
                  </a:lnTo>
                  <a:lnTo>
                    <a:pt x="5362" y="4061"/>
                  </a:lnTo>
                  <a:lnTo>
                    <a:pt x="5351" y="4047"/>
                  </a:lnTo>
                  <a:lnTo>
                    <a:pt x="5342" y="4030"/>
                  </a:lnTo>
                  <a:lnTo>
                    <a:pt x="5333" y="4015"/>
                  </a:lnTo>
                  <a:lnTo>
                    <a:pt x="5326" y="3999"/>
                  </a:lnTo>
                  <a:lnTo>
                    <a:pt x="5319" y="3985"/>
                  </a:lnTo>
                  <a:lnTo>
                    <a:pt x="5314" y="3970"/>
                  </a:lnTo>
                  <a:lnTo>
                    <a:pt x="5310" y="3956"/>
                  </a:lnTo>
                  <a:lnTo>
                    <a:pt x="5306" y="3943"/>
                  </a:lnTo>
                  <a:lnTo>
                    <a:pt x="5305" y="3930"/>
                  </a:lnTo>
                  <a:lnTo>
                    <a:pt x="5304" y="3917"/>
                  </a:lnTo>
                  <a:lnTo>
                    <a:pt x="5304" y="3905"/>
                  </a:lnTo>
                  <a:lnTo>
                    <a:pt x="5306" y="3894"/>
                  </a:lnTo>
                  <a:lnTo>
                    <a:pt x="5309" y="3882"/>
                  </a:lnTo>
                  <a:lnTo>
                    <a:pt x="5312" y="3871"/>
                  </a:lnTo>
                  <a:lnTo>
                    <a:pt x="5316" y="3860"/>
                  </a:lnTo>
                  <a:lnTo>
                    <a:pt x="5320" y="3850"/>
                  </a:lnTo>
                  <a:lnTo>
                    <a:pt x="5327" y="3840"/>
                  </a:lnTo>
                  <a:lnTo>
                    <a:pt x="5333" y="3830"/>
                  </a:lnTo>
                  <a:lnTo>
                    <a:pt x="5342" y="3821"/>
                  </a:lnTo>
                  <a:lnTo>
                    <a:pt x="5352" y="3810"/>
                  </a:lnTo>
                  <a:lnTo>
                    <a:pt x="5365" y="3799"/>
                  </a:lnTo>
                  <a:lnTo>
                    <a:pt x="5380" y="3788"/>
                  </a:lnTo>
                  <a:lnTo>
                    <a:pt x="5396" y="3776"/>
                  </a:lnTo>
                  <a:lnTo>
                    <a:pt x="5416" y="3763"/>
                  </a:lnTo>
                  <a:lnTo>
                    <a:pt x="5437" y="3749"/>
                  </a:lnTo>
                  <a:lnTo>
                    <a:pt x="5461" y="3735"/>
                  </a:lnTo>
                  <a:lnTo>
                    <a:pt x="5739" y="3572"/>
                  </a:lnTo>
                  <a:close/>
                  <a:moveTo>
                    <a:pt x="5997" y="4016"/>
                  </a:moveTo>
                  <a:lnTo>
                    <a:pt x="6074" y="4159"/>
                  </a:lnTo>
                  <a:lnTo>
                    <a:pt x="6090" y="4191"/>
                  </a:lnTo>
                  <a:lnTo>
                    <a:pt x="6103" y="4219"/>
                  </a:lnTo>
                  <a:lnTo>
                    <a:pt x="6107" y="4232"/>
                  </a:lnTo>
                  <a:lnTo>
                    <a:pt x="6112" y="4245"/>
                  </a:lnTo>
                  <a:lnTo>
                    <a:pt x="6115" y="4256"/>
                  </a:lnTo>
                  <a:lnTo>
                    <a:pt x="6118" y="4268"/>
                  </a:lnTo>
                  <a:lnTo>
                    <a:pt x="6119" y="4277"/>
                  </a:lnTo>
                  <a:lnTo>
                    <a:pt x="6119" y="4288"/>
                  </a:lnTo>
                  <a:lnTo>
                    <a:pt x="6119" y="4299"/>
                  </a:lnTo>
                  <a:lnTo>
                    <a:pt x="6117" y="4309"/>
                  </a:lnTo>
                  <a:lnTo>
                    <a:pt x="6115" y="4321"/>
                  </a:lnTo>
                  <a:lnTo>
                    <a:pt x="6111" y="4332"/>
                  </a:lnTo>
                  <a:lnTo>
                    <a:pt x="6106" y="4343"/>
                  </a:lnTo>
                  <a:lnTo>
                    <a:pt x="6101" y="4354"/>
                  </a:lnTo>
                  <a:lnTo>
                    <a:pt x="6094" y="4365"/>
                  </a:lnTo>
                  <a:lnTo>
                    <a:pt x="6086" y="4376"/>
                  </a:lnTo>
                  <a:lnTo>
                    <a:pt x="6077" y="4385"/>
                  </a:lnTo>
                  <a:lnTo>
                    <a:pt x="6067" y="4396"/>
                  </a:lnTo>
                  <a:lnTo>
                    <a:pt x="6056" y="4405"/>
                  </a:lnTo>
                  <a:lnTo>
                    <a:pt x="6044" y="4413"/>
                  </a:lnTo>
                  <a:lnTo>
                    <a:pt x="6031" y="4422"/>
                  </a:lnTo>
                  <a:lnTo>
                    <a:pt x="6019" y="4429"/>
                  </a:lnTo>
                  <a:lnTo>
                    <a:pt x="6005" y="4437"/>
                  </a:lnTo>
                  <a:lnTo>
                    <a:pt x="5991" y="4442"/>
                  </a:lnTo>
                  <a:lnTo>
                    <a:pt x="5978" y="4448"/>
                  </a:lnTo>
                  <a:lnTo>
                    <a:pt x="5965" y="4452"/>
                  </a:lnTo>
                  <a:lnTo>
                    <a:pt x="5953" y="4455"/>
                  </a:lnTo>
                  <a:lnTo>
                    <a:pt x="5940" y="4457"/>
                  </a:lnTo>
                  <a:lnTo>
                    <a:pt x="5929" y="4458"/>
                  </a:lnTo>
                  <a:lnTo>
                    <a:pt x="5917" y="4458"/>
                  </a:lnTo>
                  <a:lnTo>
                    <a:pt x="5905" y="4458"/>
                  </a:lnTo>
                  <a:lnTo>
                    <a:pt x="5894" y="4457"/>
                  </a:lnTo>
                  <a:lnTo>
                    <a:pt x="5884" y="4454"/>
                  </a:lnTo>
                  <a:lnTo>
                    <a:pt x="5873" y="4452"/>
                  </a:lnTo>
                  <a:lnTo>
                    <a:pt x="5863" y="4448"/>
                  </a:lnTo>
                  <a:lnTo>
                    <a:pt x="5854" y="4443"/>
                  </a:lnTo>
                  <a:lnTo>
                    <a:pt x="5845" y="4438"/>
                  </a:lnTo>
                  <a:lnTo>
                    <a:pt x="5835" y="4431"/>
                  </a:lnTo>
                  <a:lnTo>
                    <a:pt x="5827" y="4424"/>
                  </a:lnTo>
                  <a:lnTo>
                    <a:pt x="5818" y="4415"/>
                  </a:lnTo>
                  <a:lnTo>
                    <a:pt x="5810" y="4405"/>
                  </a:lnTo>
                  <a:lnTo>
                    <a:pt x="5800" y="4394"/>
                  </a:lnTo>
                  <a:lnTo>
                    <a:pt x="5790" y="4380"/>
                  </a:lnTo>
                  <a:lnTo>
                    <a:pt x="5782" y="4366"/>
                  </a:lnTo>
                  <a:lnTo>
                    <a:pt x="5772" y="4350"/>
                  </a:lnTo>
                  <a:lnTo>
                    <a:pt x="5763" y="4333"/>
                  </a:lnTo>
                  <a:lnTo>
                    <a:pt x="5741" y="4293"/>
                  </a:lnTo>
                  <a:lnTo>
                    <a:pt x="5557" y="4393"/>
                  </a:lnTo>
                  <a:lnTo>
                    <a:pt x="5498" y="4284"/>
                  </a:lnTo>
                  <a:lnTo>
                    <a:pt x="5997" y="4016"/>
                  </a:lnTo>
                  <a:close/>
                  <a:moveTo>
                    <a:pt x="5975" y="4169"/>
                  </a:moveTo>
                  <a:lnTo>
                    <a:pt x="5827" y="4248"/>
                  </a:lnTo>
                  <a:lnTo>
                    <a:pt x="5845" y="4283"/>
                  </a:lnTo>
                  <a:lnTo>
                    <a:pt x="5852" y="4293"/>
                  </a:lnTo>
                  <a:lnTo>
                    <a:pt x="5858" y="4302"/>
                  </a:lnTo>
                  <a:lnTo>
                    <a:pt x="5864" y="4310"/>
                  </a:lnTo>
                  <a:lnTo>
                    <a:pt x="5871" y="4317"/>
                  </a:lnTo>
                  <a:lnTo>
                    <a:pt x="5877" y="4322"/>
                  </a:lnTo>
                  <a:lnTo>
                    <a:pt x="5884" y="4325"/>
                  </a:lnTo>
                  <a:lnTo>
                    <a:pt x="5890" y="4329"/>
                  </a:lnTo>
                  <a:lnTo>
                    <a:pt x="5898" y="4330"/>
                  </a:lnTo>
                  <a:lnTo>
                    <a:pt x="5904" y="4330"/>
                  </a:lnTo>
                  <a:lnTo>
                    <a:pt x="5911" y="4329"/>
                  </a:lnTo>
                  <a:lnTo>
                    <a:pt x="5919" y="4328"/>
                  </a:lnTo>
                  <a:lnTo>
                    <a:pt x="5926" y="4326"/>
                  </a:lnTo>
                  <a:lnTo>
                    <a:pt x="5943" y="4321"/>
                  </a:lnTo>
                  <a:lnTo>
                    <a:pt x="5959" y="4314"/>
                  </a:lnTo>
                  <a:lnTo>
                    <a:pt x="5971" y="4305"/>
                  </a:lnTo>
                  <a:lnTo>
                    <a:pt x="5983" y="4298"/>
                  </a:lnTo>
                  <a:lnTo>
                    <a:pt x="5992" y="4288"/>
                  </a:lnTo>
                  <a:lnTo>
                    <a:pt x="5999" y="4278"/>
                  </a:lnTo>
                  <a:lnTo>
                    <a:pt x="6004" y="4270"/>
                  </a:lnTo>
                  <a:lnTo>
                    <a:pt x="6008" y="4260"/>
                  </a:lnTo>
                  <a:lnTo>
                    <a:pt x="6009" y="4251"/>
                  </a:lnTo>
                  <a:lnTo>
                    <a:pt x="6009" y="4243"/>
                  </a:lnTo>
                  <a:lnTo>
                    <a:pt x="6007" y="4234"/>
                  </a:lnTo>
                  <a:lnTo>
                    <a:pt x="6004" y="4225"/>
                  </a:lnTo>
                  <a:lnTo>
                    <a:pt x="5999" y="4214"/>
                  </a:lnTo>
                  <a:lnTo>
                    <a:pt x="5994" y="4203"/>
                  </a:lnTo>
                  <a:lnTo>
                    <a:pt x="5975" y="4169"/>
                  </a:lnTo>
                  <a:close/>
                  <a:moveTo>
                    <a:pt x="6245" y="4807"/>
                  </a:moveTo>
                  <a:lnTo>
                    <a:pt x="6167" y="4729"/>
                  </a:lnTo>
                  <a:lnTo>
                    <a:pt x="6180" y="4716"/>
                  </a:lnTo>
                  <a:lnTo>
                    <a:pt x="6190" y="4705"/>
                  </a:lnTo>
                  <a:lnTo>
                    <a:pt x="6194" y="4698"/>
                  </a:lnTo>
                  <a:lnTo>
                    <a:pt x="6197" y="4692"/>
                  </a:lnTo>
                  <a:lnTo>
                    <a:pt x="6201" y="4685"/>
                  </a:lnTo>
                  <a:lnTo>
                    <a:pt x="6203" y="4679"/>
                  </a:lnTo>
                  <a:lnTo>
                    <a:pt x="6205" y="4672"/>
                  </a:lnTo>
                  <a:lnTo>
                    <a:pt x="6206" y="4666"/>
                  </a:lnTo>
                  <a:lnTo>
                    <a:pt x="6206" y="4660"/>
                  </a:lnTo>
                  <a:lnTo>
                    <a:pt x="6206" y="4653"/>
                  </a:lnTo>
                  <a:lnTo>
                    <a:pt x="6205" y="4647"/>
                  </a:lnTo>
                  <a:lnTo>
                    <a:pt x="6204" y="4640"/>
                  </a:lnTo>
                  <a:lnTo>
                    <a:pt x="6202" y="4634"/>
                  </a:lnTo>
                  <a:lnTo>
                    <a:pt x="6200" y="4626"/>
                  </a:lnTo>
                  <a:lnTo>
                    <a:pt x="6193" y="4616"/>
                  </a:lnTo>
                  <a:lnTo>
                    <a:pt x="6186" y="4606"/>
                  </a:lnTo>
                  <a:lnTo>
                    <a:pt x="6181" y="4602"/>
                  </a:lnTo>
                  <a:lnTo>
                    <a:pt x="6177" y="4599"/>
                  </a:lnTo>
                  <a:lnTo>
                    <a:pt x="6173" y="4595"/>
                  </a:lnTo>
                  <a:lnTo>
                    <a:pt x="6167" y="4593"/>
                  </a:lnTo>
                  <a:lnTo>
                    <a:pt x="6158" y="4590"/>
                  </a:lnTo>
                  <a:lnTo>
                    <a:pt x="6147" y="4589"/>
                  </a:lnTo>
                  <a:lnTo>
                    <a:pt x="6137" y="4590"/>
                  </a:lnTo>
                  <a:lnTo>
                    <a:pt x="6128" y="4593"/>
                  </a:lnTo>
                  <a:lnTo>
                    <a:pt x="6122" y="4596"/>
                  </a:lnTo>
                  <a:lnTo>
                    <a:pt x="6118" y="4599"/>
                  </a:lnTo>
                  <a:lnTo>
                    <a:pt x="6114" y="4603"/>
                  </a:lnTo>
                  <a:lnTo>
                    <a:pt x="6110" y="4606"/>
                  </a:lnTo>
                  <a:lnTo>
                    <a:pt x="6106" y="4610"/>
                  </a:lnTo>
                  <a:lnTo>
                    <a:pt x="6104" y="4616"/>
                  </a:lnTo>
                  <a:lnTo>
                    <a:pt x="6102" y="4620"/>
                  </a:lnTo>
                  <a:lnTo>
                    <a:pt x="6100" y="4626"/>
                  </a:lnTo>
                  <a:lnTo>
                    <a:pt x="6098" y="4640"/>
                  </a:lnTo>
                  <a:lnTo>
                    <a:pt x="6097" y="4660"/>
                  </a:lnTo>
                  <a:lnTo>
                    <a:pt x="6097" y="4684"/>
                  </a:lnTo>
                  <a:lnTo>
                    <a:pt x="6098" y="4713"/>
                  </a:lnTo>
                  <a:lnTo>
                    <a:pt x="6099" y="4741"/>
                  </a:lnTo>
                  <a:lnTo>
                    <a:pt x="6099" y="4767"/>
                  </a:lnTo>
                  <a:lnTo>
                    <a:pt x="6098" y="4789"/>
                  </a:lnTo>
                  <a:lnTo>
                    <a:pt x="6096" y="4809"/>
                  </a:lnTo>
                  <a:lnTo>
                    <a:pt x="6094" y="4817"/>
                  </a:lnTo>
                  <a:lnTo>
                    <a:pt x="6091" y="4827"/>
                  </a:lnTo>
                  <a:lnTo>
                    <a:pt x="6089" y="4835"/>
                  </a:lnTo>
                  <a:lnTo>
                    <a:pt x="6085" y="4844"/>
                  </a:lnTo>
                  <a:lnTo>
                    <a:pt x="6082" y="4852"/>
                  </a:lnTo>
                  <a:lnTo>
                    <a:pt x="6076" y="4861"/>
                  </a:lnTo>
                  <a:lnTo>
                    <a:pt x="6072" y="4869"/>
                  </a:lnTo>
                  <a:lnTo>
                    <a:pt x="6067" y="4876"/>
                  </a:lnTo>
                  <a:lnTo>
                    <a:pt x="6060" y="4885"/>
                  </a:lnTo>
                  <a:lnTo>
                    <a:pt x="6053" y="4891"/>
                  </a:lnTo>
                  <a:lnTo>
                    <a:pt x="6046" y="4899"/>
                  </a:lnTo>
                  <a:lnTo>
                    <a:pt x="6038" y="4905"/>
                  </a:lnTo>
                  <a:lnTo>
                    <a:pt x="6029" y="4910"/>
                  </a:lnTo>
                  <a:lnTo>
                    <a:pt x="6021" y="4916"/>
                  </a:lnTo>
                  <a:lnTo>
                    <a:pt x="6011" y="4921"/>
                  </a:lnTo>
                  <a:lnTo>
                    <a:pt x="6001" y="4926"/>
                  </a:lnTo>
                  <a:lnTo>
                    <a:pt x="5983" y="4933"/>
                  </a:lnTo>
                  <a:lnTo>
                    <a:pt x="5965" y="4938"/>
                  </a:lnTo>
                  <a:lnTo>
                    <a:pt x="5948" y="4941"/>
                  </a:lnTo>
                  <a:lnTo>
                    <a:pt x="5930" y="4942"/>
                  </a:lnTo>
                  <a:lnTo>
                    <a:pt x="5913" y="4941"/>
                  </a:lnTo>
                  <a:lnTo>
                    <a:pt x="5894" y="4939"/>
                  </a:lnTo>
                  <a:lnTo>
                    <a:pt x="5877" y="4935"/>
                  </a:lnTo>
                  <a:lnTo>
                    <a:pt x="5860" y="4929"/>
                  </a:lnTo>
                  <a:lnTo>
                    <a:pt x="5844" y="4920"/>
                  </a:lnTo>
                  <a:lnTo>
                    <a:pt x="5828" y="4910"/>
                  </a:lnTo>
                  <a:lnTo>
                    <a:pt x="5814" y="4899"/>
                  </a:lnTo>
                  <a:lnTo>
                    <a:pt x="5800" y="4885"/>
                  </a:lnTo>
                  <a:lnTo>
                    <a:pt x="5787" y="4870"/>
                  </a:lnTo>
                  <a:lnTo>
                    <a:pt x="5775" y="4854"/>
                  </a:lnTo>
                  <a:lnTo>
                    <a:pt x="5765" y="4834"/>
                  </a:lnTo>
                  <a:lnTo>
                    <a:pt x="5755" y="4815"/>
                  </a:lnTo>
                  <a:lnTo>
                    <a:pt x="5749" y="4797"/>
                  </a:lnTo>
                  <a:lnTo>
                    <a:pt x="5742" y="4780"/>
                  </a:lnTo>
                  <a:lnTo>
                    <a:pt x="5739" y="4764"/>
                  </a:lnTo>
                  <a:lnTo>
                    <a:pt x="5736" y="4746"/>
                  </a:lnTo>
                  <a:lnTo>
                    <a:pt x="5735" y="4730"/>
                  </a:lnTo>
                  <a:lnTo>
                    <a:pt x="5735" y="4714"/>
                  </a:lnTo>
                  <a:lnTo>
                    <a:pt x="5737" y="4699"/>
                  </a:lnTo>
                  <a:lnTo>
                    <a:pt x="5740" y="4683"/>
                  </a:lnTo>
                  <a:lnTo>
                    <a:pt x="5745" y="4668"/>
                  </a:lnTo>
                  <a:lnTo>
                    <a:pt x="5751" y="4654"/>
                  </a:lnTo>
                  <a:lnTo>
                    <a:pt x="5758" y="4639"/>
                  </a:lnTo>
                  <a:lnTo>
                    <a:pt x="5768" y="4625"/>
                  </a:lnTo>
                  <a:lnTo>
                    <a:pt x="5779" y="4611"/>
                  </a:lnTo>
                  <a:lnTo>
                    <a:pt x="5790" y="4599"/>
                  </a:lnTo>
                  <a:lnTo>
                    <a:pt x="5804" y="4585"/>
                  </a:lnTo>
                  <a:lnTo>
                    <a:pt x="5819" y="4572"/>
                  </a:lnTo>
                  <a:lnTo>
                    <a:pt x="5891" y="4660"/>
                  </a:lnTo>
                  <a:lnTo>
                    <a:pt x="5883" y="4666"/>
                  </a:lnTo>
                  <a:lnTo>
                    <a:pt x="5875" y="4672"/>
                  </a:lnTo>
                  <a:lnTo>
                    <a:pt x="5868" y="4679"/>
                  </a:lnTo>
                  <a:lnTo>
                    <a:pt x="5862" y="4686"/>
                  </a:lnTo>
                  <a:lnTo>
                    <a:pt x="5857" y="4694"/>
                  </a:lnTo>
                  <a:lnTo>
                    <a:pt x="5853" y="4700"/>
                  </a:lnTo>
                  <a:lnTo>
                    <a:pt x="5848" y="4708"/>
                  </a:lnTo>
                  <a:lnTo>
                    <a:pt x="5845" y="4715"/>
                  </a:lnTo>
                  <a:lnTo>
                    <a:pt x="5843" y="4723"/>
                  </a:lnTo>
                  <a:lnTo>
                    <a:pt x="5842" y="4730"/>
                  </a:lnTo>
                  <a:lnTo>
                    <a:pt x="5841" y="4738"/>
                  </a:lnTo>
                  <a:lnTo>
                    <a:pt x="5841" y="4745"/>
                  </a:lnTo>
                  <a:lnTo>
                    <a:pt x="5842" y="4753"/>
                  </a:lnTo>
                  <a:lnTo>
                    <a:pt x="5844" y="4761"/>
                  </a:lnTo>
                  <a:lnTo>
                    <a:pt x="5846" y="4769"/>
                  </a:lnTo>
                  <a:lnTo>
                    <a:pt x="5849" y="4777"/>
                  </a:lnTo>
                  <a:lnTo>
                    <a:pt x="5853" y="4785"/>
                  </a:lnTo>
                  <a:lnTo>
                    <a:pt x="5857" y="4791"/>
                  </a:lnTo>
                  <a:lnTo>
                    <a:pt x="5860" y="4798"/>
                  </a:lnTo>
                  <a:lnTo>
                    <a:pt x="5865" y="4803"/>
                  </a:lnTo>
                  <a:lnTo>
                    <a:pt x="5870" y="4807"/>
                  </a:lnTo>
                  <a:lnTo>
                    <a:pt x="5875" y="4812"/>
                  </a:lnTo>
                  <a:lnTo>
                    <a:pt x="5880" y="4816"/>
                  </a:lnTo>
                  <a:lnTo>
                    <a:pt x="5886" y="4819"/>
                  </a:lnTo>
                  <a:lnTo>
                    <a:pt x="5892" y="4821"/>
                  </a:lnTo>
                  <a:lnTo>
                    <a:pt x="5898" y="4824"/>
                  </a:lnTo>
                  <a:lnTo>
                    <a:pt x="5904" y="4825"/>
                  </a:lnTo>
                  <a:lnTo>
                    <a:pt x="5909" y="4826"/>
                  </a:lnTo>
                  <a:lnTo>
                    <a:pt x="5916" y="4825"/>
                  </a:lnTo>
                  <a:lnTo>
                    <a:pt x="5922" y="4824"/>
                  </a:lnTo>
                  <a:lnTo>
                    <a:pt x="5929" y="4822"/>
                  </a:lnTo>
                  <a:lnTo>
                    <a:pt x="5934" y="4820"/>
                  </a:lnTo>
                  <a:lnTo>
                    <a:pt x="5944" y="4815"/>
                  </a:lnTo>
                  <a:lnTo>
                    <a:pt x="5951" y="4809"/>
                  </a:lnTo>
                  <a:lnTo>
                    <a:pt x="5958" y="4801"/>
                  </a:lnTo>
                  <a:lnTo>
                    <a:pt x="5963" y="4792"/>
                  </a:lnTo>
                  <a:lnTo>
                    <a:pt x="5965" y="4787"/>
                  </a:lnTo>
                  <a:lnTo>
                    <a:pt x="5966" y="4780"/>
                  </a:lnTo>
                  <a:lnTo>
                    <a:pt x="5968" y="4772"/>
                  </a:lnTo>
                  <a:lnTo>
                    <a:pt x="5969" y="4764"/>
                  </a:lnTo>
                  <a:lnTo>
                    <a:pt x="5969" y="4743"/>
                  </a:lnTo>
                  <a:lnTo>
                    <a:pt x="5968" y="4719"/>
                  </a:lnTo>
                  <a:lnTo>
                    <a:pt x="5966" y="4686"/>
                  </a:lnTo>
                  <a:lnTo>
                    <a:pt x="5966" y="4657"/>
                  </a:lnTo>
                  <a:lnTo>
                    <a:pt x="5966" y="4633"/>
                  </a:lnTo>
                  <a:lnTo>
                    <a:pt x="5968" y="4612"/>
                  </a:lnTo>
                  <a:lnTo>
                    <a:pt x="5969" y="4603"/>
                  </a:lnTo>
                  <a:lnTo>
                    <a:pt x="5971" y="4594"/>
                  </a:lnTo>
                  <a:lnTo>
                    <a:pt x="5974" y="4585"/>
                  </a:lnTo>
                  <a:lnTo>
                    <a:pt x="5977" y="4576"/>
                  </a:lnTo>
                  <a:lnTo>
                    <a:pt x="5981" y="4567"/>
                  </a:lnTo>
                  <a:lnTo>
                    <a:pt x="5985" y="4559"/>
                  </a:lnTo>
                  <a:lnTo>
                    <a:pt x="5991" y="4550"/>
                  </a:lnTo>
                  <a:lnTo>
                    <a:pt x="5996" y="4542"/>
                  </a:lnTo>
                  <a:lnTo>
                    <a:pt x="6003" y="4534"/>
                  </a:lnTo>
                  <a:lnTo>
                    <a:pt x="6009" y="4527"/>
                  </a:lnTo>
                  <a:lnTo>
                    <a:pt x="6016" y="4519"/>
                  </a:lnTo>
                  <a:lnTo>
                    <a:pt x="6024" y="4513"/>
                  </a:lnTo>
                  <a:lnTo>
                    <a:pt x="6033" y="4506"/>
                  </a:lnTo>
                  <a:lnTo>
                    <a:pt x="6041" y="4501"/>
                  </a:lnTo>
                  <a:lnTo>
                    <a:pt x="6051" y="4496"/>
                  </a:lnTo>
                  <a:lnTo>
                    <a:pt x="6060" y="4491"/>
                  </a:lnTo>
                  <a:lnTo>
                    <a:pt x="6079" y="4484"/>
                  </a:lnTo>
                  <a:lnTo>
                    <a:pt x="6096" y="4480"/>
                  </a:lnTo>
                  <a:lnTo>
                    <a:pt x="6112" y="4476"/>
                  </a:lnTo>
                  <a:lnTo>
                    <a:pt x="6129" y="4474"/>
                  </a:lnTo>
                  <a:lnTo>
                    <a:pt x="6146" y="4474"/>
                  </a:lnTo>
                  <a:lnTo>
                    <a:pt x="6162" y="4476"/>
                  </a:lnTo>
                  <a:lnTo>
                    <a:pt x="6178" y="4481"/>
                  </a:lnTo>
                  <a:lnTo>
                    <a:pt x="6195" y="4486"/>
                  </a:lnTo>
                  <a:lnTo>
                    <a:pt x="6210" y="4494"/>
                  </a:lnTo>
                  <a:lnTo>
                    <a:pt x="6225" y="4502"/>
                  </a:lnTo>
                  <a:lnTo>
                    <a:pt x="6238" y="4512"/>
                  </a:lnTo>
                  <a:lnTo>
                    <a:pt x="6251" y="4524"/>
                  </a:lnTo>
                  <a:lnTo>
                    <a:pt x="6263" y="4536"/>
                  </a:lnTo>
                  <a:lnTo>
                    <a:pt x="6273" y="4551"/>
                  </a:lnTo>
                  <a:lnTo>
                    <a:pt x="6283" y="4567"/>
                  </a:lnTo>
                  <a:lnTo>
                    <a:pt x="6292" y="4586"/>
                  </a:lnTo>
                  <a:lnTo>
                    <a:pt x="6298" y="4602"/>
                  </a:lnTo>
                  <a:lnTo>
                    <a:pt x="6303" y="4619"/>
                  </a:lnTo>
                  <a:lnTo>
                    <a:pt x="6308" y="4635"/>
                  </a:lnTo>
                  <a:lnTo>
                    <a:pt x="6311" y="4650"/>
                  </a:lnTo>
                  <a:lnTo>
                    <a:pt x="6312" y="4665"/>
                  </a:lnTo>
                  <a:lnTo>
                    <a:pt x="6313" y="4680"/>
                  </a:lnTo>
                  <a:lnTo>
                    <a:pt x="6312" y="4695"/>
                  </a:lnTo>
                  <a:lnTo>
                    <a:pt x="6310" y="4709"/>
                  </a:lnTo>
                  <a:lnTo>
                    <a:pt x="6306" y="4723"/>
                  </a:lnTo>
                  <a:lnTo>
                    <a:pt x="6301" y="4736"/>
                  </a:lnTo>
                  <a:lnTo>
                    <a:pt x="6295" y="4749"/>
                  </a:lnTo>
                  <a:lnTo>
                    <a:pt x="6287" y="4761"/>
                  </a:lnTo>
                  <a:lnTo>
                    <a:pt x="6279" y="4773"/>
                  </a:lnTo>
                  <a:lnTo>
                    <a:pt x="6268" y="4785"/>
                  </a:lnTo>
                  <a:lnTo>
                    <a:pt x="6257" y="4797"/>
                  </a:lnTo>
                  <a:lnTo>
                    <a:pt x="6245" y="4807"/>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dirty="0">
                <a:solidFill>
                  <a:prstClr val="black"/>
                </a:solidFill>
                <a:latin typeface="+mj-lt"/>
              </a:endParaRPr>
            </a:p>
          </p:txBody>
        </p:sp>
        <p:sp>
          <p:nvSpPr>
            <p:cNvPr id="117" name="Freeform 13">
              <a:extLst>
                <a:ext uri="{FF2B5EF4-FFF2-40B4-BE49-F238E27FC236}">
                  <a16:creationId xmlns:a16="http://schemas.microsoft.com/office/drawing/2014/main" id="{65CCE6A5-EC40-4513-B909-85AE4322B77F}"/>
                </a:ext>
              </a:extLst>
            </p:cNvPr>
            <p:cNvSpPr>
              <a:spLocks noEditPoints="1"/>
            </p:cNvSpPr>
            <p:nvPr/>
          </p:nvSpPr>
          <p:spPr bwMode="auto">
            <a:xfrm>
              <a:off x="1204913" y="3787776"/>
              <a:ext cx="790575" cy="573088"/>
            </a:xfrm>
            <a:custGeom>
              <a:avLst/>
              <a:gdLst>
                <a:gd name="T0" fmla="*/ 356 w 6968"/>
                <a:gd name="T1" fmla="*/ 4603 h 5059"/>
                <a:gd name="T2" fmla="*/ 609 w 6968"/>
                <a:gd name="T3" fmla="*/ 4698 h 5059"/>
                <a:gd name="T4" fmla="*/ 234 w 6968"/>
                <a:gd name="T5" fmla="*/ 4661 h 5059"/>
                <a:gd name="T6" fmla="*/ 469 w 6968"/>
                <a:gd name="T7" fmla="*/ 4747 h 5059"/>
                <a:gd name="T8" fmla="*/ 684 w 6968"/>
                <a:gd name="T9" fmla="*/ 4441 h 5059"/>
                <a:gd name="T10" fmla="*/ 815 w 6968"/>
                <a:gd name="T11" fmla="*/ 4262 h 5059"/>
                <a:gd name="T12" fmla="*/ 635 w 6968"/>
                <a:gd name="T13" fmla="*/ 4566 h 5059"/>
                <a:gd name="T14" fmla="*/ 628 w 6968"/>
                <a:gd name="T15" fmla="*/ 3851 h 5059"/>
                <a:gd name="T16" fmla="*/ 956 w 6968"/>
                <a:gd name="T17" fmla="*/ 3776 h 5059"/>
                <a:gd name="T18" fmla="*/ 890 w 6968"/>
                <a:gd name="T19" fmla="*/ 4157 h 5059"/>
                <a:gd name="T20" fmla="*/ 968 w 6968"/>
                <a:gd name="T21" fmla="*/ 3945 h 5059"/>
                <a:gd name="T22" fmla="*/ 658 w 6968"/>
                <a:gd name="T23" fmla="*/ 4011 h 5059"/>
                <a:gd name="T24" fmla="*/ 656 w 6968"/>
                <a:gd name="T25" fmla="*/ 3655 h 5059"/>
                <a:gd name="T26" fmla="*/ 1499 w 6968"/>
                <a:gd name="T27" fmla="*/ 2999 h 5059"/>
                <a:gd name="T28" fmla="*/ 1631 w 6968"/>
                <a:gd name="T29" fmla="*/ 2581 h 5059"/>
                <a:gd name="T30" fmla="*/ 1979 w 6968"/>
                <a:gd name="T31" fmla="*/ 2562 h 5059"/>
                <a:gd name="T32" fmla="*/ 1766 w 6968"/>
                <a:gd name="T33" fmla="*/ 2890 h 5059"/>
                <a:gd name="T34" fmla="*/ 1929 w 6968"/>
                <a:gd name="T35" fmla="*/ 2692 h 5059"/>
                <a:gd name="T36" fmla="*/ 1589 w 6968"/>
                <a:gd name="T37" fmla="*/ 2702 h 5059"/>
                <a:gd name="T38" fmla="*/ 1725 w 6968"/>
                <a:gd name="T39" fmla="*/ 2369 h 5059"/>
                <a:gd name="T40" fmla="*/ 1963 w 6968"/>
                <a:gd name="T41" fmla="*/ 2253 h 5059"/>
                <a:gd name="T42" fmla="*/ 2315 w 6968"/>
                <a:gd name="T43" fmla="*/ 2265 h 5059"/>
                <a:gd name="T44" fmla="*/ 2053 w 6968"/>
                <a:gd name="T45" fmla="*/ 2559 h 5059"/>
                <a:gd name="T46" fmla="*/ 2246 w 6968"/>
                <a:gd name="T47" fmla="*/ 2378 h 5059"/>
                <a:gd name="T48" fmla="*/ 1899 w 6968"/>
                <a:gd name="T49" fmla="*/ 2360 h 5059"/>
                <a:gd name="T50" fmla="*/ 2082 w 6968"/>
                <a:gd name="T51" fmla="*/ 2050 h 5059"/>
                <a:gd name="T52" fmla="*/ 2815 w 6968"/>
                <a:gd name="T53" fmla="*/ 1489 h 5059"/>
                <a:gd name="T54" fmla="*/ 3044 w 6968"/>
                <a:gd name="T55" fmla="*/ 1560 h 5059"/>
                <a:gd name="T56" fmla="*/ 3037 w 6968"/>
                <a:gd name="T57" fmla="*/ 1917 h 5059"/>
                <a:gd name="T58" fmla="*/ 3034 w 6968"/>
                <a:gd name="T59" fmla="*/ 1800 h 5059"/>
                <a:gd name="T60" fmla="*/ 2823 w 6968"/>
                <a:gd name="T61" fmla="*/ 1723 h 5059"/>
                <a:gd name="T62" fmla="*/ 2765 w 6968"/>
                <a:gd name="T63" fmla="*/ 1401 h 5059"/>
                <a:gd name="T64" fmla="*/ 3201 w 6968"/>
                <a:gd name="T65" fmla="*/ 1235 h 5059"/>
                <a:gd name="T66" fmla="*/ 3440 w 6968"/>
                <a:gd name="T67" fmla="*/ 1323 h 5059"/>
                <a:gd name="T68" fmla="*/ 3380 w 6968"/>
                <a:gd name="T69" fmla="*/ 1679 h 5059"/>
                <a:gd name="T70" fmla="*/ 3409 w 6968"/>
                <a:gd name="T71" fmla="*/ 1555 h 5059"/>
                <a:gd name="T72" fmla="*/ 3190 w 6968"/>
                <a:gd name="T73" fmla="*/ 1465 h 5059"/>
                <a:gd name="T74" fmla="*/ 3180 w 6968"/>
                <a:gd name="T75" fmla="*/ 1133 h 5059"/>
                <a:gd name="T76" fmla="*/ 3935 w 6968"/>
                <a:gd name="T77" fmla="*/ 1325 h 5059"/>
                <a:gd name="T78" fmla="*/ 3645 w 6968"/>
                <a:gd name="T79" fmla="*/ 1412 h 5059"/>
                <a:gd name="T80" fmla="*/ 3508 w 6968"/>
                <a:gd name="T81" fmla="*/ 954 h 5059"/>
                <a:gd name="T82" fmla="*/ 3830 w 6968"/>
                <a:gd name="T83" fmla="*/ 984 h 5059"/>
                <a:gd name="T84" fmla="*/ 3591 w 6968"/>
                <a:gd name="T85" fmla="*/ 1099 h 5059"/>
                <a:gd name="T86" fmla="*/ 3824 w 6968"/>
                <a:gd name="T87" fmla="*/ 1248 h 5059"/>
                <a:gd name="T88" fmla="*/ 4201 w 6968"/>
                <a:gd name="T89" fmla="*/ 1229 h 5059"/>
                <a:gd name="T90" fmla="*/ 3923 w 6968"/>
                <a:gd name="T91" fmla="*/ 838 h 5059"/>
                <a:gd name="T92" fmla="*/ 4266 w 6968"/>
                <a:gd name="T93" fmla="*/ 734 h 5059"/>
                <a:gd name="T94" fmla="*/ 4048 w 6968"/>
                <a:gd name="T95" fmla="*/ 875 h 5059"/>
                <a:gd name="T96" fmla="*/ 4280 w 6968"/>
                <a:gd name="T97" fmla="*/ 1049 h 5059"/>
                <a:gd name="T98" fmla="*/ 5061 w 6968"/>
                <a:gd name="T99" fmla="*/ 418 h 5059"/>
                <a:gd name="T100" fmla="*/ 5922 w 6968"/>
                <a:gd name="T101" fmla="*/ 686 h 5059"/>
                <a:gd name="T102" fmla="*/ 5623 w 6968"/>
                <a:gd name="T103" fmla="*/ 523 h 5059"/>
                <a:gd name="T104" fmla="*/ 5764 w 6968"/>
                <a:gd name="T105" fmla="*/ 130 h 5059"/>
                <a:gd name="T106" fmla="*/ 5865 w 6968"/>
                <a:gd name="T107" fmla="*/ 330 h 5059"/>
                <a:gd name="T108" fmla="*/ 5746 w 6968"/>
                <a:gd name="T109" fmla="*/ 482 h 5059"/>
                <a:gd name="T110" fmla="*/ 6080 w 6968"/>
                <a:gd name="T111" fmla="*/ 77 h 5059"/>
                <a:gd name="T112" fmla="*/ 6712 w 6968"/>
                <a:gd name="T113" fmla="*/ 116 h 5059"/>
                <a:gd name="T114" fmla="*/ 6952 w 6968"/>
                <a:gd name="T115" fmla="*/ 326 h 5059"/>
                <a:gd name="T116" fmla="*/ 6640 w 6968"/>
                <a:gd name="T117" fmla="*/ 544 h 5059"/>
                <a:gd name="T118" fmla="*/ 6824 w 6968"/>
                <a:gd name="T119" fmla="*/ 465 h 5059"/>
                <a:gd name="T120" fmla="*/ 6604 w 6968"/>
                <a:gd name="T121" fmla="*/ 266 h 5059"/>
                <a:gd name="T122" fmla="*/ 6851 w 6968"/>
                <a:gd name="T123" fmla="*/ 17 h 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68" h="5059">
                  <a:moveTo>
                    <a:pt x="0" y="4832"/>
                  </a:moveTo>
                  <a:lnTo>
                    <a:pt x="78" y="4655"/>
                  </a:lnTo>
                  <a:lnTo>
                    <a:pt x="91" y="4626"/>
                  </a:lnTo>
                  <a:lnTo>
                    <a:pt x="104" y="4601"/>
                  </a:lnTo>
                  <a:lnTo>
                    <a:pt x="117" y="4581"/>
                  </a:lnTo>
                  <a:lnTo>
                    <a:pt x="129" y="4565"/>
                  </a:lnTo>
                  <a:lnTo>
                    <a:pt x="135" y="4558"/>
                  </a:lnTo>
                  <a:lnTo>
                    <a:pt x="142" y="4553"/>
                  </a:lnTo>
                  <a:lnTo>
                    <a:pt x="149" y="4548"/>
                  </a:lnTo>
                  <a:lnTo>
                    <a:pt x="158" y="4542"/>
                  </a:lnTo>
                  <a:lnTo>
                    <a:pt x="166" y="4539"/>
                  </a:lnTo>
                  <a:lnTo>
                    <a:pt x="176" y="4536"/>
                  </a:lnTo>
                  <a:lnTo>
                    <a:pt x="186" y="4533"/>
                  </a:lnTo>
                  <a:lnTo>
                    <a:pt x="195" y="4531"/>
                  </a:lnTo>
                  <a:lnTo>
                    <a:pt x="207" y="4530"/>
                  </a:lnTo>
                  <a:lnTo>
                    <a:pt x="218" y="4530"/>
                  </a:lnTo>
                  <a:lnTo>
                    <a:pt x="228" y="4530"/>
                  </a:lnTo>
                  <a:lnTo>
                    <a:pt x="240" y="4532"/>
                  </a:lnTo>
                  <a:lnTo>
                    <a:pt x="252" y="4534"/>
                  </a:lnTo>
                  <a:lnTo>
                    <a:pt x="264" y="4537"/>
                  </a:lnTo>
                  <a:lnTo>
                    <a:pt x="276" y="4541"/>
                  </a:lnTo>
                  <a:lnTo>
                    <a:pt x="288" y="4546"/>
                  </a:lnTo>
                  <a:lnTo>
                    <a:pt x="299" y="4551"/>
                  </a:lnTo>
                  <a:lnTo>
                    <a:pt x="309" y="4556"/>
                  </a:lnTo>
                  <a:lnTo>
                    <a:pt x="317" y="4562"/>
                  </a:lnTo>
                  <a:lnTo>
                    <a:pt x="326" y="4568"/>
                  </a:lnTo>
                  <a:lnTo>
                    <a:pt x="333" y="4574"/>
                  </a:lnTo>
                  <a:lnTo>
                    <a:pt x="340" y="4581"/>
                  </a:lnTo>
                  <a:lnTo>
                    <a:pt x="346" y="4588"/>
                  </a:lnTo>
                  <a:lnTo>
                    <a:pt x="352" y="4596"/>
                  </a:lnTo>
                  <a:lnTo>
                    <a:pt x="356" y="4603"/>
                  </a:lnTo>
                  <a:lnTo>
                    <a:pt x="360" y="4612"/>
                  </a:lnTo>
                  <a:lnTo>
                    <a:pt x="363" y="4621"/>
                  </a:lnTo>
                  <a:lnTo>
                    <a:pt x="365" y="4629"/>
                  </a:lnTo>
                  <a:lnTo>
                    <a:pt x="367" y="4639"/>
                  </a:lnTo>
                  <a:lnTo>
                    <a:pt x="368" y="4648"/>
                  </a:lnTo>
                  <a:lnTo>
                    <a:pt x="368" y="4658"/>
                  </a:lnTo>
                  <a:lnTo>
                    <a:pt x="368" y="4669"/>
                  </a:lnTo>
                  <a:lnTo>
                    <a:pt x="376" y="4660"/>
                  </a:lnTo>
                  <a:lnTo>
                    <a:pt x="385" y="4652"/>
                  </a:lnTo>
                  <a:lnTo>
                    <a:pt x="394" y="4645"/>
                  </a:lnTo>
                  <a:lnTo>
                    <a:pt x="404" y="4639"/>
                  </a:lnTo>
                  <a:lnTo>
                    <a:pt x="414" y="4633"/>
                  </a:lnTo>
                  <a:lnTo>
                    <a:pt x="423" y="4629"/>
                  </a:lnTo>
                  <a:lnTo>
                    <a:pt x="433" y="4626"/>
                  </a:lnTo>
                  <a:lnTo>
                    <a:pt x="444" y="4624"/>
                  </a:lnTo>
                  <a:lnTo>
                    <a:pt x="454" y="4622"/>
                  </a:lnTo>
                  <a:lnTo>
                    <a:pt x="465" y="4622"/>
                  </a:lnTo>
                  <a:lnTo>
                    <a:pt x="476" y="4622"/>
                  </a:lnTo>
                  <a:lnTo>
                    <a:pt x="487" y="4623"/>
                  </a:lnTo>
                  <a:lnTo>
                    <a:pt x="498" y="4625"/>
                  </a:lnTo>
                  <a:lnTo>
                    <a:pt x="510" y="4628"/>
                  </a:lnTo>
                  <a:lnTo>
                    <a:pt x="522" y="4632"/>
                  </a:lnTo>
                  <a:lnTo>
                    <a:pt x="534" y="4637"/>
                  </a:lnTo>
                  <a:lnTo>
                    <a:pt x="545" y="4642"/>
                  </a:lnTo>
                  <a:lnTo>
                    <a:pt x="557" y="4648"/>
                  </a:lnTo>
                  <a:lnTo>
                    <a:pt x="568" y="4656"/>
                  </a:lnTo>
                  <a:lnTo>
                    <a:pt x="578" y="4663"/>
                  </a:lnTo>
                  <a:lnTo>
                    <a:pt x="586" y="4671"/>
                  </a:lnTo>
                  <a:lnTo>
                    <a:pt x="595" y="4679"/>
                  </a:lnTo>
                  <a:lnTo>
                    <a:pt x="602" y="4688"/>
                  </a:lnTo>
                  <a:lnTo>
                    <a:pt x="609" y="4698"/>
                  </a:lnTo>
                  <a:lnTo>
                    <a:pt x="614" y="4707"/>
                  </a:lnTo>
                  <a:lnTo>
                    <a:pt x="618" y="4718"/>
                  </a:lnTo>
                  <a:lnTo>
                    <a:pt x="623" y="4728"/>
                  </a:lnTo>
                  <a:lnTo>
                    <a:pt x="626" y="4737"/>
                  </a:lnTo>
                  <a:lnTo>
                    <a:pt x="628" y="4747"/>
                  </a:lnTo>
                  <a:lnTo>
                    <a:pt x="629" y="4758"/>
                  </a:lnTo>
                  <a:lnTo>
                    <a:pt x="629" y="4767"/>
                  </a:lnTo>
                  <a:lnTo>
                    <a:pt x="629" y="4777"/>
                  </a:lnTo>
                  <a:lnTo>
                    <a:pt x="628" y="4788"/>
                  </a:lnTo>
                  <a:lnTo>
                    <a:pt x="626" y="4799"/>
                  </a:lnTo>
                  <a:lnTo>
                    <a:pt x="623" y="4811"/>
                  </a:lnTo>
                  <a:lnTo>
                    <a:pt x="619" y="4824"/>
                  </a:lnTo>
                  <a:lnTo>
                    <a:pt x="610" y="4851"/>
                  </a:lnTo>
                  <a:lnTo>
                    <a:pt x="597" y="4882"/>
                  </a:lnTo>
                  <a:lnTo>
                    <a:pt x="520" y="5059"/>
                  </a:lnTo>
                  <a:lnTo>
                    <a:pt x="0" y="4832"/>
                  </a:lnTo>
                  <a:close/>
                  <a:moveTo>
                    <a:pt x="257" y="4813"/>
                  </a:moveTo>
                  <a:lnTo>
                    <a:pt x="273" y="4777"/>
                  </a:lnTo>
                  <a:lnTo>
                    <a:pt x="280" y="4764"/>
                  </a:lnTo>
                  <a:lnTo>
                    <a:pt x="283" y="4751"/>
                  </a:lnTo>
                  <a:lnTo>
                    <a:pt x="286" y="4741"/>
                  </a:lnTo>
                  <a:lnTo>
                    <a:pt x="288" y="4730"/>
                  </a:lnTo>
                  <a:lnTo>
                    <a:pt x="289" y="4721"/>
                  </a:lnTo>
                  <a:lnTo>
                    <a:pt x="288" y="4713"/>
                  </a:lnTo>
                  <a:lnTo>
                    <a:pt x="287" y="4705"/>
                  </a:lnTo>
                  <a:lnTo>
                    <a:pt x="284" y="4699"/>
                  </a:lnTo>
                  <a:lnTo>
                    <a:pt x="277" y="4688"/>
                  </a:lnTo>
                  <a:lnTo>
                    <a:pt x="268" y="4679"/>
                  </a:lnTo>
                  <a:lnTo>
                    <a:pt x="257" y="4672"/>
                  </a:lnTo>
                  <a:lnTo>
                    <a:pt x="246" y="4666"/>
                  </a:lnTo>
                  <a:lnTo>
                    <a:pt x="234" y="4661"/>
                  </a:lnTo>
                  <a:lnTo>
                    <a:pt x="222" y="4659"/>
                  </a:lnTo>
                  <a:lnTo>
                    <a:pt x="209" y="4659"/>
                  </a:lnTo>
                  <a:lnTo>
                    <a:pt x="197" y="4661"/>
                  </a:lnTo>
                  <a:lnTo>
                    <a:pt x="191" y="4663"/>
                  </a:lnTo>
                  <a:lnTo>
                    <a:pt x="186" y="4667"/>
                  </a:lnTo>
                  <a:lnTo>
                    <a:pt x="179" y="4671"/>
                  </a:lnTo>
                  <a:lnTo>
                    <a:pt x="174" y="4677"/>
                  </a:lnTo>
                  <a:lnTo>
                    <a:pt x="168" y="4685"/>
                  </a:lnTo>
                  <a:lnTo>
                    <a:pt x="163" y="4693"/>
                  </a:lnTo>
                  <a:lnTo>
                    <a:pt x="158" y="4703"/>
                  </a:lnTo>
                  <a:lnTo>
                    <a:pt x="152" y="4714"/>
                  </a:lnTo>
                  <a:lnTo>
                    <a:pt x="133" y="4759"/>
                  </a:lnTo>
                  <a:lnTo>
                    <a:pt x="257" y="4813"/>
                  </a:lnTo>
                  <a:close/>
                  <a:moveTo>
                    <a:pt x="479" y="4910"/>
                  </a:moveTo>
                  <a:lnTo>
                    <a:pt x="503" y="4855"/>
                  </a:lnTo>
                  <a:lnTo>
                    <a:pt x="507" y="4846"/>
                  </a:lnTo>
                  <a:lnTo>
                    <a:pt x="510" y="4836"/>
                  </a:lnTo>
                  <a:lnTo>
                    <a:pt x="512" y="4827"/>
                  </a:lnTo>
                  <a:lnTo>
                    <a:pt x="513" y="4819"/>
                  </a:lnTo>
                  <a:lnTo>
                    <a:pt x="514" y="4810"/>
                  </a:lnTo>
                  <a:lnTo>
                    <a:pt x="514" y="4803"/>
                  </a:lnTo>
                  <a:lnTo>
                    <a:pt x="513" y="4795"/>
                  </a:lnTo>
                  <a:lnTo>
                    <a:pt x="511" y="4789"/>
                  </a:lnTo>
                  <a:lnTo>
                    <a:pt x="509" y="4782"/>
                  </a:lnTo>
                  <a:lnTo>
                    <a:pt x="506" y="4776"/>
                  </a:lnTo>
                  <a:lnTo>
                    <a:pt x="501" y="4771"/>
                  </a:lnTo>
                  <a:lnTo>
                    <a:pt x="497" y="4765"/>
                  </a:lnTo>
                  <a:lnTo>
                    <a:pt x="491" y="4760"/>
                  </a:lnTo>
                  <a:lnTo>
                    <a:pt x="484" y="4754"/>
                  </a:lnTo>
                  <a:lnTo>
                    <a:pt x="477" y="4750"/>
                  </a:lnTo>
                  <a:lnTo>
                    <a:pt x="469" y="4747"/>
                  </a:lnTo>
                  <a:lnTo>
                    <a:pt x="460" y="4743"/>
                  </a:lnTo>
                  <a:lnTo>
                    <a:pt x="451" y="4741"/>
                  </a:lnTo>
                  <a:lnTo>
                    <a:pt x="443" y="4738"/>
                  </a:lnTo>
                  <a:lnTo>
                    <a:pt x="435" y="4737"/>
                  </a:lnTo>
                  <a:lnTo>
                    <a:pt x="428" y="4737"/>
                  </a:lnTo>
                  <a:lnTo>
                    <a:pt x="420" y="4738"/>
                  </a:lnTo>
                  <a:lnTo>
                    <a:pt x="414" y="4741"/>
                  </a:lnTo>
                  <a:lnTo>
                    <a:pt x="407" y="4743"/>
                  </a:lnTo>
                  <a:lnTo>
                    <a:pt x="402" y="4746"/>
                  </a:lnTo>
                  <a:lnTo>
                    <a:pt x="395" y="4751"/>
                  </a:lnTo>
                  <a:lnTo>
                    <a:pt x="390" y="4756"/>
                  </a:lnTo>
                  <a:lnTo>
                    <a:pt x="385" y="4762"/>
                  </a:lnTo>
                  <a:lnTo>
                    <a:pt x="380" y="4769"/>
                  </a:lnTo>
                  <a:lnTo>
                    <a:pt x="375" y="4777"/>
                  </a:lnTo>
                  <a:lnTo>
                    <a:pt x="371" y="4786"/>
                  </a:lnTo>
                  <a:lnTo>
                    <a:pt x="367" y="4795"/>
                  </a:lnTo>
                  <a:lnTo>
                    <a:pt x="342" y="4850"/>
                  </a:lnTo>
                  <a:lnTo>
                    <a:pt x="479" y="4910"/>
                  </a:lnTo>
                  <a:close/>
                  <a:moveTo>
                    <a:pt x="217" y="4356"/>
                  </a:moveTo>
                  <a:lnTo>
                    <a:pt x="274" y="4247"/>
                  </a:lnTo>
                  <a:lnTo>
                    <a:pt x="559" y="4400"/>
                  </a:lnTo>
                  <a:lnTo>
                    <a:pt x="588" y="4415"/>
                  </a:lnTo>
                  <a:lnTo>
                    <a:pt x="612" y="4426"/>
                  </a:lnTo>
                  <a:lnTo>
                    <a:pt x="631" y="4434"/>
                  </a:lnTo>
                  <a:lnTo>
                    <a:pt x="647" y="4440"/>
                  </a:lnTo>
                  <a:lnTo>
                    <a:pt x="654" y="4441"/>
                  </a:lnTo>
                  <a:lnTo>
                    <a:pt x="660" y="4442"/>
                  </a:lnTo>
                  <a:lnTo>
                    <a:pt x="666" y="4443"/>
                  </a:lnTo>
                  <a:lnTo>
                    <a:pt x="672" y="4442"/>
                  </a:lnTo>
                  <a:lnTo>
                    <a:pt x="678" y="4442"/>
                  </a:lnTo>
                  <a:lnTo>
                    <a:pt x="684" y="4441"/>
                  </a:lnTo>
                  <a:lnTo>
                    <a:pt x="690" y="4438"/>
                  </a:lnTo>
                  <a:lnTo>
                    <a:pt x="695" y="4436"/>
                  </a:lnTo>
                  <a:lnTo>
                    <a:pt x="705" y="4430"/>
                  </a:lnTo>
                  <a:lnTo>
                    <a:pt x="715" y="4421"/>
                  </a:lnTo>
                  <a:lnTo>
                    <a:pt x="723" y="4412"/>
                  </a:lnTo>
                  <a:lnTo>
                    <a:pt x="730" y="4400"/>
                  </a:lnTo>
                  <a:lnTo>
                    <a:pt x="736" y="4386"/>
                  </a:lnTo>
                  <a:lnTo>
                    <a:pt x="740" y="4373"/>
                  </a:lnTo>
                  <a:lnTo>
                    <a:pt x="740" y="4367"/>
                  </a:lnTo>
                  <a:lnTo>
                    <a:pt x="741" y="4361"/>
                  </a:lnTo>
                  <a:lnTo>
                    <a:pt x="741" y="4355"/>
                  </a:lnTo>
                  <a:lnTo>
                    <a:pt x="740" y="4350"/>
                  </a:lnTo>
                  <a:lnTo>
                    <a:pt x="736" y="4338"/>
                  </a:lnTo>
                  <a:lnTo>
                    <a:pt x="731" y="4328"/>
                  </a:lnTo>
                  <a:lnTo>
                    <a:pt x="724" y="4318"/>
                  </a:lnTo>
                  <a:lnTo>
                    <a:pt x="715" y="4310"/>
                  </a:lnTo>
                  <a:lnTo>
                    <a:pt x="702" y="4301"/>
                  </a:lnTo>
                  <a:lnTo>
                    <a:pt x="685" y="4291"/>
                  </a:lnTo>
                  <a:lnTo>
                    <a:pt x="661" y="4278"/>
                  </a:lnTo>
                  <a:lnTo>
                    <a:pt x="633" y="4262"/>
                  </a:lnTo>
                  <a:lnTo>
                    <a:pt x="348" y="4110"/>
                  </a:lnTo>
                  <a:lnTo>
                    <a:pt x="398" y="4017"/>
                  </a:lnTo>
                  <a:lnTo>
                    <a:pt x="678" y="4167"/>
                  </a:lnTo>
                  <a:lnTo>
                    <a:pt x="718" y="4189"/>
                  </a:lnTo>
                  <a:lnTo>
                    <a:pt x="750" y="4209"/>
                  </a:lnTo>
                  <a:lnTo>
                    <a:pt x="765" y="4219"/>
                  </a:lnTo>
                  <a:lnTo>
                    <a:pt x="778" y="4227"/>
                  </a:lnTo>
                  <a:lnTo>
                    <a:pt x="789" y="4236"/>
                  </a:lnTo>
                  <a:lnTo>
                    <a:pt x="798" y="4245"/>
                  </a:lnTo>
                  <a:lnTo>
                    <a:pt x="807" y="4253"/>
                  </a:lnTo>
                  <a:lnTo>
                    <a:pt x="815" y="4262"/>
                  </a:lnTo>
                  <a:lnTo>
                    <a:pt x="822" y="4271"/>
                  </a:lnTo>
                  <a:lnTo>
                    <a:pt x="828" y="4282"/>
                  </a:lnTo>
                  <a:lnTo>
                    <a:pt x="832" y="4294"/>
                  </a:lnTo>
                  <a:lnTo>
                    <a:pt x="837" y="4306"/>
                  </a:lnTo>
                  <a:lnTo>
                    <a:pt x="841" y="4318"/>
                  </a:lnTo>
                  <a:lnTo>
                    <a:pt x="843" y="4331"/>
                  </a:lnTo>
                  <a:lnTo>
                    <a:pt x="844" y="4346"/>
                  </a:lnTo>
                  <a:lnTo>
                    <a:pt x="844" y="4360"/>
                  </a:lnTo>
                  <a:lnTo>
                    <a:pt x="843" y="4375"/>
                  </a:lnTo>
                  <a:lnTo>
                    <a:pt x="840" y="4390"/>
                  </a:lnTo>
                  <a:lnTo>
                    <a:pt x="836" y="4406"/>
                  </a:lnTo>
                  <a:lnTo>
                    <a:pt x="830" y="4422"/>
                  </a:lnTo>
                  <a:lnTo>
                    <a:pt x="823" y="4440"/>
                  </a:lnTo>
                  <a:lnTo>
                    <a:pt x="814" y="4457"/>
                  </a:lnTo>
                  <a:lnTo>
                    <a:pt x="806" y="4473"/>
                  </a:lnTo>
                  <a:lnTo>
                    <a:pt x="796" y="4487"/>
                  </a:lnTo>
                  <a:lnTo>
                    <a:pt x="787" y="4500"/>
                  </a:lnTo>
                  <a:lnTo>
                    <a:pt x="778" y="4512"/>
                  </a:lnTo>
                  <a:lnTo>
                    <a:pt x="768" y="4523"/>
                  </a:lnTo>
                  <a:lnTo>
                    <a:pt x="759" y="4532"/>
                  </a:lnTo>
                  <a:lnTo>
                    <a:pt x="748" y="4540"/>
                  </a:lnTo>
                  <a:lnTo>
                    <a:pt x="738" y="4548"/>
                  </a:lnTo>
                  <a:lnTo>
                    <a:pt x="727" y="4553"/>
                  </a:lnTo>
                  <a:lnTo>
                    <a:pt x="717" y="4558"/>
                  </a:lnTo>
                  <a:lnTo>
                    <a:pt x="706" y="4563"/>
                  </a:lnTo>
                  <a:lnTo>
                    <a:pt x="694" y="4565"/>
                  </a:lnTo>
                  <a:lnTo>
                    <a:pt x="684" y="4567"/>
                  </a:lnTo>
                  <a:lnTo>
                    <a:pt x="672" y="4568"/>
                  </a:lnTo>
                  <a:lnTo>
                    <a:pt x="660" y="4568"/>
                  </a:lnTo>
                  <a:lnTo>
                    <a:pt x="648" y="4568"/>
                  </a:lnTo>
                  <a:lnTo>
                    <a:pt x="635" y="4566"/>
                  </a:lnTo>
                  <a:lnTo>
                    <a:pt x="621" y="4562"/>
                  </a:lnTo>
                  <a:lnTo>
                    <a:pt x="605" y="4557"/>
                  </a:lnTo>
                  <a:lnTo>
                    <a:pt x="587" y="4550"/>
                  </a:lnTo>
                  <a:lnTo>
                    <a:pt x="569" y="4542"/>
                  </a:lnTo>
                  <a:lnTo>
                    <a:pt x="548" y="4533"/>
                  </a:lnTo>
                  <a:lnTo>
                    <a:pt x="525" y="4522"/>
                  </a:lnTo>
                  <a:lnTo>
                    <a:pt x="501" y="4509"/>
                  </a:lnTo>
                  <a:lnTo>
                    <a:pt x="217" y="4356"/>
                  </a:lnTo>
                  <a:close/>
                  <a:moveTo>
                    <a:pt x="761" y="3659"/>
                  </a:moveTo>
                  <a:lnTo>
                    <a:pt x="738" y="3767"/>
                  </a:lnTo>
                  <a:lnTo>
                    <a:pt x="721" y="3762"/>
                  </a:lnTo>
                  <a:lnTo>
                    <a:pt x="705" y="3761"/>
                  </a:lnTo>
                  <a:lnTo>
                    <a:pt x="697" y="3761"/>
                  </a:lnTo>
                  <a:lnTo>
                    <a:pt x="690" y="3761"/>
                  </a:lnTo>
                  <a:lnTo>
                    <a:pt x="684" y="3762"/>
                  </a:lnTo>
                  <a:lnTo>
                    <a:pt x="677" y="3765"/>
                  </a:lnTo>
                  <a:lnTo>
                    <a:pt x="671" y="3767"/>
                  </a:lnTo>
                  <a:lnTo>
                    <a:pt x="664" y="3769"/>
                  </a:lnTo>
                  <a:lnTo>
                    <a:pt x="659" y="3772"/>
                  </a:lnTo>
                  <a:lnTo>
                    <a:pt x="654" y="3776"/>
                  </a:lnTo>
                  <a:lnTo>
                    <a:pt x="648" y="3781"/>
                  </a:lnTo>
                  <a:lnTo>
                    <a:pt x="644" y="3785"/>
                  </a:lnTo>
                  <a:lnTo>
                    <a:pt x="640" y="3790"/>
                  </a:lnTo>
                  <a:lnTo>
                    <a:pt x="635" y="3797"/>
                  </a:lnTo>
                  <a:lnTo>
                    <a:pt x="629" y="3807"/>
                  </a:lnTo>
                  <a:lnTo>
                    <a:pt x="626" y="3819"/>
                  </a:lnTo>
                  <a:lnTo>
                    <a:pt x="625" y="3825"/>
                  </a:lnTo>
                  <a:lnTo>
                    <a:pt x="624" y="3830"/>
                  </a:lnTo>
                  <a:lnTo>
                    <a:pt x="625" y="3836"/>
                  </a:lnTo>
                  <a:lnTo>
                    <a:pt x="625" y="3842"/>
                  </a:lnTo>
                  <a:lnTo>
                    <a:pt x="628" y="3851"/>
                  </a:lnTo>
                  <a:lnTo>
                    <a:pt x="632" y="3861"/>
                  </a:lnTo>
                  <a:lnTo>
                    <a:pt x="639" y="3869"/>
                  </a:lnTo>
                  <a:lnTo>
                    <a:pt x="647" y="3875"/>
                  </a:lnTo>
                  <a:lnTo>
                    <a:pt x="653" y="3877"/>
                  </a:lnTo>
                  <a:lnTo>
                    <a:pt x="657" y="3879"/>
                  </a:lnTo>
                  <a:lnTo>
                    <a:pt x="662" y="3881"/>
                  </a:lnTo>
                  <a:lnTo>
                    <a:pt x="668" y="3882"/>
                  </a:lnTo>
                  <a:lnTo>
                    <a:pt x="673" y="3882"/>
                  </a:lnTo>
                  <a:lnTo>
                    <a:pt x="678" y="3882"/>
                  </a:lnTo>
                  <a:lnTo>
                    <a:pt x="684" y="3881"/>
                  </a:lnTo>
                  <a:lnTo>
                    <a:pt x="689" y="3879"/>
                  </a:lnTo>
                  <a:lnTo>
                    <a:pt x="703" y="3874"/>
                  </a:lnTo>
                  <a:lnTo>
                    <a:pt x="719" y="3863"/>
                  </a:lnTo>
                  <a:lnTo>
                    <a:pt x="739" y="3850"/>
                  </a:lnTo>
                  <a:lnTo>
                    <a:pt x="764" y="3833"/>
                  </a:lnTo>
                  <a:lnTo>
                    <a:pt x="786" y="3817"/>
                  </a:lnTo>
                  <a:lnTo>
                    <a:pt x="807" y="3803"/>
                  </a:lnTo>
                  <a:lnTo>
                    <a:pt x="826" y="3791"/>
                  </a:lnTo>
                  <a:lnTo>
                    <a:pt x="844" y="3782"/>
                  </a:lnTo>
                  <a:lnTo>
                    <a:pt x="853" y="3779"/>
                  </a:lnTo>
                  <a:lnTo>
                    <a:pt x="861" y="3775"/>
                  </a:lnTo>
                  <a:lnTo>
                    <a:pt x="870" y="3773"/>
                  </a:lnTo>
                  <a:lnTo>
                    <a:pt x="878" y="3771"/>
                  </a:lnTo>
                  <a:lnTo>
                    <a:pt x="888" y="3770"/>
                  </a:lnTo>
                  <a:lnTo>
                    <a:pt x="898" y="3769"/>
                  </a:lnTo>
                  <a:lnTo>
                    <a:pt x="907" y="3769"/>
                  </a:lnTo>
                  <a:lnTo>
                    <a:pt x="917" y="3769"/>
                  </a:lnTo>
                  <a:lnTo>
                    <a:pt x="927" y="3770"/>
                  </a:lnTo>
                  <a:lnTo>
                    <a:pt x="936" y="3771"/>
                  </a:lnTo>
                  <a:lnTo>
                    <a:pt x="946" y="3773"/>
                  </a:lnTo>
                  <a:lnTo>
                    <a:pt x="956" y="3776"/>
                  </a:lnTo>
                  <a:lnTo>
                    <a:pt x="965" y="3781"/>
                  </a:lnTo>
                  <a:lnTo>
                    <a:pt x="975" y="3785"/>
                  </a:lnTo>
                  <a:lnTo>
                    <a:pt x="985" y="3789"/>
                  </a:lnTo>
                  <a:lnTo>
                    <a:pt x="994" y="3796"/>
                  </a:lnTo>
                  <a:lnTo>
                    <a:pt x="1010" y="3806"/>
                  </a:lnTo>
                  <a:lnTo>
                    <a:pt x="1024" y="3818"/>
                  </a:lnTo>
                  <a:lnTo>
                    <a:pt x="1037" y="3832"/>
                  </a:lnTo>
                  <a:lnTo>
                    <a:pt x="1048" y="3846"/>
                  </a:lnTo>
                  <a:lnTo>
                    <a:pt x="1056" y="3861"/>
                  </a:lnTo>
                  <a:lnTo>
                    <a:pt x="1064" y="3876"/>
                  </a:lnTo>
                  <a:lnTo>
                    <a:pt x="1070" y="3893"/>
                  </a:lnTo>
                  <a:lnTo>
                    <a:pt x="1074" y="3911"/>
                  </a:lnTo>
                  <a:lnTo>
                    <a:pt x="1077" y="3930"/>
                  </a:lnTo>
                  <a:lnTo>
                    <a:pt x="1077" y="3948"/>
                  </a:lnTo>
                  <a:lnTo>
                    <a:pt x="1076" y="3967"/>
                  </a:lnTo>
                  <a:lnTo>
                    <a:pt x="1071" y="3985"/>
                  </a:lnTo>
                  <a:lnTo>
                    <a:pt x="1066" y="4005"/>
                  </a:lnTo>
                  <a:lnTo>
                    <a:pt x="1058" y="4024"/>
                  </a:lnTo>
                  <a:lnTo>
                    <a:pt x="1049" y="4043"/>
                  </a:lnTo>
                  <a:lnTo>
                    <a:pt x="1038" y="4062"/>
                  </a:lnTo>
                  <a:lnTo>
                    <a:pt x="1027" y="4077"/>
                  </a:lnTo>
                  <a:lnTo>
                    <a:pt x="1016" y="4091"/>
                  </a:lnTo>
                  <a:lnTo>
                    <a:pt x="1004" y="4104"/>
                  </a:lnTo>
                  <a:lnTo>
                    <a:pt x="992" y="4116"/>
                  </a:lnTo>
                  <a:lnTo>
                    <a:pt x="979" y="4126"/>
                  </a:lnTo>
                  <a:lnTo>
                    <a:pt x="965" y="4134"/>
                  </a:lnTo>
                  <a:lnTo>
                    <a:pt x="951" y="4142"/>
                  </a:lnTo>
                  <a:lnTo>
                    <a:pt x="937" y="4147"/>
                  </a:lnTo>
                  <a:lnTo>
                    <a:pt x="922" y="4151"/>
                  </a:lnTo>
                  <a:lnTo>
                    <a:pt x="906" y="4155"/>
                  </a:lnTo>
                  <a:lnTo>
                    <a:pt x="890" y="4157"/>
                  </a:lnTo>
                  <a:lnTo>
                    <a:pt x="873" y="4157"/>
                  </a:lnTo>
                  <a:lnTo>
                    <a:pt x="856" y="4156"/>
                  </a:lnTo>
                  <a:lnTo>
                    <a:pt x="838" y="4152"/>
                  </a:lnTo>
                  <a:lnTo>
                    <a:pt x="820" y="4149"/>
                  </a:lnTo>
                  <a:lnTo>
                    <a:pt x="801" y="4144"/>
                  </a:lnTo>
                  <a:lnTo>
                    <a:pt x="834" y="4036"/>
                  </a:lnTo>
                  <a:lnTo>
                    <a:pt x="843" y="4039"/>
                  </a:lnTo>
                  <a:lnTo>
                    <a:pt x="853" y="4041"/>
                  </a:lnTo>
                  <a:lnTo>
                    <a:pt x="862" y="4043"/>
                  </a:lnTo>
                  <a:lnTo>
                    <a:pt x="872" y="4044"/>
                  </a:lnTo>
                  <a:lnTo>
                    <a:pt x="881" y="4045"/>
                  </a:lnTo>
                  <a:lnTo>
                    <a:pt x="889" y="4044"/>
                  </a:lnTo>
                  <a:lnTo>
                    <a:pt x="898" y="4044"/>
                  </a:lnTo>
                  <a:lnTo>
                    <a:pt x="905" y="4042"/>
                  </a:lnTo>
                  <a:lnTo>
                    <a:pt x="913" y="4040"/>
                  </a:lnTo>
                  <a:lnTo>
                    <a:pt x="919" y="4037"/>
                  </a:lnTo>
                  <a:lnTo>
                    <a:pt x="927" y="4034"/>
                  </a:lnTo>
                  <a:lnTo>
                    <a:pt x="933" y="4029"/>
                  </a:lnTo>
                  <a:lnTo>
                    <a:pt x="938" y="4024"/>
                  </a:lnTo>
                  <a:lnTo>
                    <a:pt x="945" y="4019"/>
                  </a:lnTo>
                  <a:lnTo>
                    <a:pt x="950" y="4011"/>
                  </a:lnTo>
                  <a:lnTo>
                    <a:pt x="955" y="4005"/>
                  </a:lnTo>
                  <a:lnTo>
                    <a:pt x="959" y="3997"/>
                  </a:lnTo>
                  <a:lnTo>
                    <a:pt x="962" y="3991"/>
                  </a:lnTo>
                  <a:lnTo>
                    <a:pt x="965" y="3984"/>
                  </a:lnTo>
                  <a:lnTo>
                    <a:pt x="967" y="3977"/>
                  </a:lnTo>
                  <a:lnTo>
                    <a:pt x="968" y="3970"/>
                  </a:lnTo>
                  <a:lnTo>
                    <a:pt x="970" y="3964"/>
                  </a:lnTo>
                  <a:lnTo>
                    <a:pt x="970" y="3957"/>
                  </a:lnTo>
                  <a:lnTo>
                    <a:pt x="970" y="3951"/>
                  </a:lnTo>
                  <a:lnTo>
                    <a:pt x="968" y="3945"/>
                  </a:lnTo>
                  <a:lnTo>
                    <a:pt x="966" y="3938"/>
                  </a:lnTo>
                  <a:lnTo>
                    <a:pt x="964" y="3933"/>
                  </a:lnTo>
                  <a:lnTo>
                    <a:pt x="961" y="3927"/>
                  </a:lnTo>
                  <a:lnTo>
                    <a:pt x="958" y="3922"/>
                  </a:lnTo>
                  <a:lnTo>
                    <a:pt x="953" y="3918"/>
                  </a:lnTo>
                  <a:lnTo>
                    <a:pt x="948" y="3914"/>
                  </a:lnTo>
                  <a:lnTo>
                    <a:pt x="943" y="3910"/>
                  </a:lnTo>
                  <a:lnTo>
                    <a:pt x="934" y="3905"/>
                  </a:lnTo>
                  <a:lnTo>
                    <a:pt x="925" y="3902"/>
                  </a:lnTo>
                  <a:lnTo>
                    <a:pt x="915" y="3901"/>
                  </a:lnTo>
                  <a:lnTo>
                    <a:pt x="904" y="3902"/>
                  </a:lnTo>
                  <a:lnTo>
                    <a:pt x="898" y="3903"/>
                  </a:lnTo>
                  <a:lnTo>
                    <a:pt x="892" y="3905"/>
                  </a:lnTo>
                  <a:lnTo>
                    <a:pt x="885" y="3908"/>
                  </a:lnTo>
                  <a:lnTo>
                    <a:pt x="877" y="3912"/>
                  </a:lnTo>
                  <a:lnTo>
                    <a:pt x="860" y="3923"/>
                  </a:lnTo>
                  <a:lnTo>
                    <a:pt x="840" y="3938"/>
                  </a:lnTo>
                  <a:lnTo>
                    <a:pt x="813" y="3957"/>
                  </a:lnTo>
                  <a:lnTo>
                    <a:pt x="791" y="3974"/>
                  </a:lnTo>
                  <a:lnTo>
                    <a:pt x="769" y="3987"/>
                  </a:lnTo>
                  <a:lnTo>
                    <a:pt x="752" y="3997"/>
                  </a:lnTo>
                  <a:lnTo>
                    <a:pt x="744" y="4001"/>
                  </a:lnTo>
                  <a:lnTo>
                    <a:pt x="735" y="4005"/>
                  </a:lnTo>
                  <a:lnTo>
                    <a:pt x="725" y="4008"/>
                  </a:lnTo>
                  <a:lnTo>
                    <a:pt x="717" y="4010"/>
                  </a:lnTo>
                  <a:lnTo>
                    <a:pt x="707" y="4011"/>
                  </a:lnTo>
                  <a:lnTo>
                    <a:pt x="697" y="4012"/>
                  </a:lnTo>
                  <a:lnTo>
                    <a:pt x="688" y="4013"/>
                  </a:lnTo>
                  <a:lnTo>
                    <a:pt x="678" y="4013"/>
                  </a:lnTo>
                  <a:lnTo>
                    <a:pt x="668" y="4012"/>
                  </a:lnTo>
                  <a:lnTo>
                    <a:pt x="658" y="4011"/>
                  </a:lnTo>
                  <a:lnTo>
                    <a:pt x="647" y="4009"/>
                  </a:lnTo>
                  <a:lnTo>
                    <a:pt x="638" y="4006"/>
                  </a:lnTo>
                  <a:lnTo>
                    <a:pt x="628" y="4002"/>
                  </a:lnTo>
                  <a:lnTo>
                    <a:pt x="618" y="3998"/>
                  </a:lnTo>
                  <a:lnTo>
                    <a:pt x="609" y="3993"/>
                  </a:lnTo>
                  <a:lnTo>
                    <a:pt x="599" y="3987"/>
                  </a:lnTo>
                  <a:lnTo>
                    <a:pt x="584" y="3977"/>
                  </a:lnTo>
                  <a:lnTo>
                    <a:pt x="570" y="3965"/>
                  </a:lnTo>
                  <a:lnTo>
                    <a:pt x="558" y="3953"/>
                  </a:lnTo>
                  <a:lnTo>
                    <a:pt x="548" y="3939"/>
                  </a:lnTo>
                  <a:lnTo>
                    <a:pt x="539" y="3925"/>
                  </a:lnTo>
                  <a:lnTo>
                    <a:pt x="531" y="3910"/>
                  </a:lnTo>
                  <a:lnTo>
                    <a:pt x="525" y="3895"/>
                  </a:lnTo>
                  <a:lnTo>
                    <a:pt x="521" y="3878"/>
                  </a:lnTo>
                  <a:lnTo>
                    <a:pt x="518" y="3862"/>
                  </a:lnTo>
                  <a:lnTo>
                    <a:pt x="516" y="3845"/>
                  </a:lnTo>
                  <a:lnTo>
                    <a:pt x="518" y="3828"/>
                  </a:lnTo>
                  <a:lnTo>
                    <a:pt x="521" y="3811"/>
                  </a:lnTo>
                  <a:lnTo>
                    <a:pt x="525" y="3794"/>
                  </a:lnTo>
                  <a:lnTo>
                    <a:pt x="531" y="3776"/>
                  </a:lnTo>
                  <a:lnTo>
                    <a:pt x="540" y="3759"/>
                  </a:lnTo>
                  <a:lnTo>
                    <a:pt x="550" y="3743"/>
                  </a:lnTo>
                  <a:lnTo>
                    <a:pt x="559" y="3728"/>
                  </a:lnTo>
                  <a:lnTo>
                    <a:pt x="570" y="3714"/>
                  </a:lnTo>
                  <a:lnTo>
                    <a:pt x="582" y="3701"/>
                  </a:lnTo>
                  <a:lnTo>
                    <a:pt x="593" y="3691"/>
                  </a:lnTo>
                  <a:lnTo>
                    <a:pt x="604" y="3681"/>
                  </a:lnTo>
                  <a:lnTo>
                    <a:pt x="616" y="3672"/>
                  </a:lnTo>
                  <a:lnTo>
                    <a:pt x="629" y="3665"/>
                  </a:lnTo>
                  <a:lnTo>
                    <a:pt x="642" y="3660"/>
                  </a:lnTo>
                  <a:lnTo>
                    <a:pt x="656" y="3655"/>
                  </a:lnTo>
                  <a:lnTo>
                    <a:pt x="670" y="3651"/>
                  </a:lnTo>
                  <a:lnTo>
                    <a:pt x="684" y="3650"/>
                  </a:lnTo>
                  <a:lnTo>
                    <a:pt x="697" y="3649"/>
                  </a:lnTo>
                  <a:lnTo>
                    <a:pt x="712" y="3649"/>
                  </a:lnTo>
                  <a:lnTo>
                    <a:pt x="729" y="3651"/>
                  </a:lnTo>
                  <a:lnTo>
                    <a:pt x="744" y="3654"/>
                  </a:lnTo>
                  <a:lnTo>
                    <a:pt x="761" y="3659"/>
                  </a:lnTo>
                  <a:close/>
                  <a:moveTo>
                    <a:pt x="716" y="3500"/>
                  </a:moveTo>
                  <a:lnTo>
                    <a:pt x="786" y="3398"/>
                  </a:lnTo>
                  <a:lnTo>
                    <a:pt x="1251" y="3722"/>
                  </a:lnTo>
                  <a:lnTo>
                    <a:pt x="1179" y="3824"/>
                  </a:lnTo>
                  <a:lnTo>
                    <a:pt x="716" y="3500"/>
                  </a:lnTo>
                  <a:close/>
                  <a:moveTo>
                    <a:pt x="856" y="3294"/>
                  </a:moveTo>
                  <a:lnTo>
                    <a:pt x="938" y="3184"/>
                  </a:lnTo>
                  <a:lnTo>
                    <a:pt x="1308" y="3280"/>
                  </a:lnTo>
                  <a:lnTo>
                    <a:pt x="1026" y="3068"/>
                  </a:lnTo>
                  <a:lnTo>
                    <a:pt x="1084" y="2991"/>
                  </a:lnTo>
                  <a:lnTo>
                    <a:pt x="1536" y="3333"/>
                  </a:lnTo>
                  <a:lnTo>
                    <a:pt x="1470" y="3422"/>
                  </a:lnTo>
                  <a:lnTo>
                    <a:pt x="1038" y="3311"/>
                  </a:lnTo>
                  <a:lnTo>
                    <a:pt x="1366" y="3559"/>
                  </a:lnTo>
                  <a:lnTo>
                    <a:pt x="1308" y="3636"/>
                  </a:lnTo>
                  <a:lnTo>
                    <a:pt x="856" y="3294"/>
                  </a:lnTo>
                  <a:close/>
                  <a:moveTo>
                    <a:pt x="1173" y="2875"/>
                  </a:moveTo>
                  <a:lnTo>
                    <a:pt x="1401" y="2618"/>
                  </a:lnTo>
                  <a:lnTo>
                    <a:pt x="1473" y="2683"/>
                  </a:lnTo>
                  <a:lnTo>
                    <a:pt x="1328" y="2847"/>
                  </a:lnTo>
                  <a:lnTo>
                    <a:pt x="1427" y="2934"/>
                  </a:lnTo>
                  <a:lnTo>
                    <a:pt x="1539" y="2806"/>
                  </a:lnTo>
                  <a:lnTo>
                    <a:pt x="1612" y="2870"/>
                  </a:lnTo>
                  <a:lnTo>
                    <a:pt x="1499" y="2999"/>
                  </a:lnTo>
                  <a:lnTo>
                    <a:pt x="1604" y="3091"/>
                  </a:lnTo>
                  <a:lnTo>
                    <a:pt x="1749" y="2926"/>
                  </a:lnTo>
                  <a:lnTo>
                    <a:pt x="1825" y="2993"/>
                  </a:lnTo>
                  <a:lnTo>
                    <a:pt x="1597" y="3250"/>
                  </a:lnTo>
                  <a:lnTo>
                    <a:pt x="1173" y="2875"/>
                  </a:lnTo>
                  <a:close/>
                  <a:moveTo>
                    <a:pt x="1783" y="2390"/>
                  </a:moveTo>
                  <a:lnTo>
                    <a:pt x="1742" y="2492"/>
                  </a:lnTo>
                  <a:lnTo>
                    <a:pt x="1726" y="2486"/>
                  </a:lnTo>
                  <a:lnTo>
                    <a:pt x="1710" y="2480"/>
                  </a:lnTo>
                  <a:lnTo>
                    <a:pt x="1703" y="2479"/>
                  </a:lnTo>
                  <a:lnTo>
                    <a:pt x="1696" y="2478"/>
                  </a:lnTo>
                  <a:lnTo>
                    <a:pt x="1688" y="2478"/>
                  </a:lnTo>
                  <a:lnTo>
                    <a:pt x="1682" y="2478"/>
                  </a:lnTo>
                  <a:lnTo>
                    <a:pt x="1675" y="2479"/>
                  </a:lnTo>
                  <a:lnTo>
                    <a:pt x="1669" y="2480"/>
                  </a:lnTo>
                  <a:lnTo>
                    <a:pt x="1662" y="2482"/>
                  </a:lnTo>
                  <a:lnTo>
                    <a:pt x="1657" y="2486"/>
                  </a:lnTo>
                  <a:lnTo>
                    <a:pt x="1651" y="2489"/>
                  </a:lnTo>
                  <a:lnTo>
                    <a:pt x="1645" y="2492"/>
                  </a:lnTo>
                  <a:lnTo>
                    <a:pt x="1640" y="2496"/>
                  </a:lnTo>
                  <a:lnTo>
                    <a:pt x="1635" y="2502"/>
                  </a:lnTo>
                  <a:lnTo>
                    <a:pt x="1627" y="2511"/>
                  </a:lnTo>
                  <a:lnTo>
                    <a:pt x="1621" y="2522"/>
                  </a:lnTo>
                  <a:lnTo>
                    <a:pt x="1619" y="2527"/>
                  </a:lnTo>
                  <a:lnTo>
                    <a:pt x="1617" y="2533"/>
                  </a:lnTo>
                  <a:lnTo>
                    <a:pt x="1616" y="2538"/>
                  </a:lnTo>
                  <a:lnTo>
                    <a:pt x="1616" y="2543"/>
                  </a:lnTo>
                  <a:lnTo>
                    <a:pt x="1617" y="2554"/>
                  </a:lnTo>
                  <a:lnTo>
                    <a:pt x="1620" y="2564"/>
                  </a:lnTo>
                  <a:lnTo>
                    <a:pt x="1625" y="2573"/>
                  </a:lnTo>
                  <a:lnTo>
                    <a:pt x="1631" y="2581"/>
                  </a:lnTo>
                  <a:lnTo>
                    <a:pt x="1636" y="2584"/>
                  </a:lnTo>
                  <a:lnTo>
                    <a:pt x="1640" y="2587"/>
                  </a:lnTo>
                  <a:lnTo>
                    <a:pt x="1645" y="2591"/>
                  </a:lnTo>
                  <a:lnTo>
                    <a:pt x="1651" y="2592"/>
                  </a:lnTo>
                  <a:lnTo>
                    <a:pt x="1655" y="2594"/>
                  </a:lnTo>
                  <a:lnTo>
                    <a:pt x="1660" y="2594"/>
                  </a:lnTo>
                  <a:lnTo>
                    <a:pt x="1667" y="2594"/>
                  </a:lnTo>
                  <a:lnTo>
                    <a:pt x="1672" y="2594"/>
                  </a:lnTo>
                  <a:lnTo>
                    <a:pt x="1686" y="2591"/>
                  </a:lnTo>
                  <a:lnTo>
                    <a:pt x="1704" y="2584"/>
                  </a:lnTo>
                  <a:lnTo>
                    <a:pt x="1727" y="2574"/>
                  </a:lnTo>
                  <a:lnTo>
                    <a:pt x="1753" y="2562"/>
                  </a:lnTo>
                  <a:lnTo>
                    <a:pt x="1779" y="2551"/>
                  </a:lnTo>
                  <a:lnTo>
                    <a:pt x="1803" y="2541"/>
                  </a:lnTo>
                  <a:lnTo>
                    <a:pt x="1823" y="2533"/>
                  </a:lnTo>
                  <a:lnTo>
                    <a:pt x="1842" y="2527"/>
                  </a:lnTo>
                  <a:lnTo>
                    <a:pt x="1851" y="2525"/>
                  </a:lnTo>
                  <a:lnTo>
                    <a:pt x="1861" y="2524"/>
                  </a:lnTo>
                  <a:lnTo>
                    <a:pt x="1870" y="2523"/>
                  </a:lnTo>
                  <a:lnTo>
                    <a:pt x="1879" y="2523"/>
                  </a:lnTo>
                  <a:lnTo>
                    <a:pt x="1888" y="2524"/>
                  </a:lnTo>
                  <a:lnTo>
                    <a:pt x="1898" y="2525"/>
                  </a:lnTo>
                  <a:lnTo>
                    <a:pt x="1907" y="2526"/>
                  </a:lnTo>
                  <a:lnTo>
                    <a:pt x="1916" y="2528"/>
                  </a:lnTo>
                  <a:lnTo>
                    <a:pt x="1926" y="2532"/>
                  </a:lnTo>
                  <a:lnTo>
                    <a:pt x="1936" y="2535"/>
                  </a:lnTo>
                  <a:lnTo>
                    <a:pt x="1944" y="2539"/>
                  </a:lnTo>
                  <a:lnTo>
                    <a:pt x="1953" y="2543"/>
                  </a:lnTo>
                  <a:lnTo>
                    <a:pt x="1962" y="2549"/>
                  </a:lnTo>
                  <a:lnTo>
                    <a:pt x="1971" y="2555"/>
                  </a:lnTo>
                  <a:lnTo>
                    <a:pt x="1979" y="2562"/>
                  </a:lnTo>
                  <a:lnTo>
                    <a:pt x="1987" y="2569"/>
                  </a:lnTo>
                  <a:lnTo>
                    <a:pt x="2001" y="2583"/>
                  </a:lnTo>
                  <a:lnTo>
                    <a:pt x="2013" y="2598"/>
                  </a:lnTo>
                  <a:lnTo>
                    <a:pt x="2022" y="2613"/>
                  </a:lnTo>
                  <a:lnTo>
                    <a:pt x="2030" y="2629"/>
                  </a:lnTo>
                  <a:lnTo>
                    <a:pt x="2036" y="2645"/>
                  </a:lnTo>
                  <a:lnTo>
                    <a:pt x="2041" y="2662"/>
                  </a:lnTo>
                  <a:lnTo>
                    <a:pt x="2043" y="2680"/>
                  </a:lnTo>
                  <a:lnTo>
                    <a:pt x="2044" y="2699"/>
                  </a:lnTo>
                  <a:lnTo>
                    <a:pt x="2043" y="2717"/>
                  </a:lnTo>
                  <a:lnTo>
                    <a:pt x="2039" y="2735"/>
                  </a:lnTo>
                  <a:lnTo>
                    <a:pt x="2034" y="2753"/>
                  </a:lnTo>
                  <a:lnTo>
                    <a:pt x="2027" y="2770"/>
                  </a:lnTo>
                  <a:lnTo>
                    <a:pt x="2018" y="2789"/>
                  </a:lnTo>
                  <a:lnTo>
                    <a:pt x="2007" y="2806"/>
                  </a:lnTo>
                  <a:lnTo>
                    <a:pt x="1994" y="2823"/>
                  </a:lnTo>
                  <a:lnTo>
                    <a:pt x="1979" y="2839"/>
                  </a:lnTo>
                  <a:lnTo>
                    <a:pt x="1966" y="2853"/>
                  </a:lnTo>
                  <a:lnTo>
                    <a:pt x="1953" y="2865"/>
                  </a:lnTo>
                  <a:lnTo>
                    <a:pt x="1938" y="2874"/>
                  </a:lnTo>
                  <a:lnTo>
                    <a:pt x="1924" y="2883"/>
                  </a:lnTo>
                  <a:lnTo>
                    <a:pt x="1910" y="2890"/>
                  </a:lnTo>
                  <a:lnTo>
                    <a:pt x="1895" y="2897"/>
                  </a:lnTo>
                  <a:lnTo>
                    <a:pt x="1880" y="2901"/>
                  </a:lnTo>
                  <a:lnTo>
                    <a:pt x="1864" y="2903"/>
                  </a:lnTo>
                  <a:lnTo>
                    <a:pt x="1849" y="2905"/>
                  </a:lnTo>
                  <a:lnTo>
                    <a:pt x="1833" y="2905"/>
                  </a:lnTo>
                  <a:lnTo>
                    <a:pt x="1817" y="2903"/>
                  </a:lnTo>
                  <a:lnTo>
                    <a:pt x="1800" y="2900"/>
                  </a:lnTo>
                  <a:lnTo>
                    <a:pt x="1783" y="2896"/>
                  </a:lnTo>
                  <a:lnTo>
                    <a:pt x="1766" y="2890"/>
                  </a:lnTo>
                  <a:lnTo>
                    <a:pt x="1748" y="2883"/>
                  </a:lnTo>
                  <a:lnTo>
                    <a:pt x="1731" y="2874"/>
                  </a:lnTo>
                  <a:lnTo>
                    <a:pt x="1783" y="2774"/>
                  </a:lnTo>
                  <a:lnTo>
                    <a:pt x="1793" y="2779"/>
                  </a:lnTo>
                  <a:lnTo>
                    <a:pt x="1802" y="2783"/>
                  </a:lnTo>
                  <a:lnTo>
                    <a:pt x="1811" y="2788"/>
                  </a:lnTo>
                  <a:lnTo>
                    <a:pt x="1820" y="2790"/>
                  </a:lnTo>
                  <a:lnTo>
                    <a:pt x="1828" y="2792"/>
                  </a:lnTo>
                  <a:lnTo>
                    <a:pt x="1837" y="2794"/>
                  </a:lnTo>
                  <a:lnTo>
                    <a:pt x="1845" y="2794"/>
                  </a:lnTo>
                  <a:lnTo>
                    <a:pt x="1853" y="2794"/>
                  </a:lnTo>
                  <a:lnTo>
                    <a:pt x="1861" y="2794"/>
                  </a:lnTo>
                  <a:lnTo>
                    <a:pt x="1868" y="2792"/>
                  </a:lnTo>
                  <a:lnTo>
                    <a:pt x="1876" y="2790"/>
                  </a:lnTo>
                  <a:lnTo>
                    <a:pt x="1882" y="2787"/>
                  </a:lnTo>
                  <a:lnTo>
                    <a:pt x="1890" y="2783"/>
                  </a:lnTo>
                  <a:lnTo>
                    <a:pt x="1896" y="2778"/>
                  </a:lnTo>
                  <a:lnTo>
                    <a:pt x="1902" y="2773"/>
                  </a:lnTo>
                  <a:lnTo>
                    <a:pt x="1909" y="2767"/>
                  </a:lnTo>
                  <a:lnTo>
                    <a:pt x="1914" y="2761"/>
                  </a:lnTo>
                  <a:lnTo>
                    <a:pt x="1918" y="2754"/>
                  </a:lnTo>
                  <a:lnTo>
                    <a:pt x="1923" y="2749"/>
                  </a:lnTo>
                  <a:lnTo>
                    <a:pt x="1926" y="2743"/>
                  </a:lnTo>
                  <a:lnTo>
                    <a:pt x="1929" y="2736"/>
                  </a:lnTo>
                  <a:lnTo>
                    <a:pt x="1931" y="2730"/>
                  </a:lnTo>
                  <a:lnTo>
                    <a:pt x="1932" y="2723"/>
                  </a:lnTo>
                  <a:lnTo>
                    <a:pt x="1933" y="2717"/>
                  </a:lnTo>
                  <a:lnTo>
                    <a:pt x="1933" y="2710"/>
                  </a:lnTo>
                  <a:lnTo>
                    <a:pt x="1932" y="2704"/>
                  </a:lnTo>
                  <a:lnTo>
                    <a:pt x="1931" y="2699"/>
                  </a:lnTo>
                  <a:lnTo>
                    <a:pt x="1929" y="2692"/>
                  </a:lnTo>
                  <a:lnTo>
                    <a:pt x="1927" y="2687"/>
                  </a:lnTo>
                  <a:lnTo>
                    <a:pt x="1924" y="2682"/>
                  </a:lnTo>
                  <a:lnTo>
                    <a:pt x="1920" y="2676"/>
                  </a:lnTo>
                  <a:lnTo>
                    <a:pt x="1915" y="2672"/>
                  </a:lnTo>
                  <a:lnTo>
                    <a:pt x="1908" y="2665"/>
                  </a:lnTo>
                  <a:lnTo>
                    <a:pt x="1898" y="2661"/>
                  </a:lnTo>
                  <a:lnTo>
                    <a:pt x="1888" y="2658"/>
                  </a:lnTo>
                  <a:lnTo>
                    <a:pt x="1879" y="2656"/>
                  </a:lnTo>
                  <a:lnTo>
                    <a:pt x="1872" y="2657"/>
                  </a:lnTo>
                  <a:lnTo>
                    <a:pt x="1866" y="2658"/>
                  </a:lnTo>
                  <a:lnTo>
                    <a:pt x="1858" y="2659"/>
                  </a:lnTo>
                  <a:lnTo>
                    <a:pt x="1850" y="2661"/>
                  </a:lnTo>
                  <a:lnTo>
                    <a:pt x="1831" y="2669"/>
                  </a:lnTo>
                  <a:lnTo>
                    <a:pt x="1808" y="2679"/>
                  </a:lnTo>
                  <a:lnTo>
                    <a:pt x="1779" y="2694"/>
                  </a:lnTo>
                  <a:lnTo>
                    <a:pt x="1753" y="2705"/>
                  </a:lnTo>
                  <a:lnTo>
                    <a:pt x="1730" y="2715"/>
                  </a:lnTo>
                  <a:lnTo>
                    <a:pt x="1711" y="2721"/>
                  </a:lnTo>
                  <a:lnTo>
                    <a:pt x="1702" y="2723"/>
                  </a:lnTo>
                  <a:lnTo>
                    <a:pt x="1692" y="2724"/>
                  </a:lnTo>
                  <a:lnTo>
                    <a:pt x="1683" y="2725"/>
                  </a:lnTo>
                  <a:lnTo>
                    <a:pt x="1674" y="2727"/>
                  </a:lnTo>
                  <a:lnTo>
                    <a:pt x="1665" y="2727"/>
                  </a:lnTo>
                  <a:lnTo>
                    <a:pt x="1655" y="2725"/>
                  </a:lnTo>
                  <a:lnTo>
                    <a:pt x="1645" y="2724"/>
                  </a:lnTo>
                  <a:lnTo>
                    <a:pt x="1636" y="2722"/>
                  </a:lnTo>
                  <a:lnTo>
                    <a:pt x="1625" y="2719"/>
                  </a:lnTo>
                  <a:lnTo>
                    <a:pt x="1615" y="2716"/>
                  </a:lnTo>
                  <a:lnTo>
                    <a:pt x="1607" y="2713"/>
                  </a:lnTo>
                  <a:lnTo>
                    <a:pt x="1597" y="2707"/>
                  </a:lnTo>
                  <a:lnTo>
                    <a:pt x="1589" y="2702"/>
                  </a:lnTo>
                  <a:lnTo>
                    <a:pt x="1580" y="2697"/>
                  </a:lnTo>
                  <a:lnTo>
                    <a:pt x="1571" y="2689"/>
                  </a:lnTo>
                  <a:lnTo>
                    <a:pt x="1563" y="2682"/>
                  </a:lnTo>
                  <a:lnTo>
                    <a:pt x="1550" y="2669"/>
                  </a:lnTo>
                  <a:lnTo>
                    <a:pt x="1539" y="2655"/>
                  </a:lnTo>
                  <a:lnTo>
                    <a:pt x="1530" y="2640"/>
                  </a:lnTo>
                  <a:lnTo>
                    <a:pt x="1521" y="2625"/>
                  </a:lnTo>
                  <a:lnTo>
                    <a:pt x="1516" y="2610"/>
                  </a:lnTo>
                  <a:lnTo>
                    <a:pt x="1510" y="2594"/>
                  </a:lnTo>
                  <a:lnTo>
                    <a:pt x="1508" y="2578"/>
                  </a:lnTo>
                  <a:lnTo>
                    <a:pt x="1507" y="2561"/>
                  </a:lnTo>
                  <a:lnTo>
                    <a:pt x="1507" y="2543"/>
                  </a:lnTo>
                  <a:lnTo>
                    <a:pt x="1509" y="2526"/>
                  </a:lnTo>
                  <a:lnTo>
                    <a:pt x="1514" y="2510"/>
                  </a:lnTo>
                  <a:lnTo>
                    <a:pt x="1520" y="2494"/>
                  </a:lnTo>
                  <a:lnTo>
                    <a:pt x="1528" y="2478"/>
                  </a:lnTo>
                  <a:lnTo>
                    <a:pt x="1537" y="2462"/>
                  </a:lnTo>
                  <a:lnTo>
                    <a:pt x="1548" y="2447"/>
                  </a:lnTo>
                  <a:lnTo>
                    <a:pt x="1561" y="2433"/>
                  </a:lnTo>
                  <a:lnTo>
                    <a:pt x="1574" y="2420"/>
                  </a:lnTo>
                  <a:lnTo>
                    <a:pt x="1587" y="2408"/>
                  </a:lnTo>
                  <a:lnTo>
                    <a:pt x="1600" y="2399"/>
                  </a:lnTo>
                  <a:lnTo>
                    <a:pt x="1613" y="2390"/>
                  </a:lnTo>
                  <a:lnTo>
                    <a:pt x="1627" y="2383"/>
                  </a:lnTo>
                  <a:lnTo>
                    <a:pt x="1640" y="2376"/>
                  </a:lnTo>
                  <a:lnTo>
                    <a:pt x="1654" y="2372"/>
                  </a:lnTo>
                  <a:lnTo>
                    <a:pt x="1668" y="2369"/>
                  </a:lnTo>
                  <a:lnTo>
                    <a:pt x="1682" y="2367"/>
                  </a:lnTo>
                  <a:lnTo>
                    <a:pt x="1696" y="2366"/>
                  </a:lnTo>
                  <a:lnTo>
                    <a:pt x="1711" y="2367"/>
                  </a:lnTo>
                  <a:lnTo>
                    <a:pt x="1725" y="2369"/>
                  </a:lnTo>
                  <a:lnTo>
                    <a:pt x="1740" y="2372"/>
                  </a:lnTo>
                  <a:lnTo>
                    <a:pt x="1755" y="2377"/>
                  </a:lnTo>
                  <a:lnTo>
                    <a:pt x="1768" y="2383"/>
                  </a:lnTo>
                  <a:lnTo>
                    <a:pt x="1783" y="2390"/>
                  </a:lnTo>
                  <a:close/>
                  <a:moveTo>
                    <a:pt x="2126" y="2071"/>
                  </a:moveTo>
                  <a:lnTo>
                    <a:pt x="2076" y="2170"/>
                  </a:lnTo>
                  <a:lnTo>
                    <a:pt x="2060" y="2161"/>
                  </a:lnTo>
                  <a:lnTo>
                    <a:pt x="2045" y="2156"/>
                  </a:lnTo>
                  <a:lnTo>
                    <a:pt x="2038" y="2153"/>
                  </a:lnTo>
                  <a:lnTo>
                    <a:pt x="2031" y="2151"/>
                  </a:lnTo>
                  <a:lnTo>
                    <a:pt x="2024" y="2151"/>
                  </a:lnTo>
                  <a:lnTo>
                    <a:pt x="2017" y="2151"/>
                  </a:lnTo>
                  <a:lnTo>
                    <a:pt x="2011" y="2151"/>
                  </a:lnTo>
                  <a:lnTo>
                    <a:pt x="2004" y="2152"/>
                  </a:lnTo>
                  <a:lnTo>
                    <a:pt x="1998" y="2153"/>
                  </a:lnTo>
                  <a:lnTo>
                    <a:pt x="1991" y="2156"/>
                  </a:lnTo>
                  <a:lnTo>
                    <a:pt x="1986" y="2159"/>
                  </a:lnTo>
                  <a:lnTo>
                    <a:pt x="1979" y="2162"/>
                  </a:lnTo>
                  <a:lnTo>
                    <a:pt x="1974" y="2166"/>
                  </a:lnTo>
                  <a:lnTo>
                    <a:pt x="1969" y="2171"/>
                  </a:lnTo>
                  <a:lnTo>
                    <a:pt x="1960" y="2180"/>
                  </a:lnTo>
                  <a:lnTo>
                    <a:pt x="1953" y="2190"/>
                  </a:lnTo>
                  <a:lnTo>
                    <a:pt x="1951" y="2195"/>
                  </a:lnTo>
                  <a:lnTo>
                    <a:pt x="1948" y="2201"/>
                  </a:lnTo>
                  <a:lnTo>
                    <a:pt x="1947" y="2206"/>
                  </a:lnTo>
                  <a:lnTo>
                    <a:pt x="1947" y="2211"/>
                  </a:lnTo>
                  <a:lnTo>
                    <a:pt x="1947" y="2222"/>
                  </a:lnTo>
                  <a:lnTo>
                    <a:pt x="1949" y="2232"/>
                  </a:lnTo>
                  <a:lnTo>
                    <a:pt x="1954" y="2241"/>
                  </a:lnTo>
                  <a:lnTo>
                    <a:pt x="1959" y="2249"/>
                  </a:lnTo>
                  <a:lnTo>
                    <a:pt x="1963" y="2253"/>
                  </a:lnTo>
                  <a:lnTo>
                    <a:pt x="1968" y="2256"/>
                  </a:lnTo>
                  <a:lnTo>
                    <a:pt x="1972" y="2259"/>
                  </a:lnTo>
                  <a:lnTo>
                    <a:pt x="1977" y="2262"/>
                  </a:lnTo>
                  <a:lnTo>
                    <a:pt x="1983" y="2264"/>
                  </a:lnTo>
                  <a:lnTo>
                    <a:pt x="1988" y="2265"/>
                  </a:lnTo>
                  <a:lnTo>
                    <a:pt x="1993" y="2265"/>
                  </a:lnTo>
                  <a:lnTo>
                    <a:pt x="1999" y="2265"/>
                  </a:lnTo>
                  <a:lnTo>
                    <a:pt x="2013" y="2263"/>
                  </a:lnTo>
                  <a:lnTo>
                    <a:pt x="2032" y="2257"/>
                  </a:lnTo>
                  <a:lnTo>
                    <a:pt x="2054" y="2250"/>
                  </a:lnTo>
                  <a:lnTo>
                    <a:pt x="2082" y="2240"/>
                  </a:lnTo>
                  <a:lnTo>
                    <a:pt x="2109" y="2231"/>
                  </a:lnTo>
                  <a:lnTo>
                    <a:pt x="2133" y="2222"/>
                  </a:lnTo>
                  <a:lnTo>
                    <a:pt x="2154" y="2217"/>
                  </a:lnTo>
                  <a:lnTo>
                    <a:pt x="2173" y="2212"/>
                  </a:lnTo>
                  <a:lnTo>
                    <a:pt x="2183" y="2211"/>
                  </a:lnTo>
                  <a:lnTo>
                    <a:pt x="2192" y="2210"/>
                  </a:lnTo>
                  <a:lnTo>
                    <a:pt x="2201" y="2210"/>
                  </a:lnTo>
                  <a:lnTo>
                    <a:pt x="2211" y="2211"/>
                  </a:lnTo>
                  <a:lnTo>
                    <a:pt x="2219" y="2212"/>
                  </a:lnTo>
                  <a:lnTo>
                    <a:pt x="2229" y="2213"/>
                  </a:lnTo>
                  <a:lnTo>
                    <a:pt x="2239" y="2216"/>
                  </a:lnTo>
                  <a:lnTo>
                    <a:pt x="2247" y="2219"/>
                  </a:lnTo>
                  <a:lnTo>
                    <a:pt x="2257" y="2222"/>
                  </a:lnTo>
                  <a:lnTo>
                    <a:pt x="2265" y="2226"/>
                  </a:lnTo>
                  <a:lnTo>
                    <a:pt x="2274" y="2232"/>
                  </a:lnTo>
                  <a:lnTo>
                    <a:pt x="2283" y="2237"/>
                  </a:lnTo>
                  <a:lnTo>
                    <a:pt x="2291" y="2242"/>
                  </a:lnTo>
                  <a:lnTo>
                    <a:pt x="2300" y="2250"/>
                  </a:lnTo>
                  <a:lnTo>
                    <a:pt x="2307" y="2257"/>
                  </a:lnTo>
                  <a:lnTo>
                    <a:pt x="2315" y="2265"/>
                  </a:lnTo>
                  <a:lnTo>
                    <a:pt x="2328" y="2280"/>
                  </a:lnTo>
                  <a:lnTo>
                    <a:pt x="2337" y="2296"/>
                  </a:lnTo>
                  <a:lnTo>
                    <a:pt x="2346" y="2311"/>
                  </a:lnTo>
                  <a:lnTo>
                    <a:pt x="2353" y="2328"/>
                  </a:lnTo>
                  <a:lnTo>
                    <a:pt x="2358" y="2344"/>
                  </a:lnTo>
                  <a:lnTo>
                    <a:pt x="2361" y="2362"/>
                  </a:lnTo>
                  <a:lnTo>
                    <a:pt x="2362" y="2379"/>
                  </a:lnTo>
                  <a:lnTo>
                    <a:pt x="2361" y="2398"/>
                  </a:lnTo>
                  <a:lnTo>
                    <a:pt x="2359" y="2416"/>
                  </a:lnTo>
                  <a:lnTo>
                    <a:pt x="2354" y="2434"/>
                  </a:lnTo>
                  <a:lnTo>
                    <a:pt x="2348" y="2452"/>
                  </a:lnTo>
                  <a:lnTo>
                    <a:pt x="2339" y="2469"/>
                  </a:lnTo>
                  <a:lnTo>
                    <a:pt x="2329" y="2486"/>
                  </a:lnTo>
                  <a:lnTo>
                    <a:pt x="2317" y="2503"/>
                  </a:lnTo>
                  <a:lnTo>
                    <a:pt x="2303" y="2518"/>
                  </a:lnTo>
                  <a:lnTo>
                    <a:pt x="2287" y="2534"/>
                  </a:lnTo>
                  <a:lnTo>
                    <a:pt x="2272" y="2546"/>
                  </a:lnTo>
                  <a:lnTo>
                    <a:pt x="2258" y="2556"/>
                  </a:lnTo>
                  <a:lnTo>
                    <a:pt x="2243" y="2566"/>
                  </a:lnTo>
                  <a:lnTo>
                    <a:pt x="2228" y="2573"/>
                  </a:lnTo>
                  <a:lnTo>
                    <a:pt x="2213" y="2580"/>
                  </a:lnTo>
                  <a:lnTo>
                    <a:pt x="2198" y="2584"/>
                  </a:lnTo>
                  <a:lnTo>
                    <a:pt x="2182" y="2587"/>
                  </a:lnTo>
                  <a:lnTo>
                    <a:pt x="2167" y="2589"/>
                  </a:lnTo>
                  <a:lnTo>
                    <a:pt x="2151" y="2589"/>
                  </a:lnTo>
                  <a:lnTo>
                    <a:pt x="2135" y="2588"/>
                  </a:lnTo>
                  <a:lnTo>
                    <a:pt x="2119" y="2585"/>
                  </a:lnTo>
                  <a:lnTo>
                    <a:pt x="2103" y="2581"/>
                  </a:lnTo>
                  <a:lnTo>
                    <a:pt x="2087" y="2576"/>
                  </a:lnTo>
                  <a:lnTo>
                    <a:pt x="2069" y="2568"/>
                  </a:lnTo>
                  <a:lnTo>
                    <a:pt x="2053" y="2559"/>
                  </a:lnTo>
                  <a:lnTo>
                    <a:pt x="2036" y="2550"/>
                  </a:lnTo>
                  <a:lnTo>
                    <a:pt x="2096" y="2453"/>
                  </a:lnTo>
                  <a:lnTo>
                    <a:pt x="2105" y="2460"/>
                  </a:lnTo>
                  <a:lnTo>
                    <a:pt x="2114" y="2464"/>
                  </a:lnTo>
                  <a:lnTo>
                    <a:pt x="2123" y="2469"/>
                  </a:lnTo>
                  <a:lnTo>
                    <a:pt x="2132" y="2473"/>
                  </a:lnTo>
                  <a:lnTo>
                    <a:pt x="2139" y="2476"/>
                  </a:lnTo>
                  <a:lnTo>
                    <a:pt x="2148" y="2477"/>
                  </a:lnTo>
                  <a:lnTo>
                    <a:pt x="2156" y="2479"/>
                  </a:lnTo>
                  <a:lnTo>
                    <a:pt x="2164" y="2479"/>
                  </a:lnTo>
                  <a:lnTo>
                    <a:pt x="2171" y="2479"/>
                  </a:lnTo>
                  <a:lnTo>
                    <a:pt x="2179" y="2478"/>
                  </a:lnTo>
                  <a:lnTo>
                    <a:pt x="2186" y="2476"/>
                  </a:lnTo>
                  <a:lnTo>
                    <a:pt x="2194" y="2474"/>
                  </a:lnTo>
                  <a:lnTo>
                    <a:pt x="2201" y="2471"/>
                  </a:lnTo>
                  <a:lnTo>
                    <a:pt x="2208" y="2466"/>
                  </a:lnTo>
                  <a:lnTo>
                    <a:pt x="2215" y="2462"/>
                  </a:lnTo>
                  <a:lnTo>
                    <a:pt x="2222" y="2456"/>
                  </a:lnTo>
                  <a:lnTo>
                    <a:pt x="2227" y="2450"/>
                  </a:lnTo>
                  <a:lnTo>
                    <a:pt x="2232" y="2445"/>
                  </a:lnTo>
                  <a:lnTo>
                    <a:pt x="2237" y="2439"/>
                  </a:lnTo>
                  <a:lnTo>
                    <a:pt x="2241" y="2433"/>
                  </a:lnTo>
                  <a:lnTo>
                    <a:pt x="2244" y="2427"/>
                  </a:lnTo>
                  <a:lnTo>
                    <a:pt x="2246" y="2421"/>
                  </a:lnTo>
                  <a:lnTo>
                    <a:pt x="2248" y="2415"/>
                  </a:lnTo>
                  <a:lnTo>
                    <a:pt x="2249" y="2408"/>
                  </a:lnTo>
                  <a:lnTo>
                    <a:pt x="2250" y="2402"/>
                  </a:lnTo>
                  <a:lnTo>
                    <a:pt x="2250" y="2396"/>
                  </a:lnTo>
                  <a:lnTo>
                    <a:pt x="2249" y="2389"/>
                  </a:lnTo>
                  <a:lnTo>
                    <a:pt x="2248" y="2384"/>
                  </a:lnTo>
                  <a:lnTo>
                    <a:pt x="2246" y="2378"/>
                  </a:lnTo>
                  <a:lnTo>
                    <a:pt x="2243" y="2372"/>
                  </a:lnTo>
                  <a:lnTo>
                    <a:pt x="2240" y="2367"/>
                  </a:lnTo>
                  <a:lnTo>
                    <a:pt x="2235" y="2361"/>
                  </a:lnTo>
                  <a:lnTo>
                    <a:pt x="2228" y="2355"/>
                  </a:lnTo>
                  <a:lnTo>
                    <a:pt x="2219" y="2349"/>
                  </a:lnTo>
                  <a:lnTo>
                    <a:pt x="2210" y="2346"/>
                  </a:lnTo>
                  <a:lnTo>
                    <a:pt x="2200" y="2343"/>
                  </a:lnTo>
                  <a:lnTo>
                    <a:pt x="2194" y="2343"/>
                  </a:lnTo>
                  <a:lnTo>
                    <a:pt x="2187" y="2344"/>
                  </a:lnTo>
                  <a:lnTo>
                    <a:pt x="2180" y="2345"/>
                  </a:lnTo>
                  <a:lnTo>
                    <a:pt x="2171" y="2346"/>
                  </a:lnTo>
                  <a:lnTo>
                    <a:pt x="2152" y="2353"/>
                  </a:lnTo>
                  <a:lnTo>
                    <a:pt x="2128" y="2361"/>
                  </a:lnTo>
                  <a:lnTo>
                    <a:pt x="2098" y="2373"/>
                  </a:lnTo>
                  <a:lnTo>
                    <a:pt x="2071" y="2383"/>
                  </a:lnTo>
                  <a:lnTo>
                    <a:pt x="2048" y="2390"/>
                  </a:lnTo>
                  <a:lnTo>
                    <a:pt x="2028" y="2396"/>
                  </a:lnTo>
                  <a:lnTo>
                    <a:pt x="2018" y="2397"/>
                  </a:lnTo>
                  <a:lnTo>
                    <a:pt x="2009" y="2398"/>
                  </a:lnTo>
                  <a:lnTo>
                    <a:pt x="2000" y="2398"/>
                  </a:lnTo>
                  <a:lnTo>
                    <a:pt x="1990" y="2398"/>
                  </a:lnTo>
                  <a:lnTo>
                    <a:pt x="1981" y="2397"/>
                  </a:lnTo>
                  <a:lnTo>
                    <a:pt x="1972" y="2396"/>
                  </a:lnTo>
                  <a:lnTo>
                    <a:pt x="1962" y="2393"/>
                  </a:lnTo>
                  <a:lnTo>
                    <a:pt x="1953" y="2390"/>
                  </a:lnTo>
                  <a:lnTo>
                    <a:pt x="1943" y="2387"/>
                  </a:lnTo>
                  <a:lnTo>
                    <a:pt x="1933" y="2383"/>
                  </a:lnTo>
                  <a:lnTo>
                    <a:pt x="1925" y="2378"/>
                  </a:lnTo>
                  <a:lnTo>
                    <a:pt x="1915" y="2373"/>
                  </a:lnTo>
                  <a:lnTo>
                    <a:pt x="1907" y="2367"/>
                  </a:lnTo>
                  <a:lnTo>
                    <a:pt x="1899" y="2360"/>
                  </a:lnTo>
                  <a:lnTo>
                    <a:pt x="1891" y="2353"/>
                  </a:lnTo>
                  <a:lnTo>
                    <a:pt x="1883" y="2345"/>
                  </a:lnTo>
                  <a:lnTo>
                    <a:pt x="1871" y="2330"/>
                  </a:lnTo>
                  <a:lnTo>
                    <a:pt x="1862" y="2316"/>
                  </a:lnTo>
                  <a:lnTo>
                    <a:pt x="1853" y="2301"/>
                  </a:lnTo>
                  <a:lnTo>
                    <a:pt x="1847" y="2285"/>
                  </a:lnTo>
                  <a:lnTo>
                    <a:pt x="1841" y="2269"/>
                  </a:lnTo>
                  <a:lnTo>
                    <a:pt x="1838" y="2253"/>
                  </a:lnTo>
                  <a:lnTo>
                    <a:pt x="1836" y="2236"/>
                  </a:lnTo>
                  <a:lnTo>
                    <a:pt x="1836" y="2219"/>
                  </a:lnTo>
                  <a:lnTo>
                    <a:pt x="1838" y="2203"/>
                  </a:lnTo>
                  <a:lnTo>
                    <a:pt x="1842" y="2186"/>
                  </a:lnTo>
                  <a:lnTo>
                    <a:pt x="1848" y="2170"/>
                  </a:lnTo>
                  <a:lnTo>
                    <a:pt x="1854" y="2155"/>
                  </a:lnTo>
                  <a:lnTo>
                    <a:pt x="1864" y="2138"/>
                  </a:lnTo>
                  <a:lnTo>
                    <a:pt x="1875" y="2125"/>
                  </a:lnTo>
                  <a:lnTo>
                    <a:pt x="1886" y="2110"/>
                  </a:lnTo>
                  <a:lnTo>
                    <a:pt x="1900" y="2097"/>
                  </a:lnTo>
                  <a:lnTo>
                    <a:pt x="1914" y="2085"/>
                  </a:lnTo>
                  <a:lnTo>
                    <a:pt x="1928" y="2074"/>
                  </a:lnTo>
                  <a:lnTo>
                    <a:pt x="1942" y="2066"/>
                  </a:lnTo>
                  <a:lnTo>
                    <a:pt x="1956" y="2057"/>
                  </a:lnTo>
                  <a:lnTo>
                    <a:pt x="1970" y="2052"/>
                  </a:lnTo>
                  <a:lnTo>
                    <a:pt x="1984" y="2046"/>
                  </a:lnTo>
                  <a:lnTo>
                    <a:pt x="1998" y="2043"/>
                  </a:lnTo>
                  <a:lnTo>
                    <a:pt x="2012" y="2041"/>
                  </a:lnTo>
                  <a:lnTo>
                    <a:pt x="2026" y="2040"/>
                  </a:lnTo>
                  <a:lnTo>
                    <a:pt x="2041" y="2040"/>
                  </a:lnTo>
                  <a:lnTo>
                    <a:pt x="2054" y="2042"/>
                  </a:lnTo>
                  <a:lnTo>
                    <a:pt x="2068" y="2045"/>
                  </a:lnTo>
                  <a:lnTo>
                    <a:pt x="2082" y="2050"/>
                  </a:lnTo>
                  <a:lnTo>
                    <a:pt x="2097" y="2055"/>
                  </a:lnTo>
                  <a:lnTo>
                    <a:pt x="2111" y="2062"/>
                  </a:lnTo>
                  <a:lnTo>
                    <a:pt x="2126" y="2071"/>
                  </a:lnTo>
                  <a:close/>
                  <a:moveTo>
                    <a:pt x="2339" y="1728"/>
                  </a:moveTo>
                  <a:lnTo>
                    <a:pt x="2439" y="1651"/>
                  </a:lnTo>
                  <a:lnTo>
                    <a:pt x="2912" y="2001"/>
                  </a:lnTo>
                  <a:lnTo>
                    <a:pt x="2812" y="2080"/>
                  </a:lnTo>
                  <a:lnTo>
                    <a:pt x="2717" y="2003"/>
                  </a:lnTo>
                  <a:lnTo>
                    <a:pt x="2591" y="2101"/>
                  </a:lnTo>
                  <a:lnTo>
                    <a:pt x="2640" y="2210"/>
                  </a:lnTo>
                  <a:lnTo>
                    <a:pt x="2550" y="2280"/>
                  </a:lnTo>
                  <a:lnTo>
                    <a:pt x="2339" y="1728"/>
                  </a:lnTo>
                  <a:close/>
                  <a:moveTo>
                    <a:pt x="2640" y="1941"/>
                  </a:moveTo>
                  <a:lnTo>
                    <a:pt x="2453" y="1792"/>
                  </a:lnTo>
                  <a:lnTo>
                    <a:pt x="2551" y="2009"/>
                  </a:lnTo>
                  <a:lnTo>
                    <a:pt x="2640" y="1941"/>
                  </a:lnTo>
                  <a:close/>
                  <a:moveTo>
                    <a:pt x="2977" y="1412"/>
                  </a:moveTo>
                  <a:lnTo>
                    <a:pt x="2916" y="1503"/>
                  </a:lnTo>
                  <a:lnTo>
                    <a:pt x="2901" y="1494"/>
                  </a:lnTo>
                  <a:lnTo>
                    <a:pt x="2887" y="1486"/>
                  </a:lnTo>
                  <a:lnTo>
                    <a:pt x="2880" y="1483"/>
                  </a:lnTo>
                  <a:lnTo>
                    <a:pt x="2873" y="1481"/>
                  </a:lnTo>
                  <a:lnTo>
                    <a:pt x="2866" y="1480"/>
                  </a:lnTo>
                  <a:lnTo>
                    <a:pt x="2860" y="1479"/>
                  </a:lnTo>
                  <a:lnTo>
                    <a:pt x="2852" y="1479"/>
                  </a:lnTo>
                  <a:lnTo>
                    <a:pt x="2846" y="1479"/>
                  </a:lnTo>
                  <a:lnTo>
                    <a:pt x="2839" y="1480"/>
                  </a:lnTo>
                  <a:lnTo>
                    <a:pt x="2833" y="1481"/>
                  </a:lnTo>
                  <a:lnTo>
                    <a:pt x="2828" y="1483"/>
                  </a:lnTo>
                  <a:lnTo>
                    <a:pt x="2821" y="1486"/>
                  </a:lnTo>
                  <a:lnTo>
                    <a:pt x="2815" y="1489"/>
                  </a:lnTo>
                  <a:lnTo>
                    <a:pt x="2808" y="1492"/>
                  </a:lnTo>
                  <a:lnTo>
                    <a:pt x="2799" y="1501"/>
                  </a:lnTo>
                  <a:lnTo>
                    <a:pt x="2791" y="1511"/>
                  </a:lnTo>
                  <a:lnTo>
                    <a:pt x="2788" y="1515"/>
                  </a:lnTo>
                  <a:lnTo>
                    <a:pt x="2786" y="1520"/>
                  </a:lnTo>
                  <a:lnTo>
                    <a:pt x="2784" y="1526"/>
                  </a:lnTo>
                  <a:lnTo>
                    <a:pt x="2783" y="1531"/>
                  </a:lnTo>
                  <a:lnTo>
                    <a:pt x="2782" y="1542"/>
                  </a:lnTo>
                  <a:lnTo>
                    <a:pt x="2783" y="1551"/>
                  </a:lnTo>
                  <a:lnTo>
                    <a:pt x="2786" y="1561"/>
                  </a:lnTo>
                  <a:lnTo>
                    <a:pt x="2790" y="1570"/>
                  </a:lnTo>
                  <a:lnTo>
                    <a:pt x="2795" y="1574"/>
                  </a:lnTo>
                  <a:lnTo>
                    <a:pt x="2798" y="1578"/>
                  </a:lnTo>
                  <a:lnTo>
                    <a:pt x="2802" y="1581"/>
                  </a:lnTo>
                  <a:lnTo>
                    <a:pt x="2807" y="1585"/>
                  </a:lnTo>
                  <a:lnTo>
                    <a:pt x="2812" y="1587"/>
                  </a:lnTo>
                  <a:lnTo>
                    <a:pt x="2817" y="1589"/>
                  </a:lnTo>
                  <a:lnTo>
                    <a:pt x="2822" y="1590"/>
                  </a:lnTo>
                  <a:lnTo>
                    <a:pt x="2828" y="1590"/>
                  </a:lnTo>
                  <a:lnTo>
                    <a:pt x="2843" y="1589"/>
                  </a:lnTo>
                  <a:lnTo>
                    <a:pt x="2862" y="1587"/>
                  </a:lnTo>
                  <a:lnTo>
                    <a:pt x="2886" y="1581"/>
                  </a:lnTo>
                  <a:lnTo>
                    <a:pt x="2914" y="1575"/>
                  </a:lnTo>
                  <a:lnTo>
                    <a:pt x="2941" y="1567"/>
                  </a:lnTo>
                  <a:lnTo>
                    <a:pt x="2966" y="1563"/>
                  </a:lnTo>
                  <a:lnTo>
                    <a:pt x="2988" y="1559"/>
                  </a:lnTo>
                  <a:lnTo>
                    <a:pt x="3008" y="1558"/>
                  </a:lnTo>
                  <a:lnTo>
                    <a:pt x="3017" y="1558"/>
                  </a:lnTo>
                  <a:lnTo>
                    <a:pt x="3026" y="1558"/>
                  </a:lnTo>
                  <a:lnTo>
                    <a:pt x="3035" y="1559"/>
                  </a:lnTo>
                  <a:lnTo>
                    <a:pt x="3044" y="1560"/>
                  </a:lnTo>
                  <a:lnTo>
                    <a:pt x="3054" y="1562"/>
                  </a:lnTo>
                  <a:lnTo>
                    <a:pt x="3062" y="1565"/>
                  </a:lnTo>
                  <a:lnTo>
                    <a:pt x="3072" y="1569"/>
                  </a:lnTo>
                  <a:lnTo>
                    <a:pt x="3080" y="1573"/>
                  </a:lnTo>
                  <a:lnTo>
                    <a:pt x="3089" y="1577"/>
                  </a:lnTo>
                  <a:lnTo>
                    <a:pt x="3098" y="1582"/>
                  </a:lnTo>
                  <a:lnTo>
                    <a:pt x="3106" y="1588"/>
                  </a:lnTo>
                  <a:lnTo>
                    <a:pt x="3114" y="1594"/>
                  </a:lnTo>
                  <a:lnTo>
                    <a:pt x="3121" y="1601"/>
                  </a:lnTo>
                  <a:lnTo>
                    <a:pt x="3129" y="1609"/>
                  </a:lnTo>
                  <a:lnTo>
                    <a:pt x="3135" y="1617"/>
                  </a:lnTo>
                  <a:lnTo>
                    <a:pt x="3143" y="1626"/>
                  </a:lnTo>
                  <a:lnTo>
                    <a:pt x="3152" y="1642"/>
                  </a:lnTo>
                  <a:lnTo>
                    <a:pt x="3161" y="1659"/>
                  </a:lnTo>
                  <a:lnTo>
                    <a:pt x="3168" y="1676"/>
                  </a:lnTo>
                  <a:lnTo>
                    <a:pt x="3173" y="1693"/>
                  </a:lnTo>
                  <a:lnTo>
                    <a:pt x="3176" y="1710"/>
                  </a:lnTo>
                  <a:lnTo>
                    <a:pt x="3177" y="1727"/>
                  </a:lnTo>
                  <a:lnTo>
                    <a:pt x="3176" y="1745"/>
                  </a:lnTo>
                  <a:lnTo>
                    <a:pt x="3173" y="1763"/>
                  </a:lnTo>
                  <a:lnTo>
                    <a:pt x="3168" y="1782"/>
                  </a:lnTo>
                  <a:lnTo>
                    <a:pt x="3162" y="1799"/>
                  </a:lnTo>
                  <a:lnTo>
                    <a:pt x="3153" y="1815"/>
                  </a:lnTo>
                  <a:lnTo>
                    <a:pt x="3143" y="1831"/>
                  </a:lnTo>
                  <a:lnTo>
                    <a:pt x="3131" y="1847"/>
                  </a:lnTo>
                  <a:lnTo>
                    <a:pt x="3117" y="1862"/>
                  </a:lnTo>
                  <a:lnTo>
                    <a:pt x="3101" y="1876"/>
                  </a:lnTo>
                  <a:lnTo>
                    <a:pt x="3083" y="1890"/>
                  </a:lnTo>
                  <a:lnTo>
                    <a:pt x="3068" y="1900"/>
                  </a:lnTo>
                  <a:lnTo>
                    <a:pt x="3052" y="1909"/>
                  </a:lnTo>
                  <a:lnTo>
                    <a:pt x="3037" y="1917"/>
                  </a:lnTo>
                  <a:lnTo>
                    <a:pt x="3020" y="1922"/>
                  </a:lnTo>
                  <a:lnTo>
                    <a:pt x="3004" y="1926"/>
                  </a:lnTo>
                  <a:lnTo>
                    <a:pt x="2989" y="1930"/>
                  </a:lnTo>
                  <a:lnTo>
                    <a:pt x="2973" y="1931"/>
                  </a:lnTo>
                  <a:lnTo>
                    <a:pt x="2957" y="1931"/>
                  </a:lnTo>
                  <a:lnTo>
                    <a:pt x="2942" y="1930"/>
                  </a:lnTo>
                  <a:lnTo>
                    <a:pt x="2926" y="1926"/>
                  </a:lnTo>
                  <a:lnTo>
                    <a:pt x="2911" y="1922"/>
                  </a:lnTo>
                  <a:lnTo>
                    <a:pt x="2895" y="1916"/>
                  </a:lnTo>
                  <a:lnTo>
                    <a:pt x="2879" y="1908"/>
                  </a:lnTo>
                  <a:lnTo>
                    <a:pt x="2864" y="1900"/>
                  </a:lnTo>
                  <a:lnTo>
                    <a:pt x="2848" y="1889"/>
                  </a:lnTo>
                  <a:lnTo>
                    <a:pt x="2833" y="1877"/>
                  </a:lnTo>
                  <a:lnTo>
                    <a:pt x="2904" y="1788"/>
                  </a:lnTo>
                  <a:lnTo>
                    <a:pt x="2911" y="1796"/>
                  </a:lnTo>
                  <a:lnTo>
                    <a:pt x="2920" y="1801"/>
                  </a:lnTo>
                  <a:lnTo>
                    <a:pt x="2927" y="1806"/>
                  </a:lnTo>
                  <a:lnTo>
                    <a:pt x="2936" y="1812"/>
                  </a:lnTo>
                  <a:lnTo>
                    <a:pt x="2943" y="1815"/>
                  </a:lnTo>
                  <a:lnTo>
                    <a:pt x="2952" y="1818"/>
                  </a:lnTo>
                  <a:lnTo>
                    <a:pt x="2959" y="1820"/>
                  </a:lnTo>
                  <a:lnTo>
                    <a:pt x="2967" y="1821"/>
                  </a:lnTo>
                  <a:lnTo>
                    <a:pt x="2976" y="1822"/>
                  </a:lnTo>
                  <a:lnTo>
                    <a:pt x="2983" y="1822"/>
                  </a:lnTo>
                  <a:lnTo>
                    <a:pt x="2991" y="1821"/>
                  </a:lnTo>
                  <a:lnTo>
                    <a:pt x="2998" y="1819"/>
                  </a:lnTo>
                  <a:lnTo>
                    <a:pt x="3005" y="1817"/>
                  </a:lnTo>
                  <a:lnTo>
                    <a:pt x="3013" y="1814"/>
                  </a:lnTo>
                  <a:lnTo>
                    <a:pt x="3020" y="1810"/>
                  </a:lnTo>
                  <a:lnTo>
                    <a:pt x="3028" y="1805"/>
                  </a:lnTo>
                  <a:lnTo>
                    <a:pt x="3034" y="1800"/>
                  </a:lnTo>
                  <a:lnTo>
                    <a:pt x="3040" y="1796"/>
                  </a:lnTo>
                  <a:lnTo>
                    <a:pt x="3045" y="1790"/>
                  </a:lnTo>
                  <a:lnTo>
                    <a:pt x="3049" y="1785"/>
                  </a:lnTo>
                  <a:lnTo>
                    <a:pt x="3053" y="1778"/>
                  </a:lnTo>
                  <a:lnTo>
                    <a:pt x="3056" y="1773"/>
                  </a:lnTo>
                  <a:lnTo>
                    <a:pt x="3059" y="1767"/>
                  </a:lnTo>
                  <a:lnTo>
                    <a:pt x="3061" y="1760"/>
                  </a:lnTo>
                  <a:lnTo>
                    <a:pt x="3062" y="1755"/>
                  </a:lnTo>
                  <a:lnTo>
                    <a:pt x="3063" y="1748"/>
                  </a:lnTo>
                  <a:lnTo>
                    <a:pt x="3063" y="1742"/>
                  </a:lnTo>
                  <a:lnTo>
                    <a:pt x="3062" y="1736"/>
                  </a:lnTo>
                  <a:lnTo>
                    <a:pt x="3060" y="1730"/>
                  </a:lnTo>
                  <a:lnTo>
                    <a:pt x="3058" y="1724"/>
                  </a:lnTo>
                  <a:lnTo>
                    <a:pt x="3056" y="1718"/>
                  </a:lnTo>
                  <a:lnTo>
                    <a:pt x="3052" y="1713"/>
                  </a:lnTo>
                  <a:lnTo>
                    <a:pt x="3045" y="1706"/>
                  </a:lnTo>
                  <a:lnTo>
                    <a:pt x="3038" y="1699"/>
                  </a:lnTo>
                  <a:lnTo>
                    <a:pt x="3029" y="1694"/>
                  </a:lnTo>
                  <a:lnTo>
                    <a:pt x="3018" y="1691"/>
                  </a:lnTo>
                  <a:lnTo>
                    <a:pt x="3013" y="1690"/>
                  </a:lnTo>
                  <a:lnTo>
                    <a:pt x="3007" y="1690"/>
                  </a:lnTo>
                  <a:lnTo>
                    <a:pt x="2999" y="1690"/>
                  </a:lnTo>
                  <a:lnTo>
                    <a:pt x="2991" y="1691"/>
                  </a:lnTo>
                  <a:lnTo>
                    <a:pt x="2970" y="1694"/>
                  </a:lnTo>
                  <a:lnTo>
                    <a:pt x="2946" y="1700"/>
                  </a:lnTo>
                  <a:lnTo>
                    <a:pt x="2914" y="1709"/>
                  </a:lnTo>
                  <a:lnTo>
                    <a:pt x="2887" y="1715"/>
                  </a:lnTo>
                  <a:lnTo>
                    <a:pt x="2862" y="1720"/>
                  </a:lnTo>
                  <a:lnTo>
                    <a:pt x="2842" y="1723"/>
                  </a:lnTo>
                  <a:lnTo>
                    <a:pt x="2833" y="1723"/>
                  </a:lnTo>
                  <a:lnTo>
                    <a:pt x="2823" y="1723"/>
                  </a:lnTo>
                  <a:lnTo>
                    <a:pt x="2814" y="1722"/>
                  </a:lnTo>
                  <a:lnTo>
                    <a:pt x="2804" y="1721"/>
                  </a:lnTo>
                  <a:lnTo>
                    <a:pt x="2796" y="1718"/>
                  </a:lnTo>
                  <a:lnTo>
                    <a:pt x="2786" y="1716"/>
                  </a:lnTo>
                  <a:lnTo>
                    <a:pt x="2776" y="1713"/>
                  </a:lnTo>
                  <a:lnTo>
                    <a:pt x="2768" y="1709"/>
                  </a:lnTo>
                  <a:lnTo>
                    <a:pt x="2758" y="1705"/>
                  </a:lnTo>
                  <a:lnTo>
                    <a:pt x="2750" y="1700"/>
                  </a:lnTo>
                  <a:lnTo>
                    <a:pt x="2741" y="1694"/>
                  </a:lnTo>
                  <a:lnTo>
                    <a:pt x="2733" y="1687"/>
                  </a:lnTo>
                  <a:lnTo>
                    <a:pt x="2725" y="1681"/>
                  </a:lnTo>
                  <a:lnTo>
                    <a:pt x="2718" y="1674"/>
                  </a:lnTo>
                  <a:lnTo>
                    <a:pt x="2711" y="1665"/>
                  </a:lnTo>
                  <a:lnTo>
                    <a:pt x="2705" y="1656"/>
                  </a:lnTo>
                  <a:lnTo>
                    <a:pt x="2694" y="1640"/>
                  </a:lnTo>
                  <a:lnTo>
                    <a:pt x="2685" y="1625"/>
                  </a:lnTo>
                  <a:lnTo>
                    <a:pt x="2679" y="1609"/>
                  </a:lnTo>
                  <a:lnTo>
                    <a:pt x="2675" y="1593"/>
                  </a:lnTo>
                  <a:lnTo>
                    <a:pt x="2671" y="1576"/>
                  </a:lnTo>
                  <a:lnTo>
                    <a:pt x="2669" y="1560"/>
                  </a:lnTo>
                  <a:lnTo>
                    <a:pt x="2670" y="1543"/>
                  </a:lnTo>
                  <a:lnTo>
                    <a:pt x="2672" y="1526"/>
                  </a:lnTo>
                  <a:lnTo>
                    <a:pt x="2676" y="1510"/>
                  </a:lnTo>
                  <a:lnTo>
                    <a:pt x="2681" y="1494"/>
                  </a:lnTo>
                  <a:lnTo>
                    <a:pt x="2688" y="1477"/>
                  </a:lnTo>
                  <a:lnTo>
                    <a:pt x="2697" y="1464"/>
                  </a:lnTo>
                  <a:lnTo>
                    <a:pt x="2708" y="1450"/>
                  </a:lnTo>
                  <a:lnTo>
                    <a:pt x="2721" y="1436"/>
                  </a:lnTo>
                  <a:lnTo>
                    <a:pt x="2735" y="1423"/>
                  </a:lnTo>
                  <a:lnTo>
                    <a:pt x="2750" y="1411"/>
                  </a:lnTo>
                  <a:lnTo>
                    <a:pt x="2765" y="1401"/>
                  </a:lnTo>
                  <a:lnTo>
                    <a:pt x="2780" y="1392"/>
                  </a:lnTo>
                  <a:lnTo>
                    <a:pt x="2795" y="1385"/>
                  </a:lnTo>
                  <a:lnTo>
                    <a:pt x="2810" y="1379"/>
                  </a:lnTo>
                  <a:lnTo>
                    <a:pt x="2823" y="1375"/>
                  </a:lnTo>
                  <a:lnTo>
                    <a:pt x="2838" y="1371"/>
                  </a:lnTo>
                  <a:lnTo>
                    <a:pt x="2852" y="1369"/>
                  </a:lnTo>
                  <a:lnTo>
                    <a:pt x="2866" y="1368"/>
                  </a:lnTo>
                  <a:lnTo>
                    <a:pt x="2880" y="1369"/>
                  </a:lnTo>
                  <a:lnTo>
                    <a:pt x="2894" y="1371"/>
                  </a:lnTo>
                  <a:lnTo>
                    <a:pt x="2908" y="1375"/>
                  </a:lnTo>
                  <a:lnTo>
                    <a:pt x="2922" y="1379"/>
                  </a:lnTo>
                  <a:lnTo>
                    <a:pt x="2936" y="1385"/>
                  </a:lnTo>
                  <a:lnTo>
                    <a:pt x="2950" y="1393"/>
                  </a:lnTo>
                  <a:lnTo>
                    <a:pt x="2963" y="1401"/>
                  </a:lnTo>
                  <a:lnTo>
                    <a:pt x="2977" y="1412"/>
                  </a:lnTo>
                  <a:close/>
                  <a:moveTo>
                    <a:pt x="3375" y="1167"/>
                  </a:moveTo>
                  <a:lnTo>
                    <a:pt x="3308" y="1254"/>
                  </a:lnTo>
                  <a:lnTo>
                    <a:pt x="3294" y="1243"/>
                  </a:lnTo>
                  <a:lnTo>
                    <a:pt x="3280" y="1234"/>
                  </a:lnTo>
                  <a:lnTo>
                    <a:pt x="3273" y="1231"/>
                  </a:lnTo>
                  <a:lnTo>
                    <a:pt x="3267" y="1228"/>
                  </a:lnTo>
                  <a:lnTo>
                    <a:pt x="3260" y="1226"/>
                  </a:lnTo>
                  <a:lnTo>
                    <a:pt x="3253" y="1225"/>
                  </a:lnTo>
                  <a:lnTo>
                    <a:pt x="3246" y="1224"/>
                  </a:lnTo>
                  <a:lnTo>
                    <a:pt x="3240" y="1224"/>
                  </a:lnTo>
                  <a:lnTo>
                    <a:pt x="3234" y="1224"/>
                  </a:lnTo>
                  <a:lnTo>
                    <a:pt x="3227" y="1225"/>
                  </a:lnTo>
                  <a:lnTo>
                    <a:pt x="3221" y="1227"/>
                  </a:lnTo>
                  <a:lnTo>
                    <a:pt x="3214" y="1229"/>
                  </a:lnTo>
                  <a:lnTo>
                    <a:pt x="3208" y="1231"/>
                  </a:lnTo>
                  <a:lnTo>
                    <a:pt x="3201" y="1235"/>
                  </a:lnTo>
                  <a:lnTo>
                    <a:pt x="3191" y="1243"/>
                  </a:lnTo>
                  <a:lnTo>
                    <a:pt x="3183" y="1251"/>
                  </a:lnTo>
                  <a:lnTo>
                    <a:pt x="3179" y="1256"/>
                  </a:lnTo>
                  <a:lnTo>
                    <a:pt x="3177" y="1260"/>
                  </a:lnTo>
                  <a:lnTo>
                    <a:pt x="3175" y="1265"/>
                  </a:lnTo>
                  <a:lnTo>
                    <a:pt x="3173" y="1271"/>
                  </a:lnTo>
                  <a:lnTo>
                    <a:pt x="3170" y="1281"/>
                  </a:lnTo>
                  <a:lnTo>
                    <a:pt x="3172" y="1291"/>
                  </a:lnTo>
                  <a:lnTo>
                    <a:pt x="3174" y="1301"/>
                  </a:lnTo>
                  <a:lnTo>
                    <a:pt x="3178" y="1310"/>
                  </a:lnTo>
                  <a:lnTo>
                    <a:pt x="3181" y="1315"/>
                  </a:lnTo>
                  <a:lnTo>
                    <a:pt x="3184" y="1319"/>
                  </a:lnTo>
                  <a:lnTo>
                    <a:pt x="3189" y="1323"/>
                  </a:lnTo>
                  <a:lnTo>
                    <a:pt x="3193" y="1326"/>
                  </a:lnTo>
                  <a:lnTo>
                    <a:pt x="3197" y="1329"/>
                  </a:lnTo>
                  <a:lnTo>
                    <a:pt x="3203" y="1331"/>
                  </a:lnTo>
                  <a:lnTo>
                    <a:pt x="3208" y="1333"/>
                  </a:lnTo>
                  <a:lnTo>
                    <a:pt x="3213" y="1333"/>
                  </a:lnTo>
                  <a:lnTo>
                    <a:pt x="3228" y="1334"/>
                  </a:lnTo>
                  <a:lnTo>
                    <a:pt x="3248" y="1333"/>
                  </a:lnTo>
                  <a:lnTo>
                    <a:pt x="3271" y="1330"/>
                  </a:lnTo>
                  <a:lnTo>
                    <a:pt x="3301" y="1324"/>
                  </a:lnTo>
                  <a:lnTo>
                    <a:pt x="3328" y="1320"/>
                  </a:lnTo>
                  <a:lnTo>
                    <a:pt x="3353" y="1317"/>
                  </a:lnTo>
                  <a:lnTo>
                    <a:pt x="3375" y="1315"/>
                  </a:lnTo>
                  <a:lnTo>
                    <a:pt x="3395" y="1315"/>
                  </a:lnTo>
                  <a:lnTo>
                    <a:pt x="3404" y="1316"/>
                  </a:lnTo>
                  <a:lnTo>
                    <a:pt x="3414" y="1317"/>
                  </a:lnTo>
                  <a:lnTo>
                    <a:pt x="3422" y="1318"/>
                  </a:lnTo>
                  <a:lnTo>
                    <a:pt x="3432" y="1320"/>
                  </a:lnTo>
                  <a:lnTo>
                    <a:pt x="3440" y="1323"/>
                  </a:lnTo>
                  <a:lnTo>
                    <a:pt x="3449" y="1326"/>
                  </a:lnTo>
                  <a:lnTo>
                    <a:pt x="3457" y="1331"/>
                  </a:lnTo>
                  <a:lnTo>
                    <a:pt x="3466" y="1335"/>
                  </a:lnTo>
                  <a:lnTo>
                    <a:pt x="3475" y="1340"/>
                  </a:lnTo>
                  <a:lnTo>
                    <a:pt x="3483" y="1346"/>
                  </a:lnTo>
                  <a:lnTo>
                    <a:pt x="3491" y="1352"/>
                  </a:lnTo>
                  <a:lnTo>
                    <a:pt x="3498" y="1360"/>
                  </a:lnTo>
                  <a:lnTo>
                    <a:pt x="3505" y="1367"/>
                  </a:lnTo>
                  <a:lnTo>
                    <a:pt x="3512" y="1375"/>
                  </a:lnTo>
                  <a:lnTo>
                    <a:pt x="3517" y="1383"/>
                  </a:lnTo>
                  <a:lnTo>
                    <a:pt x="3524" y="1393"/>
                  </a:lnTo>
                  <a:lnTo>
                    <a:pt x="3534" y="1410"/>
                  </a:lnTo>
                  <a:lnTo>
                    <a:pt x="3540" y="1427"/>
                  </a:lnTo>
                  <a:lnTo>
                    <a:pt x="3546" y="1444"/>
                  </a:lnTo>
                  <a:lnTo>
                    <a:pt x="3550" y="1461"/>
                  </a:lnTo>
                  <a:lnTo>
                    <a:pt x="3551" y="1480"/>
                  </a:lnTo>
                  <a:lnTo>
                    <a:pt x="3551" y="1497"/>
                  </a:lnTo>
                  <a:lnTo>
                    <a:pt x="3548" y="1515"/>
                  </a:lnTo>
                  <a:lnTo>
                    <a:pt x="3544" y="1532"/>
                  </a:lnTo>
                  <a:lnTo>
                    <a:pt x="3538" y="1550"/>
                  </a:lnTo>
                  <a:lnTo>
                    <a:pt x="3530" y="1566"/>
                  </a:lnTo>
                  <a:lnTo>
                    <a:pt x="3521" y="1582"/>
                  </a:lnTo>
                  <a:lnTo>
                    <a:pt x="3509" y="1599"/>
                  </a:lnTo>
                  <a:lnTo>
                    <a:pt x="3496" y="1612"/>
                  </a:lnTo>
                  <a:lnTo>
                    <a:pt x="3481" y="1626"/>
                  </a:lnTo>
                  <a:lnTo>
                    <a:pt x="3464" y="1639"/>
                  </a:lnTo>
                  <a:lnTo>
                    <a:pt x="3445" y="1651"/>
                  </a:lnTo>
                  <a:lnTo>
                    <a:pt x="3429" y="1661"/>
                  </a:lnTo>
                  <a:lnTo>
                    <a:pt x="3412" y="1668"/>
                  </a:lnTo>
                  <a:lnTo>
                    <a:pt x="3396" y="1675"/>
                  </a:lnTo>
                  <a:lnTo>
                    <a:pt x="3380" y="1679"/>
                  </a:lnTo>
                  <a:lnTo>
                    <a:pt x="3364" y="1682"/>
                  </a:lnTo>
                  <a:lnTo>
                    <a:pt x="3348" y="1684"/>
                  </a:lnTo>
                  <a:lnTo>
                    <a:pt x="3332" y="1684"/>
                  </a:lnTo>
                  <a:lnTo>
                    <a:pt x="3317" y="1683"/>
                  </a:lnTo>
                  <a:lnTo>
                    <a:pt x="3301" y="1680"/>
                  </a:lnTo>
                  <a:lnTo>
                    <a:pt x="3286" y="1677"/>
                  </a:lnTo>
                  <a:lnTo>
                    <a:pt x="3271" y="1670"/>
                  </a:lnTo>
                  <a:lnTo>
                    <a:pt x="3256" y="1663"/>
                  </a:lnTo>
                  <a:lnTo>
                    <a:pt x="3241" y="1654"/>
                  </a:lnTo>
                  <a:lnTo>
                    <a:pt x="3226" y="1645"/>
                  </a:lnTo>
                  <a:lnTo>
                    <a:pt x="3211" y="1633"/>
                  </a:lnTo>
                  <a:lnTo>
                    <a:pt x="3196" y="1620"/>
                  </a:lnTo>
                  <a:lnTo>
                    <a:pt x="3273" y="1536"/>
                  </a:lnTo>
                  <a:lnTo>
                    <a:pt x="3281" y="1544"/>
                  </a:lnTo>
                  <a:lnTo>
                    <a:pt x="3289" y="1551"/>
                  </a:lnTo>
                  <a:lnTo>
                    <a:pt x="3297" y="1557"/>
                  </a:lnTo>
                  <a:lnTo>
                    <a:pt x="3304" y="1562"/>
                  </a:lnTo>
                  <a:lnTo>
                    <a:pt x="3312" y="1566"/>
                  </a:lnTo>
                  <a:lnTo>
                    <a:pt x="3319" y="1570"/>
                  </a:lnTo>
                  <a:lnTo>
                    <a:pt x="3327" y="1573"/>
                  </a:lnTo>
                  <a:lnTo>
                    <a:pt x="3334" y="1575"/>
                  </a:lnTo>
                  <a:lnTo>
                    <a:pt x="3343" y="1576"/>
                  </a:lnTo>
                  <a:lnTo>
                    <a:pt x="3350" y="1577"/>
                  </a:lnTo>
                  <a:lnTo>
                    <a:pt x="3358" y="1576"/>
                  </a:lnTo>
                  <a:lnTo>
                    <a:pt x="3365" y="1575"/>
                  </a:lnTo>
                  <a:lnTo>
                    <a:pt x="3373" y="1574"/>
                  </a:lnTo>
                  <a:lnTo>
                    <a:pt x="3380" y="1571"/>
                  </a:lnTo>
                  <a:lnTo>
                    <a:pt x="3389" y="1567"/>
                  </a:lnTo>
                  <a:lnTo>
                    <a:pt x="3396" y="1563"/>
                  </a:lnTo>
                  <a:lnTo>
                    <a:pt x="3403" y="1559"/>
                  </a:lnTo>
                  <a:lnTo>
                    <a:pt x="3409" y="1555"/>
                  </a:lnTo>
                  <a:lnTo>
                    <a:pt x="3415" y="1549"/>
                  </a:lnTo>
                  <a:lnTo>
                    <a:pt x="3419" y="1544"/>
                  </a:lnTo>
                  <a:lnTo>
                    <a:pt x="3423" y="1539"/>
                  </a:lnTo>
                  <a:lnTo>
                    <a:pt x="3427" y="1533"/>
                  </a:lnTo>
                  <a:lnTo>
                    <a:pt x="3431" y="1528"/>
                  </a:lnTo>
                  <a:lnTo>
                    <a:pt x="3433" y="1521"/>
                  </a:lnTo>
                  <a:lnTo>
                    <a:pt x="3435" y="1515"/>
                  </a:lnTo>
                  <a:lnTo>
                    <a:pt x="3436" y="1509"/>
                  </a:lnTo>
                  <a:lnTo>
                    <a:pt x="3436" y="1503"/>
                  </a:lnTo>
                  <a:lnTo>
                    <a:pt x="3436" y="1497"/>
                  </a:lnTo>
                  <a:lnTo>
                    <a:pt x="3435" y="1490"/>
                  </a:lnTo>
                  <a:lnTo>
                    <a:pt x="3433" y="1485"/>
                  </a:lnTo>
                  <a:lnTo>
                    <a:pt x="3431" y="1479"/>
                  </a:lnTo>
                  <a:lnTo>
                    <a:pt x="3427" y="1473"/>
                  </a:lnTo>
                  <a:lnTo>
                    <a:pt x="3421" y="1465"/>
                  </a:lnTo>
                  <a:lnTo>
                    <a:pt x="3415" y="1458"/>
                  </a:lnTo>
                  <a:lnTo>
                    <a:pt x="3406" y="1453"/>
                  </a:lnTo>
                  <a:lnTo>
                    <a:pt x="3396" y="1449"/>
                  </a:lnTo>
                  <a:lnTo>
                    <a:pt x="3390" y="1447"/>
                  </a:lnTo>
                  <a:lnTo>
                    <a:pt x="3384" y="1446"/>
                  </a:lnTo>
                  <a:lnTo>
                    <a:pt x="3376" y="1446"/>
                  </a:lnTo>
                  <a:lnTo>
                    <a:pt x="3367" y="1446"/>
                  </a:lnTo>
                  <a:lnTo>
                    <a:pt x="3347" y="1449"/>
                  </a:lnTo>
                  <a:lnTo>
                    <a:pt x="3323" y="1453"/>
                  </a:lnTo>
                  <a:lnTo>
                    <a:pt x="3290" y="1458"/>
                  </a:lnTo>
                  <a:lnTo>
                    <a:pt x="3263" y="1462"/>
                  </a:lnTo>
                  <a:lnTo>
                    <a:pt x="3238" y="1466"/>
                  </a:lnTo>
                  <a:lnTo>
                    <a:pt x="3218" y="1467"/>
                  </a:lnTo>
                  <a:lnTo>
                    <a:pt x="3208" y="1467"/>
                  </a:lnTo>
                  <a:lnTo>
                    <a:pt x="3198" y="1466"/>
                  </a:lnTo>
                  <a:lnTo>
                    <a:pt x="3190" y="1465"/>
                  </a:lnTo>
                  <a:lnTo>
                    <a:pt x="3180" y="1462"/>
                  </a:lnTo>
                  <a:lnTo>
                    <a:pt x="3172" y="1459"/>
                  </a:lnTo>
                  <a:lnTo>
                    <a:pt x="3162" y="1456"/>
                  </a:lnTo>
                  <a:lnTo>
                    <a:pt x="3153" y="1452"/>
                  </a:lnTo>
                  <a:lnTo>
                    <a:pt x="3144" y="1447"/>
                  </a:lnTo>
                  <a:lnTo>
                    <a:pt x="3135" y="1442"/>
                  </a:lnTo>
                  <a:lnTo>
                    <a:pt x="3127" y="1437"/>
                  </a:lnTo>
                  <a:lnTo>
                    <a:pt x="3119" y="1430"/>
                  </a:lnTo>
                  <a:lnTo>
                    <a:pt x="3112" y="1424"/>
                  </a:lnTo>
                  <a:lnTo>
                    <a:pt x="3104" y="1416"/>
                  </a:lnTo>
                  <a:lnTo>
                    <a:pt x="3098" y="1408"/>
                  </a:lnTo>
                  <a:lnTo>
                    <a:pt x="3091" y="1399"/>
                  </a:lnTo>
                  <a:lnTo>
                    <a:pt x="3085" y="1390"/>
                  </a:lnTo>
                  <a:lnTo>
                    <a:pt x="3076" y="1374"/>
                  </a:lnTo>
                  <a:lnTo>
                    <a:pt x="3069" y="1357"/>
                  </a:lnTo>
                  <a:lnTo>
                    <a:pt x="3063" y="1340"/>
                  </a:lnTo>
                  <a:lnTo>
                    <a:pt x="3060" y="1324"/>
                  </a:lnTo>
                  <a:lnTo>
                    <a:pt x="3058" y="1308"/>
                  </a:lnTo>
                  <a:lnTo>
                    <a:pt x="3058" y="1291"/>
                  </a:lnTo>
                  <a:lnTo>
                    <a:pt x="3059" y="1274"/>
                  </a:lnTo>
                  <a:lnTo>
                    <a:pt x="3062" y="1258"/>
                  </a:lnTo>
                  <a:lnTo>
                    <a:pt x="3068" y="1242"/>
                  </a:lnTo>
                  <a:lnTo>
                    <a:pt x="3074" y="1226"/>
                  </a:lnTo>
                  <a:lnTo>
                    <a:pt x="3083" y="1211"/>
                  </a:lnTo>
                  <a:lnTo>
                    <a:pt x="3093" y="1197"/>
                  </a:lnTo>
                  <a:lnTo>
                    <a:pt x="3104" y="1184"/>
                  </a:lnTo>
                  <a:lnTo>
                    <a:pt x="3118" y="1171"/>
                  </a:lnTo>
                  <a:lnTo>
                    <a:pt x="3133" y="1159"/>
                  </a:lnTo>
                  <a:lnTo>
                    <a:pt x="3149" y="1149"/>
                  </a:lnTo>
                  <a:lnTo>
                    <a:pt x="3165" y="1140"/>
                  </a:lnTo>
                  <a:lnTo>
                    <a:pt x="3180" y="1133"/>
                  </a:lnTo>
                  <a:lnTo>
                    <a:pt x="3195" y="1126"/>
                  </a:lnTo>
                  <a:lnTo>
                    <a:pt x="3210" y="1122"/>
                  </a:lnTo>
                  <a:lnTo>
                    <a:pt x="3225" y="1118"/>
                  </a:lnTo>
                  <a:lnTo>
                    <a:pt x="3240" y="1115"/>
                  </a:lnTo>
                  <a:lnTo>
                    <a:pt x="3255" y="1114"/>
                  </a:lnTo>
                  <a:lnTo>
                    <a:pt x="3269" y="1115"/>
                  </a:lnTo>
                  <a:lnTo>
                    <a:pt x="3283" y="1118"/>
                  </a:lnTo>
                  <a:lnTo>
                    <a:pt x="3297" y="1121"/>
                  </a:lnTo>
                  <a:lnTo>
                    <a:pt x="3310" y="1125"/>
                  </a:lnTo>
                  <a:lnTo>
                    <a:pt x="3324" y="1130"/>
                  </a:lnTo>
                  <a:lnTo>
                    <a:pt x="3336" y="1138"/>
                  </a:lnTo>
                  <a:lnTo>
                    <a:pt x="3349" y="1146"/>
                  </a:lnTo>
                  <a:lnTo>
                    <a:pt x="3362" y="1156"/>
                  </a:lnTo>
                  <a:lnTo>
                    <a:pt x="3375" y="1167"/>
                  </a:lnTo>
                  <a:close/>
                  <a:moveTo>
                    <a:pt x="3885" y="1066"/>
                  </a:moveTo>
                  <a:lnTo>
                    <a:pt x="3901" y="1098"/>
                  </a:lnTo>
                  <a:lnTo>
                    <a:pt x="3915" y="1128"/>
                  </a:lnTo>
                  <a:lnTo>
                    <a:pt x="3927" y="1157"/>
                  </a:lnTo>
                  <a:lnTo>
                    <a:pt x="3935" y="1185"/>
                  </a:lnTo>
                  <a:lnTo>
                    <a:pt x="3938" y="1198"/>
                  </a:lnTo>
                  <a:lnTo>
                    <a:pt x="3942" y="1211"/>
                  </a:lnTo>
                  <a:lnTo>
                    <a:pt x="3944" y="1224"/>
                  </a:lnTo>
                  <a:lnTo>
                    <a:pt x="3945" y="1236"/>
                  </a:lnTo>
                  <a:lnTo>
                    <a:pt x="3946" y="1248"/>
                  </a:lnTo>
                  <a:lnTo>
                    <a:pt x="3947" y="1260"/>
                  </a:lnTo>
                  <a:lnTo>
                    <a:pt x="3946" y="1272"/>
                  </a:lnTo>
                  <a:lnTo>
                    <a:pt x="3946" y="1282"/>
                  </a:lnTo>
                  <a:lnTo>
                    <a:pt x="3944" y="1294"/>
                  </a:lnTo>
                  <a:lnTo>
                    <a:pt x="3942" y="1305"/>
                  </a:lnTo>
                  <a:lnTo>
                    <a:pt x="3939" y="1315"/>
                  </a:lnTo>
                  <a:lnTo>
                    <a:pt x="3935" y="1325"/>
                  </a:lnTo>
                  <a:lnTo>
                    <a:pt x="3932" y="1335"/>
                  </a:lnTo>
                  <a:lnTo>
                    <a:pt x="3927" y="1344"/>
                  </a:lnTo>
                  <a:lnTo>
                    <a:pt x="3921" y="1353"/>
                  </a:lnTo>
                  <a:lnTo>
                    <a:pt x="3916" y="1362"/>
                  </a:lnTo>
                  <a:lnTo>
                    <a:pt x="3909" y="1370"/>
                  </a:lnTo>
                  <a:lnTo>
                    <a:pt x="3902" y="1379"/>
                  </a:lnTo>
                  <a:lnTo>
                    <a:pt x="3894" y="1386"/>
                  </a:lnTo>
                  <a:lnTo>
                    <a:pt x="3886" y="1394"/>
                  </a:lnTo>
                  <a:lnTo>
                    <a:pt x="3877" y="1401"/>
                  </a:lnTo>
                  <a:lnTo>
                    <a:pt x="3868" y="1408"/>
                  </a:lnTo>
                  <a:lnTo>
                    <a:pt x="3857" y="1415"/>
                  </a:lnTo>
                  <a:lnTo>
                    <a:pt x="3846" y="1422"/>
                  </a:lnTo>
                  <a:lnTo>
                    <a:pt x="3834" y="1427"/>
                  </a:lnTo>
                  <a:lnTo>
                    <a:pt x="3824" y="1432"/>
                  </a:lnTo>
                  <a:lnTo>
                    <a:pt x="3813" y="1437"/>
                  </a:lnTo>
                  <a:lnTo>
                    <a:pt x="3801" y="1440"/>
                  </a:lnTo>
                  <a:lnTo>
                    <a:pt x="3791" y="1443"/>
                  </a:lnTo>
                  <a:lnTo>
                    <a:pt x="3780" y="1445"/>
                  </a:lnTo>
                  <a:lnTo>
                    <a:pt x="3769" y="1447"/>
                  </a:lnTo>
                  <a:lnTo>
                    <a:pt x="3758" y="1449"/>
                  </a:lnTo>
                  <a:lnTo>
                    <a:pt x="3748" y="1449"/>
                  </a:lnTo>
                  <a:lnTo>
                    <a:pt x="3737" y="1447"/>
                  </a:lnTo>
                  <a:lnTo>
                    <a:pt x="3726" y="1446"/>
                  </a:lnTo>
                  <a:lnTo>
                    <a:pt x="3717" y="1445"/>
                  </a:lnTo>
                  <a:lnTo>
                    <a:pt x="3706" y="1442"/>
                  </a:lnTo>
                  <a:lnTo>
                    <a:pt x="3695" y="1439"/>
                  </a:lnTo>
                  <a:lnTo>
                    <a:pt x="3686" y="1435"/>
                  </a:lnTo>
                  <a:lnTo>
                    <a:pt x="3675" y="1430"/>
                  </a:lnTo>
                  <a:lnTo>
                    <a:pt x="3665" y="1425"/>
                  </a:lnTo>
                  <a:lnTo>
                    <a:pt x="3655" y="1419"/>
                  </a:lnTo>
                  <a:lnTo>
                    <a:pt x="3645" y="1412"/>
                  </a:lnTo>
                  <a:lnTo>
                    <a:pt x="3635" y="1405"/>
                  </a:lnTo>
                  <a:lnTo>
                    <a:pt x="3626" y="1397"/>
                  </a:lnTo>
                  <a:lnTo>
                    <a:pt x="3616" y="1389"/>
                  </a:lnTo>
                  <a:lnTo>
                    <a:pt x="3606" y="1379"/>
                  </a:lnTo>
                  <a:lnTo>
                    <a:pt x="3597" y="1369"/>
                  </a:lnTo>
                  <a:lnTo>
                    <a:pt x="3578" y="1347"/>
                  </a:lnTo>
                  <a:lnTo>
                    <a:pt x="3560" y="1322"/>
                  </a:lnTo>
                  <a:lnTo>
                    <a:pt x="3542" y="1295"/>
                  </a:lnTo>
                  <a:lnTo>
                    <a:pt x="3525" y="1265"/>
                  </a:lnTo>
                  <a:lnTo>
                    <a:pt x="3509" y="1233"/>
                  </a:lnTo>
                  <a:lnTo>
                    <a:pt x="3495" y="1203"/>
                  </a:lnTo>
                  <a:lnTo>
                    <a:pt x="3483" y="1174"/>
                  </a:lnTo>
                  <a:lnTo>
                    <a:pt x="3475" y="1148"/>
                  </a:lnTo>
                  <a:lnTo>
                    <a:pt x="3471" y="1134"/>
                  </a:lnTo>
                  <a:lnTo>
                    <a:pt x="3468" y="1121"/>
                  </a:lnTo>
                  <a:lnTo>
                    <a:pt x="3466" y="1108"/>
                  </a:lnTo>
                  <a:lnTo>
                    <a:pt x="3465" y="1095"/>
                  </a:lnTo>
                  <a:lnTo>
                    <a:pt x="3464" y="1083"/>
                  </a:lnTo>
                  <a:lnTo>
                    <a:pt x="3463" y="1071"/>
                  </a:lnTo>
                  <a:lnTo>
                    <a:pt x="3464" y="1060"/>
                  </a:lnTo>
                  <a:lnTo>
                    <a:pt x="3464" y="1049"/>
                  </a:lnTo>
                  <a:lnTo>
                    <a:pt x="3466" y="1038"/>
                  </a:lnTo>
                  <a:lnTo>
                    <a:pt x="3468" y="1028"/>
                  </a:lnTo>
                  <a:lnTo>
                    <a:pt x="3470" y="1017"/>
                  </a:lnTo>
                  <a:lnTo>
                    <a:pt x="3475" y="1007"/>
                  </a:lnTo>
                  <a:lnTo>
                    <a:pt x="3478" y="998"/>
                  </a:lnTo>
                  <a:lnTo>
                    <a:pt x="3483" y="988"/>
                  </a:lnTo>
                  <a:lnTo>
                    <a:pt x="3489" y="978"/>
                  </a:lnTo>
                  <a:lnTo>
                    <a:pt x="3494" y="970"/>
                  </a:lnTo>
                  <a:lnTo>
                    <a:pt x="3500" y="961"/>
                  </a:lnTo>
                  <a:lnTo>
                    <a:pt x="3508" y="954"/>
                  </a:lnTo>
                  <a:lnTo>
                    <a:pt x="3515" y="945"/>
                  </a:lnTo>
                  <a:lnTo>
                    <a:pt x="3524" y="938"/>
                  </a:lnTo>
                  <a:lnTo>
                    <a:pt x="3534" y="930"/>
                  </a:lnTo>
                  <a:lnTo>
                    <a:pt x="3543" y="924"/>
                  </a:lnTo>
                  <a:lnTo>
                    <a:pt x="3553" y="917"/>
                  </a:lnTo>
                  <a:lnTo>
                    <a:pt x="3565" y="911"/>
                  </a:lnTo>
                  <a:lnTo>
                    <a:pt x="3575" y="904"/>
                  </a:lnTo>
                  <a:lnTo>
                    <a:pt x="3586" y="900"/>
                  </a:lnTo>
                  <a:lnTo>
                    <a:pt x="3597" y="896"/>
                  </a:lnTo>
                  <a:lnTo>
                    <a:pt x="3607" y="891"/>
                  </a:lnTo>
                  <a:lnTo>
                    <a:pt x="3618" y="888"/>
                  </a:lnTo>
                  <a:lnTo>
                    <a:pt x="3629" y="886"/>
                  </a:lnTo>
                  <a:lnTo>
                    <a:pt x="3640" y="885"/>
                  </a:lnTo>
                  <a:lnTo>
                    <a:pt x="3650" y="884"/>
                  </a:lnTo>
                  <a:lnTo>
                    <a:pt x="3661" y="884"/>
                  </a:lnTo>
                  <a:lnTo>
                    <a:pt x="3672" y="884"/>
                  </a:lnTo>
                  <a:lnTo>
                    <a:pt x="3681" y="885"/>
                  </a:lnTo>
                  <a:lnTo>
                    <a:pt x="3692" y="887"/>
                  </a:lnTo>
                  <a:lnTo>
                    <a:pt x="3703" y="889"/>
                  </a:lnTo>
                  <a:lnTo>
                    <a:pt x="3712" y="893"/>
                  </a:lnTo>
                  <a:lnTo>
                    <a:pt x="3723" y="896"/>
                  </a:lnTo>
                  <a:lnTo>
                    <a:pt x="3734" y="901"/>
                  </a:lnTo>
                  <a:lnTo>
                    <a:pt x="3743" y="905"/>
                  </a:lnTo>
                  <a:lnTo>
                    <a:pt x="3753" y="912"/>
                  </a:lnTo>
                  <a:lnTo>
                    <a:pt x="3764" y="918"/>
                  </a:lnTo>
                  <a:lnTo>
                    <a:pt x="3773" y="926"/>
                  </a:lnTo>
                  <a:lnTo>
                    <a:pt x="3783" y="933"/>
                  </a:lnTo>
                  <a:lnTo>
                    <a:pt x="3793" y="942"/>
                  </a:lnTo>
                  <a:lnTo>
                    <a:pt x="3802" y="951"/>
                  </a:lnTo>
                  <a:lnTo>
                    <a:pt x="3812" y="961"/>
                  </a:lnTo>
                  <a:lnTo>
                    <a:pt x="3830" y="984"/>
                  </a:lnTo>
                  <a:lnTo>
                    <a:pt x="3849" y="1008"/>
                  </a:lnTo>
                  <a:lnTo>
                    <a:pt x="3867" y="1036"/>
                  </a:lnTo>
                  <a:lnTo>
                    <a:pt x="3885" y="1066"/>
                  </a:lnTo>
                  <a:close/>
                  <a:moveTo>
                    <a:pt x="3770" y="1129"/>
                  </a:moveTo>
                  <a:lnTo>
                    <a:pt x="3756" y="1106"/>
                  </a:lnTo>
                  <a:lnTo>
                    <a:pt x="3743" y="1084"/>
                  </a:lnTo>
                  <a:lnTo>
                    <a:pt x="3732" y="1065"/>
                  </a:lnTo>
                  <a:lnTo>
                    <a:pt x="3720" y="1048"/>
                  </a:lnTo>
                  <a:lnTo>
                    <a:pt x="3709" y="1034"/>
                  </a:lnTo>
                  <a:lnTo>
                    <a:pt x="3700" y="1022"/>
                  </a:lnTo>
                  <a:lnTo>
                    <a:pt x="3690" y="1013"/>
                  </a:lnTo>
                  <a:lnTo>
                    <a:pt x="3681" y="1005"/>
                  </a:lnTo>
                  <a:lnTo>
                    <a:pt x="3673" y="1000"/>
                  </a:lnTo>
                  <a:lnTo>
                    <a:pt x="3664" y="995"/>
                  </a:lnTo>
                  <a:lnTo>
                    <a:pt x="3656" y="992"/>
                  </a:lnTo>
                  <a:lnTo>
                    <a:pt x="3647" y="991"/>
                  </a:lnTo>
                  <a:lnTo>
                    <a:pt x="3638" y="991"/>
                  </a:lnTo>
                  <a:lnTo>
                    <a:pt x="3630" y="992"/>
                  </a:lnTo>
                  <a:lnTo>
                    <a:pt x="3621" y="995"/>
                  </a:lnTo>
                  <a:lnTo>
                    <a:pt x="3613" y="999"/>
                  </a:lnTo>
                  <a:lnTo>
                    <a:pt x="3605" y="1004"/>
                  </a:lnTo>
                  <a:lnTo>
                    <a:pt x="3598" y="1010"/>
                  </a:lnTo>
                  <a:lnTo>
                    <a:pt x="3592" y="1017"/>
                  </a:lnTo>
                  <a:lnTo>
                    <a:pt x="3588" y="1023"/>
                  </a:lnTo>
                  <a:lnTo>
                    <a:pt x="3585" y="1032"/>
                  </a:lnTo>
                  <a:lnTo>
                    <a:pt x="3583" y="1040"/>
                  </a:lnTo>
                  <a:lnTo>
                    <a:pt x="3582" y="1050"/>
                  </a:lnTo>
                  <a:lnTo>
                    <a:pt x="3582" y="1060"/>
                  </a:lnTo>
                  <a:lnTo>
                    <a:pt x="3583" y="1071"/>
                  </a:lnTo>
                  <a:lnTo>
                    <a:pt x="3586" y="1084"/>
                  </a:lnTo>
                  <a:lnTo>
                    <a:pt x="3591" y="1099"/>
                  </a:lnTo>
                  <a:lnTo>
                    <a:pt x="3598" y="1116"/>
                  </a:lnTo>
                  <a:lnTo>
                    <a:pt x="3605" y="1135"/>
                  </a:lnTo>
                  <a:lnTo>
                    <a:pt x="3615" y="1155"/>
                  </a:lnTo>
                  <a:lnTo>
                    <a:pt x="3627" y="1178"/>
                  </a:lnTo>
                  <a:lnTo>
                    <a:pt x="3640" y="1202"/>
                  </a:lnTo>
                  <a:lnTo>
                    <a:pt x="3652" y="1225"/>
                  </a:lnTo>
                  <a:lnTo>
                    <a:pt x="3665" y="1246"/>
                  </a:lnTo>
                  <a:lnTo>
                    <a:pt x="3677" y="1265"/>
                  </a:lnTo>
                  <a:lnTo>
                    <a:pt x="3689" y="1281"/>
                  </a:lnTo>
                  <a:lnTo>
                    <a:pt x="3700" y="1296"/>
                  </a:lnTo>
                  <a:lnTo>
                    <a:pt x="3709" y="1308"/>
                  </a:lnTo>
                  <a:lnTo>
                    <a:pt x="3719" y="1318"/>
                  </a:lnTo>
                  <a:lnTo>
                    <a:pt x="3728" y="1326"/>
                  </a:lnTo>
                  <a:lnTo>
                    <a:pt x="3737" y="1332"/>
                  </a:lnTo>
                  <a:lnTo>
                    <a:pt x="3746" y="1336"/>
                  </a:lnTo>
                  <a:lnTo>
                    <a:pt x="3754" y="1339"/>
                  </a:lnTo>
                  <a:lnTo>
                    <a:pt x="3763" y="1340"/>
                  </a:lnTo>
                  <a:lnTo>
                    <a:pt x="3771" y="1340"/>
                  </a:lnTo>
                  <a:lnTo>
                    <a:pt x="3780" y="1339"/>
                  </a:lnTo>
                  <a:lnTo>
                    <a:pt x="3788" y="1337"/>
                  </a:lnTo>
                  <a:lnTo>
                    <a:pt x="3797" y="1333"/>
                  </a:lnTo>
                  <a:lnTo>
                    <a:pt x="3804" y="1327"/>
                  </a:lnTo>
                  <a:lnTo>
                    <a:pt x="3812" y="1322"/>
                  </a:lnTo>
                  <a:lnTo>
                    <a:pt x="3817" y="1316"/>
                  </a:lnTo>
                  <a:lnTo>
                    <a:pt x="3822" y="1308"/>
                  </a:lnTo>
                  <a:lnTo>
                    <a:pt x="3825" y="1301"/>
                  </a:lnTo>
                  <a:lnTo>
                    <a:pt x="3827" y="1292"/>
                  </a:lnTo>
                  <a:lnTo>
                    <a:pt x="3828" y="1282"/>
                  </a:lnTo>
                  <a:lnTo>
                    <a:pt x="3828" y="1273"/>
                  </a:lnTo>
                  <a:lnTo>
                    <a:pt x="3827" y="1261"/>
                  </a:lnTo>
                  <a:lnTo>
                    <a:pt x="3824" y="1248"/>
                  </a:lnTo>
                  <a:lnTo>
                    <a:pt x="3819" y="1233"/>
                  </a:lnTo>
                  <a:lnTo>
                    <a:pt x="3813" y="1216"/>
                  </a:lnTo>
                  <a:lnTo>
                    <a:pt x="3804" y="1197"/>
                  </a:lnTo>
                  <a:lnTo>
                    <a:pt x="3795" y="1176"/>
                  </a:lnTo>
                  <a:lnTo>
                    <a:pt x="3783" y="1154"/>
                  </a:lnTo>
                  <a:lnTo>
                    <a:pt x="3770" y="1129"/>
                  </a:lnTo>
                  <a:close/>
                  <a:moveTo>
                    <a:pt x="4266" y="979"/>
                  </a:moveTo>
                  <a:lnTo>
                    <a:pt x="4374" y="939"/>
                  </a:lnTo>
                  <a:lnTo>
                    <a:pt x="4381" y="960"/>
                  </a:lnTo>
                  <a:lnTo>
                    <a:pt x="4386" y="980"/>
                  </a:lnTo>
                  <a:lnTo>
                    <a:pt x="4390" y="1002"/>
                  </a:lnTo>
                  <a:lnTo>
                    <a:pt x="4392" y="1022"/>
                  </a:lnTo>
                  <a:lnTo>
                    <a:pt x="4392" y="1041"/>
                  </a:lnTo>
                  <a:lnTo>
                    <a:pt x="4391" y="1061"/>
                  </a:lnTo>
                  <a:lnTo>
                    <a:pt x="4388" y="1080"/>
                  </a:lnTo>
                  <a:lnTo>
                    <a:pt x="4383" y="1099"/>
                  </a:lnTo>
                  <a:lnTo>
                    <a:pt x="4376" y="1116"/>
                  </a:lnTo>
                  <a:lnTo>
                    <a:pt x="4368" y="1134"/>
                  </a:lnTo>
                  <a:lnTo>
                    <a:pt x="4357" y="1150"/>
                  </a:lnTo>
                  <a:lnTo>
                    <a:pt x="4345" y="1164"/>
                  </a:lnTo>
                  <a:lnTo>
                    <a:pt x="4332" y="1176"/>
                  </a:lnTo>
                  <a:lnTo>
                    <a:pt x="4316" y="1188"/>
                  </a:lnTo>
                  <a:lnTo>
                    <a:pt x="4300" y="1199"/>
                  </a:lnTo>
                  <a:lnTo>
                    <a:pt x="4281" y="1209"/>
                  </a:lnTo>
                  <a:lnTo>
                    <a:pt x="4269" y="1214"/>
                  </a:lnTo>
                  <a:lnTo>
                    <a:pt x="4257" y="1218"/>
                  </a:lnTo>
                  <a:lnTo>
                    <a:pt x="4246" y="1221"/>
                  </a:lnTo>
                  <a:lnTo>
                    <a:pt x="4235" y="1225"/>
                  </a:lnTo>
                  <a:lnTo>
                    <a:pt x="4223" y="1227"/>
                  </a:lnTo>
                  <a:lnTo>
                    <a:pt x="4211" y="1228"/>
                  </a:lnTo>
                  <a:lnTo>
                    <a:pt x="4201" y="1229"/>
                  </a:lnTo>
                  <a:lnTo>
                    <a:pt x="4189" y="1229"/>
                  </a:lnTo>
                  <a:lnTo>
                    <a:pt x="4178" y="1229"/>
                  </a:lnTo>
                  <a:lnTo>
                    <a:pt x="4168" y="1227"/>
                  </a:lnTo>
                  <a:lnTo>
                    <a:pt x="4157" y="1225"/>
                  </a:lnTo>
                  <a:lnTo>
                    <a:pt x="4146" y="1223"/>
                  </a:lnTo>
                  <a:lnTo>
                    <a:pt x="4135" y="1219"/>
                  </a:lnTo>
                  <a:lnTo>
                    <a:pt x="4125" y="1215"/>
                  </a:lnTo>
                  <a:lnTo>
                    <a:pt x="4114" y="1210"/>
                  </a:lnTo>
                  <a:lnTo>
                    <a:pt x="4104" y="1204"/>
                  </a:lnTo>
                  <a:lnTo>
                    <a:pt x="4094" y="1198"/>
                  </a:lnTo>
                  <a:lnTo>
                    <a:pt x="4084" y="1191"/>
                  </a:lnTo>
                  <a:lnTo>
                    <a:pt x="4074" y="1184"/>
                  </a:lnTo>
                  <a:lnTo>
                    <a:pt x="4065" y="1175"/>
                  </a:lnTo>
                  <a:lnTo>
                    <a:pt x="4055" y="1167"/>
                  </a:lnTo>
                  <a:lnTo>
                    <a:pt x="4047" y="1157"/>
                  </a:lnTo>
                  <a:lnTo>
                    <a:pt x="4038" y="1148"/>
                  </a:lnTo>
                  <a:lnTo>
                    <a:pt x="4028" y="1137"/>
                  </a:lnTo>
                  <a:lnTo>
                    <a:pt x="4012" y="1114"/>
                  </a:lnTo>
                  <a:lnTo>
                    <a:pt x="3996" y="1090"/>
                  </a:lnTo>
                  <a:lnTo>
                    <a:pt x="3980" y="1062"/>
                  </a:lnTo>
                  <a:lnTo>
                    <a:pt x="3966" y="1032"/>
                  </a:lnTo>
                  <a:lnTo>
                    <a:pt x="3953" y="1002"/>
                  </a:lnTo>
                  <a:lnTo>
                    <a:pt x="3943" y="972"/>
                  </a:lnTo>
                  <a:lnTo>
                    <a:pt x="3934" y="943"/>
                  </a:lnTo>
                  <a:lnTo>
                    <a:pt x="3928" y="915"/>
                  </a:lnTo>
                  <a:lnTo>
                    <a:pt x="3925" y="902"/>
                  </a:lnTo>
                  <a:lnTo>
                    <a:pt x="3924" y="888"/>
                  </a:lnTo>
                  <a:lnTo>
                    <a:pt x="3923" y="875"/>
                  </a:lnTo>
                  <a:lnTo>
                    <a:pt x="3922" y="863"/>
                  </a:lnTo>
                  <a:lnTo>
                    <a:pt x="3922" y="851"/>
                  </a:lnTo>
                  <a:lnTo>
                    <a:pt x="3923" y="838"/>
                  </a:lnTo>
                  <a:lnTo>
                    <a:pt x="3924" y="826"/>
                  </a:lnTo>
                  <a:lnTo>
                    <a:pt x="3927" y="814"/>
                  </a:lnTo>
                  <a:lnTo>
                    <a:pt x="3929" y="803"/>
                  </a:lnTo>
                  <a:lnTo>
                    <a:pt x="3932" y="792"/>
                  </a:lnTo>
                  <a:lnTo>
                    <a:pt x="3936" y="781"/>
                  </a:lnTo>
                  <a:lnTo>
                    <a:pt x="3940" y="770"/>
                  </a:lnTo>
                  <a:lnTo>
                    <a:pt x="3945" y="761"/>
                  </a:lnTo>
                  <a:lnTo>
                    <a:pt x="3951" y="751"/>
                  </a:lnTo>
                  <a:lnTo>
                    <a:pt x="3957" y="743"/>
                  </a:lnTo>
                  <a:lnTo>
                    <a:pt x="3964" y="734"/>
                  </a:lnTo>
                  <a:lnTo>
                    <a:pt x="3972" y="725"/>
                  </a:lnTo>
                  <a:lnTo>
                    <a:pt x="3979" y="717"/>
                  </a:lnTo>
                  <a:lnTo>
                    <a:pt x="3989" y="709"/>
                  </a:lnTo>
                  <a:lnTo>
                    <a:pt x="3997" y="702"/>
                  </a:lnTo>
                  <a:lnTo>
                    <a:pt x="4008" y="695"/>
                  </a:lnTo>
                  <a:lnTo>
                    <a:pt x="4019" y="689"/>
                  </a:lnTo>
                  <a:lnTo>
                    <a:pt x="4029" y="683"/>
                  </a:lnTo>
                  <a:lnTo>
                    <a:pt x="4041" y="677"/>
                  </a:lnTo>
                  <a:lnTo>
                    <a:pt x="4062" y="669"/>
                  </a:lnTo>
                  <a:lnTo>
                    <a:pt x="4081" y="663"/>
                  </a:lnTo>
                  <a:lnTo>
                    <a:pt x="4100" y="659"/>
                  </a:lnTo>
                  <a:lnTo>
                    <a:pt x="4118" y="657"/>
                  </a:lnTo>
                  <a:lnTo>
                    <a:pt x="4136" y="657"/>
                  </a:lnTo>
                  <a:lnTo>
                    <a:pt x="4155" y="659"/>
                  </a:lnTo>
                  <a:lnTo>
                    <a:pt x="4172" y="663"/>
                  </a:lnTo>
                  <a:lnTo>
                    <a:pt x="4188" y="670"/>
                  </a:lnTo>
                  <a:lnTo>
                    <a:pt x="4205" y="678"/>
                  </a:lnTo>
                  <a:lnTo>
                    <a:pt x="4221" y="689"/>
                  </a:lnTo>
                  <a:lnTo>
                    <a:pt x="4236" y="702"/>
                  </a:lnTo>
                  <a:lnTo>
                    <a:pt x="4251" y="717"/>
                  </a:lnTo>
                  <a:lnTo>
                    <a:pt x="4266" y="734"/>
                  </a:lnTo>
                  <a:lnTo>
                    <a:pt x="4280" y="752"/>
                  </a:lnTo>
                  <a:lnTo>
                    <a:pt x="4294" y="774"/>
                  </a:lnTo>
                  <a:lnTo>
                    <a:pt x="4308" y="796"/>
                  </a:lnTo>
                  <a:lnTo>
                    <a:pt x="4207" y="852"/>
                  </a:lnTo>
                  <a:lnTo>
                    <a:pt x="4201" y="838"/>
                  </a:lnTo>
                  <a:lnTo>
                    <a:pt x="4193" y="825"/>
                  </a:lnTo>
                  <a:lnTo>
                    <a:pt x="4186" y="814"/>
                  </a:lnTo>
                  <a:lnTo>
                    <a:pt x="4178" y="804"/>
                  </a:lnTo>
                  <a:lnTo>
                    <a:pt x="4171" y="795"/>
                  </a:lnTo>
                  <a:lnTo>
                    <a:pt x="4163" y="786"/>
                  </a:lnTo>
                  <a:lnTo>
                    <a:pt x="4156" y="780"/>
                  </a:lnTo>
                  <a:lnTo>
                    <a:pt x="4148" y="774"/>
                  </a:lnTo>
                  <a:lnTo>
                    <a:pt x="4141" y="769"/>
                  </a:lnTo>
                  <a:lnTo>
                    <a:pt x="4132" y="766"/>
                  </a:lnTo>
                  <a:lnTo>
                    <a:pt x="4125" y="764"/>
                  </a:lnTo>
                  <a:lnTo>
                    <a:pt x="4116" y="763"/>
                  </a:lnTo>
                  <a:lnTo>
                    <a:pt x="4109" y="763"/>
                  </a:lnTo>
                  <a:lnTo>
                    <a:pt x="4100" y="764"/>
                  </a:lnTo>
                  <a:lnTo>
                    <a:pt x="4091" y="766"/>
                  </a:lnTo>
                  <a:lnTo>
                    <a:pt x="4083" y="769"/>
                  </a:lnTo>
                  <a:lnTo>
                    <a:pt x="4074" y="774"/>
                  </a:lnTo>
                  <a:lnTo>
                    <a:pt x="4068" y="779"/>
                  </a:lnTo>
                  <a:lnTo>
                    <a:pt x="4062" y="785"/>
                  </a:lnTo>
                  <a:lnTo>
                    <a:pt x="4055" y="793"/>
                  </a:lnTo>
                  <a:lnTo>
                    <a:pt x="4051" y="801"/>
                  </a:lnTo>
                  <a:lnTo>
                    <a:pt x="4048" y="810"/>
                  </a:lnTo>
                  <a:lnTo>
                    <a:pt x="4045" y="821"/>
                  </a:lnTo>
                  <a:lnTo>
                    <a:pt x="4043" y="831"/>
                  </a:lnTo>
                  <a:lnTo>
                    <a:pt x="4043" y="844"/>
                  </a:lnTo>
                  <a:lnTo>
                    <a:pt x="4044" y="858"/>
                  </a:lnTo>
                  <a:lnTo>
                    <a:pt x="4048" y="875"/>
                  </a:lnTo>
                  <a:lnTo>
                    <a:pt x="4053" y="894"/>
                  </a:lnTo>
                  <a:lnTo>
                    <a:pt x="4059" y="913"/>
                  </a:lnTo>
                  <a:lnTo>
                    <a:pt x="4067" y="935"/>
                  </a:lnTo>
                  <a:lnTo>
                    <a:pt x="4076" y="959"/>
                  </a:lnTo>
                  <a:lnTo>
                    <a:pt x="4088" y="985"/>
                  </a:lnTo>
                  <a:lnTo>
                    <a:pt x="4099" y="1007"/>
                  </a:lnTo>
                  <a:lnTo>
                    <a:pt x="4110" y="1028"/>
                  </a:lnTo>
                  <a:lnTo>
                    <a:pt x="4119" y="1047"/>
                  </a:lnTo>
                  <a:lnTo>
                    <a:pt x="4129" y="1063"/>
                  </a:lnTo>
                  <a:lnTo>
                    <a:pt x="4139" y="1077"/>
                  </a:lnTo>
                  <a:lnTo>
                    <a:pt x="4148" y="1089"/>
                  </a:lnTo>
                  <a:lnTo>
                    <a:pt x="4158" y="1099"/>
                  </a:lnTo>
                  <a:lnTo>
                    <a:pt x="4166" y="1107"/>
                  </a:lnTo>
                  <a:lnTo>
                    <a:pt x="4176" y="1113"/>
                  </a:lnTo>
                  <a:lnTo>
                    <a:pt x="4185" y="1118"/>
                  </a:lnTo>
                  <a:lnTo>
                    <a:pt x="4194" y="1121"/>
                  </a:lnTo>
                  <a:lnTo>
                    <a:pt x="4203" y="1123"/>
                  </a:lnTo>
                  <a:lnTo>
                    <a:pt x="4213" y="1123"/>
                  </a:lnTo>
                  <a:lnTo>
                    <a:pt x="4222" y="1122"/>
                  </a:lnTo>
                  <a:lnTo>
                    <a:pt x="4231" y="1120"/>
                  </a:lnTo>
                  <a:lnTo>
                    <a:pt x="4240" y="1116"/>
                  </a:lnTo>
                  <a:lnTo>
                    <a:pt x="4248" y="1112"/>
                  </a:lnTo>
                  <a:lnTo>
                    <a:pt x="4254" y="1108"/>
                  </a:lnTo>
                  <a:lnTo>
                    <a:pt x="4261" y="1103"/>
                  </a:lnTo>
                  <a:lnTo>
                    <a:pt x="4266" y="1097"/>
                  </a:lnTo>
                  <a:lnTo>
                    <a:pt x="4270" y="1091"/>
                  </a:lnTo>
                  <a:lnTo>
                    <a:pt x="4274" y="1083"/>
                  </a:lnTo>
                  <a:lnTo>
                    <a:pt x="4276" y="1076"/>
                  </a:lnTo>
                  <a:lnTo>
                    <a:pt x="4278" y="1068"/>
                  </a:lnTo>
                  <a:lnTo>
                    <a:pt x="4279" y="1059"/>
                  </a:lnTo>
                  <a:lnTo>
                    <a:pt x="4280" y="1049"/>
                  </a:lnTo>
                  <a:lnTo>
                    <a:pt x="4280" y="1039"/>
                  </a:lnTo>
                  <a:lnTo>
                    <a:pt x="4279" y="1029"/>
                  </a:lnTo>
                  <a:lnTo>
                    <a:pt x="4277" y="1017"/>
                  </a:lnTo>
                  <a:lnTo>
                    <a:pt x="4274" y="1005"/>
                  </a:lnTo>
                  <a:lnTo>
                    <a:pt x="4270" y="992"/>
                  </a:lnTo>
                  <a:lnTo>
                    <a:pt x="4266" y="979"/>
                  </a:lnTo>
                  <a:close/>
                  <a:moveTo>
                    <a:pt x="4311" y="571"/>
                  </a:moveTo>
                  <a:lnTo>
                    <a:pt x="4426" y="524"/>
                  </a:lnTo>
                  <a:lnTo>
                    <a:pt x="4640" y="1048"/>
                  </a:lnTo>
                  <a:lnTo>
                    <a:pt x="4525" y="1095"/>
                  </a:lnTo>
                  <a:lnTo>
                    <a:pt x="4311" y="571"/>
                  </a:lnTo>
                  <a:close/>
                  <a:moveTo>
                    <a:pt x="4640" y="445"/>
                  </a:moveTo>
                  <a:lnTo>
                    <a:pt x="4758" y="402"/>
                  </a:lnTo>
                  <a:lnTo>
                    <a:pt x="5104" y="879"/>
                  </a:lnTo>
                  <a:lnTo>
                    <a:pt x="4985" y="923"/>
                  </a:lnTo>
                  <a:lnTo>
                    <a:pt x="4918" y="822"/>
                  </a:lnTo>
                  <a:lnTo>
                    <a:pt x="4768" y="876"/>
                  </a:lnTo>
                  <a:lnTo>
                    <a:pt x="4782" y="996"/>
                  </a:lnTo>
                  <a:lnTo>
                    <a:pt x="4675" y="1035"/>
                  </a:lnTo>
                  <a:lnTo>
                    <a:pt x="4640" y="445"/>
                  </a:lnTo>
                  <a:close/>
                  <a:moveTo>
                    <a:pt x="4863" y="739"/>
                  </a:moveTo>
                  <a:lnTo>
                    <a:pt x="4730" y="541"/>
                  </a:lnTo>
                  <a:lnTo>
                    <a:pt x="4758" y="778"/>
                  </a:lnTo>
                  <a:lnTo>
                    <a:pt x="4863" y="739"/>
                  </a:lnTo>
                  <a:close/>
                  <a:moveTo>
                    <a:pt x="4924" y="347"/>
                  </a:moveTo>
                  <a:lnTo>
                    <a:pt x="5262" y="252"/>
                  </a:lnTo>
                  <a:lnTo>
                    <a:pt x="5291" y="354"/>
                  </a:lnTo>
                  <a:lnTo>
                    <a:pt x="5180" y="385"/>
                  </a:lnTo>
                  <a:lnTo>
                    <a:pt x="5304" y="829"/>
                  </a:lnTo>
                  <a:lnTo>
                    <a:pt x="5185" y="863"/>
                  </a:lnTo>
                  <a:lnTo>
                    <a:pt x="5061" y="418"/>
                  </a:lnTo>
                  <a:lnTo>
                    <a:pt x="4952" y="449"/>
                  </a:lnTo>
                  <a:lnTo>
                    <a:pt x="4924" y="347"/>
                  </a:lnTo>
                  <a:close/>
                  <a:moveTo>
                    <a:pt x="5326" y="236"/>
                  </a:moveTo>
                  <a:lnTo>
                    <a:pt x="5446" y="207"/>
                  </a:lnTo>
                  <a:lnTo>
                    <a:pt x="5578" y="758"/>
                  </a:lnTo>
                  <a:lnTo>
                    <a:pt x="5457" y="786"/>
                  </a:lnTo>
                  <a:lnTo>
                    <a:pt x="5326" y="236"/>
                  </a:lnTo>
                  <a:close/>
                  <a:moveTo>
                    <a:pt x="6011" y="377"/>
                  </a:moveTo>
                  <a:lnTo>
                    <a:pt x="6016" y="413"/>
                  </a:lnTo>
                  <a:lnTo>
                    <a:pt x="6020" y="446"/>
                  </a:lnTo>
                  <a:lnTo>
                    <a:pt x="6023" y="476"/>
                  </a:lnTo>
                  <a:lnTo>
                    <a:pt x="6023" y="506"/>
                  </a:lnTo>
                  <a:lnTo>
                    <a:pt x="6021" y="519"/>
                  </a:lnTo>
                  <a:lnTo>
                    <a:pt x="6020" y="533"/>
                  </a:lnTo>
                  <a:lnTo>
                    <a:pt x="6019" y="545"/>
                  </a:lnTo>
                  <a:lnTo>
                    <a:pt x="6016" y="557"/>
                  </a:lnTo>
                  <a:lnTo>
                    <a:pt x="6014" y="569"/>
                  </a:lnTo>
                  <a:lnTo>
                    <a:pt x="6011" y="581"/>
                  </a:lnTo>
                  <a:lnTo>
                    <a:pt x="6006" y="592"/>
                  </a:lnTo>
                  <a:lnTo>
                    <a:pt x="6002" y="602"/>
                  </a:lnTo>
                  <a:lnTo>
                    <a:pt x="5998" y="612"/>
                  </a:lnTo>
                  <a:lnTo>
                    <a:pt x="5993" y="622"/>
                  </a:lnTo>
                  <a:lnTo>
                    <a:pt x="5987" y="631"/>
                  </a:lnTo>
                  <a:lnTo>
                    <a:pt x="5981" y="640"/>
                  </a:lnTo>
                  <a:lnTo>
                    <a:pt x="5973" y="647"/>
                  </a:lnTo>
                  <a:lnTo>
                    <a:pt x="5967" y="655"/>
                  </a:lnTo>
                  <a:lnTo>
                    <a:pt x="5958" y="662"/>
                  </a:lnTo>
                  <a:lnTo>
                    <a:pt x="5950" y="669"/>
                  </a:lnTo>
                  <a:lnTo>
                    <a:pt x="5941" y="674"/>
                  </a:lnTo>
                  <a:lnTo>
                    <a:pt x="5933" y="680"/>
                  </a:lnTo>
                  <a:lnTo>
                    <a:pt x="5922" y="686"/>
                  </a:lnTo>
                  <a:lnTo>
                    <a:pt x="5912" y="690"/>
                  </a:lnTo>
                  <a:lnTo>
                    <a:pt x="5901" y="694"/>
                  </a:lnTo>
                  <a:lnTo>
                    <a:pt x="5890" y="698"/>
                  </a:lnTo>
                  <a:lnTo>
                    <a:pt x="5878" y="701"/>
                  </a:lnTo>
                  <a:lnTo>
                    <a:pt x="5866" y="704"/>
                  </a:lnTo>
                  <a:lnTo>
                    <a:pt x="5853" y="706"/>
                  </a:lnTo>
                  <a:lnTo>
                    <a:pt x="5842" y="707"/>
                  </a:lnTo>
                  <a:lnTo>
                    <a:pt x="5830" y="708"/>
                  </a:lnTo>
                  <a:lnTo>
                    <a:pt x="5818" y="708"/>
                  </a:lnTo>
                  <a:lnTo>
                    <a:pt x="5806" y="708"/>
                  </a:lnTo>
                  <a:lnTo>
                    <a:pt x="5795" y="707"/>
                  </a:lnTo>
                  <a:lnTo>
                    <a:pt x="5785" y="705"/>
                  </a:lnTo>
                  <a:lnTo>
                    <a:pt x="5774" y="703"/>
                  </a:lnTo>
                  <a:lnTo>
                    <a:pt x="5764" y="700"/>
                  </a:lnTo>
                  <a:lnTo>
                    <a:pt x="5754" y="697"/>
                  </a:lnTo>
                  <a:lnTo>
                    <a:pt x="5744" y="692"/>
                  </a:lnTo>
                  <a:lnTo>
                    <a:pt x="5735" y="687"/>
                  </a:lnTo>
                  <a:lnTo>
                    <a:pt x="5726" y="682"/>
                  </a:lnTo>
                  <a:lnTo>
                    <a:pt x="5717" y="675"/>
                  </a:lnTo>
                  <a:lnTo>
                    <a:pt x="5709" y="668"/>
                  </a:lnTo>
                  <a:lnTo>
                    <a:pt x="5700" y="660"/>
                  </a:lnTo>
                  <a:lnTo>
                    <a:pt x="5693" y="653"/>
                  </a:lnTo>
                  <a:lnTo>
                    <a:pt x="5684" y="644"/>
                  </a:lnTo>
                  <a:lnTo>
                    <a:pt x="5677" y="634"/>
                  </a:lnTo>
                  <a:lnTo>
                    <a:pt x="5670" y="625"/>
                  </a:lnTo>
                  <a:lnTo>
                    <a:pt x="5663" y="614"/>
                  </a:lnTo>
                  <a:lnTo>
                    <a:pt x="5656" y="602"/>
                  </a:lnTo>
                  <a:lnTo>
                    <a:pt x="5651" y="590"/>
                  </a:lnTo>
                  <a:lnTo>
                    <a:pt x="5644" y="579"/>
                  </a:lnTo>
                  <a:lnTo>
                    <a:pt x="5634" y="552"/>
                  </a:lnTo>
                  <a:lnTo>
                    <a:pt x="5623" y="523"/>
                  </a:lnTo>
                  <a:lnTo>
                    <a:pt x="5614" y="491"/>
                  </a:lnTo>
                  <a:lnTo>
                    <a:pt x="5607" y="458"/>
                  </a:lnTo>
                  <a:lnTo>
                    <a:pt x="5602" y="422"/>
                  </a:lnTo>
                  <a:lnTo>
                    <a:pt x="5597" y="389"/>
                  </a:lnTo>
                  <a:lnTo>
                    <a:pt x="5595" y="359"/>
                  </a:lnTo>
                  <a:lnTo>
                    <a:pt x="5595" y="329"/>
                  </a:lnTo>
                  <a:lnTo>
                    <a:pt x="5596" y="316"/>
                  </a:lnTo>
                  <a:lnTo>
                    <a:pt x="5597" y="302"/>
                  </a:lnTo>
                  <a:lnTo>
                    <a:pt x="5599" y="289"/>
                  </a:lnTo>
                  <a:lnTo>
                    <a:pt x="5602" y="278"/>
                  </a:lnTo>
                  <a:lnTo>
                    <a:pt x="5604" y="266"/>
                  </a:lnTo>
                  <a:lnTo>
                    <a:pt x="5607" y="254"/>
                  </a:lnTo>
                  <a:lnTo>
                    <a:pt x="5611" y="243"/>
                  </a:lnTo>
                  <a:lnTo>
                    <a:pt x="5616" y="233"/>
                  </a:lnTo>
                  <a:lnTo>
                    <a:pt x="5620" y="223"/>
                  </a:lnTo>
                  <a:lnTo>
                    <a:pt x="5625" y="213"/>
                  </a:lnTo>
                  <a:lnTo>
                    <a:pt x="5632" y="205"/>
                  </a:lnTo>
                  <a:lnTo>
                    <a:pt x="5638" y="196"/>
                  </a:lnTo>
                  <a:lnTo>
                    <a:pt x="5644" y="188"/>
                  </a:lnTo>
                  <a:lnTo>
                    <a:pt x="5652" y="180"/>
                  </a:lnTo>
                  <a:lnTo>
                    <a:pt x="5659" y="174"/>
                  </a:lnTo>
                  <a:lnTo>
                    <a:pt x="5668" y="166"/>
                  </a:lnTo>
                  <a:lnTo>
                    <a:pt x="5677" y="161"/>
                  </a:lnTo>
                  <a:lnTo>
                    <a:pt x="5686" y="156"/>
                  </a:lnTo>
                  <a:lnTo>
                    <a:pt x="5696" y="150"/>
                  </a:lnTo>
                  <a:lnTo>
                    <a:pt x="5707" y="145"/>
                  </a:lnTo>
                  <a:lnTo>
                    <a:pt x="5717" y="142"/>
                  </a:lnTo>
                  <a:lnTo>
                    <a:pt x="5728" y="137"/>
                  </a:lnTo>
                  <a:lnTo>
                    <a:pt x="5740" y="134"/>
                  </a:lnTo>
                  <a:lnTo>
                    <a:pt x="5753" y="132"/>
                  </a:lnTo>
                  <a:lnTo>
                    <a:pt x="5764" y="130"/>
                  </a:lnTo>
                  <a:lnTo>
                    <a:pt x="5776" y="128"/>
                  </a:lnTo>
                  <a:lnTo>
                    <a:pt x="5788" y="127"/>
                  </a:lnTo>
                  <a:lnTo>
                    <a:pt x="5800" y="127"/>
                  </a:lnTo>
                  <a:lnTo>
                    <a:pt x="5810" y="128"/>
                  </a:lnTo>
                  <a:lnTo>
                    <a:pt x="5821" y="129"/>
                  </a:lnTo>
                  <a:lnTo>
                    <a:pt x="5832" y="130"/>
                  </a:lnTo>
                  <a:lnTo>
                    <a:pt x="5843" y="132"/>
                  </a:lnTo>
                  <a:lnTo>
                    <a:pt x="5852" y="135"/>
                  </a:lnTo>
                  <a:lnTo>
                    <a:pt x="5863" y="138"/>
                  </a:lnTo>
                  <a:lnTo>
                    <a:pt x="5873" y="143"/>
                  </a:lnTo>
                  <a:lnTo>
                    <a:pt x="5881" y="148"/>
                  </a:lnTo>
                  <a:lnTo>
                    <a:pt x="5891" y="153"/>
                  </a:lnTo>
                  <a:lnTo>
                    <a:pt x="5899" y="160"/>
                  </a:lnTo>
                  <a:lnTo>
                    <a:pt x="5908" y="166"/>
                  </a:lnTo>
                  <a:lnTo>
                    <a:pt x="5916" y="174"/>
                  </a:lnTo>
                  <a:lnTo>
                    <a:pt x="5925" y="181"/>
                  </a:lnTo>
                  <a:lnTo>
                    <a:pt x="5933" y="190"/>
                  </a:lnTo>
                  <a:lnTo>
                    <a:pt x="5940" y="199"/>
                  </a:lnTo>
                  <a:lnTo>
                    <a:pt x="5948" y="209"/>
                  </a:lnTo>
                  <a:lnTo>
                    <a:pt x="5954" y="220"/>
                  </a:lnTo>
                  <a:lnTo>
                    <a:pt x="5960" y="231"/>
                  </a:lnTo>
                  <a:lnTo>
                    <a:pt x="5967" y="242"/>
                  </a:lnTo>
                  <a:lnTo>
                    <a:pt x="5973" y="255"/>
                  </a:lnTo>
                  <a:lnTo>
                    <a:pt x="5984" y="282"/>
                  </a:lnTo>
                  <a:lnTo>
                    <a:pt x="5994" y="311"/>
                  </a:lnTo>
                  <a:lnTo>
                    <a:pt x="6003" y="343"/>
                  </a:lnTo>
                  <a:lnTo>
                    <a:pt x="6011" y="377"/>
                  </a:lnTo>
                  <a:close/>
                  <a:moveTo>
                    <a:pt x="5882" y="403"/>
                  </a:moveTo>
                  <a:lnTo>
                    <a:pt x="5877" y="376"/>
                  </a:lnTo>
                  <a:lnTo>
                    <a:pt x="5870" y="352"/>
                  </a:lnTo>
                  <a:lnTo>
                    <a:pt x="5865" y="330"/>
                  </a:lnTo>
                  <a:lnTo>
                    <a:pt x="5860" y="310"/>
                  </a:lnTo>
                  <a:lnTo>
                    <a:pt x="5853" y="294"/>
                  </a:lnTo>
                  <a:lnTo>
                    <a:pt x="5848" y="279"/>
                  </a:lnTo>
                  <a:lnTo>
                    <a:pt x="5842" y="267"/>
                  </a:lnTo>
                  <a:lnTo>
                    <a:pt x="5835" y="257"/>
                  </a:lnTo>
                  <a:lnTo>
                    <a:pt x="5829" y="249"/>
                  </a:lnTo>
                  <a:lnTo>
                    <a:pt x="5822" y="242"/>
                  </a:lnTo>
                  <a:lnTo>
                    <a:pt x="5815" y="237"/>
                  </a:lnTo>
                  <a:lnTo>
                    <a:pt x="5807" y="234"/>
                  </a:lnTo>
                  <a:lnTo>
                    <a:pt x="5799" y="231"/>
                  </a:lnTo>
                  <a:lnTo>
                    <a:pt x="5790" y="229"/>
                  </a:lnTo>
                  <a:lnTo>
                    <a:pt x="5782" y="229"/>
                  </a:lnTo>
                  <a:lnTo>
                    <a:pt x="5772" y="231"/>
                  </a:lnTo>
                  <a:lnTo>
                    <a:pt x="5763" y="233"/>
                  </a:lnTo>
                  <a:lnTo>
                    <a:pt x="5755" y="237"/>
                  </a:lnTo>
                  <a:lnTo>
                    <a:pt x="5747" y="241"/>
                  </a:lnTo>
                  <a:lnTo>
                    <a:pt x="5741" y="247"/>
                  </a:lnTo>
                  <a:lnTo>
                    <a:pt x="5735" y="253"/>
                  </a:lnTo>
                  <a:lnTo>
                    <a:pt x="5730" y="261"/>
                  </a:lnTo>
                  <a:lnTo>
                    <a:pt x="5727" y="269"/>
                  </a:lnTo>
                  <a:lnTo>
                    <a:pt x="5724" y="279"/>
                  </a:lnTo>
                  <a:lnTo>
                    <a:pt x="5722" y="290"/>
                  </a:lnTo>
                  <a:lnTo>
                    <a:pt x="5720" y="304"/>
                  </a:lnTo>
                  <a:lnTo>
                    <a:pt x="5720" y="319"/>
                  </a:lnTo>
                  <a:lnTo>
                    <a:pt x="5722" y="338"/>
                  </a:lnTo>
                  <a:lnTo>
                    <a:pt x="5724" y="358"/>
                  </a:lnTo>
                  <a:lnTo>
                    <a:pt x="5727" y="380"/>
                  </a:lnTo>
                  <a:lnTo>
                    <a:pt x="5730" y="405"/>
                  </a:lnTo>
                  <a:lnTo>
                    <a:pt x="5735" y="432"/>
                  </a:lnTo>
                  <a:lnTo>
                    <a:pt x="5741" y="458"/>
                  </a:lnTo>
                  <a:lnTo>
                    <a:pt x="5746" y="482"/>
                  </a:lnTo>
                  <a:lnTo>
                    <a:pt x="5753" y="504"/>
                  </a:lnTo>
                  <a:lnTo>
                    <a:pt x="5758" y="523"/>
                  </a:lnTo>
                  <a:lnTo>
                    <a:pt x="5764" y="540"/>
                  </a:lnTo>
                  <a:lnTo>
                    <a:pt x="5770" y="555"/>
                  </a:lnTo>
                  <a:lnTo>
                    <a:pt x="5776" y="567"/>
                  </a:lnTo>
                  <a:lnTo>
                    <a:pt x="5783" y="578"/>
                  </a:lnTo>
                  <a:lnTo>
                    <a:pt x="5789" y="585"/>
                  </a:lnTo>
                  <a:lnTo>
                    <a:pt x="5795" y="592"/>
                  </a:lnTo>
                  <a:lnTo>
                    <a:pt x="5803" y="598"/>
                  </a:lnTo>
                  <a:lnTo>
                    <a:pt x="5810" y="601"/>
                  </a:lnTo>
                  <a:lnTo>
                    <a:pt x="5819" y="604"/>
                  </a:lnTo>
                  <a:lnTo>
                    <a:pt x="5828" y="605"/>
                  </a:lnTo>
                  <a:lnTo>
                    <a:pt x="5836" y="605"/>
                  </a:lnTo>
                  <a:lnTo>
                    <a:pt x="5846" y="604"/>
                  </a:lnTo>
                  <a:lnTo>
                    <a:pt x="5854" y="602"/>
                  </a:lnTo>
                  <a:lnTo>
                    <a:pt x="5863" y="599"/>
                  </a:lnTo>
                  <a:lnTo>
                    <a:pt x="5870" y="595"/>
                  </a:lnTo>
                  <a:lnTo>
                    <a:pt x="5877" y="589"/>
                  </a:lnTo>
                  <a:lnTo>
                    <a:pt x="5882" y="582"/>
                  </a:lnTo>
                  <a:lnTo>
                    <a:pt x="5888" y="574"/>
                  </a:lnTo>
                  <a:lnTo>
                    <a:pt x="5891" y="566"/>
                  </a:lnTo>
                  <a:lnTo>
                    <a:pt x="5894" y="556"/>
                  </a:lnTo>
                  <a:lnTo>
                    <a:pt x="5896" y="545"/>
                  </a:lnTo>
                  <a:lnTo>
                    <a:pt x="5897" y="532"/>
                  </a:lnTo>
                  <a:lnTo>
                    <a:pt x="5897" y="517"/>
                  </a:lnTo>
                  <a:lnTo>
                    <a:pt x="5896" y="498"/>
                  </a:lnTo>
                  <a:lnTo>
                    <a:pt x="5894" y="478"/>
                  </a:lnTo>
                  <a:lnTo>
                    <a:pt x="5891" y="455"/>
                  </a:lnTo>
                  <a:lnTo>
                    <a:pt x="5888" y="430"/>
                  </a:lnTo>
                  <a:lnTo>
                    <a:pt x="5882" y="403"/>
                  </a:lnTo>
                  <a:close/>
                  <a:moveTo>
                    <a:pt x="6080" y="77"/>
                  </a:moveTo>
                  <a:lnTo>
                    <a:pt x="6217" y="61"/>
                  </a:lnTo>
                  <a:lnTo>
                    <a:pt x="6403" y="394"/>
                  </a:lnTo>
                  <a:lnTo>
                    <a:pt x="6362" y="44"/>
                  </a:lnTo>
                  <a:lnTo>
                    <a:pt x="6457" y="33"/>
                  </a:lnTo>
                  <a:lnTo>
                    <a:pt x="6524" y="596"/>
                  </a:lnTo>
                  <a:lnTo>
                    <a:pt x="6413" y="609"/>
                  </a:lnTo>
                  <a:lnTo>
                    <a:pt x="6194" y="222"/>
                  </a:lnTo>
                  <a:lnTo>
                    <a:pt x="6242" y="629"/>
                  </a:lnTo>
                  <a:lnTo>
                    <a:pt x="6147" y="640"/>
                  </a:lnTo>
                  <a:lnTo>
                    <a:pt x="6080" y="77"/>
                  </a:lnTo>
                  <a:close/>
                  <a:moveTo>
                    <a:pt x="6936" y="118"/>
                  </a:moveTo>
                  <a:lnTo>
                    <a:pt x="6836" y="165"/>
                  </a:lnTo>
                  <a:lnTo>
                    <a:pt x="6829" y="149"/>
                  </a:lnTo>
                  <a:lnTo>
                    <a:pt x="6821" y="135"/>
                  </a:lnTo>
                  <a:lnTo>
                    <a:pt x="6816" y="130"/>
                  </a:lnTo>
                  <a:lnTo>
                    <a:pt x="6812" y="124"/>
                  </a:lnTo>
                  <a:lnTo>
                    <a:pt x="6806" y="119"/>
                  </a:lnTo>
                  <a:lnTo>
                    <a:pt x="6801" y="115"/>
                  </a:lnTo>
                  <a:lnTo>
                    <a:pt x="6796" y="112"/>
                  </a:lnTo>
                  <a:lnTo>
                    <a:pt x="6790" y="108"/>
                  </a:lnTo>
                  <a:lnTo>
                    <a:pt x="6784" y="105"/>
                  </a:lnTo>
                  <a:lnTo>
                    <a:pt x="6778" y="103"/>
                  </a:lnTo>
                  <a:lnTo>
                    <a:pt x="6771" y="102"/>
                  </a:lnTo>
                  <a:lnTo>
                    <a:pt x="6765" y="101"/>
                  </a:lnTo>
                  <a:lnTo>
                    <a:pt x="6758" y="101"/>
                  </a:lnTo>
                  <a:lnTo>
                    <a:pt x="6751" y="101"/>
                  </a:lnTo>
                  <a:lnTo>
                    <a:pt x="6738" y="103"/>
                  </a:lnTo>
                  <a:lnTo>
                    <a:pt x="6726" y="107"/>
                  </a:lnTo>
                  <a:lnTo>
                    <a:pt x="6722" y="109"/>
                  </a:lnTo>
                  <a:lnTo>
                    <a:pt x="6717" y="113"/>
                  </a:lnTo>
                  <a:lnTo>
                    <a:pt x="6712" y="116"/>
                  </a:lnTo>
                  <a:lnTo>
                    <a:pt x="6709" y="120"/>
                  </a:lnTo>
                  <a:lnTo>
                    <a:pt x="6703" y="129"/>
                  </a:lnTo>
                  <a:lnTo>
                    <a:pt x="6698" y="137"/>
                  </a:lnTo>
                  <a:lnTo>
                    <a:pt x="6696" y="147"/>
                  </a:lnTo>
                  <a:lnTo>
                    <a:pt x="6695" y="158"/>
                  </a:lnTo>
                  <a:lnTo>
                    <a:pt x="6696" y="163"/>
                  </a:lnTo>
                  <a:lnTo>
                    <a:pt x="6697" y="168"/>
                  </a:lnTo>
                  <a:lnTo>
                    <a:pt x="6699" y="174"/>
                  </a:lnTo>
                  <a:lnTo>
                    <a:pt x="6702" y="179"/>
                  </a:lnTo>
                  <a:lnTo>
                    <a:pt x="6705" y="183"/>
                  </a:lnTo>
                  <a:lnTo>
                    <a:pt x="6708" y="188"/>
                  </a:lnTo>
                  <a:lnTo>
                    <a:pt x="6712" y="191"/>
                  </a:lnTo>
                  <a:lnTo>
                    <a:pt x="6718" y="194"/>
                  </a:lnTo>
                  <a:lnTo>
                    <a:pt x="6729" y="202"/>
                  </a:lnTo>
                  <a:lnTo>
                    <a:pt x="6748" y="209"/>
                  </a:lnTo>
                  <a:lnTo>
                    <a:pt x="6771" y="217"/>
                  </a:lnTo>
                  <a:lnTo>
                    <a:pt x="6799" y="225"/>
                  </a:lnTo>
                  <a:lnTo>
                    <a:pt x="6826" y="234"/>
                  </a:lnTo>
                  <a:lnTo>
                    <a:pt x="6849" y="242"/>
                  </a:lnTo>
                  <a:lnTo>
                    <a:pt x="6870" y="251"/>
                  </a:lnTo>
                  <a:lnTo>
                    <a:pt x="6888" y="259"/>
                  </a:lnTo>
                  <a:lnTo>
                    <a:pt x="6895" y="264"/>
                  </a:lnTo>
                  <a:lnTo>
                    <a:pt x="6904" y="269"/>
                  </a:lnTo>
                  <a:lnTo>
                    <a:pt x="6910" y="274"/>
                  </a:lnTo>
                  <a:lnTo>
                    <a:pt x="6918" y="281"/>
                  </a:lnTo>
                  <a:lnTo>
                    <a:pt x="6924" y="287"/>
                  </a:lnTo>
                  <a:lnTo>
                    <a:pt x="6931" y="294"/>
                  </a:lnTo>
                  <a:lnTo>
                    <a:pt x="6937" y="301"/>
                  </a:lnTo>
                  <a:lnTo>
                    <a:pt x="6942" y="310"/>
                  </a:lnTo>
                  <a:lnTo>
                    <a:pt x="6948" y="317"/>
                  </a:lnTo>
                  <a:lnTo>
                    <a:pt x="6952" y="326"/>
                  </a:lnTo>
                  <a:lnTo>
                    <a:pt x="6956" y="335"/>
                  </a:lnTo>
                  <a:lnTo>
                    <a:pt x="6960" y="345"/>
                  </a:lnTo>
                  <a:lnTo>
                    <a:pt x="6963" y="355"/>
                  </a:lnTo>
                  <a:lnTo>
                    <a:pt x="6965" y="365"/>
                  </a:lnTo>
                  <a:lnTo>
                    <a:pt x="6967" y="376"/>
                  </a:lnTo>
                  <a:lnTo>
                    <a:pt x="6968" y="387"/>
                  </a:lnTo>
                  <a:lnTo>
                    <a:pt x="6968" y="406"/>
                  </a:lnTo>
                  <a:lnTo>
                    <a:pt x="6967" y="425"/>
                  </a:lnTo>
                  <a:lnTo>
                    <a:pt x="6964" y="443"/>
                  </a:lnTo>
                  <a:lnTo>
                    <a:pt x="6960" y="460"/>
                  </a:lnTo>
                  <a:lnTo>
                    <a:pt x="6953" y="476"/>
                  </a:lnTo>
                  <a:lnTo>
                    <a:pt x="6945" y="492"/>
                  </a:lnTo>
                  <a:lnTo>
                    <a:pt x="6935" y="507"/>
                  </a:lnTo>
                  <a:lnTo>
                    <a:pt x="6923" y="521"/>
                  </a:lnTo>
                  <a:lnTo>
                    <a:pt x="6910" y="534"/>
                  </a:lnTo>
                  <a:lnTo>
                    <a:pt x="6895" y="545"/>
                  </a:lnTo>
                  <a:lnTo>
                    <a:pt x="6879" y="555"/>
                  </a:lnTo>
                  <a:lnTo>
                    <a:pt x="6862" y="564"/>
                  </a:lnTo>
                  <a:lnTo>
                    <a:pt x="6844" y="570"/>
                  </a:lnTo>
                  <a:lnTo>
                    <a:pt x="6825" y="577"/>
                  </a:lnTo>
                  <a:lnTo>
                    <a:pt x="6803" y="580"/>
                  </a:lnTo>
                  <a:lnTo>
                    <a:pt x="6782" y="583"/>
                  </a:lnTo>
                  <a:lnTo>
                    <a:pt x="6763" y="583"/>
                  </a:lnTo>
                  <a:lnTo>
                    <a:pt x="6744" y="583"/>
                  </a:lnTo>
                  <a:lnTo>
                    <a:pt x="6727" y="581"/>
                  </a:lnTo>
                  <a:lnTo>
                    <a:pt x="6711" y="579"/>
                  </a:lnTo>
                  <a:lnTo>
                    <a:pt x="6695" y="574"/>
                  </a:lnTo>
                  <a:lnTo>
                    <a:pt x="6680" y="568"/>
                  </a:lnTo>
                  <a:lnTo>
                    <a:pt x="6666" y="562"/>
                  </a:lnTo>
                  <a:lnTo>
                    <a:pt x="6652" y="553"/>
                  </a:lnTo>
                  <a:lnTo>
                    <a:pt x="6640" y="544"/>
                  </a:lnTo>
                  <a:lnTo>
                    <a:pt x="6629" y="534"/>
                  </a:lnTo>
                  <a:lnTo>
                    <a:pt x="6617" y="522"/>
                  </a:lnTo>
                  <a:lnTo>
                    <a:pt x="6607" y="508"/>
                  </a:lnTo>
                  <a:lnTo>
                    <a:pt x="6598" y="494"/>
                  </a:lnTo>
                  <a:lnTo>
                    <a:pt x="6589" y="478"/>
                  </a:lnTo>
                  <a:lnTo>
                    <a:pt x="6580" y="461"/>
                  </a:lnTo>
                  <a:lnTo>
                    <a:pt x="6574" y="443"/>
                  </a:lnTo>
                  <a:lnTo>
                    <a:pt x="6679" y="403"/>
                  </a:lnTo>
                  <a:lnTo>
                    <a:pt x="6683" y="414"/>
                  </a:lnTo>
                  <a:lnTo>
                    <a:pt x="6687" y="422"/>
                  </a:lnTo>
                  <a:lnTo>
                    <a:pt x="6691" y="432"/>
                  </a:lnTo>
                  <a:lnTo>
                    <a:pt x="6695" y="439"/>
                  </a:lnTo>
                  <a:lnTo>
                    <a:pt x="6700" y="447"/>
                  </a:lnTo>
                  <a:lnTo>
                    <a:pt x="6706" y="453"/>
                  </a:lnTo>
                  <a:lnTo>
                    <a:pt x="6711" y="460"/>
                  </a:lnTo>
                  <a:lnTo>
                    <a:pt x="6718" y="465"/>
                  </a:lnTo>
                  <a:lnTo>
                    <a:pt x="6724" y="469"/>
                  </a:lnTo>
                  <a:lnTo>
                    <a:pt x="6730" y="473"/>
                  </a:lnTo>
                  <a:lnTo>
                    <a:pt x="6737" y="476"/>
                  </a:lnTo>
                  <a:lnTo>
                    <a:pt x="6744" y="479"/>
                  </a:lnTo>
                  <a:lnTo>
                    <a:pt x="6752" y="480"/>
                  </a:lnTo>
                  <a:lnTo>
                    <a:pt x="6760" y="481"/>
                  </a:lnTo>
                  <a:lnTo>
                    <a:pt x="6769" y="482"/>
                  </a:lnTo>
                  <a:lnTo>
                    <a:pt x="6778" y="481"/>
                  </a:lnTo>
                  <a:lnTo>
                    <a:pt x="6785" y="481"/>
                  </a:lnTo>
                  <a:lnTo>
                    <a:pt x="6793" y="479"/>
                  </a:lnTo>
                  <a:lnTo>
                    <a:pt x="6800" y="478"/>
                  </a:lnTo>
                  <a:lnTo>
                    <a:pt x="6806" y="475"/>
                  </a:lnTo>
                  <a:lnTo>
                    <a:pt x="6813" y="473"/>
                  </a:lnTo>
                  <a:lnTo>
                    <a:pt x="6818" y="469"/>
                  </a:lnTo>
                  <a:lnTo>
                    <a:pt x="6824" y="465"/>
                  </a:lnTo>
                  <a:lnTo>
                    <a:pt x="6829" y="461"/>
                  </a:lnTo>
                  <a:lnTo>
                    <a:pt x="6833" y="457"/>
                  </a:lnTo>
                  <a:lnTo>
                    <a:pt x="6836" y="451"/>
                  </a:lnTo>
                  <a:lnTo>
                    <a:pt x="6840" y="446"/>
                  </a:lnTo>
                  <a:lnTo>
                    <a:pt x="6843" y="440"/>
                  </a:lnTo>
                  <a:lnTo>
                    <a:pt x="6844" y="434"/>
                  </a:lnTo>
                  <a:lnTo>
                    <a:pt x="6845" y="429"/>
                  </a:lnTo>
                  <a:lnTo>
                    <a:pt x="6846" y="422"/>
                  </a:lnTo>
                  <a:lnTo>
                    <a:pt x="6846" y="415"/>
                  </a:lnTo>
                  <a:lnTo>
                    <a:pt x="6844" y="405"/>
                  </a:lnTo>
                  <a:lnTo>
                    <a:pt x="6841" y="395"/>
                  </a:lnTo>
                  <a:lnTo>
                    <a:pt x="6835" y="387"/>
                  </a:lnTo>
                  <a:lnTo>
                    <a:pt x="6829" y="379"/>
                  </a:lnTo>
                  <a:lnTo>
                    <a:pt x="6825" y="375"/>
                  </a:lnTo>
                  <a:lnTo>
                    <a:pt x="6818" y="372"/>
                  </a:lnTo>
                  <a:lnTo>
                    <a:pt x="6812" y="368"/>
                  </a:lnTo>
                  <a:lnTo>
                    <a:pt x="6804" y="364"/>
                  </a:lnTo>
                  <a:lnTo>
                    <a:pt x="6785" y="357"/>
                  </a:lnTo>
                  <a:lnTo>
                    <a:pt x="6761" y="349"/>
                  </a:lnTo>
                  <a:lnTo>
                    <a:pt x="6729" y="341"/>
                  </a:lnTo>
                  <a:lnTo>
                    <a:pt x="6703" y="332"/>
                  </a:lnTo>
                  <a:lnTo>
                    <a:pt x="6679" y="324"/>
                  </a:lnTo>
                  <a:lnTo>
                    <a:pt x="6661" y="315"/>
                  </a:lnTo>
                  <a:lnTo>
                    <a:pt x="6652" y="311"/>
                  </a:lnTo>
                  <a:lnTo>
                    <a:pt x="6645" y="305"/>
                  </a:lnTo>
                  <a:lnTo>
                    <a:pt x="6637" y="300"/>
                  </a:lnTo>
                  <a:lnTo>
                    <a:pt x="6630" y="295"/>
                  </a:lnTo>
                  <a:lnTo>
                    <a:pt x="6622" y="288"/>
                  </a:lnTo>
                  <a:lnTo>
                    <a:pt x="6616" y="281"/>
                  </a:lnTo>
                  <a:lnTo>
                    <a:pt x="6609" y="273"/>
                  </a:lnTo>
                  <a:lnTo>
                    <a:pt x="6604" y="266"/>
                  </a:lnTo>
                  <a:lnTo>
                    <a:pt x="6599" y="257"/>
                  </a:lnTo>
                  <a:lnTo>
                    <a:pt x="6593" y="248"/>
                  </a:lnTo>
                  <a:lnTo>
                    <a:pt x="6589" y="239"/>
                  </a:lnTo>
                  <a:lnTo>
                    <a:pt x="6586" y="229"/>
                  </a:lnTo>
                  <a:lnTo>
                    <a:pt x="6583" y="220"/>
                  </a:lnTo>
                  <a:lnTo>
                    <a:pt x="6579" y="209"/>
                  </a:lnTo>
                  <a:lnTo>
                    <a:pt x="6578" y="198"/>
                  </a:lnTo>
                  <a:lnTo>
                    <a:pt x="6577" y="188"/>
                  </a:lnTo>
                  <a:lnTo>
                    <a:pt x="6576" y="168"/>
                  </a:lnTo>
                  <a:lnTo>
                    <a:pt x="6577" y="151"/>
                  </a:lnTo>
                  <a:lnTo>
                    <a:pt x="6579" y="134"/>
                  </a:lnTo>
                  <a:lnTo>
                    <a:pt x="6584" y="117"/>
                  </a:lnTo>
                  <a:lnTo>
                    <a:pt x="6589" y="102"/>
                  </a:lnTo>
                  <a:lnTo>
                    <a:pt x="6597" y="87"/>
                  </a:lnTo>
                  <a:lnTo>
                    <a:pt x="6606" y="73"/>
                  </a:lnTo>
                  <a:lnTo>
                    <a:pt x="6616" y="59"/>
                  </a:lnTo>
                  <a:lnTo>
                    <a:pt x="6628" y="46"/>
                  </a:lnTo>
                  <a:lnTo>
                    <a:pt x="6642" y="36"/>
                  </a:lnTo>
                  <a:lnTo>
                    <a:pt x="6655" y="26"/>
                  </a:lnTo>
                  <a:lnTo>
                    <a:pt x="6670" y="18"/>
                  </a:lnTo>
                  <a:lnTo>
                    <a:pt x="6687" y="12"/>
                  </a:lnTo>
                  <a:lnTo>
                    <a:pt x="6704" y="7"/>
                  </a:lnTo>
                  <a:lnTo>
                    <a:pt x="6723" y="2"/>
                  </a:lnTo>
                  <a:lnTo>
                    <a:pt x="6742" y="0"/>
                  </a:lnTo>
                  <a:lnTo>
                    <a:pt x="6760" y="0"/>
                  </a:lnTo>
                  <a:lnTo>
                    <a:pt x="6778" y="0"/>
                  </a:lnTo>
                  <a:lnTo>
                    <a:pt x="6794" y="1"/>
                  </a:lnTo>
                  <a:lnTo>
                    <a:pt x="6810" y="3"/>
                  </a:lnTo>
                  <a:lnTo>
                    <a:pt x="6825" y="7"/>
                  </a:lnTo>
                  <a:lnTo>
                    <a:pt x="6839" y="12"/>
                  </a:lnTo>
                  <a:lnTo>
                    <a:pt x="6851" y="17"/>
                  </a:lnTo>
                  <a:lnTo>
                    <a:pt x="6864" y="24"/>
                  </a:lnTo>
                  <a:lnTo>
                    <a:pt x="6876" y="32"/>
                  </a:lnTo>
                  <a:lnTo>
                    <a:pt x="6887" y="41"/>
                  </a:lnTo>
                  <a:lnTo>
                    <a:pt x="6898" y="52"/>
                  </a:lnTo>
                  <a:lnTo>
                    <a:pt x="6906" y="62"/>
                  </a:lnTo>
                  <a:lnTo>
                    <a:pt x="6915" y="75"/>
                  </a:lnTo>
                  <a:lnTo>
                    <a:pt x="6923" y="88"/>
                  </a:lnTo>
                  <a:lnTo>
                    <a:pt x="6930" y="102"/>
                  </a:lnTo>
                  <a:lnTo>
                    <a:pt x="6936" y="11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dirty="0">
                <a:solidFill>
                  <a:prstClr val="black"/>
                </a:solidFill>
                <a:latin typeface="+mj-lt"/>
              </a:endParaRPr>
            </a:p>
          </p:txBody>
        </p:sp>
        <p:sp>
          <p:nvSpPr>
            <p:cNvPr id="118" name="Freeform 14">
              <a:extLst>
                <a:ext uri="{FF2B5EF4-FFF2-40B4-BE49-F238E27FC236}">
                  <a16:creationId xmlns:a16="http://schemas.microsoft.com/office/drawing/2014/main" id="{C572D82F-AC6D-4C07-82B4-327F5E4B3AA0}"/>
                </a:ext>
              </a:extLst>
            </p:cNvPr>
            <p:cNvSpPr>
              <a:spLocks noEditPoints="1"/>
            </p:cNvSpPr>
            <p:nvPr/>
          </p:nvSpPr>
          <p:spPr bwMode="auto">
            <a:xfrm>
              <a:off x="1135063" y="4525963"/>
              <a:ext cx="300038" cy="790575"/>
            </a:xfrm>
            <a:custGeom>
              <a:avLst/>
              <a:gdLst>
                <a:gd name="T0" fmla="*/ 1851 w 2656"/>
                <a:gd name="T1" fmla="*/ 6378 h 6964"/>
                <a:gd name="T2" fmla="*/ 2008 w 2656"/>
                <a:gd name="T3" fmla="*/ 6214 h 6964"/>
                <a:gd name="T4" fmla="*/ 2080 w 2656"/>
                <a:gd name="T5" fmla="*/ 6334 h 6964"/>
                <a:gd name="T6" fmla="*/ 1968 w 2656"/>
                <a:gd name="T7" fmla="*/ 6434 h 6964"/>
                <a:gd name="T8" fmla="*/ 1336 w 2656"/>
                <a:gd name="T9" fmla="*/ 5754 h 6964"/>
                <a:gd name="T10" fmla="*/ 1423 w 2656"/>
                <a:gd name="T11" fmla="*/ 5430 h 6964"/>
                <a:gd name="T12" fmla="*/ 1718 w 2656"/>
                <a:gd name="T13" fmla="*/ 5360 h 6964"/>
                <a:gd name="T14" fmla="*/ 1690 w 2656"/>
                <a:gd name="T15" fmla="*/ 5471 h 6964"/>
                <a:gd name="T16" fmla="*/ 1436 w 2656"/>
                <a:gd name="T17" fmla="*/ 5593 h 6964"/>
                <a:gd name="T18" fmla="*/ 1289 w 2656"/>
                <a:gd name="T19" fmla="*/ 5250 h 6964"/>
                <a:gd name="T20" fmla="*/ 1084 w 2656"/>
                <a:gd name="T21" fmla="*/ 4599 h 6964"/>
                <a:gd name="T22" fmla="*/ 708 w 2656"/>
                <a:gd name="T23" fmla="*/ 4362 h 6964"/>
                <a:gd name="T24" fmla="*/ 789 w 2656"/>
                <a:gd name="T25" fmla="*/ 4151 h 6964"/>
                <a:gd name="T26" fmla="*/ 976 w 2656"/>
                <a:gd name="T27" fmla="*/ 4021 h 6964"/>
                <a:gd name="T28" fmla="*/ 1131 w 2656"/>
                <a:gd name="T29" fmla="*/ 4313 h 6964"/>
                <a:gd name="T30" fmla="*/ 1041 w 2656"/>
                <a:gd name="T31" fmla="*/ 4204 h 6964"/>
                <a:gd name="T32" fmla="*/ 928 w 2656"/>
                <a:gd name="T33" fmla="*/ 4161 h 6964"/>
                <a:gd name="T34" fmla="*/ 871 w 2656"/>
                <a:gd name="T35" fmla="*/ 4434 h 6964"/>
                <a:gd name="T36" fmla="*/ 598 w 2656"/>
                <a:gd name="T37" fmla="*/ 4387 h 6964"/>
                <a:gd name="T38" fmla="*/ 536 w 2656"/>
                <a:gd name="T39" fmla="*/ 3822 h 6964"/>
                <a:gd name="T40" fmla="*/ 578 w 2656"/>
                <a:gd name="T41" fmla="*/ 3940 h 6964"/>
                <a:gd name="T42" fmla="*/ 651 w 2656"/>
                <a:gd name="T43" fmla="*/ 3691 h 6964"/>
                <a:gd name="T44" fmla="*/ 898 w 2656"/>
                <a:gd name="T45" fmla="*/ 3635 h 6964"/>
                <a:gd name="T46" fmla="*/ 925 w 2656"/>
                <a:gd name="T47" fmla="*/ 3959 h 6964"/>
                <a:gd name="T48" fmla="*/ 875 w 2656"/>
                <a:gd name="T49" fmla="*/ 3761 h 6964"/>
                <a:gd name="T50" fmla="*/ 763 w 2656"/>
                <a:gd name="T51" fmla="*/ 3772 h 6964"/>
                <a:gd name="T52" fmla="*/ 667 w 2656"/>
                <a:gd name="T53" fmla="*/ 4036 h 6964"/>
                <a:gd name="T54" fmla="*/ 412 w 2656"/>
                <a:gd name="T55" fmla="*/ 3882 h 6964"/>
                <a:gd name="T56" fmla="*/ 671 w 2656"/>
                <a:gd name="T57" fmla="*/ 3164 h 6964"/>
                <a:gd name="T58" fmla="*/ 841 w 2656"/>
                <a:gd name="T59" fmla="*/ 3305 h 6964"/>
                <a:gd name="T60" fmla="*/ 768 w 2656"/>
                <a:gd name="T61" fmla="*/ 3514 h 6964"/>
                <a:gd name="T62" fmla="*/ 372 w 2656"/>
                <a:gd name="T63" fmla="*/ 3584 h 6964"/>
                <a:gd name="T64" fmla="*/ 272 w 2656"/>
                <a:gd name="T65" fmla="*/ 3385 h 6964"/>
                <a:gd name="T66" fmla="*/ 505 w 2656"/>
                <a:gd name="T67" fmla="*/ 3187 h 6964"/>
                <a:gd name="T68" fmla="*/ 395 w 2656"/>
                <a:gd name="T69" fmla="*/ 3466 h 6964"/>
                <a:gd name="T70" fmla="*/ 729 w 2656"/>
                <a:gd name="T71" fmla="*/ 3391 h 6964"/>
                <a:gd name="T72" fmla="*/ 591 w 2656"/>
                <a:gd name="T73" fmla="*/ 3299 h 6964"/>
                <a:gd name="T74" fmla="*/ 731 w 2656"/>
                <a:gd name="T75" fmla="*/ 2846 h 6964"/>
                <a:gd name="T76" fmla="*/ 623 w 2656"/>
                <a:gd name="T77" fmla="*/ 3050 h 6964"/>
                <a:gd name="T78" fmla="*/ 231 w 2656"/>
                <a:gd name="T79" fmla="*/ 3069 h 6964"/>
                <a:gd name="T80" fmla="*/ 183 w 2656"/>
                <a:gd name="T81" fmla="*/ 2797 h 6964"/>
                <a:gd name="T82" fmla="*/ 256 w 2656"/>
                <a:gd name="T83" fmla="*/ 2889 h 6964"/>
                <a:gd name="T84" fmla="*/ 490 w 2656"/>
                <a:gd name="T85" fmla="*/ 2964 h 6964"/>
                <a:gd name="T86" fmla="*/ 605 w 2656"/>
                <a:gd name="T87" fmla="*/ 2812 h 6964"/>
                <a:gd name="T88" fmla="*/ 510 w 2656"/>
                <a:gd name="T89" fmla="*/ 2282 h 6964"/>
                <a:gd name="T90" fmla="*/ 10 w 2656"/>
                <a:gd name="T91" fmla="*/ 1601 h 6964"/>
                <a:gd name="T92" fmla="*/ 568 w 2656"/>
                <a:gd name="T93" fmla="*/ 1086 h 6964"/>
                <a:gd name="T94" fmla="*/ 531 w 2656"/>
                <a:gd name="T95" fmla="*/ 1308 h 6964"/>
                <a:gd name="T96" fmla="*/ 133 w 2656"/>
                <a:gd name="T97" fmla="*/ 1351 h 6964"/>
                <a:gd name="T98" fmla="*/ 0 w 2656"/>
                <a:gd name="T99" fmla="*/ 1175 h 6964"/>
                <a:gd name="T100" fmla="*/ 119 w 2656"/>
                <a:gd name="T101" fmla="*/ 989 h 6964"/>
                <a:gd name="T102" fmla="*/ 111 w 2656"/>
                <a:gd name="T103" fmla="*/ 1131 h 6964"/>
                <a:gd name="T104" fmla="*/ 316 w 2656"/>
                <a:gd name="T105" fmla="*/ 1245 h 6964"/>
                <a:gd name="T106" fmla="*/ 462 w 2656"/>
                <a:gd name="T107" fmla="*/ 1127 h 6964"/>
                <a:gd name="T108" fmla="*/ 22 w 2656"/>
                <a:gd name="T109" fmla="*/ 835 h 6964"/>
                <a:gd name="T110" fmla="*/ 196 w 2656"/>
                <a:gd name="T111" fmla="*/ 217 h 6964"/>
                <a:gd name="T112" fmla="*/ 375 w 2656"/>
                <a:gd name="T113" fmla="*/ 79 h 6964"/>
                <a:gd name="T114" fmla="*/ 601 w 2656"/>
                <a:gd name="T115" fmla="*/ 64 h 6964"/>
                <a:gd name="T116" fmla="*/ 583 w 2656"/>
                <a:gd name="T117" fmla="*/ 394 h 6964"/>
                <a:gd name="T118" fmla="*/ 562 w 2656"/>
                <a:gd name="T119" fmla="*/ 254 h 6964"/>
                <a:gd name="T120" fmla="*/ 487 w 2656"/>
                <a:gd name="T121" fmla="*/ 158 h 6964"/>
                <a:gd name="T122" fmla="*/ 298 w 2656"/>
                <a:gd name="T123" fmla="*/ 363 h 6964"/>
                <a:gd name="T124" fmla="*/ 88 w 2656"/>
                <a:gd name="T125" fmla="*/ 182 h 6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6" h="6964">
                  <a:moveTo>
                    <a:pt x="2326" y="6964"/>
                  </a:moveTo>
                  <a:lnTo>
                    <a:pt x="2082" y="6709"/>
                  </a:lnTo>
                  <a:lnTo>
                    <a:pt x="2158" y="6636"/>
                  </a:lnTo>
                  <a:lnTo>
                    <a:pt x="2238" y="6720"/>
                  </a:lnTo>
                  <a:lnTo>
                    <a:pt x="2570" y="6401"/>
                  </a:lnTo>
                  <a:lnTo>
                    <a:pt x="2656" y="6491"/>
                  </a:lnTo>
                  <a:lnTo>
                    <a:pt x="2324" y="6810"/>
                  </a:lnTo>
                  <a:lnTo>
                    <a:pt x="2402" y="6891"/>
                  </a:lnTo>
                  <a:lnTo>
                    <a:pt x="2326" y="6964"/>
                  </a:lnTo>
                  <a:close/>
                  <a:moveTo>
                    <a:pt x="2030" y="6653"/>
                  </a:moveTo>
                  <a:lnTo>
                    <a:pt x="1915" y="6519"/>
                  </a:lnTo>
                  <a:lnTo>
                    <a:pt x="1899" y="6499"/>
                  </a:lnTo>
                  <a:lnTo>
                    <a:pt x="1886" y="6483"/>
                  </a:lnTo>
                  <a:lnTo>
                    <a:pt x="1875" y="6468"/>
                  </a:lnTo>
                  <a:lnTo>
                    <a:pt x="1867" y="6455"/>
                  </a:lnTo>
                  <a:lnTo>
                    <a:pt x="1860" y="6442"/>
                  </a:lnTo>
                  <a:lnTo>
                    <a:pt x="1855" y="6429"/>
                  </a:lnTo>
                  <a:lnTo>
                    <a:pt x="1852" y="6412"/>
                  </a:lnTo>
                  <a:lnTo>
                    <a:pt x="1850" y="6395"/>
                  </a:lnTo>
                  <a:lnTo>
                    <a:pt x="1850" y="6387"/>
                  </a:lnTo>
                  <a:lnTo>
                    <a:pt x="1851" y="6378"/>
                  </a:lnTo>
                  <a:lnTo>
                    <a:pt x="1851" y="6370"/>
                  </a:lnTo>
                  <a:lnTo>
                    <a:pt x="1853" y="6361"/>
                  </a:lnTo>
                  <a:lnTo>
                    <a:pt x="1855" y="6351"/>
                  </a:lnTo>
                  <a:lnTo>
                    <a:pt x="1858" y="6343"/>
                  </a:lnTo>
                  <a:lnTo>
                    <a:pt x="1861" y="6334"/>
                  </a:lnTo>
                  <a:lnTo>
                    <a:pt x="1865" y="6325"/>
                  </a:lnTo>
                  <a:lnTo>
                    <a:pt x="1870" y="6316"/>
                  </a:lnTo>
                  <a:lnTo>
                    <a:pt x="1874" y="6307"/>
                  </a:lnTo>
                  <a:lnTo>
                    <a:pt x="1881" y="6299"/>
                  </a:lnTo>
                  <a:lnTo>
                    <a:pt x="1887" y="6291"/>
                  </a:lnTo>
                  <a:lnTo>
                    <a:pt x="1901" y="6275"/>
                  </a:lnTo>
                  <a:lnTo>
                    <a:pt x="1917" y="6260"/>
                  </a:lnTo>
                  <a:lnTo>
                    <a:pt x="1927" y="6252"/>
                  </a:lnTo>
                  <a:lnTo>
                    <a:pt x="1938" y="6244"/>
                  </a:lnTo>
                  <a:lnTo>
                    <a:pt x="1947" y="6238"/>
                  </a:lnTo>
                  <a:lnTo>
                    <a:pt x="1958" y="6231"/>
                  </a:lnTo>
                  <a:lnTo>
                    <a:pt x="1968" y="6227"/>
                  </a:lnTo>
                  <a:lnTo>
                    <a:pt x="1978" y="6223"/>
                  </a:lnTo>
                  <a:lnTo>
                    <a:pt x="1988" y="6219"/>
                  </a:lnTo>
                  <a:lnTo>
                    <a:pt x="1999" y="6216"/>
                  </a:lnTo>
                  <a:lnTo>
                    <a:pt x="2008" y="6214"/>
                  </a:lnTo>
                  <a:lnTo>
                    <a:pt x="2019" y="6213"/>
                  </a:lnTo>
                  <a:lnTo>
                    <a:pt x="2030" y="6213"/>
                  </a:lnTo>
                  <a:lnTo>
                    <a:pt x="2040" y="6213"/>
                  </a:lnTo>
                  <a:lnTo>
                    <a:pt x="2050" y="6215"/>
                  </a:lnTo>
                  <a:lnTo>
                    <a:pt x="2061" y="6216"/>
                  </a:lnTo>
                  <a:lnTo>
                    <a:pt x="2071" y="6220"/>
                  </a:lnTo>
                  <a:lnTo>
                    <a:pt x="2082" y="6224"/>
                  </a:lnTo>
                  <a:lnTo>
                    <a:pt x="2203" y="5983"/>
                  </a:lnTo>
                  <a:lnTo>
                    <a:pt x="2290" y="6086"/>
                  </a:lnTo>
                  <a:lnTo>
                    <a:pt x="2169" y="6289"/>
                  </a:lnTo>
                  <a:lnTo>
                    <a:pt x="2210" y="6336"/>
                  </a:lnTo>
                  <a:lnTo>
                    <a:pt x="2380" y="6192"/>
                  </a:lnTo>
                  <a:lnTo>
                    <a:pt x="2460" y="6286"/>
                  </a:lnTo>
                  <a:lnTo>
                    <a:pt x="2030" y="6653"/>
                  </a:lnTo>
                  <a:close/>
                  <a:moveTo>
                    <a:pt x="2019" y="6499"/>
                  </a:moveTo>
                  <a:lnTo>
                    <a:pt x="2140" y="6396"/>
                  </a:lnTo>
                  <a:lnTo>
                    <a:pt x="2105" y="6355"/>
                  </a:lnTo>
                  <a:lnTo>
                    <a:pt x="2098" y="6348"/>
                  </a:lnTo>
                  <a:lnTo>
                    <a:pt x="2093" y="6343"/>
                  </a:lnTo>
                  <a:lnTo>
                    <a:pt x="2086" y="6337"/>
                  </a:lnTo>
                  <a:lnTo>
                    <a:pt x="2080" y="6334"/>
                  </a:lnTo>
                  <a:lnTo>
                    <a:pt x="2074" y="6331"/>
                  </a:lnTo>
                  <a:lnTo>
                    <a:pt x="2067" y="6329"/>
                  </a:lnTo>
                  <a:lnTo>
                    <a:pt x="2061" y="6327"/>
                  </a:lnTo>
                  <a:lnTo>
                    <a:pt x="2053" y="6327"/>
                  </a:lnTo>
                  <a:lnTo>
                    <a:pt x="2047" y="6327"/>
                  </a:lnTo>
                  <a:lnTo>
                    <a:pt x="2039" y="6328"/>
                  </a:lnTo>
                  <a:lnTo>
                    <a:pt x="2033" y="6330"/>
                  </a:lnTo>
                  <a:lnTo>
                    <a:pt x="2025" y="6333"/>
                  </a:lnTo>
                  <a:lnTo>
                    <a:pt x="2018" y="6336"/>
                  </a:lnTo>
                  <a:lnTo>
                    <a:pt x="2010" y="6341"/>
                  </a:lnTo>
                  <a:lnTo>
                    <a:pt x="2003" y="6346"/>
                  </a:lnTo>
                  <a:lnTo>
                    <a:pt x="1995" y="6352"/>
                  </a:lnTo>
                  <a:lnTo>
                    <a:pt x="1986" y="6362"/>
                  </a:lnTo>
                  <a:lnTo>
                    <a:pt x="1977" y="6372"/>
                  </a:lnTo>
                  <a:lnTo>
                    <a:pt x="1972" y="6381"/>
                  </a:lnTo>
                  <a:lnTo>
                    <a:pt x="1968" y="6391"/>
                  </a:lnTo>
                  <a:lnTo>
                    <a:pt x="1964" y="6401"/>
                  </a:lnTo>
                  <a:lnTo>
                    <a:pt x="1963" y="6409"/>
                  </a:lnTo>
                  <a:lnTo>
                    <a:pt x="1963" y="6418"/>
                  </a:lnTo>
                  <a:lnTo>
                    <a:pt x="1964" y="6425"/>
                  </a:lnTo>
                  <a:lnTo>
                    <a:pt x="1968" y="6434"/>
                  </a:lnTo>
                  <a:lnTo>
                    <a:pt x="1973" y="6442"/>
                  </a:lnTo>
                  <a:lnTo>
                    <a:pt x="1979" y="6452"/>
                  </a:lnTo>
                  <a:lnTo>
                    <a:pt x="1987" y="6462"/>
                  </a:lnTo>
                  <a:lnTo>
                    <a:pt x="2019" y="6499"/>
                  </a:lnTo>
                  <a:close/>
                  <a:moveTo>
                    <a:pt x="1652" y="6195"/>
                  </a:moveTo>
                  <a:lnTo>
                    <a:pt x="1576" y="6095"/>
                  </a:lnTo>
                  <a:lnTo>
                    <a:pt x="1929" y="5624"/>
                  </a:lnTo>
                  <a:lnTo>
                    <a:pt x="2006" y="5726"/>
                  </a:lnTo>
                  <a:lnTo>
                    <a:pt x="1929" y="5819"/>
                  </a:lnTo>
                  <a:lnTo>
                    <a:pt x="2025" y="5945"/>
                  </a:lnTo>
                  <a:lnTo>
                    <a:pt x="2136" y="5897"/>
                  </a:lnTo>
                  <a:lnTo>
                    <a:pt x="2205" y="5988"/>
                  </a:lnTo>
                  <a:lnTo>
                    <a:pt x="1652" y="6195"/>
                  </a:lnTo>
                  <a:close/>
                  <a:moveTo>
                    <a:pt x="1867" y="5896"/>
                  </a:moveTo>
                  <a:lnTo>
                    <a:pt x="1716" y="6081"/>
                  </a:lnTo>
                  <a:lnTo>
                    <a:pt x="1934" y="5985"/>
                  </a:lnTo>
                  <a:lnTo>
                    <a:pt x="1867" y="5896"/>
                  </a:lnTo>
                  <a:close/>
                  <a:moveTo>
                    <a:pt x="1433" y="5899"/>
                  </a:moveTo>
                  <a:lnTo>
                    <a:pt x="1358" y="5789"/>
                  </a:lnTo>
                  <a:lnTo>
                    <a:pt x="1346" y="5771"/>
                  </a:lnTo>
                  <a:lnTo>
                    <a:pt x="1336" y="5754"/>
                  </a:lnTo>
                  <a:lnTo>
                    <a:pt x="1327" y="5736"/>
                  </a:lnTo>
                  <a:lnTo>
                    <a:pt x="1318" y="5719"/>
                  </a:lnTo>
                  <a:lnTo>
                    <a:pt x="1312" y="5703"/>
                  </a:lnTo>
                  <a:lnTo>
                    <a:pt x="1307" y="5688"/>
                  </a:lnTo>
                  <a:lnTo>
                    <a:pt x="1301" y="5672"/>
                  </a:lnTo>
                  <a:lnTo>
                    <a:pt x="1298" y="5658"/>
                  </a:lnTo>
                  <a:lnTo>
                    <a:pt x="1297" y="5643"/>
                  </a:lnTo>
                  <a:lnTo>
                    <a:pt x="1296" y="5628"/>
                  </a:lnTo>
                  <a:lnTo>
                    <a:pt x="1297" y="5613"/>
                  </a:lnTo>
                  <a:lnTo>
                    <a:pt x="1299" y="5598"/>
                  </a:lnTo>
                  <a:lnTo>
                    <a:pt x="1302" y="5583"/>
                  </a:lnTo>
                  <a:lnTo>
                    <a:pt x="1308" y="5568"/>
                  </a:lnTo>
                  <a:lnTo>
                    <a:pt x="1314" y="5553"/>
                  </a:lnTo>
                  <a:lnTo>
                    <a:pt x="1322" y="5537"/>
                  </a:lnTo>
                  <a:lnTo>
                    <a:pt x="1331" y="5522"/>
                  </a:lnTo>
                  <a:lnTo>
                    <a:pt x="1342" y="5506"/>
                  </a:lnTo>
                  <a:lnTo>
                    <a:pt x="1355" y="5491"/>
                  </a:lnTo>
                  <a:lnTo>
                    <a:pt x="1370" y="5475"/>
                  </a:lnTo>
                  <a:lnTo>
                    <a:pt x="1386" y="5460"/>
                  </a:lnTo>
                  <a:lnTo>
                    <a:pt x="1404" y="5445"/>
                  </a:lnTo>
                  <a:lnTo>
                    <a:pt x="1423" y="5430"/>
                  </a:lnTo>
                  <a:lnTo>
                    <a:pt x="1445" y="5415"/>
                  </a:lnTo>
                  <a:lnTo>
                    <a:pt x="1461" y="5404"/>
                  </a:lnTo>
                  <a:lnTo>
                    <a:pt x="1477" y="5395"/>
                  </a:lnTo>
                  <a:lnTo>
                    <a:pt x="1492" y="5386"/>
                  </a:lnTo>
                  <a:lnTo>
                    <a:pt x="1508" y="5379"/>
                  </a:lnTo>
                  <a:lnTo>
                    <a:pt x="1523" y="5372"/>
                  </a:lnTo>
                  <a:lnTo>
                    <a:pt x="1538" y="5366"/>
                  </a:lnTo>
                  <a:lnTo>
                    <a:pt x="1553" y="5360"/>
                  </a:lnTo>
                  <a:lnTo>
                    <a:pt x="1568" y="5356"/>
                  </a:lnTo>
                  <a:lnTo>
                    <a:pt x="1583" y="5352"/>
                  </a:lnTo>
                  <a:lnTo>
                    <a:pt x="1598" y="5349"/>
                  </a:lnTo>
                  <a:lnTo>
                    <a:pt x="1612" y="5347"/>
                  </a:lnTo>
                  <a:lnTo>
                    <a:pt x="1625" y="5345"/>
                  </a:lnTo>
                  <a:lnTo>
                    <a:pt x="1639" y="5344"/>
                  </a:lnTo>
                  <a:lnTo>
                    <a:pt x="1651" y="5345"/>
                  </a:lnTo>
                  <a:lnTo>
                    <a:pt x="1663" y="5345"/>
                  </a:lnTo>
                  <a:lnTo>
                    <a:pt x="1675" y="5348"/>
                  </a:lnTo>
                  <a:lnTo>
                    <a:pt x="1686" y="5350"/>
                  </a:lnTo>
                  <a:lnTo>
                    <a:pt x="1698" y="5353"/>
                  </a:lnTo>
                  <a:lnTo>
                    <a:pt x="1707" y="5356"/>
                  </a:lnTo>
                  <a:lnTo>
                    <a:pt x="1718" y="5360"/>
                  </a:lnTo>
                  <a:lnTo>
                    <a:pt x="1728" y="5365"/>
                  </a:lnTo>
                  <a:lnTo>
                    <a:pt x="1736" y="5370"/>
                  </a:lnTo>
                  <a:lnTo>
                    <a:pt x="1745" y="5375"/>
                  </a:lnTo>
                  <a:lnTo>
                    <a:pt x="1753" y="5383"/>
                  </a:lnTo>
                  <a:lnTo>
                    <a:pt x="1769" y="5398"/>
                  </a:lnTo>
                  <a:lnTo>
                    <a:pt x="1787" y="5415"/>
                  </a:lnTo>
                  <a:lnTo>
                    <a:pt x="1803" y="5437"/>
                  </a:lnTo>
                  <a:lnTo>
                    <a:pt x="1820" y="5460"/>
                  </a:lnTo>
                  <a:lnTo>
                    <a:pt x="1903" y="5584"/>
                  </a:lnTo>
                  <a:lnTo>
                    <a:pt x="1433" y="5899"/>
                  </a:lnTo>
                  <a:close/>
                  <a:moveTo>
                    <a:pt x="1444" y="5743"/>
                  </a:moveTo>
                  <a:lnTo>
                    <a:pt x="1753" y="5535"/>
                  </a:lnTo>
                  <a:lnTo>
                    <a:pt x="1742" y="5517"/>
                  </a:lnTo>
                  <a:lnTo>
                    <a:pt x="1735" y="5508"/>
                  </a:lnTo>
                  <a:lnTo>
                    <a:pt x="1729" y="5501"/>
                  </a:lnTo>
                  <a:lnTo>
                    <a:pt x="1723" y="5494"/>
                  </a:lnTo>
                  <a:lnTo>
                    <a:pt x="1717" y="5488"/>
                  </a:lnTo>
                  <a:lnTo>
                    <a:pt x="1710" y="5483"/>
                  </a:lnTo>
                  <a:lnTo>
                    <a:pt x="1703" y="5477"/>
                  </a:lnTo>
                  <a:lnTo>
                    <a:pt x="1697" y="5474"/>
                  </a:lnTo>
                  <a:lnTo>
                    <a:pt x="1690" y="5471"/>
                  </a:lnTo>
                  <a:lnTo>
                    <a:pt x="1683" y="5469"/>
                  </a:lnTo>
                  <a:lnTo>
                    <a:pt x="1675" y="5467"/>
                  </a:lnTo>
                  <a:lnTo>
                    <a:pt x="1668" y="5465"/>
                  </a:lnTo>
                  <a:lnTo>
                    <a:pt x="1659" y="5465"/>
                  </a:lnTo>
                  <a:lnTo>
                    <a:pt x="1651" y="5467"/>
                  </a:lnTo>
                  <a:lnTo>
                    <a:pt x="1641" y="5468"/>
                  </a:lnTo>
                  <a:lnTo>
                    <a:pt x="1631" y="5469"/>
                  </a:lnTo>
                  <a:lnTo>
                    <a:pt x="1621" y="5472"/>
                  </a:lnTo>
                  <a:lnTo>
                    <a:pt x="1610" y="5475"/>
                  </a:lnTo>
                  <a:lnTo>
                    <a:pt x="1598" y="5479"/>
                  </a:lnTo>
                  <a:lnTo>
                    <a:pt x="1586" y="5485"/>
                  </a:lnTo>
                  <a:lnTo>
                    <a:pt x="1572" y="5491"/>
                  </a:lnTo>
                  <a:lnTo>
                    <a:pt x="1544" y="5506"/>
                  </a:lnTo>
                  <a:lnTo>
                    <a:pt x="1513" y="5527"/>
                  </a:lnTo>
                  <a:lnTo>
                    <a:pt x="1499" y="5536"/>
                  </a:lnTo>
                  <a:lnTo>
                    <a:pt x="1486" y="5546"/>
                  </a:lnTo>
                  <a:lnTo>
                    <a:pt x="1474" y="5555"/>
                  </a:lnTo>
                  <a:lnTo>
                    <a:pt x="1463" y="5565"/>
                  </a:lnTo>
                  <a:lnTo>
                    <a:pt x="1452" y="5575"/>
                  </a:lnTo>
                  <a:lnTo>
                    <a:pt x="1444" y="5583"/>
                  </a:lnTo>
                  <a:lnTo>
                    <a:pt x="1436" y="5593"/>
                  </a:lnTo>
                  <a:lnTo>
                    <a:pt x="1430" y="5602"/>
                  </a:lnTo>
                  <a:lnTo>
                    <a:pt x="1425" y="5610"/>
                  </a:lnTo>
                  <a:lnTo>
                    <a:pt x="1419" y="5619"/>
                  </a:lnTo>
                  <a:lnTo>
                    <a:pt x="1416" y="5627"/>
                  </a:lnTo>
                  <a:lnTo>
                    <a:pt x="1413" y="5635"/>
                  </a:lnTo>
                  <a:lnTo>
                    <a:pt x="1410" y="5642"/>
                  </a:lnTo>
                  <a:lnTo>
                    <a:pt x="1408" y="5650"/>
                  </a:lnTo>
                  <a:lnTo>
                    <a:pt x="1407" y="5657"/>
                  </a:lnTo>
                  <a:lnTo>
                    <a:pt x="1407" y="5664"/>
                  </a:lnTo>
                  <a:lnTo>
                    <a:pt x="1408" y="5671"/>
                  </a:lnTo>
                  <a:lnTo>
                    <a:pt x="1410" y="5678"/>
                  </a:lnTo>
                  <a:lnTo>
                    <a:pt x="1412" y="5685"/>
                  </a:lnTo>
                  <a:lnTo>
                    <a:pt x="1415" y="5693"/>
                  </a:lnTo>
                  <a:lnTo>
                    <a:pt x="1422" y="5709"/>
                  </a:lnTo>
                  <a:lnTo>
                    <a:pt x="1432" y="5725"/>
                  </a:lnTo>
                  <a:lnTo>
                    <a:pt x="1444" y="5743"/>
                  </a:lnTo>
                  <a:close/>
                  <a:moveTo>
                    <a:pt x="1155" y="5473"/>
                  </a:moveTo>
                  <a:lnTo>
                    <a:pt x="980" y="5176"/>
                  </a:lnTo>
                  <a:lnTo>
                    <a:pt x="1064" y="5127"/>
                  </a:lnTo>
                  <a:lnTo>
                    <a:pt x="1175" y="5317"/>
                  </a:lnTo>
                  <a:lnTo>
                    <a:pt x="1289" y="5250"/>
                  </a:lnTo>
                  <a:lnTo>
                    <a:pt x="1202" y="5102"/>
                  </a:lnTo>
                  <a:lnTo>
                    <a:pt x="1285" y="5053"/>
                  </a:lnTo>
                  <a:lnTo>
                    <a:pt x="1372" y="5201"/>
                  </a:lnTo>
                  <a:lnTo>
                    <a:pt x="1492" y="5129"/>
                  </a:lnTo>
                  <a:lnTo>
                    <a:pt x="1381" y="4939"/>
                  </a:lnTo>
                  <a:lnTo>
                    <a:pt x="1467" y="4888"/>
                  </a:lnTo>
                  <a:lnTo>
                    <a:pt x="1642" y="5184"/>
                  </a:lnTo>
                  <a:lnTo>
                    <a:pt x="1155" y="5473"/>
                  </a:lnTo>
                  <a:close/>
                  <a:moveTo>
                    <a:pt x="814" y="4848"/>
                  </a:moveTo>
                  <a:lnTo>
                    <a:pt x="759" y="4736"/>
                  </a:lnTo>
                  <a:lnTo>
                    <a:pt x="1200" y="4345"/>
                  </a:lnTo>
                  <a:lnTo>
                    <a:pt x="1254" y="4460"/>
                  </a:lnTo>
                  <a:lnTo>
                    <a:pt x="1161" y="4536"/>
                  </a:lnTo>
                  <a:lnTo>
                    <a:pt x="1231" y="4679"/>
                  </a:lnTo>
                  <a:lnTo>
                    <a:pt x="1348" y="4653"/>
                  </a:lnTo>
                  <a:lnTo>
                    <a:pt x="1398" y="4756"/>
                  </a:lnTo>
                  <a:lnTo>
                    <a:pt x="814" y="4848"/>
                  </a:lnTo>
                  <a:close/>
                  <a:moveTo>
                    <a:pt x="1084" y="4599"/>
                  </a:moveTo>
                  <a:lnTo>
                    <a:pt x="900" y="4751"/>
                  </a:lnTo>
                  <a:lnTo>
                    <a:pt x="1133" y="4700"/>
                  </a:lnTo>
                  <a:lnTo>
                    <a:pt x="1084" y="4599"/>
                  </a:lnTo>
                  <a:close/>
                  <a:moveTo>
                    <a:pt x="641" y="4149"/>
                  </a:moveTo>
                  <a:lnTo>
                    <a:pt x="717" y="4228"/>
                  </a:lnTo>
                  <a:lnTo>
                    <a:pt x="704" y="4240"/>
                  </a:lnTo>
                  <a:lnTo>
                    <a:pt x="693" y="4253"/>
                  </a:lnTo>
                  <a:lnTo>
                    <a:pt x="689" y="4258"/>
                  </a:lnTo>
                  <a:lnTo>
                    <a:pt x="686" y="4265"/>
                  </a:lnTo>
                  <a:lnTo>
                    <a:pt x="682" y="4271"/>
                  </a:lnTo>
                  <a:lnTo>
                    <a:pt x="679" y="4277"/>
                  </a:lnTo>
                  <a:lnTo>
                    <a:pt x="678" y="4284"/>
                  </a:lnTo>
                  <a:lnTo>
                    <a:pt x="677" y="4290"/>
                  </a:lnTo>
                  <a:lnTo>
                    <a:pt x="676" y="4297"/>
                  </a:lnTo>
                  <a:lnTo>
                    <a:pt x="676" y="4303"/>
                  </a:lnTo>
                  <a:lnTo>
                    <a:pt x="677" y="4310"/>
                  </a:lnTo>
                  <a:lnTo>
                    <a:pt x="678" y="4316"/>
                  </a:lnTo>
                  <a:lnTo>
                    <a:pt x="679" y="4323"/>
                  </a:lnTo>
                  <a:lnTo>
                    <a:pt x="682" y="4330"/>
                  </a:lnTo>
                  <a:lnTo>
                    <a:pt x="688" y="4342"/>
                  </a:lnTo>
                  <a:lnTo>
                    <a:pt x="695" y="4351"/>
                  </a:lnTo>
                  <a:lnTo>
                    <a:pt x="699" y="4355"/>
                  </a:lnTo>
                  <a:lnTo>
                    <a:pt x="704" y="4359"/>
                  </a:lnTo>
                  <a:lnTo>
                    <a:pt x="708" y="4362"/>
                  </a:lnTo>
                  <a:lnTo>
                    <a:pt x="713" y="4364"/>
                  </a:lnTo>
                  <a:lnTo>
                    <a:pt x="723" y="4367"/>
                  </a:lnTo>
                  <a:lnTo>
                    <a:pt x="733" y="4368"/>
                  </a:lnTo>
                  <a:lnTo>
                    <a:pt x="743" y="4368"/>
                  </a:lnTo>
                  <a:lnTo>
                    <a:pt x="753" y="4365"/>
                  </a:lnTo>
                  <a:lnTo>
                    <a:pt x="758" y="4362"/>
                  </a:lnTo>
                  <a:lnTo>
                    <a:pt x="763" y="4360"/>
                  </a:lnTo>
                  <a:lnTo>
                    <a:pt x="767" y="4357"/>
                  </a:lnTo>
                  <a:lnTo>
                    <a:pt x="771" y="4352"/>
                  </a:lnTo>
                  <a:lnTo>
                    <a:pt x="774" y="4348"/>
                  </a:lnTo>
                  <a:lnTo>
                    <a:pt x="777" y="4344"/>
                  </a:lnTo>
                  <a:lnTo>
                    <a:pt x="780" y="4338"/>
                  </a:lnTo>
                  <a:lnTo>
                    <a:pt x="781" y="4333"/>
                  </a:lnTo>
                  <a:lnTo>
                    <a:pt x="784" y="4319"/>
                  </a:lnTo>
                  <a:lnTo>
                    <a:pt x="785" y="4300"/>
                  </a:lnTo>
                  <a:lnTo>
                    <a:pt x="786" y="4275"/>
                  </a:lnTo>
                  <a:lnTo>
                    <a:pt x="785" y="4245"/>
                  </a:lnTo>
                  <a:lnTo>
                    <a:pt x="785" y="4217"/>
                  </a:lnTo>
                  <a:lnTo>
                    <a:pt x="785" y="4193"/>
                  </a:lnTo>
                  <a:lnTo>
                    <a:pt x="787" y="4170"/>
                  </a:lnTo>
                  <a:lnTo>
                    <a:pt x="789" y="4151"/>
                  </a:lnTo>
                  <a:lnTo>
                    <a:pt x="792" y="4141"/>
                  </a:lnTo>
                  <a:lnTo>
                    <a:pt x="795" y="4133"/>
                  </a:lnTo>
                  <a:lnTo>
                    <a:pt x="797" y="4124"/>
                  </a:lnTo>
                  <a:lnTo>
                    <a:pt x="801" y="4116"/>
                  </a:lnTo>
                  <a:lnTo>
                    <a:pt x="805" y="4107"/>
                  </a:lnTo>
                  <a:lnTo>
                    <a:pt x="810" y="4099"/>
                  </a:lnTo>
                  <a:lnTo>
                    <a:pt x="815" y="4091"/>
                  </a:lnTo>
                  <a:lnTo>
                    <a:pt x="820" y="4084"/>
                  </a:lnTo>
                  <a:lnTo>
                    <a:pt x="827" y="4076"/>
                  </a:lnTo>
                  <a:lnTo>
                    <a:pt x="834" y="4069"/>
                  </a:lnTo>
                  <a:lnTo>
                    <a:pt x="842" y="4062"/>
                  </a:lnTo>
                  <a:lnTo>
                    <a:pt x="849" y="4056"/>
                  </a:lnTo>
                  <a:lnTo>
                    <a:pt x="858" y="4050"/>
                  </a:lnTo>
                  <a:lnTo>
                    <a:pt x="867" y="4045"/>
                  </a:lnTo>
                  <a:lnTo>
                    <a:pt x="876" y="4040"/>
                  </a:lnTo>
                  <a:lnTo>
                    <a:pt x="887" y="4035"/>
                  </a:lnTo>
                  <a:lnTo>
                    <a:pt x="905" y="4029"/>
                  </a:lnTo>
                  <a:lnTo>
                    <a:pt x="923" y="4024"/>
                  </a:lnTo>
                  <a:lnTo>
                    <a:pt x="940" y="4021"/>
                  </a:lnTo>
                  <a:lnTo>
                    <a:pt x="959" y="4020"/>
                  </a:lnTo>
                  <a:lnTo>
                    <a:pt x="976" y="4021"/>
                  </a:lnTo>
                  <a:lnTo>
                    <a:pt x="994" y="4025"/>
                  </a:lnTo>
                  <a:lnTo>
                    <a:pt x="1011" y="4029"/>
                  </a:lnTo>
                  <a:lnTo>
                    <a:pt x="1027" y="4036"/>
                  </a:lnTo>
                  <a:lnTo>
                    <a:pt x="1044" y="4045"/>
                  </a:lnTo>
                  <a:lnTo>
                    <a:pt x="1059" y="4055"/>
                  </a:lnTo>
                  <a:lnTo>
                    <a:pt x="1074" y="4067"/>
                  </a:lnTo>
                  <a:lnTo>
                    <a:pt x="1087" y="4080"/>
                  </a:lnTo>
                  <a:lnTo>
                    <a:pt x="1100" y="4096"/>
                  </a:lnTo>
                  <a:lnTo>
                    <a:pt x="1111" y="4112"/>
                  </a:lnTo>
                  <a:lnTo>
                    <a:pt x="1121" y="4132"/>
                  </a:lnTo>
                  <a:lnTo>
                    <a:pt x="1130" y="4152"/>
                  </a:lnTo>
                  <a:lnTo>
                    <a:pt x="1136" y="4169"/>
                  </a:lnTo>
                  <a:lnTo>
                    <a:pt x="1142" y="4186"/>
                  </a:lnTo>
                  <a:lnTo>
                    <a:pt x="1146" y="4204"/>
                  </a:lnTo>
                  <a:lnTo>
                    <a:pt x="1148" y="4221"/>
                  </a:lnTo>
                  <a:lnTo>
                    <a:pt x="1149" y="4237"/>
                  </a:lnTo>
                  <a:lnTo>
                    <a:pt x="1148" y="4253"/>
                  </a:lnTo>
                  <a:lnTo>
                    <a:pt x="1146" y="4268"/>
                  </a:lnTo>
                  <a:lnTo>
                    <a:pt x="1143" y="4284"/>
                  </a:lnTo>
                  <a:lnTo>
                    <a:pt x="1137" y="4298"/>
                  </a:lnTo>
                  <a:lnTo>
                    <a:pt x="1131" y="4313"/>
                  </a:lnTo>
                  <a:lnTo>
                    <a:pt x="1122" y="4327"/>
                  </a:lnTo>
                  <a:lnTo>
                    <a:pt x="1114" y="4341"/>
                  </a:lnTo>
                  <a:lnTo>
                    <a:pt x="1102" y="4355"/>
                  </a:lnTo>
                  <a:lnTo>
                    <a:pt x="1090" y="4367"/>
                  </a:lnTo>
                  <a:lnTo>
                    <a:pt x="1076" y="4380"/>
                  </a:lnTo>
                  <a:lnTo>
                    <a:pt x="1061" y="4393"/>
                  </a:lnTo>
                  <a:lnTo>
                    <a:pt x="991" y="4304"/>
                  </a:lnTo>
                  <a:lnTo>
                    <a:pt x="999" y="4298"/>
                  </a:lnTo>
                  <a:lnTo>
                    <a:pt x="1008" y="4291"/>
                  </a:lnTo>
                  <a:lnTo>
                    <a:pt x="1014" y="4285"/>
                  </a:lnTo>
                  <a:lnTo>
                    <a:pt x="1021" y="4277"/>
                  </a:lnTo>
                  <a:lnTo>
                    <a:pt x="1026" y="4271"/>
                  </a:lnTo>
                  <a:lnTo>
                    <a:pt x="1031" y="4263"/>
                  </a:lnTo>
                  <a:lnTo>
                    <a:pt x="1035" y="4257"/>
                  </a:lnTo>
                  <a:lnTo>
                    <a:pt x="1038" y="4250"/>
                  </a:lnTo>
                  <a:lnTo>
                    <a:pt x="1040" y="4242"/>
                  </a:lnTo>
                  <a:lnTo>
                    <a:pt x="1042" y="4235"/>
                  </a:lnTo>
                  <a:lnTo>
                    <a:pt x="1043" y="4227"/>
                  </a:lnTo>
                  <a:lnTo>
                    <a:pt x="1043" y="4220"/>
                  </a:lnTo>
                  <a:lnTo>
                    <a:pt x="1042" y="4211"/>
                  </a:lnTo>
                  <a:lnTo>
                    <a:pt x="1041" y="4204"/>
                  </a:lnTo>
                  <a:lnTo>
                    <a:pt x="1039" y="4195"/>
                  </a:lnTo>
                  <a:lnTo>
                    <a:pt x="1036" y="4187"/>
                  </a:lnTo>
                  <a:lnTo>
                    <a:pt x="1033" y="4180"/>
                  </a:lnTo>
                  <a:lnTo>
                    <a:pt x="1028" y="4174"/>
                  </a:lnTo>
                  <a:lnTo>
                    <a:pt x="1025" y="4167"/>
                  </a:lnTo>
                  <a:lnTo>
                    <a:pt x="1021" y="4162"/>
                  </a:lnTo>
                  <a:lnTo>
                    <a:pt x="1015" y="4156"/>
                  </a:lnTo>
                  <a:lnTo>
                    <a:pt x="1011" y="4152"/>
                  </a:lnTo>
                  <a:lnTo>
                    <a:pt x="1006" y="4148"/>
                  </a:lnTo>
                  <a:lnTo>
                    <a:pt x="999" y="4145"/>
                  </a:lnTo>
                  <a:lnTo>
                    <a:pt x="994" y="4141"/>
                  </a:lnTo>
                  <a:lnTo>
                    <a:pt x="989" y="4140"/>
                  </a:lnTo>
                  <a:lnTo>
                    <a:pt x="982" y="4138"/>
                  </a:lnTo>
                  <a:lnTo>
                    <a:pt x="976" y="4138"/>
                  </a:lnTo>
                  <a:lnTo>
                    <a:pt x="970" y="4138"/>
                  </a:lnTo>
                  <a:lnTo>
                    <a:pt x="964" y="4139"/>
                  </a:lnTo>
                  <a:lnTo>
                    <a:pt x="958" y="4140"/>
                  </a:lnTo>
                  <a:lnTo>
                    <a:pt x="951" y="4142"/>
                  </a:lnTo>
                  <a:lnTo>
                    <a:pt x="943" y="4148"/>
                  </a:lnTo>
                  <a:lnTo>
                    <a:pt x="934" y="4153"/>
                  </a:lnTo>
                  <a:lnTo>
                    <a:pt x="928" y="4161"/>
                  </a:lnTo>
                  <a:lnTo>
                    <a:pt x="922" y="4170"/>
                  </a:lnTo>
                  <a:lnTo>
                    <a:pt x="920" y="4176"/>
                  </a:lnTo>
                  <a:lnTo>
                    <a:pt x="918" y="4182"/>
                  </a:lnTo>
                  <a:lnTo>
                    <a:pt x="917" y="4190"/>
                  </a:lnTo>
                  <a:lnTo>
                    <a:pt x="916" y="4198"/>
                  </a:lnTo>
                  <a:lnTo>
                    <a:pt x="915" y="4219"/>
                  </a:lnTo>
                  <a:lnTo>
                    <a:pt x="915" y="4243"/>
                  </a:lnTo>
                  <a:lnTo>
                    <a:pt x="916" y="4276"/>
                  </a:lnTo>
                  <a:lnTo>
                    <a:pt x="917" y="4304"/>
                  </a:lnTo>
                  <a:lnTo>
                    <a:pt x="916" y="4329"/>
                  </a:lnTo>
                  <a:lnTo>
                    <a:pt x="914" y="4349"/>
                  </a:lnTo>
                  <a:lnTo>
                    <a:pt x="912" y="4359"/>
                  </a:lnTo>
                  <a:lnTo>
                    <a:pt x="909" y="4367"/>
                  </a:lnTo>
                  <a:lnTo>
                    <a:pt x="906" y="4377"/>
                  </a:lnTo>
                  <a:lnTo>
                    <a:pt x="903" y="4386"/>
                  </a:lnTo>
                  <a:lnTo>
                    <a:pt x="900" y="4394"/>
                  </a:lnTo>
                  <a:lnTo>
                    <a:pt x="894" y="4403"/>
                  </a:lnTo>
                  <a:lnTo>
                    <a:pt x="889" y="4410"/>
                  </a:lnTo>
                  <a:lnTo>
                    <a:pt x="884" y="4419"/>
                  </a:lnTo>
                  <a:lnTo>
                    <a:pt x="877" y="4427"/>
                  </a:lnTo>
                  <a:lnTo>
                    <a:pt x="871" y="4434"/>
                  </a:lnTo>
                  <a:lnTo>
                    <a:pt x="863" y="4441"/>
                  </a:lnTo>
                  <a:lnTo>
                    <a:pt x="855" y="4448"/>
                  </a:lnTo>
                  <a:lnTo>
                    <a:pt x="846" y="4454"/>
                  </a:lnTo>
                  <a:lnTo>
                    <a:pt x="838" y="4460"/>
                  </a:lnTo>
                  <a:lnTo>
                    <a:pt x="828" y="4464"/>
                  </a:lnTo>
                  <a:lnTo>
                    <a:pt x="817" y="4468"/>
                  </a:lnTo>
                  <a:lnTo>
                    <a:pt x="800" y="4475"/>
                  </a:lnTo>
                  <a:lnTo>
                    <a:pt x="783" y="4480"/>
                  </a:lnTo>
                  <a:lnTo>
                    <a:pt x="766" y="4482"/>
                  </a:lnTo>
                  <a:lnTo>
                    <a:pt x="749" y="4484"/>
                  </a:lnTo>
                  <a:lnTo>
                    <a:pt x="733" y="4483"/>
                  </a:lnTo>
                  <a:lnTo>
                    <a:pt x="716" y="4481"/>
                  </a:lnTo>
                  <a:lnTo>
                    <a:pt x="699" y="4477"/>
                  </a:lnTo>
                  <a:lnTo>
                    <a:pt x="683" y="4471"/>
                  </a:lnTo>
                  <a:lnTo>
                    <a:pt x="668" y="4464"/>
                  </a:lnTo>
                  <a:lnTo>
                    <a:pt x="653" y="4454"/>
                  </a:lnTo>
                  <a:lnTo>
                    <a:pt x="641" y="4443"/>
                  </a:lnTo>
                  <a:lnTo>
                    <a:pt x="628" y="4432"/>
                  </a:lnTo>
                  <a:lnTo>
                    <a:pt x="617" y="4419"/>
                  </a:lnTo>
                  <a:lnTo>
                    <a:pt x="606" y="4404"/>
                  </a:lnTo>
                  <a:lnTo>
                    <a:pt x="598" y="4387"/>
                  </a:lnTo>
                  <a:lnTo>
                    <a:pt x="589" y="4370"/>
                  </a:lnTo>
                  <a:lnTo>
                    <a:pt x="583" y="4352"/>
                  </a:lnTo>
                  <a:lnTo>
                    <a:pt x="577" y="4336"/>
                  </a:lnTo>
                  <a:lnTo>
                    <a:pt x="574" y="4320"/>
                  </a:lnTo>
                  <a:lnTo>
                    <a:pt x="571" y="4304"/>
                  </a:lnTo>
                  <a:lnTo>
                    <a:pt x="570" y="4289"/>
                  </a:lnTo>
                  <a:lnTo>
                    <a:pt x="570" y="4274"/>
                  </a:lnTo>
                  <a:lnTo>
                    <a:pt x="571" y="4259"/>
                  </a:lnTo>
                  <a:lnTo>
                    <a:pt x="574" y="4245"/>
                  </a:lnTo>
                  <a:lnTo>
                    <a:pt x="577" y="4232"/>
                  </a:lnTo>
                  <a:lnTo>
                    <a:pt x="583" y="4219"/>
                  </a:lnTo>
                  <a:lnTo>
                    <a:pt x="589" y="4206"/>
                  </a:lnTo>
                  <a:lnTo>
                    <a:pt x="597" y="4194"/>
                  </a:lnTo>
                  <a:lnTo>
                    <a:pt x="606" y="4182"/>
                  </a:lnTo>
                  <a:lnTo>
                    <a:pt x="616" y="4170"/>
                  </a:lnTo>
                  <a:lnTo>
                    <a:pt x="628" y="4160"/>
                  </a:lnTo>
                  <a:lnTo>
                    <a:pt x="641" y="4149"/>
                  </a:lnTo>
                  <a:close/>
                  <a:moveTo>
                    <a:pt x="490" y="3715"/>
                  </a:moveTo>
                  <a:lnTo>
                    <a:pt x="560" y="3799"/>
                  </a:lnTo>
                  <a:lnTo>
                    <a:pt x="546" y="3810"/>
                  </a:lnTo>
                  <a:lnTo>
                    <a:pt x="536" y="3822"/>
                  </a:lnTo>
                  <a:lnTo>
                    <a:pt x="530" y="3827"/>
                  </a:lnTo>
                  <a:lnTo>
                    <a:pt x="527" y="3834"/>
                  </a:lnTo>
                  <a:lnTo>
                    <a:pt x="523" y="3839"/>
                  </a:lnTo>
                  <a:lnTo>
                    <a:pt x="521" y="3846"/>
                  </a:lnTo>
                  <a:lnTo>
                    <a:pt x="518" y="3852"/>
                  </a:lnTo>
                  <a:lnTo>
                    <a:pt x="516" y="3859"/>
                  </a:lnTo>
                  <a:lnTo>
                    <a:pt x="515" y="3865"/>
                  </a:lnTo>
                  <a:lnTo>
                    <a:pt x="515" y="3871"/>
                  </a:lnTo>
                  <a:lnTo>
                    <a:pt x="515" y="3878"/>
                  </a:lnTo>
                  <a:lnTo>
                    <a:pt x="516" y="3884"/>
                  </a:lnTo>
                  <a:lnTo>
                    <a:pt x="517" y="3892"/>
                  </a:lnTo>
                  <a:lnTo>
                    <a:pt x="520" y="3898"/>
                  </a:lnTo>
                  <a:lnTo>
                    <a:pt x="525" y="3910"/>
                  </a:lnTo>
                  <a:lnTo>
                    <a:pt x="531" y="3920"/>
                  </a:lnTo>
                  <a:lnTo>
                    <a:pt x="536" y="3924"/>
                  </a:lnTo>
                  <a:lnTo>
                    <a:pt x="540" y="3928"/>
                  </a:lnTo>
                  <a:lnTo>
                    <a:pt x="544" y="3931"/>
                  </a:lnTo>
                  <a:lnTo>
                    <a:pt x="548" y="3935"/>
                  </a:lnTo>
                  <a:lnTo>
                    <a:pt x="559" y="3938"/>
                  </a:lnTo>
                  <a:lnTo>
                    <a:pt x="569" y="3940"/>
                  </a:lnTo>
                  <a:lnTo>
                    <a:pt x="578" y="3940"/>
                  </a:lnTo>
                  <a:lnTo>
                    <a:pt x="588" y="3938"/>
                  </a:lnTo>
                  <a:lnTo>
                    <a:pt x="593" y="3936"/>
                  </a:lnTo>
                  <a:lnTo>
                    <a:pt x="599" y="3932"/>
                  </a:lnTo>
                  <a:lnTo>
                    <a:pt x="603" y="3929"/>
                  </a:lnTo>
                  <a:lnTo>
                    <a:pt x="607" y="3926"/>
                  </a:lnTo>
                  <a:lnTo>
                    <a:pt x="611" y="3922"/>
                  </a:lnTo>
                  <a:lnTo>
                    <a:pt x="614" y="3917"/>
                  </a:lnTo>
                  <a:lnTo>
                    <a:pt x="616" y="3912"/>
                  </a:lnTo>
                  <a:lnTo>
                    <a:pt x="618" y="3907"/>
                  </a:lnTo>
                  <a:lnTo>
                    <a:pt x="621" y="3893"/>
                  </a:lnTo>
                  <a:lnTo>
                    <a:pt x="624" y="3874"/>
                  </a:lnTo>
                  <a:lnTo>
                    <a:pt x="627" y="3850"/>
                  </a:lnTo>
                  <a:lnTo>
                    <a:pt x="628" y="3820"/>
                  </a:lnTo>
                  <a:lnTo>
                    <a:pt x="629" y="3792"/>
                  </a:lnTo>
                  <a:lnTo>
                    <a:pt x="631" y="3767"/>
                  </a:lnTo>
                  <a:lnTo>
                    <a:pt x="634" y="3745"/>
                  </a:lnTo>
                  <a:lnTo>
                    <a:pt x="637" y="3726"/>
                  </a:lnTo>
                  <a:lnTo>
                    <a:pt x="641" y="3716"/>
                  </a:lnTo>
                  <a:lnTo>
                    <a:pt x="643" y="3708"/>
                  </a:lnTo>
                  <a:lnTo>
                    <a:pt x="647" y="3699"/>
                  </a:lnTo>
                  <a:lnTo>
                    <a:pt x="651" y="3691"/>
                  </a:lnTo>
                  <a:lnTo>
                    <a:pt x="656" y="3683"/>
                  </a:lnTo>
                  <a:lnTo>
                    <a:pt x="661" y="3675"/>
                  </a:lnTo>
                  <a:lnTo>
                    <a:pt x="666" y="3668"/>
                  </a:lnTo>
                  <a:lnTo>
                    <a:pt x="673" y="3660"/>
                  </a:lnTo>
                  <a:lnTo>
                    <a:pt x="679" y="3653"/>
                  </a:lnTo>
                  <a:lnTo>
                    <a:pt x="687" y="3646"/>
                  </a:lnTo>
                  <a:lnTo>
                    <a:pt x="694" y="3640"/>
                  </a:lnTo>
                  <a:lnTo>
                    <a:pt x="703" y="3635"/>
                  </a:lnTo>
                  <a:lnTo>
                    <a:pt x="711" y="3629"/>
                  </a:lnTo>
                  <a:lnTo>
                    <a:pt x="721" y="3624"/>
                  </a:lnTo>
                  <a:lnTo>
                    <a:pt x="731" y="3620"/>
                  </a:lnTo>
                  <a:lnTo>
                    <a:pt x="741" y="3615"/>
                  </a:lnTo>
                  <a:lnTo>
                    <a:pt x="759" y="3610"/>
                  </a:lnTo>
                  <a:lnTo>
                    <a:pt x="778" y="3607"/>
                  </a:lnTo>
                  <a:lnTo>
                    <a:pt x="796" y="3605"/>
                  </a:lnTo>
                  <a:lnTo>
                    <a:pt x="814" y="3605"/>
                  </a:lnTo>
                  <a:lnTo>
                    <a:pt x="831" y="3607"/>
                  </a:lnTo>
                  <a:lnTo>
                    <a:pt x="848" y="3611"/>
                  </a:lnTo>
                  <a:lnTo>
                    <a:pt x="865" y="3616"/>
                  </a:lnTo>
                  <a:lnTo>
                    <a:pt x="882" y="3625"/>
                  </a:lnTo>
                  <a:lnTo>
                    <a:pt x="898" y="3635"/>
                  </a:lnTo>
                  <a:lnTo>
                    <a:pt x="913" y="3645"/>
                  </a:lnTo>
                  <a:lnTo>
                    <a:pt x="927" y="3658"/>
                  </a:lnTo>
                  <a:lnTo>
                    <a:pt x="938" y="3672"/>
                  </a:lnTo>
                  <a:lnTo>
                    <a:pt x="950" y="3688"/>
                  </a:lnTo>
                  <a:lnTo>
                    <a:pt x="961" y="3706"/>
                  </a:lnTo>
                  <a:lnTo>
                    <a:pt x="969" y="3726"/>
                  </a:lnTo>
                  <a:lnTo>
                    <a:pt x="978" y="3746"/>
                  </a:lnTo>
                  <a:lnTo>
                    <a:pt x="983" y="3764"/>
                  </a:lnTo>
                  <a:lnTo>
                    <a:pt x="988" y="3781"/>
                  </a:lnTo>
                  <a:lnTo>
                    <a:pt x="990" y="3799"/>
                  </a:lnTo>
                  <a:lnTo>
                    <a:pt x="992" y="3816"/>
                  </a:lnTo>
                  <a:lnTo>
                    <a:pt x="991" y="3832"/>
                  </a:lnTo>
                  <a:lnTo>
                    <a:pt x="990" y="3848"/>
                  </a:lnTo>
                  <a:lnTo>
                    <a:pt x="986" y="3863"/>
                  </a:lnTo>
                  <a:lnTo>
                    <a:pt x="982" y="3878"/>
                  </a:lnTo>
                  <a:lnTo>
                    <a:pt x="976" y="3893"/>
                  </a:lnTo>
                  <a:lnTo>
                    <a:pt x="969" y="3907"/>
                  </a:lnTo>
                  <a:lnTo>
                    <a:pt x="960" y="3921"/>
                  </a:lnTo>
                  <a:lnTo>
                    <a:pt x="950" y="3934"/>
                  </a:lnTo>
                  <a:lnTo>
                    <a:pt x="938" y="3946"/>
                  </a:lnTo>
                  <a:lnTo>
                    <a:pt x="925" y="3959"/>
                  </a:lnTo>
                  <a:lnTo>
                    <a:pt x="910" y="3971"/>
                  </a:lnTo>
                  <a:lnTo>
                    <a:pt x="894" y="3983"/>
                  </a:lnTo>
                  <a:lnTo>
                    <a:pt x="830" y="3891"/>
                  </a:lnTo>
                  <a:lnTo>
                    <a:pt x="839" y="3884"/>
                  </a:lnTo>
                  <a:lnTo>
                    <a:pt x="847" y="3879"/>
                  </a:lnTo>
                  <a:lnTo>
                    <a:pt x="855" y="3872"/>
                  </a:lnTo>
                  <a:lnTo>
                    <a:pt x="861" y="3866"/>
                  </a:lnTo>
                  <a:lnTo>
                    <a:pt x="867" y="3860"/>
                  </a:lnTo>
                  <a:lnTo>
                    <a:pt x="872" y="3852"/>
                  </a:lnTo>
                  <a:lnTo>
                    <a:pt x="876" y="3846"/>
                  </a:lnTo>
                  <a:lnTo>
                    <a:pt x="879" y="3838"/>
                  </a:lnTo>
                  <a:lnTo>
                    <a:pt x="883" y="3831"/>
                  </a:lnTo>
                  <a:lnTo>
                    <a:pt x="885" y="3823"/>
                  </a:lnTo>
                  <a:lnTo>
                    <a:pt x="886" y="3816"/>
                  </a:lnTo>
                  <a:lnTo>
                    <a:pt x="887" y="3808"/>
                  </a:lnTo>
                  <a:lnTo>
                    <a:pt x="886" y="3801"/>
                  </a:lnTo>
                  <a:lnTo>
                    <a:pt x="885" y="3792"/>
                  </a:lnTo>
                  <a:lnTo>
                    <a:pt x="884" y="3785"/>
                  </a:lnTo>
                  <a:lnTo>
                    <a:pt x="880" y="3776"/>
                  </a:lnTo>
                  <a:lnTo>
                    <a:pt x="878" y="3769"/>
                  </a:lnTo>
                  <a:lnTo>
                    <a:pt x="875" y="3761"/>
                  </a:lnTo>
                  <a:lnTo>
                    <a:pt x="871" y="3756"/>
                  </a:lnTo>
                  <a:lnTo>
                    <a:pt x="868" y="3749"/>
                  </a:lnTo>
                  <a:lnTo>
                    <a:pt x="863" y="3744"/>
                  </a:lnTo>
                  <a:lnTo>
                    <a:pt x="858" y="3740"/>
                  </a:lnTo>
                  <a:lnTo>
                    <a:pt x="853" y="3735"/>
                  </a:lnTo>
                  <a:lnTo>
                    <a:pt x="847" y="3731"/>
                  </a:lnTo>
                  <a:lnTo>
                    <a:pt x="842" y="3728"/>
                  </a:lnTo>
                  <a:lnTo>
                    <a:pt x="837" y="3726"/>
                  </a:lnTo>
                  <a:lnTo>
                    <a:pt x="830" y="3725"/>
                  </a:lnTo>
                  <a:lnTo>
                    <a:pt x="825" y="3724"/>
                  </a:lnTo>
                  <a:lnTo>
                    <a:pt x="818" y="3724"/>
                  </a:lnTo>
                  <a:lnTo>
                    <a:pt x="812" y="3724"/>
                  </a:lnTo>
                  <a:lnTo>
                    <a:pt x="805" y="3725"/>
                  </a:lnTo>
                  <a:lnTo>
                    <a:pt x="799" y="3727"/>
                  </a:lnTo>
                  <a:lnTo>
                    <a:pt x="790" y="3731"/>
                  </a:lnTo>
                  <a:lnTo>
                    <a:pt x="782" y="3736"/>
                  </a:lnTo>
                  <a:lnTo>
                    <a:pt x="774" y="3744"/>
                  </a:lnTo>
                  <a:lnTo>
                    <a:pt x="769" y="3752"/>
                  </a:lnTo>
                  <a:lnTo>
                    <a:pt x="766" y="3758"/>
                  </a:lnTo>
                  <a:lnTo>
                    <a:pt x="764" y="3764"/>
                  </a:lnTo>
                  <a:lnTo>
                    <a:pt x="763" y="3772"/>
                  </a:lnTo>
                  <a:lnTo>
                    <a:pt x="761" y="3780"/>
                  </a:lnTo>
                  <a:lnTo>
                    <a:pt x="758" y="3801"/>
                  </a:lnTo>
                  <a:lnTo>
                    <a:pt x="757" y="3825"/>
                  </a:lnTo>
                  <a:lnTo>
                    <a:pt x="757" y="3857"/>
                  </a:lnTo>
                  <a:lnTo>
                    <a:pt x="755" y="3886"/>
                  </a:lnTo>
                  <a:lnTo>
                    <a:pt x="753" y="3911"/>
                  </a:lnTo>
                  <a:lnTo>
                    <a:pt x="750" y="3931"/>
                  </a:lnTo>
                  <a:lnTo>
                    <a:pt x="748" y="3940"/>
                  </a:lnTo>
                  <a:lnTo>
                    <a:pt x="744" y="3949"/>
                  </a:lnTo>
                  <a:lnTo>
                    <a:pt x="741" y="3958"/>
                  </a:lnTo>
                  <a:lnTo>
                    <a:pt x="738" y="3967"/>
                  </a:lnTo>
                  <a:lnTo>
                    <a:pt x="733" y="3974"/>
                  </a:lnTo>
                  <a:lnTo>
                    <a:pt x="728" y="3983"/>
                  </a:lnTo>
                  <a:lnTo>
                    <a:pt x="722" y="3991"/>
                  </a:lnTo>
                  <a:lnTo>
                    <a:pt x="716" y="3999"/>
                  </a:lnTo>
                  <a:lnTo>
                    <a:pt x="709" y="4006"/>
                  </a:lnTo>
                  <a:lnTo>
                    <a:pt x="702" y="4013"/>
                  </a:lnTo>
                  <a:lnTo>
                    <a:pt x="694" y="4020"/>
                  </a:lnTo>
                  <a:lnTo>
                    <a:pt x="686" y="4026"/>
                  </a:lnTo>
                  <a:lnTo>
                    <a:pt x="677" y="4031"/>
                  </a:lnTo>
                  <a:lnTo>
                    <a:pt x="667" y="4036"/>
                  </a:lnTo>
                  <a:lnTo>
                    <a:pt x="658" y="4041"/>
                  </a:lnTo>
                  <a:lnTo>
                    <a:pt x="647" y="4045"/>
                  </a:lnTo>
                  <a:lnTo>
                    <a:pt x="630" y="4050"/>
                  </a:lnTo>
                  <a:lnTo>
                    <a:pt x="612" y="4054"/>
                  </a:lnTo>
                  <a:lnTo>
                    <a:pt x="594" y="4056"/>
                  </a:lnTo>
                  <a:lnTo>
                    <a:pt x="577" y="4056"/>
                  </a:lnTo>
                  <a:lnTo>
                    <a:pt x="561" y="4055"/>
                  </a:lnTo>
                  <a:lnTo>
                    <a:pt x="545" y="4050"/>
                  </a:lnTo>
                  <a:lnTo>
                    <a:pt x="529" y="4046"/>
                  </a:lnTo>
                  <a:lnTo>
                    <a:pt x="513" y="4039"/>
                  </a:lnTo>
                  <a:lnTo>
                    <a:pt x="498" y="4031"/>
                  </a:lnTo>
                  <a:lnTo>
                    <a:pt x="484" y="4021"/>
                  </a:lnTo>
                  <a:lnTo>
                    <a:pt x="471" y="4010"/>
                  </a:lnTo>
                  <a:lnTo>
                    <a:pt x="461" y="3997"/>
                  </a:lnTo>
                  <a:lnTo>
                    <a:pt x="450" y="3983"/>
                  </a:lnTo>
                  <a:lnTo>
                    <a:pt x="440" y="3968"/>
                  </a:lnTo>
                  <a:lnTo>
                    <a:pt x="432" y="3951"/>
                  </a:lnTo>
                  <a:lnTo>
                    <a:pt x="424" y="3932"/>
                  </a:lnTo>
                  <a:lnTo>
                    <a:pt x="419" y="3915"/>
                  </a:lnTo>
                  <a:lnTo>
                    <a:pt x="416" y="3898"/>
                  </a:lnTo>
                  <a:lnTo>
                    <a:pt x="412" y="3882"/>
                  </a:lnTo>
                  <a:lnTo>
                    <a:pt x="410" y="3866"/>
                  </a:lnTo>
                  <a:lnTo>
                    <a:pt x="410" y="3851"/>
                  </a:lnTo>
                  <a:lnTo>
                    <a:pt x="411" y="3836"/>
                  </a:lnTo>
                  <a:lnTo>
                    <a:pt x="413" y="3822"/>
                  </a:lnTo>
                  <a:lnTo>
                    <a:pt x="417" y="3808"/>
                  </a:lnTo>
                  <a:lnTo>
                    <a:pt x="421" y="3794"/>
                  </a:lnTo>
                  <a:lnTo>
                    <a:pt x="427" y="3781"/>
                  </a:lnTo>
                  <a:lnTo>
                    <a:pt x="434" y="3770"/>
                  </a:lnTo>
                  <a:lnTo>
                    <a:pt x="442" y="3758"/>
                  </a:lnTo>
                  <a:lnTo>
                    <a:pt x="452" y="3746"/>
                  </a:lnTo>
                  <a:lnTo>
                    <a:pt x="464" y="3735"/>
                  </a:lnTo>
                  <a:lnTo>
                    <a:pt x="476" y="3725"/>
                  </a:lnTo>
                  <a:lnTo>
                    <a:pt x="490" y="3715"/>
                  </a:lnTo>
                  <a:close/>
                  <a:moveTo>
                    <a:pt x="505" y="3187"/>
                  </a:moveTo>
                  <a:lnTo>
                    <a:pt x="539" y="3178"/>
                  </a:lnTo>
                  <a:lnTo>
                    <a:pt x="571" y="3171"/>
                  </a:lnTo>
                  <a:lnTo>
                    <a:pt x="602" y="3167"/>
                  </a:lnTo>
                  <a:lnTo>
                    <a:pt x="631" y="3164"/>
                  </a:lnTo>
                  <a:lnTo>
                    <a:pt x="645" y="3164"/>
                  </a:lnTo>
                  <a:lnTo>
                    <a:pt x="658" y="3164"/>
                  </a:lnTo>
                  <a:lnTo>
                    <a:pt x="671" y="3164"/>
                  </a:lnTo>
                  <a:lnTo>
                    <a:pt x="683" y="3167"/>
                  </a:lnTo>
                  <a:lnTo>
                    <a:pt x="695" y="3168"/>
                  </a:lnTo>
                  <a:lnTo>
                    <a:pt x="707" y="3170"/>
                  </a:lnTo>
                  <a:lnTo>
                    <a:pt x="719" y="3173"/>
                  </a:lnTo>
                  <a:lnTo>
                    <a:pt x="729" y="3176"/>
                  </a:lnTo>
                  <a:lnTo>
                    <a:pt x="739" y="3180"/>
                  </a:lnTo>
                  <a:lnTo>
                    <a:pt x="749" y="3185"/>
                  </a:lnTo>
                  <a:lnTo>
                    <a:pt x="758" y="3190"/>
                  </a:lnTo>
                  <a:lnTo>
                    <a:pt x="768" y="3195"/>
                  </a:lnTo>
                  <a:lnTo>
                    <a:pt x="777" y="3202"/>
                  </a:lnTo>
                  <a:lnTo>
                    <a:pt x="784" y="3208"/>
                  </a:lnTo>
                  <a:lnTo>
                    <a:pt x="792" y="3216"/>
                  </a:lnTo>
                  <a:lnTo>
                    <a:pt x="799" y="3223"/>
                  </a:lnTo>
                  <a:lnTo>
                    <a:pt x="807" y="3232"/>
                  </a:lnTo>
                  <a:lnTo>
                    <a:pt x="812" y="3240"/>
                  </a:lnTo>
                  <a:lnTo>
                    <a:pt x="818" y="3250"/>
                  </a:lnTo>
                  <a:lnTo>
                    <a:pt x="824" y="3260"/>
                  </a:lnTo>
                  <a:lnTo>
                    <a:pt x="829" y="3270"/>
                  </a:lnTo>
                  <a:lnTo>
                    <a:pt x="833" y="3281"/>
                  </a:lnTo>
                  <a:lnTo>
                    <a:pt x="838" y="3293"/>
                  </a:lnTo>
                  <a:lnTo>
                    <a:pt x="841" y="3305"/>
                  </a:lnTo>
                  <a:lnTo>
                    <a:pt x="844" y="3316"/>
                  </a:lnTo>
                  <a:lnTo>
                    <a:pt x="847" y="3329"/>
                  </a:lnTo>
                  <a:lnTo>
                    <a:pt x="848" y="3340"/>
                  </a:lnTo>
                  <a:lnTo>
                    <a:pt x="849" y="3352"/>
                  </a:lnTo>
                  <a:lnTo>
                    <a:pt x="850" y="3364"/>
                  </a:lnTo>
                  <a:lnTo>
                    <a:pt x="850" y="3374"/>
                  </a:lnTo>
                  <a:lnTo>
                    <a:pt x="849" y="3385"/>
                  </a:lnTo>
                  <a:lnTo>
                    <a:pt x="847" y="3396"/>
                  </a:lnTo>
                  <a:lnTo>
                    <a:pt x="845" y="3406"/>
                  </a:lnTo>
                  <a:lnTo>
                    <a:pt x="843" y="3416"/>
                  </a:lnTo>
                  <a:lnTo>
                    <a:pt x="839" y="3427"/>
                  </a:lnTo>
                  <a:lnTo>
                    <a:pt x="835" y="3436"/>
                  </a:lnTo>
                  <a:lnTo>
                    <a:pt x="830" y="3446"/>
                  </a:lnTo>
                  <a:lnTo>
                    <a:pt x="825" y="3455"/>
                  </a:lnTo>
                  <a:lnTo>
                    <a:pt x="818" y="3464"/>
                  </a:lnTo>
                  <a:lnTo>
                    <a:pt x="812" y="3473"/>
                  </a:lnTo>
                  <a:lnTo>
                    <a:pt x="804" y="3481"/>
                  </a:lnTo>
                  <a:lnTo>
                    <a:pt x="796" y="3490"/>
                  </a:lnTo>
                  <a:lnTo>
                    <a:pt x="787" y="3499"/>
                  </a:lnTo>
                  <a:lnTo>
                    <a:pt x="778" y="3506"/>
                  </a:lnTo>
                  <a:lnTo>
                    <a:pt x="768" y="3514"/>
                  </a:lnTo>
                  <a:lnTo>
                    <a:pt x="757" y="3521"/>
                  </a:lnTo>
                  <a:lnTo>
                    <a:pt x="746" y="3529"/>
                  </a:lnTo>
                  <a:lnTo>
                    <a:pt x="734" y="3535"/>
                  </a:lnTo>
                  <a:lnTo>
                    <a:pt x="708" y="3549"/>
                  </a:lnTo>
                  <a:lnTo>
                    <a:pt x="680" y="3561"/>
                  </a:lnTo>
                  <a:lnTo>
                    <a:pt x="649" y="3573"/>
                  </a:lnTo>
                  <a:lnTo>
                    <a:pt x="617" y="3582"/>
                  </a:lnTo>
                  <a:lnTo>
                    <a:pt x="583" y="3591"/>
                  </a:lnTo>
                  <a:lnTo>
                    <a:pt x="550" y="3598"/>
                  </a:lnTo>
                  <a:lnTo>
                    <a:pt x="520" y="3603"/>
                  </a:lnTo>
                  <a:lnTo>
                    <a:pt x="491" y="3605"/>
                  </a:lnTo>
                  <a:lnTo>
                    <a:pt x="477" y="3605"/>
                  </a:lnTo>
                  <a:lnTo>
                    <a:pt x="463" y="3605"/>
                  </a:lnTo>
                  <a:lnTo>
                    <a:pt x="450" y="3605"/>
                  </a:lnTo>
                  <a:lnTo>
                    <a:pt x="438" y="3603"/>
                  </a:lnTo>
                  <a:lnTo>
                    <a:pt x="425" y="3601"/>
                  </a:lnTo>
                  <a:lnTo>
                    <a:pt x="415" y="3598"/>
                  </a:lnTo>
                  <a:lnTo>
                    <a:pt x="403" y="3596"/>
                  </a:lnTo>
                  <a:lnTo>
                    <a:pt x="392" y="3593"/>
                  </a:lnTo>
                  <a:lnTo>
                    <a:pt x="382" y="3589"/>
                  </a:lnTo>
                  <a:lnTo>
                    <a:pt x="372" y="3584"/>
                  </a:lnTo>
                  <a:lnTo>
                    <a:pt x="363" y="3579"/>
                  </a:lnTo>
                  <a:lnTo>
                    <a:pt x="354" y="3574"/>
                  </a:lnTo>
                  <a:lnTo>
                    <a:pt x="345" y="3567"/>
                  </a:lnTo>
                  <a:lnTo>
                    <a:pt x="337" y="3561"/>
                  </a:lnTo>
                  <a:lnTo>
                    <a:pt x="330" y="3553"/>
                  </a:lnTo>
                  <a:lnTo>
                    <a:pt x="322" y="3546"/>
                  </a:lnTo>
                  <a:lnTo>
                    <a:pt x="315" y="3537"/>
                  </a:lnTo>
                  <a:lnTo>
                    <a:pt x="310" y="3529"/>
                  </a:lnTo>
                  <a:lnTo>
                    <a:pt x="303" y="3519"/>
                  </a:lnTo>
                  <a:lnTo>
                    <a:pt x="298" y="3509"/>
                  </a:lnTo>
                  <a:lnTo>
                    <a:pt x="292" y="3499"/>
                  </a:lnTo>
                  <a:lnTo>
                    <a:pt x="288" y="3488"/>
                  </a:lnTo>
                  <a:lnTo>
                    <a:pt x="284" y="3476"/>
                  </a:lnTo>
                  <a:lnTo>
                    <a:pt x="281" y="3464"/>
                  </a:lnTo>
                  <a:lnTo>
                    <a:pt x="277" y="3453"/>
                  </a:lnTo>
                  <a:lnTo>
                    <a:pt x="274" y="3441"/>
                  </a:lnTo>
                  <a:lnTo>
                    <a:pt x="273" y="3429"/>
                  </a:lnTo>
                  <a:lnTo>
                    <a:pt x="272" y="3417"/>
                  </a:lnTo>
                  <a:lnTo>
                    <a:pt x="271" y="3406"/>
                  </a:lnTo>
                  <a:lnTo>
                    <a:pt x="271" y="3396"/>
                  </a:lnTo>
                  <a:lnTo>
                    <a:pt x="272" y="3385"/>
                  </a:lnTo>
                  <a:lnTo>
                    <a:pt x="273" y="3374"/>
                  </a:lnTo>
                  <a:lnTo>
                    <a:pt x="275" y="3364"/>
                  </a:lnTo>
                  <a:lnTo>
                    <a:pt x="279" y="3354"/>
                  </a:lnTo>
                  <a:lnTo>
                    <a:pt x="282" y="3343"/>
                  </a:lnTo>
                  <a:lnTo>
                    <a:pt x="286" y="3334"/>
                  </a:lnTo>
                  <a:lnTo>
                    <a:pt x="290" y="3324"/>
                  </a:lnTo>
                  <a:lnTo>
                    <a:pt x="296" y="3315"/>
                  </a:lnTo>
                  <a:lnTo>
                    <a:pt x="302" y="3306"/>
                  </a:lnTo>
                  <a:lnTo>
                    <a:pt x="309" y="3297"/>
                  </a:lnTo>
                  <a:lnTo>
                    <a:pt x="316" y="3289"/>
                  </a:lnTo>
                  <a:lnTo>
                    <a:pt x="324" y="3280"/>
                  </a:lnTo>
                  <a:lnTo>
                    <a:pt x="333" y="3272"/>
                  </a:lnTo>
                  <a:lnTo>
                    <a:pt x="342" y="3264"/>
                  </a:lnTo>
                  <a:lnTo>
                    <a:pt x="351" y="3257"/>
                  </a:lnTo>
                  <a:lnTo>
                    <a:pt x="362" y="3249"/>
                  </a:lnTo>
                  <a:lnTo>
                    <a:pt x="374" y="3242"/>
                  </a:lnTo>
                  <a:lnTo>
                    <a:pt x="386" y="3234"/>
                  </a:lnTo>
                  <a:lnTo>
                    <a:pt x="411" y="3221"/>
                  </a:lnTo>
                  <a:lnTo>
                    <a:pt x="440" y="3208"/>
                  </a:lnTo>
                  <a:lnTo>
                    <a:pt x="471" y="3198"/>
                  </a:lnTo>
                  <a:lnTo>
                    <a:pt x="505" y="3187"/>
                  </a:lnTo>
                  <a:close/>
                  <a:moveTo>
                    <a:pt x="540" y="3312"/>
                  </a:moveTo>
                  <a:lnTo>
                    <a:pt x="514" y="3321"/>
                  </a:lnTo>
                  <a:lnTo>
                    <a:pt x="490" y="3328"/>
                  </a:lnTo>
                  <a:lnTo>
                    <a:pt x="468" y="3336"/>
                  </a:lnTo>
                  <a:lnTo>
                    <a:pt x="450" y="3343"/>
                  </a:lnTo>
                  <a:lnTo>
                    <a:pt x="433" y="3350"/>
                  </a:lnTo>
                  <a:lnTo>
                    <a:pt x="419" y="3357"/>
                  </a:lnTo>
                  <a:lnTo>
                    <a:pt x="407" y="3365"/>
                  </a:lnTo>
                  <a:lnTo>
                    <a:pt x="399" y="3371"/>
                  </a:lnTo>
                  <a:lnTo>
                    <a:pt x="391" y="3379"/>
                  </a:lnTo>
                  <a:lnTo>
                    <a:pt x="386" y="3386"/>
                  </a:lnTo>
                  <a:lnTo>
                    <a:pt x="380" y="3394"/>
                  </a:lnTo>
                  <a:lnTo>
                    <a:pt x="377" y="3401"/>
                  </a:lnTo>
                  <a:lnTo>
                    <a:pt x="375" y="3410"/>
                  </a:lnTo>
                  <a:lnTo>
                    <a:pt x="375" y="3418"/>
                  </a:lnTo>
                  <a:lnTo>
                    <a:pt x="375" y="3427"/>
                  </a:lnTo>
                  <a:lnTo>
                    <a:pt x="377" y="3436"/>
                  </a:lnTo>
                  <a:lnTo>
                    <a:pt x="380" y="3445"/>
                  </a:lnTo>
                  <a:lnTo>
                    <a:pt x="385" y="3454"/>
                  </a:lnTo>
                  <a:lnTo>
                    <a:pt x="390" y="3460"/>
                  </a:lnTo>
                  <a:lnTo>
                    <a:pt x="395" y="3466"/>
                  </a:lnTo>
                  <a:lnTo>
                    <a:pt x="403" y="3472"/>
                  </a:lnTo>
                  <a:lnTo>
                    <a:pt x="410" y="3475"/>
                  </a:lnTo>
                  <a:lnTo>
                    <a:pt x="420" y="3478"/>
                  </a:lnTo>
                  <a:lnTo>
                    <a:pt x="430" y="3480"/>
                  </a:lnTo>
                  <a:lnTo>
                    <a:pt x="441" y="3481"/>
                  </a:lnTo>
                  <a:lnTo>
                    <a:pt x="454" y="3481"/>
                  </a:lnTo>
                  <a:lnTo>
                    <a:pt x="470" y="3480"/>
                  </a:lnTo>
                  <a:lnTo>
                    <a:pt x="488" y="3478"/>
                  </a:lnTo>
                  <a:lnTo>
                    <a:pt x="508" y="3474"/>
                  </a:lnTo>
                  <a:lnTo>
                    <a:pt x="530" y="3470"/>
                  </a:lnTo>
                  <a:lnTo>
                    <a:pt x="555" y="3463"/>
                  </a:lnTo>
                  <a:lnTo>
                    <a:pt x="581" y="3457"/>
                  </a:lnTo>
                  <a:lnTo>
                    <a:pt x="606" y="3449"/>
                  </a:lnTo>
                  <a:lnTo>
                    <a:pt x="630" y="3442"/>
                  </a:lnTo>
                  <a:lnTo>
                    <a:pt x="651" y="3434"/>
                  </a:lnTo>
                  <a:lnTo>
                    <a:pt x="669" y="3427"/>
                  </a:lnTo>
                  <a:lnTo>
                    <a:pt x="687" y="3419"/>
                  </a:lnTo>
                  <a:lnTo>
                    <a:pt x="701" y="3412"/>
                  </a:lnTo>
                  <a:lnTo>
                    <a:pt x="712" y="3405"/>
                  </a:lnTo>
                  <a:lnTo>
                    <a:pt x="722" y="3398"/>
                  </a:lnTo>
                  <a:lnTo>
                    <a:pt x="729" y="3391"/>
                  </a:lnTo>
                  <a:lnTo>
                    <a:pt x="736" y="3384"/>
                  </a:lnTo>
                  <a:lnTo>
                    <a:pt x="740" y="3376"/>
                  </a:lnTo>
                  <a:lnTo>
                    <a:pt x="744" y="3368"/>
                  </a:lnTo>
                  <a:lnTo>
                    <a:pt x="746" y="3359"/>
                  </a:lnTo>
                  <a:lnTo>
                    <a:pt x="747" y="3351"/>
                  </a:lnTo>
                  <a:lnTo>
                    <a:pt x="747" y="3342"/>
                  </a:lnTo>
                  <a:lnTo>
                    <a:pt x="744" y="3333"/>
                  </a:lnTo>
                  <a:lnTo>
                    <a:pt x="741" y="3324"/>
                  </a:lnTo>
                  <a:lnTo>
                    <a:pt x="737" y="3315"/>
                  </a:lnTo>
                  <a:lnTo>
                    <a:pt x="732" y="3309"/>
                  </a:lnTo>
                  <a:lnTo>
                    <a:pt x="726" y="3303"/>
                  </a:lnTo>
                  <a:lnTo>
                    <a:pt x="719" y="3298"/>
                  </a:lnTo>
                  <a:lnTo>
                    <a:pt x="711" y="3294"/>
                  </a:lnTo>
                  <a:lnTo>
                    <a:pt x="703" y="3291"/>
                  </a:lnTo>
                  <a:lnTo>
                    <a:pt x="692" y="3289"/>
                  </a:lnTo>
                  <a:lnTo>
                    <a:pt x="681" y="3288"/>
                  </a:lnTo>
                  <a:lnTo>
                    <a:pt x="667" y="3288"/>
                  </a:lnTo>
                  <a:lnTo>
                    <a:pt x="651" y="3289"/>
                  </a:lnTo>
                  <a:lnTo>
                    <a:pt x="634" y="3291"/>
                  </a:lnTo>
                  <a:lnTo>
                    <a:pt x="614" y="3294"/>
                  </a:lnTo>
                  <a:lnTo>
                    <a:pt x="591" y="3299"/>
                  </a:lnTo>
                  <a:lnTo>
                    <a:pt x="567" y="3306"/>
                  </a:lnTo>
                  <a:lnTo>
                    <a:pt x="540" y="3312"/>
                  </a:lnTo>
                  <a:close/>
                  <a:moveTo>
                    <a:pt x="502" y="2794"/>
                  </a:moveTo>
                  <a:lnTo>
                    <a:pt x="487" y="2680"/>
                  </a:lnTo>
                  <a:lnTo>
                    <a:pt x="510" y="2678"/>
                  </a:lnTo>
                  <a:lnTo>
                    <a:pt x="532" y="2678"/>
                  </a:lnTo>
                  <a:lnTo>
                    <a:pt x="553" y="2679"/>
                  </a:lnTo>
                  <a:lnTo>
                    <a:pt x="573" y="2681"/>
                  </a:lnTo>
                  <a:lnTo>
                    <a:pt x="592" y="2686"/>
                  </a:lnTo>
                  <a:lnTo>
                    <a:pt x="611" y="2692"/>
                  </a:lnTo>
                  <a:lnTo>
                    <a:pt x="629" y="2699"/>
                  </a:lnTo>
                  <a:lnTo>
                    <a:pt x="646" y="2709"/>
                  </a:lnTo>
                  <a:lnTo>
                    <a:pt x="662" y="2720"/>
                  </a:lnTo>
                  <a:lnTo>
                    <a:pt x="676" y="2732"/>
                  </a:lnTo>
                  <a:lnTo>
                    <a:pt x="689" y="2746"/>
                  </a:lnTo>
                  <a:lnTo>
                    <a:pt x="699" y="2761"/>
                  </a:lnTo>
                  <a:lnTo>
                    <a:pt x="709" y="2777"/>
                  </a:lnTo>
                  <a:lnTo>
                    <a:pt x="718" y="2795"/>
                  </a:lnTo>
                  <a:lnTo>
                    <a:pt x="724" y="2813"/>
                  </a:lnTo>
                  <a:lnTo>
                    <a:pt x="728" y="2833"/>
                  </a:lnTo>
                  <a:lnTo>
                    <a:pt x="731" y="2846"/>
                  </a:lnTo>
                  <a:lnTo>
                    <a:pt x="733" y="2859"/>
                  </a:lnTo>
                  <a:lnTo>
                    <a:pt x="733" y="2871"/>
                  </a:lnTo>
                  <a:lnTo>
                    <a:pt x="733" y="2883"/>
                  </a:lnTo>
                  <a:lnTo>
                    <a:pt x="733" y="2894"/>
                  </a:lnTo>
                  <a:lnTo>
                    <a:pt x="732" y="2906"/>
                  </a:lnTo>
                  <a:lnTo>
                    <a:pt x="729" y="2917"/>
                  </a:lnTo>
                  <a:lnTo>
                    <a:pt x="727" y="2928"/>
                  </a:lnTo>
                  <a:lnTo>
                    <a:pt x="724" y="2938"/>
                  </a:lnTo>
                  <a:lnTo>
                    <a:pt x="720" y="2948"/>
                  </a:lnTo>
                  <a:lnTo>
                    <a:pt x="716" y="2959"/>
                  </a:lnTo>
                  <a:lnTo>
                    <a:pt x="710" y="2968"/>
                  </a:lnTo>
                  <a:lnTo>
                    <a:pt x="704" y="2978"/>
                  </a:lnTo>
                  <a:lnTo>
                    <a:pt x="697" y="2987"/>
                  </a:lnTo>
                  <a:lnTo>
                    <a:pt x="690" y="2996"/>
                  </a:lnTo>
                  <a:lnTo>
                    <a:pt x="682" y="3005"/>
                  </a:lnTo>
                  <a:lnTo>
                    <a:pt x="674" y="3013"/>
                  </a:lnTo>
                  <a:lnTo>
                    <a:pt x="665" y="3021"/>
                  </a:lnTo>
                  <a:lnTo>
                    <a:pt x="656" y="3028"/>
                  </a:lnTo>
                  <a:lnTo>
                    <a:pt x="645" y="3036"/>
                  </a:lnTo>
                  <a:lnTo>
                    <a:pt x="634" y="3043"/>
                  </a:lnTo>
                  <a:lnTo>
                    <a:pt x="623" y="3050"/>
                  </a:lnTo>
                  <a:lnTo>
                    <a:pt x="612" y="3056"/>
                  </a:lnTo>
                  <a:lnTo>
                    <a:pt x="600" y="3063"/>
                  </a:lnTo>
                  <a:lnTo>
                    <a:pt x="574" y="3073"/>
                  </a:lnTo>
                  <a:lnTo>
                    <a:pt x="545" y="3083"/>
                  </a:lnTo>
                  <a:lnTo>
                    <a:pt x="515" y="3092"/>
                  </a:lnTo>
                  <a:lnTo>
                    <a:pt x="483" y="3098"/>
                  </a:lnTo>
                  <a:lnTo>
                    <a:pt x="450" y="3103"/>
                  </a:lnTo>
                  <a:lnTo>
                    <a:pt x="419" y="3108"/>
                  </a:lnTo>
                  <a:lnTo>
                    <a:pt x="389" y="3109"/>
                  </a:lnTo>
                  <a:lnTo>
                    <a:pt x="360" y="3108"/>
                  </a:lnTo>
                  <a:lnTo>
                    <a:pt x="347" y="3107"/>
                  </a:lnTo>
                  <a:lnTo>
                    <a:pt x="333" y="3105"/>
                  </a:lnTo>
                  <a:lnTo>
                    <a:pt x="320" y="3103"/>
                  </a:lnTo>
                  <a:lnTo>
                    <a:pt x="309" y="3101"/>
                  </a:lnTo>
                  <a:lnTo>
                    <a:pt x="296" y="3098"/>
                  </a:lnTo>
                  <a:lnTo>
                    <a:pt x="284" y="3094"/>
                  </a:lnTo>
                  <a:lnTo>
                    <a:pt x="273" y="3090"/>
                  </a:lnTo>
                  <a:lnTo>
                    <a:pt x="262" y="3085"/>
                  </a:lnTo>
                  <a:lnTo>
                    <a:pt x="252" y="3081"/>
                  </a:lnTo>
                  <a:lnTo>
                    <a:pt x="241" y="3074"/>
                  </a:lnTo>
                  <a:lnTo>
                    <a:pt x="231" y="3069"/>
                  </a:lnTo>
                  <a:lnTo>
                    <a:pt x="223" y="3062"/>
                  </a:lnTo>
                  <a:lnTo>
                    <a:pt x="214" y="3055"/>
                  </a:lnTo>
                  <a:lnTo>
                    <a:pt x="207" y="3047"/>
                  </a:lnTo>
                  <a:lnTo>
                    <a:pt x="199" y="3039"/>
                  </a:lnTo>
                  <a:lnTo>
                    <a:pt x="192" y="3030"/>
                  </a:lnTo>
                  <a:lnTo>
                    <a:pt x="185" y="3021"/>
                  </a:lnTo>
                  <a:lnTo>
                    <a:pt x="180" y="3011"/>
                  </a:lnTo>
                  <a:lnTo>
                    <a:pt x="175" y="3000"/>
                  </a:lnTo>
                  <a:lnTo>
                    <a:pt x="169" y="2990"/>
                  </a:lnTo>
                  <a:lnTo>
                    <a:pt x="165" y="2979"/>
                  </a:lnTo>
                  <a:lnTo>
                    <a:pt x="162" y="2967"/>
                  </a:lnTo>
                  <a:lnTo>
                    <a:pt x="159" y="2954"/>
                  </a:lnTo>
                  <a:lnTo>
                    <a:pt x="155" y="2942"/>
                  </a:lnTo>
                  <a:lnTo>
                    <a:pt x="152" y="2920"/>
                  </a:lnTo>
                  <a:lnTo>
                    <a:pt x="151" y="2900"/>
                  </a:lnTo>
                  <a:lnTo>
                    <a:pt x="151" y="2880"/>
                  </a:lnTo>
                  <a:lnTo>
                    <a:pt x="154" y="2862"/>
                  </a:lnTo>
                  <a:lnTo>
                    <a:pt x="159" y="2844"/>
                  </a:lnTo>
                  <a:lnTo>
                    <a:pt x="165" y="2828"/>
                  </a:lnTo>
                  <a:lnTo>
                    <a:pt x="174" y="2812"/>
                  </a:lnTo>
                  <a:lnTo>
                    <a:pt x="183" y="2797"/>
                  </a:lnTo>
                  <a:lnTo>
                    <a:pt x="196" y="2783"/>
                  </a:lnTo>
                  <a:lnTo>
                    <a:pt x="210" y="2770"/>
                  </a:lnTo>
                  <a:lnTo>
                    <a:pt x="226" y="2758"/>
                  </a:lnTo>
                  <a:lnTo>
                    <a:pt x="243" y="2747"/>
                  </a:lnTo>
                  <a:lnTo>
                    <a:pt x="264" y="2737"/>
                  </a:lnTo>
                  <a:lnTo>
                    <a:pt x="285" y="2727"/>
                  </a:lnTo>
                  <a:lnTo>
                    <a:pt x="309" y="2719"/>
                  </a:lnTo>
                  <a:lnTo>
                    <a:pt x="334" y="2711"/>
                  </a:lnTo>
                  <a:lnTo>
                    <a:pt x="364" y="2822"/>
                  </a:lnTo>
                  <a:lnTo>
                    <a:pt x="349" y="2825"/>
                  </a:lnTo>
                  <a:lnTo>
                    <a:pt x="335" y="2829"/>
                  </a:lnTo>
                  <a:lnTo>
                    <a:pt x="322" y="2833"/>
                  </a:lnTo>
                  <a:lnTo>
                    <a:pt x="311" y="2838"/>
                  </a:lnTo>
                  <a:lnTo>
                    <a:pt x="300" y="2843"/>
                  </a:lnTo>
                  <a:lnTo>
                    <a:pt x="290" y="2848"/>
                  </a:lnTo>
                  <a:lnTo>
                    <a:pt x="283" y="2855"/>
                  </a:lnTo>
                  <a:lnTo>
                    <a:pt x="275" y="2860"/>
                  </a:lnTo>
                  <a:lnTo>
                    <a:pt x="269" y="2868"/>
                  </a:lnTo>
                  <a:lnTo>
                    <a:pt x="264" y="2874"/>
                  </a:lnTo>
                  <a:lnTo>
                    <a:pt x="259" y="2882"/>
                  </a:lnTo>
                  <a:lnTo>
                    <a:pt x="256" y="2889"/>
                  </a:lnTo>
                  <a:lnTo>
                    <a:pt x="254" y="2897"/>
                  </a:lnTo>
                  <a:lnTo>
                    <a:pt x="253" y="2905"/>
                  </a:lnTo>
                  <a:lnTo>
                    <a:pt x="254" y="2914"/>
                  </a:lnTo>
                  <a:lnTo>
                    <a:pt x="255" y="2922"/>
                  </a:lnTo>
                  <a:lnTo>
                    <a:pt x="257" y="2932"/>
                  </a:lnTo>
                  <a:lnTo>
                    <a:pt x="260" y="2940"/>
                  </a:lnTo>
                  <a:lnTo>
                    <a:pt x="266" y="2948"/>
                  </a:lnTo>
                  <a:lnTo>
                    <a:pt x="271" y="2954"/>
                  </a:lnTo>
                  <a:lnTo>
                    <a:pt x="279" y="2961"/>
                  </a:lnTo>
                  <a:lnTo>
                    <a:pt x="286" y="2967"/>
                  </a:lnTo>
                  <a:lnTo>
                    <a:pt x="296" y="2972"/>
                  </a:lnTo>
                  <a:lnTo>
                    <a:pt x="306" y="2976"/>
                  </a:lnTo>
                  <a:lnTo>
                    <a:pt x="318" y="2979"/>
                  </a:lnTo>
                  <a:lnTo>
                    <a:pt x="333" y="2981"/>
                  </a:lnTo>
                  <a:lnTo>
                    <a:pt x="349" y="2981"/>
                  </a:lnTo>
                  <a:lnTo>
                    <a:pt x="369" y="2981"/>
                  </a:lnTo>
                  <a:lnTo>
                    <a:pt x="389" y="2980"/>
                  </a:lnTo>
                  <a:lnTo>
                    <a:pt x="412" y="2977"/>
                  </a:lnTo>
                  <a:lnTo>
                    <a:pt x="438" y="2974"/>
                  </a:lnTo>
                  <a:lnTo>
                    <a:pt x="465" y="2968"/>
                  </a:lnTo>
                  <a:lnTo>
                    <a:pt x="490" y="2964"/>
                  </a:lnTo>
                  <a:lnTo>
                    <a:pt x="512" y="2959"/>
                  </a:lnTo>
                  <a:lnTo>
                    <a:pt x="532" y="2952"/>
                  </a:lnTo>
                  <a:lnTo>
                    <a:pt x="551" y="2947"/>
                  </a:lnTo>
                  <a:lnTo>
                    <a:pt x="567" y="2940"/>
                  </a:lnTo>
                  <a:lnTo>
                    <a:pt x="581" y="2934"/>
                  </a:lnTo>
                  <a:lnTo>
                    <a:pt x="592" y="2928"/>
                  </a:lnTo>
                  <a:lnTo>
                    <a:pt x="602" y="2921"/>
                  </a:lnTo>
                  <a:lnTo>
                    <a:pt x="611" y="2914"/>
                  </a:lnTo>
                  <a:lnTo>
                    <a:pt x="617" y="2906"/>
                  </a:lnTo>
                  <a:lnTo>
                    <a:pt x="622" y="2898"/>
                  </a:lnTo>
                  <a:lnTo>
                    <a:pt x="627" y="2889"/>
                  </a:lnTo>
                  <a:lnTo>
                    <a:pt x="629" y="2880"/>
                  </a:lnTo>
                  <a:lnTo>
                    <a:pt x="631" y="2871"/>
                  </a:lnTo>
                  <a:lnTo>
                    <a:pt x="630" y="2861"/>
                  </a:lnTo>
                  <a:lnTo>
                    <a:pt x="629" y="2852"/>
                  </a:lnTo>
                  <a:lnTo>
                    <a:pt x="627" y="2843"/>
                  </a:lnTo>
                  <a:lnTo>
                    <a:pt x="624" y="2835"/>
                  </a:lnTo>
                  <a:lnTo>
                    <a:pt x="620" y="2829"/>
                  </a:lnTo>
                  <a:lnTo>
                    <a:pt x="616" y="2823"/>
                  </a:lnTo>
                  <a:lnTo>
                    <a:pt x="612" y="2816"/>
                  </a:lnTo>
                  <a:lnTo>
                    <a:pt x="605" y="2812"/>
                  </a:lnTo>
                  <a:lnTo>
                    <a:pt x="599" y="2808"/>
                  </a:lnTo>
                  <a:lnTo>
                    <a:pt x="591" y="2803"/>
                  </a:lnTo>
                  <a:lnTo>
                    <a:pt x="583" y="2800"/>
                  </a:lnTo>
                  <a:lnTo>
                    <a:pt x="573" y="2797"/>
                  </a:lnTo>
                  <a:lnTo>
                    <a:pt x="563" y="2795"/>
                  </a:lnTo>
                  <a:lnTo>
                    <a:pt x="553" y="2794"/>
                  </a:lnTo>
                  <a:lnTo>
                    <a:pt x="541" y="2793"/>
                  </a:lnTo>
                  <a:lnTo>
                    <a:pt x="529" y="2793"/>
                  </a:lnTo>
                  <a:lnTo>
                    <a:pt x="516" y="2793"/>
                  </a:lnTo>
                  <a:lnTo>
                    <a:pt x="502" y="2794"/>
                  </a:lnTo>
                  <a:close/>
                  <a:moveTo>
                    <a:pt x="113" y="2661"/>
                  </a:moveTo>
                  <a:lnTo>
                    <a:pt x="93" y="2538"/>
                  </a:lnTo>
                  <a:lnTo>
                    <a:pt x="652" y="2448"/>
                  </a:lnTo>
                  <a:lnTo>
                    <a:pt x="672" y="2570"/>
                  </a:lnTo>
                  <a:lnTo>
                    <a:pt x="113" y="2661"/>
                  </a:lnTo>
                  <a:close/>
                  <a:moveTo>
                    <a:pt x="61" y="2301"/>
                  </a:moveTo>
                  <a:lnTo>
                    <a:pt x="48" y="2176"/>
                  </a:lnTo>
                  <a:lnTo>
                    <a:pt x="594" y="1957"/>
                  </a:lnTo>
                  <a:lnTo>
                    <a:pt x="607" y="2083"/>
                  </a:lnTo>
                  <a:lnTo>
                    <a:pt x="494" y="2124"/>
                  </a:lnTo>
                  <a:lnTo>
                    <a:pt x="510" y="2282"/>
                  </a:lnTo>
                  <a:lnTo>
                    <a:pt x="630" y="2298"/>
                  </a:lnTo>
                  <a:lnTo>
                    <a:pt x="642" y="2411"/>
                  </a:lnTo>
                  <a:lnTo>
                    <a:pt x="61" y="2301"/>
                  </a:lnTo>
                  <a:close/>
                  <a:moveTo>
                    <a:pt x="400" y="2157"/>
                  </a:moveTo>
                  <a:lnTo>
                    <a:pt x="175" y="2238"/>
                  </a:lnTo>
                  <a:lnTo>
                    <a:pt x="411" y="2269"/>
                  </a:lnTo>
                  <a:lnTo>
                    <a:pt x="400" y="2157"/>
                  </a:lnTo>
                  <a:close/>
                  <a:moveTo>
                    <a:pt x="34" y="2030"/>
                  </a:moveTo>
                  <a:lnTo>
                    <a:pt x="8" y="1679"/>
                  </a:lnTo>
                  <a:lnTo>
                    <a:pt x="113" y="1671"/>
                  </a:lnTo>
                  <a:lnTo>
                    <a:pt x="121" y="1786"/>
                  </a:lnTo>
                  <a:lnTo>
                    <a:pt x="582" y="1752"/>
                  </a:lnTo>
                  <a:lnTo>
                    <a:pt x="590" y="1876"/>
                  </a:lnTo>
                  <a:lnTo>
                    <a:pt x="131" y="1909"/>
                  </a:lnTo>
                  <a:lnTo>
                    <a:pt x="139" y="2022"/>
                  </a:lnTo>
                  <a:lnTo>
                    <a:pt x="34" y="2030"/>
                  </a:lnTo>
                  <a:close/>
                  <a:moveTo>
                    <a:pt x="10" y="1601"/>
                  </a:moveTo>
                  <a:lnTo>
                    <a:pt x="8" y="1477"/>
                  </a:lnTo>
                  <a:lnTo>
                    <a:pt x="573" y="1469"/>
                  </a:lnTo>
                  <a:lnTo>
                    <a:pt x="575" y="1593"/>
                  </a:lnTo>
                  <a:lnTo>
                    <a:pt x="10" y="1601"/>
                  </a:lnTo>
                  <a:close/>
                  <a:moveTo>
                    <a:pt x="297" y="964"/>
                  </a:moveTo>
                  <a:lnTo>
                    <a:pt x="332" y="965"/>
                  </a:lnTo>
                  <a:lnTo>
                    <a:pt x="364" y="968"/>
                  </a:lnTo>
                  <a:lnTo>
                    <a:pt x="395" y="974"/>
                  </a:lnTo>
                  <a:lnTo>
                    <a:pt x="424" y="980"/>
                  </a:lnTo>
                  <a:lnTo>
                    <a:pt x="437" y="983"/>
                  </a:lnTo>
                  <a:lnTo>
                    <a:pt x="450" y="988"/>
                  </a:lnTo>
                  <a:lnTo>
                    <a:pt x="462" y="992"/>
                  </a:lnTo>
                  <a:lnTo>
                    <a:pt x="473" y="997"/>
                  </a:lnTo>
                  <a:lnTo>
                    <a:pt x="484" y="1003"/>
                  </a:lnTo>
                  <a:lnTo>
                    <a:pt x="495" y="1008"/>
                  </a:lnTo>
                  <a:lnTo>
                    <a:pt x="505" y="1014"/>
                  </a:lnTo>
                  <a:lnTo>
                    <a:pt x="514" y="1021"/>
                  </a:lnTo>
                  <a:lnTo>
                    <a:pt x="523" y="1027"/>
                  </a:lnTo>
                  <a:lnTo>
                    <a:pt x="531" y="1035"/>
                  </a:lnTo>
                  <a:lnTo>
                    <a:pt x="539" y="1042"/>
                  </a:lnTo>
                  <a:lnTo>
                    <a:pt x="545" y="1050"/>
                  </a:lnTo>
                  <a:lnTo>
                    <a:pt x="552" y="1058"/>
                  </a:lnTo>
                  <a:lnTo>
                    <a:pt x="557" y="1067"/>
                  </a:lnTo>
                  <a:lnTo>
                    <a:pt x="562" y="1076"/>
                  </a:lnTo>
                  <a:lnTo>
                    <a:pt x="568" y="1086"/>
                  </a:lnTo>
                  <a:lnTo>
                    <a:pt x="571" y="1096"/>
                  </a:lnTo>
                  <a:lnTo>
                    <a:pt x="575" y="1106"/>
                  </a:lnTo>
                  <a:lnTo>
                    <a:pt x="577" y="1117"/>
                  </a:lnTo>
                  <a:lnTo>
                    <a:pt x="580" y="1128"/>
                  </a:lnTo>
                  <a:lnTo>
                    <a:pt x="582" y="1140"/>
                  </a:lnTo>
                  <a:lnTo>
                    <a:pt x="583" y="1151"/>
                  </a:lnTo>
                  <a:lnTo>
                    <a:pt x="584" y="1163"/>
                  </a:lnTo>
                  <a:lnTo>
                    <a:pt x="583" y="1176"/>
                  </a:lnTo>
                  <a:lnTo>
                    <a:pt x="583" y="1189"/>
                  </a:lnTo>
                  <a:lnTo>
                    <a:pt x="582" y="1201"/>
                  </a:lnTo>
                  <a:lnTo>
                    <a:pt x="580" y="1213"/>
                  </a:lnTo>
                  <a:lnTo>
                    <a:pt x="577" y="1224"/>
                  </a:lnTo>
                  <a:lnTo>
                    <a:pt x="574" y="1235"/>
                  </a:lnTo>
                  <a:lnTo>
                    <a:pt x="571" y="1246"/>
                  </a:lnTo>
                  <a:lnTo>
                    <a:pt x="567" y="1255"/>
                  </a:lnTo>
                  <a:lnTo>
                    <a:pt x="562" y="1265"/>
                  </a:lnTo>
                  <a:lnTo>
                    <a:pt x="557" y="1275"/>
                  </a:lnTo>
                  <a:lnTo>
                    <a:pt x="552" y="1283"/>
                  </a:lnTo>
                  <a:lnTo>
                    <a:pt x="545" y="1292"/>
                  </a:lnTo>
                  <a:lnTo>
                    <a:pt x="539" y="1300"/>
                  </a:lnTo>
                  <a:lnTo>
                    <a:pt x="531" y="1308"/>
                  </a:lnTo>
                  <a:lnTo>
                    <a:pt x="523" y="1315"/>
                  </a:lnTo>
                  <a:lnTo>
                    <a:pt x="514" y="1322"/>
                  </a:lnTo>
                  <a:lnTo>
                    <a:pt x="506" y="1328"/>
                  </a:lnTo>
                  <a:lnTo>
                    <a:pt x="495" y="1335"/>
                  </a:lnTo>
                  <a:lnTo>
                    <a:pt x="485" y="1340"/>
                  </a:lnTo>
                  <a:lnTo>
                    <a:pt x="475" y="1345"/>
                  </a:lnTo>
                  <a:lnTo>
                    <a:pt x="463" y="1350"/>
                  </a:lnTo>
                  <a:lnTo>
                    <a:pt x="451" y="1354"/>
                  </a:lnTo>
                  <a:lnTo>
                    <a:pt x="439" y="1358"/>
                  </a:lnTo>
                  <a:lnTo>
                    <a:pt x="426" y="1361"/>
                  </a:lnTo>
                  <a:lnTo>
                    <a:pt x="412" y="1365"/>
                  </a:lnTo>
                  <a:lnTo>
                    <a:pt x="385" y="1370"/>
                  </a:lnTo>
                  <a:lnTo>
                    <a:pt x="354" y="1373"/>
                  </a:lnTo>
                  <a:lnTo>
                    <a:pt x="321" y="1374"/>
                  </a:lnTo>
                  <a:lnTo>
                    <a:pt x="286" y="1374"/>
                  </a:lnTo>
                  <a:lnTo>
                    <a:pt x="251" y="1373"/>
                  </a:lnTo>
                  <a:lnTo>
                    <a:pt x="219" y="1370"/>
                  </a:lnTo>
                  <a:lnTo>
                    <a:pt x="188" y="1365"/>
                  </a:lnTo>
                  <a:lnTo>
                    <a:pt x="160" y="1359"/>
                  </a:lnTo>
                  <a:lnTo>
                    <a:pt x="146" y="1355"/>
                  </a:lnTo>
                  <a:lnTo>
                    <a:pt x="133" y="1351"/>
                  </a:lnTo>
                  <a:lnTo>
                    <a:pt x="121" y="1346"/>
                  </a:lnTo>
                  <a:lnTo>
                    <a:pt x="109" y="1341"/>
                  </a:lnTo>
                  <a:lnTo>
                    <a:pt x="99" y="1336"/>
                  </a:lnTo>
                  <a:lnTo>
                    <a:pt x="88" y="1330"/>
                  </a:lnTo>
                  <a:lnTo>
                    <a:pt x="78" y="1325"/>
                  </a:lnTo>
                  <a:lnTo>
                    <a:pt x="70" y="1318"/>
                  </a:lnTo>
                  <a:lnTo>
                    <a:pt x="60" y="1311"/>
                  </a:lnTo>
                  <a:lnTo>
                    <a:pt x="53" y="1304"/>
                  </a:lnTo>
                  <a:lnTo>
                    <a:pt x="45" y="1296"/>
                  </a:lnTo>
                  <a:lnTo>
                    <a:pt x="38" y="1289"/>
                  </a:lnTo>
                  <a:lnTo>
                    <a:pt x="32" y="1280"/>
                  </a:lnTo>
                  <a:lnTo>
                    <a:pt x="26" y="1271"/>
                  </a:lnTo>
                  <a:lnTo>
                    <a:pt x="20" y="1262"/>
                  </a:lnTo>
                  <a:lnTo>
                    <a:pt x="16" y="1252"/>
                  </a:lnTo>
                  <a:lnTo>
                    <a:pt x="12" y="1243"/>
                  </a:lnTo>
                  <a:lnTo>
                    <a:pt x="9" y="1232"/>
                  </a:lnTo>
                  <a:lnTo>
                    <a:pt x="5" y="1221"/>
                  </a:lnTo>
                  <a:lnTo>
                    <a:pt x="3" y="1210"/>
                  </a:lnTo>
                  <a:lnTo>
                    <a:pt x="2" y="1199"/>
                  </a:lnTo>
                  <a:lnTo>
                    <a:pt x="1" y="1187"/>
                  </a:lnTo>
                  <a:lnTo>
                    <a:pt x="0" y="1175"/>
                  </a:lnTo>
                  <a:lnTo>
                    <a:pt x="0" y="1162"/>
                  </a:lnTo>
                  <a:lnTo>
                    <a:pt x="1" y="1150"/>
                  </a:lnTo>
                  <a:lnTo>
                    <a:pt x="2" y="1138"/>
                  </a:lnTo>
                  <a:lnTo>
                    <a:pt x="3" y="1127"/>
                  </a:lnTo>
                  <a:lnTo>
                    <a:pt x="5" y="1115"/>
                  </a:lnTo>
                  <a:lnTo>
                    <a:pt x="9" y="1104"/>
                  </a:lnTo>
                  <a:lnTo>
                    <a:pt x="12" y="1094"/>
                  </a:lnTo>
                  <a:lnTo>
                    <a:pt x="16" y="1084"/>
                  </a:lnTo>
                  <a:lnTo>
                    <a:pt x="20" y="1074"/>
                  </a:lnTo>
                  <a:lnTo>
                    <a:pt x="26" y="1065"/>
                  </a:lnTo>
                  <a:lnTo>
                    <a:pt x="31" y="1056"/>
                  </a:lnTo>
                  <a:lnTo>
                    <a:pt x="38" y="1048"/>
                  </a:lnTo>
                  <a:lnTo>
                    <a:pt x="44" y="1040"/>
                  </a:lnTo>
                  <a:lnTo>
                    <a:pt x="51" y="1031"/>
                  </a:lnTo>
                  <a:lnTo>
                    <a:pt x="59" y="1025"/>
                  </a:lnTo>
                  <a:lnTo>
                    <a:pt x="68" y="1018"/>
                  </a:lnTo>
                  <a:lnTo>
                    <a:pt x="77" y="1011"/>
                  </a:lnTo>
                  <a:lnTo>
                    <a:pt x="87" y="1005"/>
                  </a:lnTo>
                  <a:lnTo>
                    <a:pt x="96" y="999"/>
                  </a:lnTo>
                  <a:lnTo>
                    <a:pt x="107" y="994"/>
                  </a:lnTo>
                  <a:lnTo>
                    <a:pt x="119" y="989"/>
                  </a:lnTo>
                  <a:lnTo>
                    <a:pt x="130" y="984"/>
                  </a:lnTo>
                  <a:lnTo>
                    <a:pt x="143" y="981"/>
                  </a:lnTo>
                  <a:lnTo>
                    <a:pt x="155" y="977"/>
                  </a:lnTo>
                  <a:lnTo>
                    <a:pt x="169" y="974"/>
                  </a:lnTo>
                  <a:lnTo>
                    <a:pt x="197" y="969"/>
                  </a:lnTo>
                  <a:lnTo>
                    <a:pt x="228" y="965"/>
                  </a:lnTo>
                  <a:lnTo>
                    <a:pt x="261" y="964"/>
                  </a:lnTo>
                  <a:lnTo>
                    <a:pt x="297" y="964"/>
                  </a:lnTo>
                  <a:close/>
                  <a:moveTo>
                    <a:pt x="294" y="1095"/>
                  </a:moveTo>
                  <a:lnTo>
                    <a:pt x="266" y="1095"/>
                  </a:lnTo>
                  <a:lnTo>
                    <a:pt x="241" y="1095"/>
                  </a:lnTo>
                  <a:lnTo>
                    <a:pt x="219" y="1096"/>
                  </a:lnTo>
                  <a:lnTo>
                    <a:pt x="198" y="1097"/>
                  </a:lnTo>
                  <a:lnTo>
                    <a:pt x="180" y="1099"/>
                  </a:lnTo>
                  <a:lnTo>
                    <a:pt x="164" y="1101"/>
                  </a:lnTo>
                  <a:lnTo>
                    <a:pt x="151" y="1104"/>
                  </a:lnTo>
                  <a:lnTo>
                    <a:pt x="140" y="1109"/>
                  </a:lnTo>
                  <a:lnTo>
                    <a:pt x="132" y="1113"/>
                  </a:lnTo>
                  <a:lnTo>
                    <a:pt x="123" y="1118"/>
                  </a:lnTo>
                  <a:lnTo>
                    <a:pt x="117" y="1125"/>
                  </a:lnTo>
                  <a:lnTo>
                    <a:pt x="111" y="1131"/>
                  </a:lnTo>
                  <a:lnTo>
                    <a:pt x="107" y="1139"/>
                  </a:lnTo>
                  <a:lnTo>
                    <a:pt x="104" y="1146"/>
                  </a:lnTo>
                  <a:lnTo>
                    <a:pt x="102" y="1156"/>
                  </a:lnTo>
                  <a:lnTo>
                    <a:pt x="101" y="1164"/>
                  </a:lnTo>
                  <a:lnTo>
                    <a:pt x="102" y="1174"/>
                  </a:lnTo>
                  <a:lnTo>
                    <a:pt x="103" y="1183"/>
                  </a:lnTo>
                  <a:lnTo>
                    <a:pt x="106" y="1191"/>
                  </a:lnTo>
                  <a:lnTo>
                    <a:pt x="110" y="1199"/>
                  </a:lnTo>
                  <a:lnTo>
                    <a:pt x="115" y="1205"/>
                  </a:lnTo>
                  <a:lnTo>
                    <a:pt x="121" y="1211"/>
                  </a:lnTo>
                  <a:lnTo>
                    <a:pt x="130" y="1218"/>
                  </a:lnTo>
                  <a:lnTo>
                    <a:pt x="138" y="1222"/>
                  </a:lnTo>
                  <a:lnTo>
                    <a:pt x="149" y="1226"/>
                  </a:lnTo>
                  <a:lnTo>
                    <a:pt x="162" y="1231"/>
                  </a:lnTo>
                  <a:lnTo>
                    <a:pt x="177" y="1234"/>
                  </a:lnTo>
                  <a:lnTo>
                    <a:pt x="195" y="1237"/>
                  </a:lnTo>
                  <a:lnTo>
                    <a:pt x="215" y="1239"/>
                  </a:lnTo>
                  <a:lnTo>
                    <a:pt x="238" y="1241"/>
                  </a:lnTo>
                  <a:lnTo>
                    <a:pt x="262" y="1243"/>
                  </a:lnTo>
                  <a:lnTo>
                    <a:pt x="289" y="1244"/>
                  </a:lnTo>
                  <a:lnTo>
                    <a:pt x="316" y="1245"/>
                  </a:lnTo>
                  <a:lnTo>
                    <a:pt x="341" y="1245"/>
                  </a:lnTo>
                  <a:lnTo>
                    <a:pt x="363" y="1244"/>
                  </a:lnTo>
                  <a:lnTo>
                    <a:pt x="384" y="1241"/>
                  </a:lnTo>
                  <a:lnTo>
                    <a:pt x="402" y="1239"/>
                  </a:lnTo>
                  <a:lnTo>
                    <a:pt x="417" y="1237"/>
                  </a:lnTo>
                  <a:lnTo>
                    <a:pt x="431" y="1234"/>
                  </a:lnTo>
                  <a:lnTo>
                    <a:pt x="441" y="1230"/>
                  </a:lnTo>
                  <a:lnTo>
                    <a:pt x="451" y="1225"/>
                  </a:lnTo>
                  <a:lnTo>
                    <a:pt x="458" y="1220"/>
                  </a:lnTo>
                  <a:lnTo>
                    <a:pt x="466" y="1215"/>
                  </a:lnTo>
                  <a:lnTo>
                    <a:pt x="471" y="1208"/>
                  </a:lnTo>
                  <a:lnTo>
                    <a:pt x="476" y="1201"/>
                  </a:lnTo>
                  <a:lnTo>
                    <a:pt x="479" y="1192"/>
                  </a:lnTo>
                  <a:lnTo>
                    <a:pt x="481" y="1184"/>
                  </a:lnTo>
                  <a:lnTo>
                    <a:pt x="482" y="1174"/>
                  </a:lnTo>
                  <a:lnTo>
                    <a:pt x="482" y="1164"/>
                  </a:lnTo>
                  <a:lnTo>
                    <a:pt x="480" y="1156"/>
                  </a:lnTo>
                  <a:lnTo>
                    <a:pt x="478" y="1148"/>
                  </a:lnTo>
                  <a:lnTo>
                    <a:pt x="473" y="1141"/>
                  </a:lnTo>
                  <a:lnTo>
                    <a:pt x="468" y="1133"/>
                  </a:lnTo>
                  <a:lnTo>
                    <a:pt x="462" y="1127"/>
                  </a:lnTo>
                  <a:lnTo>
                    <a:pt x="454" y="1121"/>
                  </a:lnTo>
                  <a:lnTo>
                    <a:pt x="446" y="1116"/>
                  </a:lnTo>
                  <a:lnTo>
                    <a:pt x="435" y="1112"/>
                  </a:lnTo>
                  <a:lnTo>
                    <a:pt x="422" y="1108"/>
                  </a:lnTo>
                  <a:lnTo>
                    <a:pt x="407" y="1104"/>
                  </a:lnTo>
                  <a:lnTo>
                    <a:pt x="389" y="1101"/>
                  </a:lnTo>
                  <a:lnTo>
                    <a:pt x="369" y="1099"/>
                  </a:lnTo>
                  <a:lnTo>
                    <a:pt x="346" y="1097"/>
                  </a:lnTo>
                  <a:lnTo>
                    <a:pt x="321" y="1096"/>
                  </a:lnTo>
                  <a:lnTo>
                    <a:pt x="294" y="1095"/>
                  </a:lnTo>
                  <a:close/>
                  <a:moveTo>
                    <a:pt x="22" y="835"/>
                  </a:moveTo>
                  <a:lnTo>
                    <a:pt x="34" y="698"/>
                  </a:lnTo>
                  <a:lnTo>
                    <a:pt x="399" y="586"/>
                  </a:lnTo>
                  <a:lnTo>
                    <a:pt x="48" y="554"/>
                  </a:lnTo>
                  <a:lnTo>
                    <a:pt x="57" y="457"/>
                  </a:lnTo>
                  <a:lnTo>
                    <a:pt x="620" y="511"/>
                  </a:lnTo>
                  <a:lnTo>
                    <a:pt x="611" y="621"/>
                  </a:lnTo>
                  <a:lnTo>
                    <a:pt x="186" y="755"/>
                  </a:lnTo>
                  <a:lnTo>
                    <a:pt x="594" y="793"/>
                  </a:lnTo>
                  <a:lnTo>
                    <a:pt x="585" y="889"/>
                  </a:lnTo>
                  <a:lnTo>
                    <a:pt x="22" y="835"/>
                  </a:lnTo>
                  <a:close/>
                  <a:moveTo>
                    <a:pt x="249" y="0"/>
                  </a:moveTo>
                  <a:lnTo>
                    <a:pt x="272" y="107"/>
                  </a:lnTo>
                  <a:lnTo>
                    <a:pt x="255" y="111"/>
                  </a:lnTo>
                  <a:lnTo>
                    <a:pt x="240" y="116"/>
                  </a:lnTo>
                  <a:lnTo>
                    <a:pt x="232" y="119"/>
                  </a:lnTo>
                  <a:lnTo>
                    <a:pt x="226" y="122"/>
                  </a:lnTo>
                  <a:lnTo>
                    <a:pt x="221" y="126"/>
                  </a:lnTo>
                  <a:lnTo>
                    <a:pt x="215" y="131"/>
                  </a:lnTo>
                  <a:lnTo>
                    <a:pt x="210" y="135"/>
                  </a:lnTo>
                  <a:lnTo>
                    <a:pt x="206" y="139"/>
                  </a:lnTo>
                  <a:lnTo>
                    <a:pt x="203" y="144"/>
                  </a:lnTo>
                  <a:lnTo>
                    <a:pt x="198" y="151"/>
                  </a:lnTo>
                  <a:lnTo>
                    <a:pt x="196" y="156"/>
                  </a:lnTo>
                  <a:lnTo>
                    <a:pt x="194" y="163"/>
                  </a:lnTo>
                  <a:lnTo>
                    <a:pt x="192" y="169"/>
                  </a:lnTo>
                  <a:lnTo>
                    <a:pt x="191" y="177"/>
                  </a:lnTo>
                  <a:lnTo>
                    <a:pt x="190" y="189"/>
                  </a:lnTo>
                  <a:lnTo>
                    <a:pt x="191" y="201"/>
                  </a:lnTo>
                  <a:lnTo>
                    <a:pt x="192" y="207"/>
                  </a:lnTo>
                  <a:lnTo>
                    <a:pt x="194" y="212"/>
                  </a:lnTo>
                  <a:lnTo>
                    <a:pt x="196" y="217"/>
                  </a:lnTo>
                  <a:lnTo>
                    <a:pt x="199" y="222"/>
                  </a:lnTo>
                  <a:lnTo>
                    <a:pt x="206" y="230"/>
                  </a:lnTo>
                  <a:lnTo>
                    <a:pt x="214" y="237"/>
                  </a:lnTo>
                  <a:lnTo>
                    <a:pt x="223" y="241"/>
                  </a:lnTo>
                  <a:lnTo>
                    <a:pt x="232" y="243"/>
                  </a:lnTo>
                  <a:lnTo>
                    <a:pt x="238" y="244"/>
                  </a:lnTo>
                  <a:lnTo>
                    <a:pt x="244" y="244"/>
                  </a:lnTo>
                  <a:lnTo>
                    <a:pt x="250" y="243"/>
                  </a:lnTo>
                  <a:lnTo>
                    <a:pt x="255" y="242"/>
                  </a:lnTo>
                  <a:lnTo>
                    <a:pt x="259" y="240"/>
                  </a:lnTo>
                  <a:lnTo>
                    <a:pt x="265" y="238"/>
                  </a:lnTo>
                  <a:lnTo>
                    <a:pt x="269" y="234"/>
                  </a:lnTo>
                  <a:lnTo>
                    <a:pt x="273" y="230"/>
                  </a:lnTo>
                  <a:lnTo>
                    <a:pt x="283" y="219"/>
                  </a:lnTo>
                  <a:lnTo>
                    <a:pt x="294" y="204"/>
                  </a:lnTo>
                  <a:lnTo>
                    <a:pt x="307" y="183"/>
                  </a:lnTo>
                  <a:lnTo>
                    <a:pt x="322" y="157"/>
                  </a:lnTo>
                  <a:lnTo>
                    <a:pt x="336" y="134"/>
                  </a:lnTo>
                  <a:lnTo>
                    <a:pt x="349" y="112"/>
                  </a:lnTo>
                  <a:lnTo>
                    <a:pt x="363" y="94"/>
                  </a:lnTo>
                  <a:lnTo>
                    <a:pt x="375" y="79"/>
                  </a:lnTo>
                  <a:lnTo>
                    <a:pt x="381" y="72"/>
                  </a:lnTo>
                  <a:lnTo>
                    <a:pt x="388" y="65"/>
                  </a:lnTo>
                  <a:lnTo>
                    <a:pt x="395" y="60"/>
                  </a:lnTo>
                  <a:lnTo>
                    <a:pt x="403" y="54"/>
                  </a:lnTo>
                  <a:lnTo>
                    <a:pt x="410" y="49"/>
                  </a:lnTo>
                  <a:lnTo>
                    <a:pt x="419" y="45"/>
                  </a:lnTo>
                  <a:lnTo>
                    <a:pt x="427" y="41"/>
                  </a:lnTo>
                  <a:lnTo>
                    <a:pt x="436" y="37"/>
                  </a:lnTo>
                  <a:lnTo>
                    <a:pt x="446" y="34"/>
                  </a:lnTo>
                  <a:lnTo>
                    <a:pt x="455" y="31"/>
                  </a:lnTo>
                  <a:lnTo>
                    <a:pt x="465" y="30"/>
                  </a:lnTo>
                  <a:lnTo>
                    <a:pt x="475" y="29"/>
                  </a:lnTo>
                  <a:lnTo>
                    <a:pt x="485" y="28"/>
                  </a:lnTo>
                  <a:lnTo>
                    <a:pt x="496" y="28"/>
                  </a:lnTo>
                  <a:lnTo>
                    <a:pt x="507" y="29"/>
                  </a:lnTo>
                  <a:lnTo>
                    <a:pt x="517" y="30"/>
                  </a:lnTo>
                  <a:lnTo>
                    <a:pt x="537" y="34"/>
                  </a:lnTo>
                  <a:lnTo>
                    <a:pt x="555" y="39"/>
                  </a:lnTo>
                  <a:lnTo>
                    <a:pt x="571" y="46"/>
                  </a:lnTo>
                  <a:lnTo>
                    <a:pt x="587" y="54"/>
                  </a:lnTo>
                  <a:lnTo>
                    <a:pt x="601" y="64"/>
                  </a:lnTo>
                  <a:lnTo>
                    <a:pt x="615" y="76"/>
                  </a:lnTo>
                  <a:lnTo>
                    <a:pt x="627" y="89"/>
                  </a:lnTo>
                  <a:lnTo>
                    <a:pt x="637" y="104"/>
                  </a:lnTo>
                  <a:lnTo>
                    <a:pt x="647" y="120"/>
                  </a:lnTo>
                  <a:lnTo>
                    <a:pt x="656" y="136"/>
                  </a:lnTo>
                  <a:lnTo>
                    <a:pt x="661" y="154"/>
                  </a:lnTo>
                  <a:lnTo>
                    <a:pt x="666" y="172"/>
                  </a:lnTo>
                  <a:lnTo>
                    <a:pt x="668" y="192"/>
                  </a:lnTo>
                  <a:lnTo>
                    <a:pt x="669" y="212"/>
                  </a:lnTo>
                  <a:lnTo>
                    <a:pt x="668" y="233"/>
                  </a:lnTo>
                  <a:lnTo>
                    <a:pt x="666" y="256"/>
                  </a:lnTo>
                  <a:lnTo>
                    <a:pt x="662" y="274"/>
                  </a:lnTo>
                  <a:lnTo>
                    <a:pt x="658" y="292"/>
                  </a:lnTo>
                  <a:lnTo>
                    <a:pt x="652" y="308"/>
                  </a:lnTo>
                  <a:lnTo>
                    <a:pt x="646" y="323"/>
                  </a:lnTo>
                  <a:lnTo>
                    <a:pt x="638" y="338"/>
                  </a:lnTo>
                  <a:lnTo>
                    <a:pt x="629" y="351"/>
                  </a:lnTo>
                  <a:lnTo>
                    <a:pt x="619" y="363"/>
                  </a:lnTo>
                  <a:lnTo>
                    <a:pt x="608" y="375"/>
                  </a:lnTo>
                  <a:lnTo>
                    <a:pt x="597" y="384"/>
                  </a:lnTo>
                  <a:lnTo>
                    <a:pt x="583" y="394"/>
                  </a:lnTo>
                  <a:lnTo>
                    <a:pt x="569" y="402"/>
                  </a:lnTo>
                  <a:lnTo>
                    <a:pt x="554" y="409"/>
                  </a:lnTo>
                  <a:lnTo>
                    <a:pt x="538" y="414"/>
                  </a:lnTo>
                  <a:lnTo>
                    <a:pt x="521" y="420"/>
                  </a:lnTo>
                  <a:lnTo>
                    <a:pt x="501" y="424"/>
                  </a:lnTo>
                  <a:lnTo>
                    <a:pt x="482" y="426"/>
                  </a:lnTo>
                  <a:lnTo>
                    <a:pt x="468" y="315"/>
                  </a:lnTo>
                  <a:lnTo>
                    <a:pt x="479" y="314"/>
                  </a:lnTo>
                  <a:lnTo>
                    <a:pt x="488" y="312"/>
                  </a:lnTo>
                  <a:lnTo>
                    <a:pt x="498" y="309"/>
                  </a:lnTo>
                  <a:lnTo>
                    <a:pt x="507" y="307"/>
                  </a:lnTo>
                  <a:lnTo>
                    <a:pt x="515" y="304"/>
                  </a:lnTo>
                  <a:lnTo>
                    <a:pt x="523" y="300"/>
                  </a:lnTo>
                  <a:lnTo>
                    <a:pt x="530" y="297"/>
                  </a:lnTo>
                  <a:lnTo>
                    <a:pt x="537" y="291"/>
                  </a:lnTo>
                  <a:lnTo>
                    <a:pt x="542" y="287"/>
                  </a:lnTo>
                  <a:lnTo>
                    <a:pt x="547" y="281"/>
                  </a:lnTo>
                  <a:lnTo>
                    <a:pt x="553" y="275"/>
                  </a:lnTo>
                  <a:lnTo>
                    <a:pt x="556" y="269"/>
                  </a:lnTo>
                  <a:lnTo>
                    <a:pt x="560" y="261"/>
                  </a:lnTo>
                  <a:lnTo>
                    <a:pt x="562" y="254"/>
                  </a:lnTo>
                  <a:lnTo>
                    <a:pt x="565" y="245"/>
                  </a:lnTo>
                  <a:lnTo>
                    <a:pt x="567" y="237"/>
                  </a:lnTo>
                  <a:lnTo>
                    <a:pt x="568" y="229"/>
                  </a:lnTo>
                  <a:lnTo>
                    <a:pt x="568" y="222"/>
                  </a:lnTo>
                  <a:lnTo>
                    <a:pt x="568" y="214"/>
                  </a:lnTo>
                  <a:lnTo>
                    <a:pt x="567" y="207"/>
                  </a:lnTo>
                  <a:lnTo>
                    <a:pt x="566" y="200"/>
                  </a:lnTo>
                  <a:lnTo>
                    <a:pt x="563" y="194"/>
                  </a:lnTo>
                  <a:lnTo>
                    <a:pt x="561" y="188"/>
                  </a:lnTo>
                  <a:lnTo>
                    <a:pt x="558" y="182"/>
                  </a:lnTo>
                  <a:lnTo>
                    <a:pt x="555" y="177"/>
                  </a:lnTo>
                  <a:lnTo>
                    <a:pt x="551" y="172"/>
                  </a:lnTo>
                  <a:lnTo>
                    <a:pt x="546" y="168"/>
                  </a:lnTo>
                  <a:lnTo>
                    <a:pt x="541" y="164"/>
                  </a:lnTo>
                  <a:lnTo>
                    <a:pt x="536" y="161"/>
                  </a:lnTo>
                  <a:lnTo>
                    <a:pt x="530" y="158"/>
                  </a:lnTo>
                  <a:lnTo>
                    <a:pt x="524" y="156"/>
                  </a:lnTo>
                  <a:lnTo>
                    <a:pt x="517" y="155"/>
                  </a:lnTo>
                  <a:lnTo>
                    <a:pt x="508" y="155"/>
                  </a:lnTo>
                  <a:lnTo>
                    <a:pt x="497" y="156"/>
                  </a:lnTo>
                  <a:lnTo>
                    <a:pt x="487" y="158"/>
                  </a:lnTo>
                  <a:lnTo>
                    <a:pt x="479" y="164"/>
                  </a:lnTo>
                  <a:lnTo>
                    <a:pt x="473" y="167"/>
                  </a:lnTo>
                  <a:lnTo>
                    <a:pt x="469" y="171"/>
                  </a:lnTo>
                  <a:lnTo>
                    <a:pt x="464" y="178"/>
                  </a:lnTo>
                  <a:lnTo>
                    <a:pt x="458" y="184"/>
                  </a:lnTo>
                  <a:lnTo>
                    <a:pt x="447" y="201"/>
                  </a:lnTo>
                  <a:lnTo>
                    <a:pt x="435" y="223"/>
                  </a:lnTo>
                  <a:lnTo>
                    <a:pt x="419" y="252"/>
                  </a:lnTo>
                  <a:lnTo>
                    <a:pt x="404" y="276"/>
                  </a:lnTo>
                  <a:lnTo>
                    <a:pt x="390" y="297"/>
                  </a:lnTo>
                  <a:lnTo>
                    <a:pt x="378" y="313"/>
                  </a:lnTo>
                  <a:lnTo>
                    <a:pt x="372" y="320"/>
                  </a:lnTo>
                  <a:lnTo>
                    <a:pt x="365" y="327"/>
                  </a:lnTo>
                  <a:lnTo>
                    <a:pt x="359" y="333"/>
                  </a:lnTo>
                  <a:lnTo>
                    <a:pt x="351" y="338"/>
                  </a:lnTo>
                  <a:lnTo>
                    <a:pt x="343" y="344"/>
                  </a:lnTo>
                  <a:lnTo>
                    <a:pt x="334" y="348"/>
                  </a:lnTo>
                  <a:lnTo>
                    <a:pt x="326" y="353"/>
                  </a:lnTo>
                  <a:lnTo>
                    <a:pt x="317" y="357"/>
                  </a:lnTo>
                  <a:lnTo>
                    <a:pt x="307" y="361"/>
                  </a:lnTo>
                  <a:lnTo>
                    <a:pt x="298" y="363"/>
                  </a:lnTo>
                  <a:lnTo>
                    <a:pt x="287" y="365"/>
                  </a:lnTo>
                  <a:lnTo>
                    <a:pt x="277" y="366"/>
                  </a:lnTo>
                  <a:lnTo>
                    <a:pt x="267" y="367"/>
                  </a:lnTo>
                  <a:lnTo>
                    <a:pt x="256" y="367"/>
                  </a:lnTo>
                  <a:lnTo>
                    <a:pt x="245" y="367"/>
                  </a:lnTo>
                  <a:lnTo>
                    <a:pt x="235" y="365"/>
                  </a:lnTo>
                  <a:lnTo>
                    <a:pt x="216" y="362"/>
                  </a:lnTo>
                  <a:lnTo>
                    <a:pt x="199" y="357"/>
                  </a:lnTo>
                  <a:lnTo>
                    <a:pt x="183" y="350"/>
                  </a:lnTo>
                  <a:lnTo>
                    <a:pt x="168" y="343"/>
                  </a:lnTo>
                  <a:lnTo>
                    <a:pt x="154" y="334"/>
                  </a:lnTo>
                  <a:lnTo>
                    <a:pt x="141" y="323"/>
                  </a:lnTo>
                  <a:lnTo>
                    <a:pt x="130" y="312"/>
                  </a:lnTo>
                  <a:lnTo>
                    <a:pt x="119" y="298"/>
                  </a:lnTo>
                  <a:lnTo>
                    <a:pt x="109" y="284"/>
                  </a:lnTo>
                  <a:lnTo>
                    <a:pt x="102" y="269"/>
                  </a:lnTo>
                  <a:lnTo>
                    <a:pt x="95" y="253"/>
                  </a:lnTo>
                  <a:lnTo>
                    <a:pt x="91" y="236"/>
                  </a:lnTo>
                  <a:lnTo>
                    <a:pt x="89" y="218"/>
                  </a:lnTo>
                  <a:lnTo>
                    <a:pt x="88" y="200"/>
                  </a:lnTo>
                  <a:lnTo>
                    <a:pt x="88" y="182"/>
                  </a:lnTo>
                  <a:lnTo>
                    <a:pt x="90" y="162"/>
                  </a:lnTo>
                  <a:lnTo>
                    <a:pt x="93" y="144"/>
                  </a:lnTo>
                  <a:lnTo>
                    <a:pt x="98" y="127"/>
                  </a:lnTo>
                  <a:lnTo>
                    <a:pt x="103" y="111"/>
                  </a:lnTo>
                  <a:lnTo>
                    <a:pt x="108" y="97"/>
                  </a:lnTo>
                  <a:lnTo>
                    <a:pt x="116" y="83"/>
                  </a:lnTo>
                  <a:lnTo>
                    <a:pt x="123" y="71"/>
                  </a:lnTo>
                  <a:lnTo>
                    <a:pt x="132" y="59"/>
                  </a:lnTo>
                  <a:lnTo>
                    <a:pt x="141" y="48"/>
                  </a:lnTo>
                  <a:lnTo>
                    <a:pt x="151" y="38"/>
                  </a:lnTo>
                  <a:lnTo>
                    <a:pt x="163" y="30"/>
                  </a:lnTo>
                  <a:lnTo>
                    <a:pt x="175" y="22"/>
                  </a:lnTo>
                  <a:lnTo>
                    <a:pt x="188" y="16"/>
                  </a:lnTo>
                  <a:lnTo>
                    <a:pt x="201" y="11"/>
                  </a:lnTo>
                  <a:lnTo>
                    <a:pt x="216" y="6"/>
                  </a:lnTo>
                  <a:lnTo>
                    <a:pt x="232" y="2"/>
                  </a:lnTo>
                  <a:lnTo>
                    <a:pt x="249"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119" name="Freeform 15">
              <a:extLst>
                <a:ext uri="{FF2B5EF4-FFF2-40B4-BE49-F238E27FC236}">
                  <a16:creationId xmlns:a16="http://schemas.microsoft.com/office/drawing/2014/main" id="{9F59BE97-2320-4309-AF66-A5B48CD1BF9C}"/>
                </a:ext>
              </a:extLst>
            </p:cNvPr>
            <p:cNvSpPr>
              <a:spLocks noEditPoints="1"/>
            </p:cNvSpPr>
            <p:nvPr/>
          </p:nvSpPr>
          <p:spPr bwMode="auto">
            <a:xfrm>
              <a:off x="1711326" y="5459413"/>
              <a:ext cx="625475" cy="119063"/>
            </a:xfrm>
            <a:custGeom>
              <a:avLst/>
              <a:gdLst>
                <a:gd name="T0" fmla="*/ 281 w 5512"/>
                <a:gd name="T1" fmla="*/ 633 h 1054"/>
                <a:gd name="T2" fmla="*/ 777 w 5512"/>
                <a:gd name="T3" fmla="*/ 565 h 1054"/>
                <a:gd name="T4" fmla="*/ 775 w 5512"/>
                <a:gd name="T5" fmla="*/ 665 h 1054"/>
                <a:gd name="T6" fmla="*/ 859 w 5512"/>
                <a:gd name="T7" fmla="*/ 703 h 1054"/>
                <a:gd name="T8" fmla="*/ 921 w 5512"/>
                <a:gd name="T9" fmla="*/ 630 h 1054"/>
                <a:gd name="T10" fmla="*/ 1003 w 5512"/>
                <a:gd name="T11" fmla="*/ 706 h 1054"/>
                <a:gd name="T12" fmla="*/ 929 w 5512"/>
                <a:gd name="T13" fmla="*/ 789 h 1054"/>
                <a:gd name="T14" fmla="*/ 789 w 5512"/>
                <a:gd name="T15" fmla="*/ 795 h 1054"/>
                <a:gd name="T16" fmla="*/ 674 w 5512"/>
                <a:gd name="T17" fmla="*/ 732 h 1054"/>
                <a:gd name="T18" fmla="*/ 642 w 5512"/>
                <a:gd name="T19" fmla="*/ 631 h 1054"/>
                <a:gd name="T20" fmla="*/ 1327 w 5512"/>
                <a:gd name="T21" fmla="*/ 331 h 1054"/>
                <a:gd name="T22" fmla="*/ 1658 w 5512"/>
                <a:gd name="T23" fmla="*/ 498 h 1054"/>
                <a:gd name="T24" fmla="*/ 1744 w 5512"/>
                <a:gd name="T25" fmla="*/ 977 h 1054"/>
                <a:gd name="T26" fmla="*/ 2099 w 5512"/>
                <a:gd name="T27" fmla="*/ 607 h 1054"/>
                <a:gd name="T28" fmla="*/ 2540 w 5512"/>
                <a:gd name="T29" fmla="*/ 929 h 1054"/>
                <a:gd name="T30" fmla="*/ 3158 w 5512"/>
                <a:gd name="T31" fmla="*/ 475 h 1054"/>
                <a:gd name="T32" fmla="*/ 3339 w 5512"/>
                <a:gd name="T33" fmla="*/ 462 h 1054"/>
                <a:gd name="T34" fmla="*/ 3848 w 5512"/>
                <a:gd name="T35" fmla="*/ 841 h 1054"/>
                <a:gd name="T36" fmla="*/ 3809 w 5512"/>
                <a:gd name="T37" fmla="*/ 941 h 1054"/>
                <a:gd name="T38" fmla="*/ 3733 w 5512"/>
                <a:gd name="T39" fmla="*/ 998 h 1054"/>
                <a:gd name="T40" fmla="*/ 3627 w 5512"/>
                <a:gd name="T41" fmla="*/ 1011 h 1054"/>
                <a:gd name="T42" fmla="*/ 3538 w 5512"/>
                <a:gd name="T43" fmla="*/ 974 h 1054"/>
                <a:gd name="T44" fmla="*/ 3476 w 5512"/>
                <a:gd name="T45" fmla="*/ 889 h 1054"/>
                <a:gd name="T46" fmla="*/ 3440 w 5512"/>
                <a:gd name="T47" fmla="*/ 640 h 1054"/>
                <a:gd name="T48" fmla="*/ 3472 w 5512"/>
                <a:gd name="T49" fmla="*/ 517 h 1054"/>
                <a:gd name="T50" fmla="*/ 3539 w 5512"/>
                <a:gd name="T51" fmla="*/ 451 h 1054"/>
                <a:gd name="T52" fmla="*/ 3642 w 5512"/>
                <a:gd name="T53" fmla="*/ 429 h 1054"/>
                <a:gd name="T54" fmla="*/ 3735 w 5512"/>
                <a:gd name="T55" fmla="*/ 452 h 1054"/>
                <a:gd name="T56" fmla="*/ 3804 w 5512"/>
                <a:gd name="T57" fmla="*/ 526 h 1054"/>
                <a:gd name="T58" fmla="*/ 3720 w 5512"/>
                <a:gd name="T59" fmla="*/ 713 h 1054"/>
                <a:gd name="T60" fmla="*/ 3682 w 5512"/>
                <a:gd name="T61" fmla="*/ 554 h 1054"/>
                <a:gd name="T62" fmla="*/ 3610 w 5512"/>
                <a:gd name="T63" fmla="*/ 534 h 1054"/>
                <a:gd name="T64" fmla="*/ 3567 w 5512"/>
                <a:gd name="T65" fmla="*/ 614 h 1054"/>
                <a:gd name="T66" fmla="*/ 3585 w 5512"/>
                <a:gd name="T67" fmla="*/ 820 h 1054"/>
                <a:gd name="T68" fmla="*/ 3638 w 5512"/>
                <a:gd name="T69" fmla="*/ 907 h 1054"/>
                <a:gd name="T70" fmla="*/ 3709 w 5512"/>
                <a:gd name="T71" fmla="*/ 884 h 1054"/>
                <a:gd name="T72" fmla="*/ 3722 w 5512"/>
                <a:gd name="T73" fmla="*/ 740 h 1054"/>
                <a:gd name="T74" fmla="*/ 3991 w 5512"/>
                <a:gd name="T75" fmla="*/ 545 h 1054"/>
                <a:gd name="T76" fmla="*/ 4491 w 5512"/>
                <a:gd name="T77" fmla="*/ 750 h 1054"/>
                <a:gd name="T78" fmla="*/ 4831 w 5512"/>
                <a:gd name="T79" fmla="*/ 199 h 1054"/>
                <a:gd name="T80" fmla="*/ 5298 w 5512"/>
                <a:gd name="T81" fmla="*/ 189 h 1054"/>
                <a:gd name="T82" fmla="*/ 5241 w 5512"/>
                <a:gd name="T83" fmla="*/ 169 h 1054"/>
                <a:gd name="T84" fmla="*/ 5185 w 5512"/>
                <a:gd name="T85" fmla="*/ 202 h 1054"/>
                <a:gd name="T86" fmla="*/ 5197 w 5512"/>
                <a:gd name="T87" fmla="*/ 264 h 1054"/>
                <a:gd name="T88" fmla="*/ 5351 w 5512"/>
                <a:gd name="T89" fmla="*/ 285 h 1054"/>
                <a:gd name="T90" fmla="*/ 5451 w 5512"/>
                <a:gd name="T91" fmla="*/ 322 h 1054"/>
                <a:gd name="T92" fmla="*/ 5501 w 5512"/>
                <a:gd name="T93" fmla="*/ 397 h 1054"/>
                <a:gd name="T94" fmla="*/ 5481 w 5512"/>
                <a:gd name="T95" fmla="*/ 553 h 1054"/>
                <a:gd name="T96" fmla="*/ 5333 w 5512"/>
                <a:gd name="T97" fmla="*/ 641 h 1054"/>
                <a:gd name="T98" fmla="*/ 5194 w 5512"/>
                <a:gd name="T99" fmla="*/ 613 h 1054"/>
                <a:gd name="T100" fmla="*/ 5244 w 5512"/>
                <a:gd name="T101" fmla="*/ 507 h 1054"/>
                <a:gd name="T102" fmla="*/ 5308 w 5512"/>
                <a:gd name="T103" fmla="*/ 540 h 1054"/>
                <a:gd name="T104" fmla="*/ 5372 w 5512"/>
                <a:gd name="T105" fmla="*/ 518 h 1054"/>
                <a:gd name="T106" fmla="*/ 5393 w 5512"/>
                <a:gd name="T107" fmla="*/ 466 h 1054"/>
                <a:gd name="T108" fmla="*/ 5346 w 5512"/>
                <a:gd name="T109" fmla="*/ 416 h 1054"/>
                <a:gd name="T110" fmla="*/ 5168 w 5512"/>
                <a:gd name="T111" fmla="*/ 397 h 1054"/>
                <a:gd name="T112" fmla="*/ 5098 w 5512"/>
                <a:gd name="T113" fmla="*/ 345 h 1054"/>
                <a:gd name="T114" fmla="*/ 5063 w 5512"/>
                <a:gd name="T115" fmla="*/ 230 h 1054"/>
                <a:gd name="T116" fmla="*/ 5137 w 5512"/>
                <a:gd name="T117" fmla="*/ 101 h 1054"/>
                <a:gd name="T118" fmla="*/ 5284 w 5512"/>
                <a:gd name="T119" fmla="*/ 65 h 1054"/>
                <a:gd name="T120" fmla="*/ 5395 w 5512"/>
                <a:gd name="T121" fmla="*/ 13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12" h="1054">
                  <a:moveTo>
                    <a:pt x="182" y="0"/>
                  </a:moveTo>
                  <a:lnTo>
                    <a:pt x="354" y="59"/>
                  </a:lnTo>
                  <a:lnTo>
                    <a:pt x="318" y="417"/>
                  </a:lnTo>
                  <a:lnTo>
                    <a:pt x="516" y="115"/>
                  </a:lnTo>
                  <a:lnTo>
                    <a:pt x="683" y="172"/>
                  </a:lnTo>
                  <a:lnTo>
                    <a:pt x="501" y="707"/>
                  </a:lnTo>
                  <a:lnTo>
                    <a:pt x="391" y="670"/>
                  </a:lnTo>
                  <a:lnTo>
                    <a:pt x="544" y="221"/>
                  </a:lnTo>
                  <a:lnTo>
                    <a:pt x="281" y="633"/>
                  </a:lnTo>
                  <a:lnTo>
                    <a:pt x="195" y="603"/>
                  </a:lnTo>
                  <a:lnTo>
                    <a:pt x="248" y="120"/>
                  </a:lnTo>
                  <a:lnTo>
                    <a:pt x="95" y="569"/>
                  </a:lnTo>
                  <a:lnTo>
                    <a:pt x="0" y="537"/>
                  </a:lnTo>
                  <a:lnTo>
                    <a:pt x="182" y="0"/>
                  </a:lnTo>
                  <a:close/>
                  <a:moveTo>
                    <a:pt x="749" y="190"/>
                  </a:moveTo>
                  <a:lnTo>
                    <a:pt x="868" y="221"/>
                  </a:lnTo>
                  <a:lnTo>
                    <a:pt x="786" y="534"/>
                  </a:lnTo>
                  <a:lnTo>
                    <a:pt x="777" y="565"/>
                  </a:lnTo>
                  <a:lnTo>
                    <a:pt x="772" y="591"/>
                  </a:lnTo>
                  <a:lnTo>
                    <a:pt x="769" y="612"/>
                  </a:lnTo>
                  <a:lnTo>
                    <a:pt x="767" y="628"/>
                  </a:lnTo>
                  <a:lnTo>
                    <a:pt x="767" y="635"/>
                  </a:lnTo>
                  <a:lnTo>
                    <a:pt x="768" y="641"/>
                  </a:lnTo>
                  <a:lnTo>
                    <a:pt x="769" y="647"/>
                  </a:lnTo>
                  <a:lnTo>
                    <a:pt x="770" y="653"/>
                  </a:lnTo>
                  <a:lnTo>
                    <a:pt x="772" y="659"/>
                  </a:lnTo>
                  <a:lnTo>
                    <a:pt x="775" y="665"/>
                  </a:lnTo>
                  <a:lnTo>
                    <a:pt x="778" y="669"/>
                  </a:lnTo>
                  <a:lnTo>
                    <a:pt x="782" y="674"/>
                  </a:lnTo>
                  <a:lnTo>
                    <a:pt x="790" y="683"/>
                  </a:lnTo>
                  <a:lnTo>
                    <a:pt x="800" y="690"/>
                  </a:lnTo>
                  <a:lnTo>
                    <a:pt x="812" y="696"/>
                  </a:lnTo>
                  <a:lnTo>
                    <a:pt x="824" y="700"/>
                  </a:lnTo>
                  <a:lnTo>
                    <a:pt x="839" y="703"/>
                  </a:lnTo>
                  <a:lnTo>
                    <a:pt x="852" y="703"/>
                  </a:lnTo>
                  <a:lnTo>
                    <a:pt x="859" y="703"/>
                  </a:lnTo>
                  <a:lnTo>
                    <a:pt x="865" y="702"/>
                  </a:lnTo>
                  <a:lnTo>
                    <a:pt x="870" y="700"/>
                  </a:lnTo>
                  <a:lnTo>
                    <a:pt x="876" y="698"/>
                  </a:lnTo>
                  <a:lnTo>
                    <a:pt x="886" y="692"/>
                  </a:lnTo>
                  <a:lnTo>
                    <a:pt x="895" y="684"/>
                  </a:lnTo>
                  <a:lnTo>
                    <a:pt x="903" y="675"/>
                  </a:lnTo>
                  <a:lnTo>
                    <a:pt x="908" y="665"/>
                  </a:lnTo>
                  <a:lnTo>
                    <a:pt x="914" y="650"/>
                  </a:lnTo>
                  <a:lnTo>
                    <a:pt x="921" y="630"/>
                  </a:lnTo>
                  <a:lnTo>
                    <a:pt x="928" y="605"/>
                  </a:lnTo>
                  <a:lnTo>
                    <a:pt x="937" y="575"/>
                  </a:lnTo>
                  <a:lnTo>
                    <a:pt x="1019" y="262"/>
                  </a:lnTo>
                  <a:lnTo>
                    <a:pt x="1121" y="288"/>
                  </a:lnTo>
                  <a:lnTo>
                    <a:pt x="1039" y="596"/>
                  </a:lnTo>
                  <a:lnTo>
                    <a:pt x="1027" y="639"/>
                  </a:lnTo>
                  <a:lnTo>
                    <a:pt x="1015" y="676"/>
                  </a:lnTo>
                  <a:lnTo>
                    <a:pt x="1009" y="692"/>
                  </a:lnTo>
                  <a:lnTo>
                    <a:pt x="1003" y="706"/>
                  </a:lnTo>
                  <a:lnTo>
                    <a:pt x="997" y="719"/>
                  </a:lnTo>
                  <a:lnTo>
                    <a:pt x="991" y="731"/>
                  </a:lnTo>
                  <a:lnTo>
                    <a:pt x="985" y="742"/>
                  </a:lnTo>
                  <a:lnTo>
                    <a:pt x="979" y="751"/>
                  </a:lnTo>
                  <a:lnTo>
                    <a:pt x="970" y="760"/>
                  </a:lnTo>
                  <a:lnTo>
                    <a:pt x="961" y="768"/>
                  </a:lnTo>
                  <a:lnTo>
                    <a:pt x="952" y="776"/>
                  </a:lnTo>
                  <a:lnTo>
                    <a:pt x="941" y="782"/>
                  </a:lnTo>
                  <a:lnTo>
                    <a:pt x="929" y="789"/>
                  </a:lnTo>
                  <a:lnTo>
                    <a:pt x="916" y="794"/>
                  </a:lnTo>
                  <a:lnTo>
                    <a:pt x="904" y="798"/>
                  </a:lnTo>
                  <a:lnTo>
                    <a:pt x="890" y="802"/>
                  </a:lnTo>
                  <a:lnTo>
                    <a:pt x="875" y="804"/>
                  </a:lnTo>
                  <a:lnTo>
                    <a:pt x="859" y="805"/>
                  </a:lnTo>
                  <a:lnTo>
                    <a:pt x="843" y="804"/>
                  </a:lnTo>
                  <a:lnTo>
                    <a:pt x="825" y="803"/>
                  </a:lnTo>
                  <a:lnTo>
                    <a:pt x="807" y="799"/>
                  </a:lnTo>
                  <a:lnTo>
                    <a:pt x="789" y="795"/>
                  </a:lnTo>
                  <a:lnTo>
                    <a:pt x="771" y="790"/>
                  </a:lnTo>
                  <a:lnTo>
                    <a:pt x="755" y="784"/>
                  </a:lnTo>
                  <a:lnTo>
                    <a:pt x="740" y="778"/>
                  </a:lnTo>
                  <a:lnTo>
                    <a:pt x="727" y="772"/>
                  </a:lnTo>
                  <a:lnTo>
                    <a:pt x="714" y="765"/>
                  </a:lnTo>
                  <a:lnTo>
                    <a:pt x="702" y="758"/>
                  </a:lnTo>
                  <a:lnTo>
                    <a:pt x="692" y="749"/>
                  </a:lnTo>
                  <a:lnTo>
                    <a:pt x="683" y="742"/>
                  </a:lnTo>
                  <a:lnTo>
                    <a:pt x="674" y="732"/>
                  </a:lnTo>
                  <a:lnTo>
                    <a:pt x="667" y="723"/>
                  </a:lnTo>
                  <a:lnTo>
                    <a:pt x="661" y="714"/>
                  </a:lnTo>
                  <a:lnTo>
                    <a:pt x="655" y="703"/>
                  </a:lnTo>
                  <a:lnTo>
                    <a:pt x="651" y="692"/>
                  </a:lnTo>
                  <a:lnTo>
                    <a:pt x="648" y="682"/>
                  </a:lnTo>
                  <a:lnTo>
                    <a:pt x="644" y="671"/>
                  </a:lnTo>
                  <a:lnTo>
                    <a:pt x="642" y="659"/>
                  </a:lnTo>
                  <a:lnTo>
                    <a:pt x="641" y="646"/>
                  </a:lnTo>
                  <a:lnTo>
                    <a:pt x="642" y="631"/>
                  </a:lnTo>
                  <a:lnTo>
                    <a:pt x="643" y="614"/>
                  </a:lnTo>
                  <a:lnTo>
                    <a:pt x="646" y="596"/>
                  </a:lnTo>
                  <a:lnTo>
                    <a:pt x="649" y="576"/>
                  </a:lnTo>
                  <a:lnTo>
                    <a:pt x="653" y="553"/>
                  </a:lnTo>
                  <a:lnTo>
                    <a:pt x="659" y="528"/>
                  </a:lnTo>
                  <a:lnTo>
                    <a:pt x="666" y="502"/>
                  </a:lnTo>
                  <a:lnTo>
                    <a:pt x="749" y="190"/>
                  </a:lnTo>
                  <a:close/>
                  <a:moveTo>
                    <a:pt x="1206" y="303"/>
                  </a:moveTo>
                  <a:lnTo>
                    <a:pt x="1327" y="331"/>
                  </a:lnTo>
                  <a:lnTo>
                    <a:pt x="1224" y="781"/>
                  </a:lnTo>
                  <a:lnTo>
                    <a:pt x="1403" y="822"/>
                  </a:lnTo>
                  <a:lnTo>
                    <a:pt x="1380" y="925"/>
                  </a:lnTo>
                  <a:lnTo>
                    <a:pt x="1080" y="856"/>
                  </a:lnTo>
                  <a:lnTo>
                    <a:pt x="1206" y="303"/>
                  </a:lnTo>
                  <a:close/>
                  <a:moveTo>
                    <a:pt x="1440" y="357"/>
                  </a:moveTo>
                  <a:lnTo>
                    <a:pt x="1788" y="412"/>
                  </a:lnTo>
                  <a:lnTo>
                    <a:pt x="1772" y="516"/>
                  </a:lnTo>
                  <a:lnTo>
                    <a:pt x="1658" y="498"/>
                  </a:lnTo>
                  <a:lnTo>
                    <a:pt x="1587" y="954"/>
                  </a:lnTo>
                  <a:lnTo>
                    <a:pt x="1465" y="934"/>
                  </a:lnTo>
                  <a:lnTo>
                    <a:pt x="1536" y="479"/>
                  </a:lnTo>
                  <a:lnTo>
                    <a:pt x="1424" y="461"/>
                  </a:lnTo>
                  <a:lnTo>
                    <a:pt x="1440" y="357"/>
                  </a:lnTo>
                  <a:close/>
                  <a:moveTo>
                    <a:pt x="1819" y="416"/>
                  </a:moveTo>
                  <a:lnTo>
                    <a:pt x="1942" y="432"/>
                  </a:lnTo>
                  <a:lnTo>
                    <a:pt x="1868" y="993"/>
                  </a:lnTo>
                  <a:lnTo>
                    <a:pt x="1744" y="977"/>
                  </a:lnTo>
                  <a:lnTo>
                    <a:pt x="1819" y="416"/>
                  </a:lnTo>
                  <a:close/>
                  <a:moveTo>
                    <a:pt x="2016" y="443"/>
                  </a:moveTo>
                  <a:lnTo>
                    <a:pt x="2153" y="455"/>
                  </a:lnTo>
                  <a:lnTo>
                    <a:pt x="2269" y="817"/>
                  </a:lnTo>
                  <a:lnTo>
                    <a:pt x="2298" y="466"/>
                  </a:lnTo>
                  <a:lnTo>
                    <a:pt x="2394" y="474"/>
                  </a:lnTo>
                  <a:lnTo>
                    <a:pt x="2347" y="1038"/>
                  </a:lnTo>
                  <a:lnTo>
                    <a:pt x="2237" y="1030"/>
                  </a:lnTo>
                  <a:lnTo>
                    <a:pt x="2099" y="607"/>
                  </a:lnTo>
                  <a:lnTo>
                    <a:pt x="2065" y="1016"/>
                  </a:lnTo>
                  <a:lnTo>
                    <a:pt x="1969" y="1007"/>
                  </a:lnTo>
                  <a:lnTo>
                    <a:pt x="2016" y="443"/>
                  </a:lnTo>
                  <a:close/>
                  <a:moveTo>
                    <a:pt x="2581" y="480"/>
                  </a:moveTo>
                  <a:lnTo>
                    <a:pt x="2706" y="483"/>
                  </a:lnTo>
                  <a:lnTo>
                    <a:pt x="2852" y="1054"/>
                  </a:lnTo>
                  <a:lnTo>
                    <a:pt x="2724" y="1051"/>
                  </a:lnTo>
                  <a:lnTo>
                    <a:pt x="2700" y="933"/>
                  </a:lnTo>
                  <a:lnTo>
                    <a:pt x="2540" y="929"/>
                  </a:lnTo>
                  <a:lnTo>
                    <a:pt x="2509" y="1045"/>
                  </a:lnTo>
                  <a:lnTo>
                    <a:pt x="2396" y="1042"/>
                  </a:lnTo>
                  <a:lnTo>
                    <a:pt x="2581" y="480"/>
                  </a:lnTo>
                  <a:close/>
                  <a:moveTo>
                    <a:pt x="2679" y="836"/>
                  </a:moveTo>
                  <a:lnTo>
                    <a:pt x="2628" y="602"/>
                  </a:lnTo>
                  <a:lnTo>
                    <a:pt x="2567" y="833"/>
                  </a:lnTo>
                  <a:lnTo>
                    <a:pt x="2679" y="836"/>
                  </a:lnTo>
                  <a:close/>
                  <a:moveTo>
                    <a:pt x="2806" y="485"/>
                  </a:moveTo>
                  <a:lnTo>
                    <a:pt x="3158" y="475"/>
                  </a:lnTo>
                  <a:lnTo>
                    <a:pt x="3160" y="580"/>
                  </a:lnTo>
                  <a:lnTo>
                    <a:pt x="3045" y="583"/>
                  </a:lnTo>
                  <a:lnTo>
                    <a:pt x="3057" y="1044"/>
                  </a:lnTo>
                  <a:lnTo>
                    <a:pt x="2933" y="1048"/>
                  </a:lnTo>
                  <a:lnTo>
                    <a:pt x="2921" y="586"/>
                  </a:lnTo>
                  <a:lnTo>
                    <a:pt x="2808" y="590"/>
                  </a:lnTo>
                  <a:lnTo>
                    <a:pt x="2806" y="485"/>
                  </a:lnTo>
                  <a:close/>
                  <a:moveTo>
                    <a:pt x="3215" y="472"/>
                  </a:moveTo>
                  <a:lnTo>
                    <a:pt x="3339" y="462"/>
                  </a:lnTo>
                  <a:lnTo>
                    <a:pt x="3383" y="1027"/>
                  </a:lnTo>
                  <a:lnTo>
                    <a:pt x="3259" y="1036"/>
                  </a:lnTo>
                  <a:lnTo>
                    <a:pt x="3215" y="472"/>
                  </a:lnTo>
                  <a:close/>
                  <a:moveTo>
                    <a:pt x="3851" y="700"/>
                  </a:moveTo>
                  <a:lnTo>
                    <a:pt x="3853" y="735"/>
                  </a:lnTo>
                  <a:lnTo>
                    <a:pt x="3854" y="768"/>
                  </a:lnTo>
                  <a:lnTo>
                    <a:pt x="3853" y="798"/>
                  </a:lnTo>
                  <a:lnTo>
                    <a:pt x="3850" y="827"/>
                  </a:lnTo>
                  <a:lnTo>
                    <a:pt x="3848" y="841"/>
                  </a:lnTo>
                  <a:lnTo>
                    <a:pt x="3846" y="855"/>
                  </a:lnTo>
                  <a:lnTo>
                    <a:pt x="3842" y="867"/>
                  </a:lnTo>
                  <a:lnTo>
                    <a:pt x="3839" y="880"/>
                  </a:lnTo>
                  <a:lnTo>
                    <a:pt x="3835" y="891"/>
                  </a:lnTo>
                  <a:lnTo>
                    <a:pt x="3831" y="902"/>
                  </a:lnTo>
                  <a:lnTo>
                    <a:pt x="3826" y="912"/>
                  </a:lnTo>
                  <a:lnTo>
                    <a:pt x="3821" y="923"/>
                  </a:lnTo>
                  <a:lnTo>
                    <a:pt x="3816" y="932"/>
                  </a:lnTo>
                  <a:lnTo>
                    <a:pt x="3809" y="941"/>
                  </a:lnTo>
                  <a:lnTo>
                    <a:pt x="3803" y="949"/>
                  </a:lnTo>
                  <a:lnTo>
                    <a:pt x="3795" y="957"/>
                  </a:lnTo>
                  <a:lnTo>
                    <a:pt x="3788" y="964"/>
                  </a:lnTo>
                  <a:lnTo>
                    <a:pt x="3780" y="971"/>
                  </a:lnTo>
                  <a:lnTo>
                    <a:pt x="3772" y="977"/>
                  </a:lnTo>
                  <a:lnTo>
                    <a:pt x="3762" y="983"/>
                  </a:lnTo>
                  <a:lnTo>
                    <a:pt x="3754" y="988"/>
                  </a:lnTo>
                  <a:lnTo>
                    <a:pt x="3743" y="993"/>
                  </a:lnTo>
                  <a:lnTo>
                    <a:pt x="3733" y="998"/>
                  </a:lnTo>
                  <a:lnTo>
                    <a:pt x="3722" y="1001"/>
                  </a:lnTo>
                  <a:lnTo>
                    <a:pt x="3711" y="1004"/>
                  </a:lnTo>
                  <a:lnTo>
                    <a:pt x="3700" y="1006"/>
                  </a:lnTo>
                  <a:lnTo>
                    <a:pt x="3687" y="1008"/>
                  </a:lnTo>
                  <a:lnTo>
                    <a:pt x="3675" y="1011"/>
                  </a:lnTo>
                  <a:lnTo>
                    <a:pt x="3663" y="1011"/>
                  </a:lnTo>
                  <a:lnTo>
                    <a:pt x="3650" y="1012"/>
                  </a:lnTo>
                  <a:lnTo>
                    <a:pt x="3638" y="1011"/>
                  </a:lnTo>
                  <a:lnTo>
                    <a:pt x="3627" y="1011"/>
                  </a:lnTo>
                  <a:lnTo>
                    <a:pt x="3615" y="1008"/>
                  </a:lnTo>
                  <a:lnTo>
                    <a:pt x="3605" y="1006"/>
                  </a:lnTo>
                  <a:lnTo>
                    <a:pt x="3594" y="1004"/>
                  </a:lnTo>
                  <a:lnTo>
                    <a:pt x="3584" y="1000"/>
                  </a:lnTo>
                  <a:lnTo>
                    <a:pt x="3574" y="997"/>
                  </a:lnTo>
                  <a:lnTo>
                    <a:pt x="3565" y="991"/>
                  </a:lnTo>
                  <a:lnTo>
                    <a:pt x="3555" y="987"/>
                  </a:lnTo>
                  <a:lnTo>
                    <a:pt x="3547" y="981"/>
                  </a:lnTo>
                  <a:lnTo>
                    <a:pt x="3538" y="974"/>
                  </a:lnTo>
                  <a:lnTo>
                    <a:pt x="3530" y="967"/>
                  </a:lnTo>
                  <a:lnTo>
                    <a:pt x="3522" y="959"/>
                  </a:lnTo>
                  <a:lnTo>
                    <a:pt x="3515" y="951"/>
                  </a:lnTo>
                  <a:lnTo>
                    <a:pt x="3507" y="942"/>
                  </a:lnTo>
                  <a:lnTo>
                    <a:pt x="3501" y="932"/>
                  </a:lnTo>
                  <a:lnTo>
                    <a:pt x="3494" y="923"/>
                  </a:lnTo>
                  <a:lnTo>
                    <a:pt x="3488" y="912"/>
                  </a:lnTo>
                  <a:lnTo>
                    <a:pt x="3483" y="901"/>
                  </a:lnTo>
                  <a:lnTo>
                    <a:pt x="3476" y="889"/>
                  </a:lnTo>
                  <a:lnTo>
                    <a:pt x="3472" y="877"/>
                  </a:lnTo>
                  <a:lnTo>
                    <a:pt x="3467" y="864"/>
                  </a:lnTo>
                  <a:lnTo>
                    <a:pt x="3458" y="836"/>
                  </a:lnTo>
                  <a:lnTo>
                    <a:pt x="3452" y="806"/>
                  </a:lnTo>
                  <a:lnTo>
                    <a:pt x="3446" y="774"/>
                  </a:lnTo>
                  <a:lnTo>
                    <a:pt x="3442" y="740"/>
                  </a:lnTo>
                  <a:lnTo>
                    <a:pt x="3439" y="704"/>
                  </a:lnTo>
                  <a:lnTo>
                    <a:pt x="3439" y="671"/>
                  </a:lnTo>
                  <a:lnTo>
                    <a:pt x="3440" y="640"/>
                  </a:lnTo>
                  <a:lnTo>
                    <a:pt x="3442" y="611"/>
                  </a:lnTo>
                  <a:lnTo>
                    <a:pt x="3444" y="598"/>
                  </a:lnTo>
                  <a:lnTo>
                    <a:pt x="3446" y="584"/>
                  </a:lnTo>
                  <a:lnTo>
                    <a:pt x="3449" y="572"/>
                  </a:lnTo>
                  <a:lnTo>
                    <a:pt x="3453" y="560"/>
                  </a:lnTo>
                  <a:lnTo>
                    <a:pt x="3457" y="549"/>
                  </a:lnTo>
                  <a:lnTo>
                    <a:pt x="3461" y="537"/>
                  </a:lnTo>
                  <a:lnTo>
                    <a:pt x="3467" y="527"/>
                  </a:lnTo>
                  <a:lnTo>
                    <a:pt x="3472" y="517"/>
                  </a:lnTo>
                  <a:lnTo>
                    <a:pt x="3477" y="508"/>
                  </a:lnTo>
                  <a:lnTo>
                    <a:pt x="3484" y="498"/>
                  </a:lnTo>
                  <a:lnTo>
                    <a:pt x="3490" y="490"/>
                  </a:lnTo>
                  <a:lnTo>
                    <a:pt x="3498" y="482"/>
                  </a:lnTo>
                  <a:lnTo>
                    <a:pt x="3505" y="475"/>
                  </a:lnTo>
                  <a:lnTo>
                    <a:pt x="3513" y="468"/>
                  </a:lnTo>
                  <a:lnTo>
                    <a:pt x="3521" y="462"/>
                  </a:lnTo>
                  <a:lnTo>
                    <a:pt x="3530" y="457"/>
                  </a:lnTo>
                  <a:lnTo>
                    <a:pt x="3539" y="451"/>
                  </a:lnTo>
                  <a:lnTo>
                    <a:pt x="3549" y="447"/>
                  </a:lnTo>
                  <a:lnTo>
                    <a:pt x="3560" y="443"/>
                  </a:lnTo>
                  <a:lnTo>
                    <a:pt x="3570" y="438"/>
                  </a:lnTo>
                  <a:lnTo>
                    <a:pt x="3581" y="435"/>
                  </a:lnTo>
                  <a:lnTo>
                    <a:pt x="3593" y="433"/>
                  </a:lnTo>
                  <a:lnTo>
                    <a:pt x="3605" y="431"/>
                  </a:lnTo>
                  <a:lnTo>
                    <a:pt x="3618" y="430"/>
                  </a:lnTo>
                  <a:lnTo>
                    <a:pt x="3630" y="429"/>
                  </a:lnTo>
                  <a:lnTo>
                    <a:pt x="3642" y="429"/>
                  </a:lnTo>
                  <a:lnTo>
                    <a:pt x="3654" y="429"/>
                  </a:lnTo>
                  <a:lnTo>
                    <a:pt x="3665" y="430"/>
                  </a:lnTo>
                  <a:lnTo>
                    <a:pt x="3676" y="431"/>
                  </a:lnTo>
                  <a:lnTo>
                    <a:pt x="3687" y="433"/>
                  </a:lnTo>
                  <a:lnTo>
                    <a:pt x="3697" y="435"/>
                  </a:lnTo>
                  <a:lnTo>
                    <a:pt x="3707" y="440"/>
                  </a:lnTo>
                  <a:lnTo>
                    <a:pt x="3717" y="443"/>
                  </a:lnTo>
                  <a:lnTo>
                    <a:pt x="3727" y="447"/>
                  </a:lnTo>
                  <a:lnTo>
                    <a:pt x="3735" y="452"/>
                  </a:lnTo>
                  <a:lnTo>
                    <a:pt x="3745" y="459"/>
                  </a:lnTo>
                  <a:lnTo>
                    <a:pt x="3754" y="464"/>
                  </a:lnTo>
                  <a:lnTo>
                    <a:pt x="3761" y="472"/>
                  </a:lnTo>
                  <a:lnTo>
                    <a:pt x="3770" y="479"/>
                  </a:lnTo>
                  <a:lnTo>
                    <a:pt x="3777" y="488"/>
                  </a:lnTo>
                  <a:lnTo>
                    <a:pt x="3785" y="496"/>
                  </a:lnTo>
                  <a:lnTo>
                    <a:pt x="3791" y="505"/>
                  </a:lnTo>
                  <a:lnTo>
                    <a:pt x="3797" y="516"/>
                  </a:lnTo>
                  <a:lnTo>
                    <a:pt x="3804" y="526"/>
                  </a:lnTo>
                  <a:lnTo>
                    <a:pt x="3809" y="537"/>
                  </a:lnTo>
                  <a:lnTo>
                    <a:pt x="3816" y="549"/>
                  </a:lnTo>
                  <a:lnTo>
                    <a:pt x="3820" y="561"/>
                  </a:lnTo>
                  <a:lnTo>
                    <a:pt x="3825" y="575"/>
                  </a:lnTo>
                  <a:lnTo>
                    <a:pt x="3834" y="601"/>
                  </a:lnTo>
                  <a:lnTo>
                    <a:pt x="3840" y="632"/>
                  </a:lnTo>
                  <a:lnTo>
                    <a:pt x="3847" y="665"/>
                  </a:lnTo>
                  <a:lnTo>
                    <a:pt x="3851" y="700"/>
                  </a:lnTo>
                  <a:close/>
                  <a:moveTo>
                    <a:pt x="3720" y="713"/>
                  </a:moveTo>
                  <a:lnTo>
                    <a:pt x="3717" y="685"/>
                  </a:lnTo>
                  <a:lnTo>
                    <a:pt x="3714" y="660"/>
                  </a:lnTo>
                  <a:lnTo>
                    <a:pt x="3711" y="638"/>
                  </a:lnTo>
                  <a:lnTo>
                    <a:pt x="3706" y="617"/>
                  </a:lnTo>
                  <a:lnTo>
                    <a:pt x="3702" y="600"/>
                  </a:lnTo>
                  <a:lnTo>
                    <a:pt x="3698" y="585"/>
                  </a:lnTo>
                  <a:lnTo>
                    <a:pt x="3694" y="572"/>
                  </a:lnTo>
                  <a:lnTo>
                    <a:pt x="3688" y="563"/>
                  </a:lnTo>
                  <a:lnTo>
                    <a:pt x="3682" y="554"/>
                  </a:lnTo>
                  <a:lnTo>
                    <a:pt x="3676" y="547"/>
                  </a:lnTo>
                  <a:lnTo>
                    <a:pt x="3669" y="541"/>
                  </a:lnTo>
                  <a:lnTo>
                    <a:pt x="3663" y="536"/>
                  </a:lnTo>
                  <a:lnTo>
                    <a:pt x="3654" y="533"/>
                  </a:lnTo>
                  <a:lnTo>
                    <a:pt x="3645" y="531"/>
                  </a:lnTo>
                  <a:lnTo>
                    <a:pt x="3637" y="530"/>
                  </a:lnTo>
                  <a:lnTo>
                    <a:pt x="3627" y="531"/>
                  </a:lnTo>
                  <a:lnTo>
                    <a:pt x="3619" y="532"/>
                  </a:lnTo>
                  <a:lnTo>
                    <a:pt x="3610" y="534"/>
                  </a:lnTo>
                  <a:lnTo>
                    <a:pt x="3601" y="538"/>
                  </a:lnTo>
                  <a:lnTo>
                    <a:pt x="3595" y="542"/>
                  </a:lnTo>
                  <a:lnTo>
                    <a:pt x="3589" y="549"/>
                  </a:lnTo>
                  <a:lnTo>
                    <a:pt x="3583" y="556"/>
                  </a:lnTo>
                  <a:lnTo>
                    <a:pt x="3579" y="564"/>
                  </a:lnTo>
                  <a:lnTo>
                    <a:pt x="3575" y="573"/>
                  </a:lnTo>
                  <a:lnTo>
                    <a:pt x="3571" y="585"/>
                  </a:lnTo>
                  <a:lnTo>
                    <a:pt x="3569" y="598"/>
                  </a:lnTo>
                  <a:lnTo>
                    <a:pt x="3567" y="614"/>
                  </a:lnTo>
                  <a:lnTo>
                    <a:pt x="3567" y="631"/>
                  </a:lnTo>
                  <a:lnTo>
                    <a:pt x="3567" y="652"/>
                  </a:lnTo>
                  <a:lnTo>
                    <a:pt x="3568" y="674"/>
                  </a:lnTo>
                  <a:lnTo>
                    <a:pt x="3569" y="700"/>
                  </a:lnTo>
                  <a:lnTo>
                    <a:pt x="3571" y="727"/>
                  </a:lnTo>
                  <a:lnTo>
                    <a:pt x="3575" y="753"/>
                  </a:lnTo>
                  <a:lnTo>
                    <a:pt x="3578" y="778"/>
                  </a:lnTo>
                  <a:lnTo>
                    <a:pt x="3581" y="801"/>
                  </a:lnTo>
                  <a:lnTo>
                    <a:pt x="3585" y="820"/>
                  </a:lnTo>
                  <a:lnTo>
                    <a:pt x="3590" y="837"/>
                  </a:lnTo>
                  <a:lnTo>
                    <a:pt x="3594" y="853"/>
                  </a:lnTo>
                  <a:lnTo>
                    <a:pt x="3599" y="866"/>
                  </a:lnTo>
                  <a:lnTo>
                    <a:pt x="3605" y="876"/>
                  </a:lnTo>
                  <a:lnTo>
                    <a:pt x="3610" y="884"/>
                  </a:lnTo>
                  <a:lnTo>
                    <a:pt x="3616" y="892"/>
                  </a:lnTo>
                  <a:lnTo>
                    <a:pt x="3623" y="898"/>
                  </a:lnTo>
                  <a:lnTo>
                    <a:pt x="3630" y="903"/>
                  </a:lnTo>
                  <a:lnTo>
                    <a:pt x="3638" y="907"/>
                  </a:lnTo>
                  <a:lnTo>
                    <a:pt x="3646" y="909"/>
                  </a:lnTo>
                  <a:lnTo>
                    <a:pt x="3655" y="910"/>
                  </a:lnTo>
                  <a:lnTo>
                    <a:pt x="3665" y="910"/>
                  </a:lnTo>
                  <a:lnTo>
                    <a:pt x="3674" y="908"/>
                  </a:lnTo>
                  <a:lnTo>
                    <a:pt x="3683" y="906"/>
                  </a:lnTo>
                  <a:lnTo>
                    <a:pt x="3690" y="901"/>
                  </a:lnTo>
                  <a:lnTo>
                    <a:pt x="3697" y="897"/>
                  </a:lnTo>
                  <a:lnTo>
                    <a:pt x="3703" y="891"/>
                  </a:lnTo>
                  <a:lnTo>
                    <a:pt x="3709" y="884"/>
                  </a:lnTo>
                  <a:lnTo>
                    <a:pt x="3714" y="876"/>
                  </a:lnTo>
                  <a:lnTo>
                    <a:pt x="3717" y="866"/>
                  </a:lnTo>
                  <a:lnTo>
                    <a:pt x="3720" y="855"/>
                  </a:lnTo>
                  <a:lnTo>
                    <a:pt x="3722" y="842"/>
                  </a:lnTo>
                  <a:lnTo>
                    <a:pt x="3725" y="826"/>
                  </a:lnTo>
                  <a:lnTo>
                    <a:pt x="3726" y="808"/>
                  </a:lnTo>
                  <a:lnTo>
                    <a:pt x="3726" y="788"/>
                  </a:lnTo>
                  <a:lnTo>
                    <a:pt x="3725" y="765"/>
                  </a:lnTo>
                  <a:lnTo>
                    <a:pt x="3722" y="740"/>
                  </a:lnTo>
                  <a:lnTo>
                    <a:pt x="3720" y="713"/>
                  </a:lnTo>
                  <a:close/>
                  <a:moveTo>
                    <a:pt x="3872" y="404"/>
                  </a:moveTo>
                  <a:lnTo>
                    <a:pt x="4010" y="384"/>
                  </a:lnTo>
                  <a:lnTo>
                    <a:pt x="4207" y="710"/>
                  </a:lnTo>
                  <a:lnTo>
                    <a:pt x="4153" y="361"/>
                  </a:lnTo>
                  <a:lnTo>
                    <a:pt x="4248" y="346"/>
                  </a:lnTo>
                  <a:lnTo>
                    <a:pt x="4334" y="907"/>
                  </a:lnTo>
                  <a:lnTo>
                    <a:pt x="4225" y="924"/>
                  </a:lnTo>
                  <a:lnTo>
                    <a:pt x="3991" y="545"/>
                  </a:lnTo>
                  <a:lnTo>
                    <a:pt x="4053" y="949"/>
                  </a:lnTo>
                  <a:lnTo>
                    <a:pt x="3959" y="964"/>
                  </a:lnTo>
                  <a:lnTo>
                    <a:pt x="3872" y="404"/>
                  </a:lnTo>
                  <a:close/>
                  <a:moveTo>
                    <a:pt x="4414" y="307"/>
                  </a:moveTo>
                  <a:lnTo>
                    <a:pt x="4535" y="278"/>
                  </a:lnTo>
                  <a:lnTo>
                    <a:pt x="4826" y="790"/>
                  </a:lnTo>
                  <a:lnTo>
                    <a:pt x="4701" y="820"/>
                  </a:lnTo>
                  <a:lnTo>
                    <a:pt x="4647" y="713"/>
                  </a:lnTo>
                  <a:lnTo>
                    <a:pt x="4491" y="750"/>
                  </a:lnTo>
                  <a:lnTo>
                    <a:pt x="4493" y="870"/>
                  </a:lnTo>
                  <a:lnTo>
                    <a:pt x="4381" y="897"/>
                  </a:lnTo>
                  <a:lnTo>
                    <a:pt x="4414" y="307"/>
                  </a:lnTo>
                  <a:close/>
                  <a:moveTo>
                    <a:pt x="4602" y="624"/>
                  </a:moveTo>
                  <a:lnTo>
                    <a:pt x="4491" y="412"/>
                  </a:lnTo>
                  <a:lnTo>
                    <a:pt x="4493" y="651"/>
                  </a:lnTo>
                  <a:lnTo>
                    <a:pt x="4602" y="624"/>
                  </a:lnTo>
                  <a:close/>
                  <a:moveTo>
                    <a:pt x="4712" y="234"/>
                  </a:moveTo>
                  <a:lnTo>
                    <a:pt x="4831" y="199"/>
                  </a:lnTo>
                  <a:lnTo>
                    <a:pt x="4961" y="641"/>
                  </a:lnTo>
                  <a:lnTo>
                    <a:pt x="5136" y="590"/>
                  </a:lnTo>
                  <a:lnTo>
                    <a:pt x="5166" y="691"/>
                  </a:lnTo>
                  <a:lnTo>
                    <a:pt x="4871" y="777"/>
                  </a:lnTo>
                  <a:lnTo>
                    <a:pt x="4712" y="234"/>
                  </a:lnTo>
                  <a:close/>
                  <a:moveTo>
                    <a:pt x="5405" y="144"/>
                  </a:moveTo>
                  <a:lnTo>
                    <a:pt x="5320" y="214"/>
                  </a:lnTo>
                  <a:lnTo>
                    <a:pt x="5309" y="201"/>
                  </a:lnTo>
                  <a:lnTo>
                    <a:pt x="5298" y="189"/>
                  </a:lnTo>
                  <a:lnTo>
                    <a:pt x="5292" y="185"/>
                  </a:lnTo>
                  <a:lnTo>
                    <a:pt x="5286" y="180"/>
                  </a:lnTo>
                  <a:lnTo>
                    <a:pt x="5280" y="177"/>
                  </a:lnTo>
                  <a:lnTo>
                    <a:pt x="5273" y="174"/>
                  </a:lnTo>
                  <a:lnTo>
                    <a:pt x="5268" y="172"/>
                  </a:lnTo>
                  <a:lnTo>
                    <a:pt x="5262" y="170"/>
                  </a:lnTo>
                  <a:lnTo>
                    <a:pt x="5255" y="169"/>
                  </a:lnTo>
                  <a:lnTo>
                    <a:pt x="5249" y="169"/>
                  </a:lnTo>
                  <a:lnTo>
                    <a:pt x="5241" y="169"/>
                  </a:lnTo>
                  <a:lnTo>
                    <a:pt x="5235" y="170"/>
                  </a:lnTo>
                  <a:lnTo>
                    <a:pt x="5228" y="171"/>
                  </a:lnTo>
                  <a:lnTo>
                    <a:pt x="5221" y="173"/>
                  </a:lnTo>
                  <a:lnTo>
                    <a:pt x="5209" y="178"/>
                  </a:lnTo>
                  <a:lnTo>
                    <a:pt x="5199" y="185"/>
                  </a:lnTo>
                  <a:lnTo>
                    <a:pt x="5195" y="188"/>
                  </a:lnTo>
                  <a:lnTo>
                    <a:pt x="5191" y="192"/>
                  </a:lnTo>
                  <a:lnTo>
                    <a:pt x="5188" y="196"/>
                  </a:lnTo>
                  <a:lnTo>
                    <a:pt x="5185" y="202"/>
                  </a:lnTo>
                  <a:lnTo>
                    <a:pt x="5181" y="211"/>
                  </a:lnTo>
                  <a:lnTo>
                    <a:pt x="5179" y="221"/>
                  </a:lnTo>
                  <a:lnTo>
                    <a:pt x="5179" y="231"/>
                  </a:lnTo>
                  <a:lnTo>
                    <a:pt x="5181" y="241"/>
                  </a:lnTo>
                  <a:lnTo>
                    <a:pt x="5183" y="247"/>
                  </a:lnTo>
                  <a:lnTo>
                    <a:pt x="5187" y="251"/>
                  </a:lnTo>
                  <a:lnTo>
                    <a:pt x="5190" y="255"/>
                  </a:lnTo>
                  <a:lnTo>
                    <a:pt x="5193" y="260"/>
                  </a:lnTo>
                  <a:lnTo>
                    <a:pt x="5197" y="264"/>
                  </a:lnTo>
                  <a:lnTo>
                    <a:pt x="5202" y="266"/>
                  </a:lnTo>
                  <a:lnTo>
                    <a:pt x="5206" y="269"/>
                  </a:lnTo>
                  <a:lnTo>
                    <a:pt x="5211" y="271"/>
                  </a:lnTo>
                  <a:lnTo>
                    <a:pt x="5225" y="275"/>
                  </a:lnTo>
                  <a:lnTo>
                    <a:pt x="5244" y="278"/>
                  </a:lnTo>
                  <a:lnTo>
                    <a:pt x="5269" y="280"/>
                  </a:lnTo>
                  <a:lnTo>
                    <a:pt x="5298" y="282"/>
                  </a:lnTo>
                  <a:lnTo>
                    <a:pt x="5326" y="283"/>
                  </a:lnTo>
                  <a:lnTo>
                    <a:pt x="5351" y="285"/>
                  </a:lnTo>
                  <a:lnTo>
                    <a:pt x="5373" y="288"/>
                  </a:lnTo>
                  <a:lnTo>
                    <a:pt x="5393" y="293"/>
                  </a:lnTo>
                  <a:lnTo>
                    <a:pt x="5402" y="295"/>
                  </a:lnTo>
                  <a:lnTo>
                    <a:pt x="5410" y="298"/>
                  </a:lnTo>
                  <a:lnTo>
                    <a:pt x="5419" y="301"/>
                  </a:lnTo>
                  <a:lnTo>
                    <a:pt x="5428" y="306"/>
                  </a:lnTo>
                  <a:lnTo>
                    <a:pt x="5435" y="310"/>
                  </a:lnTo>
                  <a:lnTo>
                    <a:pt x="5443" y="315"/>
                  </a:lnTo>
                  <a:lnTo>
                    <a:pt x="5451" y="322"/>
                  </a:lnTo>
                  <a:lnTo>
                    <a:pt x="5458" y="328"/>
                  </a:lnTo>
                  <a:lnTo>
                    <a:pt x="5465" y="335"/>
                  </a:lnTo>
                  <a:lnTo>
                    <a:pt x="5471" y="342"/>
                  </a:lnTo>
                  <a:lnTo>
                    <a:pt x="5478" y="350"/>
                  </a:lnTo>
                  <a:lnTo>
                    <a:pt x="5483" y="358"/>
                  </a:lnTo>
                  <a:lnTo>
                    <a:pt x="5489" y="367"/>
                  </a:lnTo>
                  <a:lnTo>
                    <a:pt x="5493" y="376"/>
                  </a:lnTo>
                  <a:lnTo>
                    <a:pt x="5497" y="386"/>
                  </a:lnTo>
                  <a:lnTo>
                    <a:pt x="5501" y="397"/>
                  </a:lnTo>
                  <a:lnTo>
                    <a:pt x="5507" y="415"/>
                  </a:lnTo>
                  <a:lnTo>
                    <a:pt x="5510" y="434"/>
                  </a:lnTo>
                  <a:lnTo>
                    <a:pt x="5512" y="451"/>
                  </a:lnTo>
                  <a:lnTo>
                    <a:pt x="5511" y="470"/>
                  </a:lnTo>
                  <a:lnTo>
                    <a:pt x="5509" y="487"/>
                  </a:lnTo>
                  <a:lnTo>
                    <a:pt x="5505" y="504"/>
                  </a:lnTo>
                  <a:lnTo>
                    <a:pt x="5499" y="521"/>
                  </a:lnTo>
                  <a:lnTo>
                    <a:pt x="5491" y="537"/>
                  </a:lnTo>
                  <a:lnTo>
                    <a:pt x="5481" y="553"/>
                  </a:lnTo>
                  <a:lnTo>
                    <a:pt x="5470" y="568"/>
                  </a:lnTo>
                  <a:lnTo>
                    <a:pt x="5458" y="581"/>
                  </a:lnTo>
                  <a:lnTo>
                    <a:pt x="5443" y="594"/>
                  </a:lnTo>
                  <a:lnTo>
                    <a:pt x="5426" y="605"/>
                  </a:lnTo>
                  <a:lnTo>
                    <a:pt x="5409" y="615"/>
                  </a:lnTo>
                  <a:lnTo>
                    <a:pt x="5390" y="624"/>
                  </a:lnTo>
                  <a:lnTo>
                    <a:pt x="5369" y="632"/>
                  </a:lnTo>
                  <a:lnTo>
                    <a:pt x="5350" y="638"/>
                  </a:lnTo>
                  <a:lnTo>
                    <a:pt x="5333" y="641"/>
                  </a:lnTo>
                  <a:lnTo>
                    <a:pt x="5316" y="644"/>
                  </a:lnTo>
                  <a:lnTo>
                    <a:pt x="5299" y="645"/>
                  </a:lnTo>
                  <a:lnTo>
                    <a:pt x="5283" y="645"/>
                  </a:lnTo>
                  <a:lnTo>
                    <a:pt x="5267" y="643"/>
                  </a:lnTo>
                  <a:lnTo>
                    <a:pt x="5252" y="640"/>
                  </a:lnTo>
                  <a:lnTo>
                    <a:pt x="5237" y="636"/>
                  </a:lnTo>
                  <a:lnTo>
                    <a:pt x="5222" y="629"/>
                  </a:lnTo>
                  <a:lnTo>
                    <a:pt x="5208" y="622"/>
                  </a:lnTo>
                  <a:lnTo>
                    <a:pt x="5194" y="613"/>
                  </a:lnTo>
                  <a:lnTo>
                    <a:pt x="5181" y="602"/>
                  </a:lnTo>
                  <a:lnTo>
                    <a:pt x="5168" y="591"/>
                  </a:lnTo>
                  <a:lnTo>
                    <a:pt x="5157" y="578"/>
                  </a:lnTo>
                  <a:lnTo>
                    <a:pt x="5144" y="563"/>
                  </a:lnTo>
                  <a:lnTo>
                    <a:pt x="5133" y="547"/>
                  </a:lnTo>
                  <a:lnTo>
                    <a:pt x="5226" y="482"/>
                  </a:lnTo>
                  <a:lnTo>
                    <a:pt x="5232" y="492"/>
                  </a:lnTo>
                  <a:lnTo>
                    <a:pt x="5238" y="500"/>
                  </a:lnTo>
                  <a:lnTo>
                    <a:pt x="5244" y="507"/>
                  </a:lnTo>
                  <a:lnTo>
                    <a:pt x="5251" y="515"/>
                  </a:lnTo>
                  <a:lnTo>
                    <a:pt x="5257" y="520"/>
                  </a:lnTo>
                  <a:lnTo>
                    <a:pt x="5264" y="525"/>
                  </a:lnTo>
                  <a:lnTo>
                    <a:pt x="5270" y="530"/>
                  </a:lnTo>
                  <a:lnTo>
                    <a:pt x="5278" y="534"/>
                  </a:lnTo>
                  <a:lnTo>
                    <a:pt x="5285" y="536"/>
                  </a:lnTo>
                  <a:lnTo>
                    <a:pt x="5293" y="538"/>
                  </a:lnTo>
                  <a:lnTo>
                    <a:pt x="5300" y="539"/>
                  </a:lnTo>
                  <a:lnTo>
                    <a:pt x="5308" y="540"/>
                  </a:lnTo>
                  <a:lnTo>
                    <a:pt x="5315" y="540"/>
                  </a:lnTo>
                  <a:lnTo>
                    <a:pt x="5324" y="539"/>
                  </a:lnTo>
                  <a:lnTo>
                    <a:pt x="5331" y="537"/>
                  </a:lnTo>
                  <a:lnTo>
                    <a:pt x="5340" y="535"/>
                  </a:lnTo>
                  <a:lnTo>
                    <a:pt x="5347" y="533"/>
                  </a:lnTo>
                  <a:lnTo>
                    <a:pt x="5355" y="530"/>
                  </a:lnTo>
                  <a:lnTo>
                    <a:pt x="5361" y="525"/>
                  </a:lnTo>
                  <a:lnTo>
                    <a:pt x="5366" y="522"/>
                  </a:lnTo>
                  <a:lnTo>
                    <a:pt x="5372" y="518"/>
                  </a:lnTo>
                  <a:lnTo>
                    <a:pt x="5377" y="512"/>
                  </a:lnTo>
                  <a:lnTo>
                    <a:pt x="5381" y="508"/>
                  </a:lnTo>
                  <a:lnTo>
                    <a:pt x="5385" y="503"/>
                  </a:lnTo>
                  <a:lnTo>
                    <a:pt x="5388" y="496"/>
                  </a:lnTo>
                  <a:lnTo>
                    <a:pt x="5390" y="491"/>
                  </a:lnTo>
                  <a:lnTo>
                    <a:pt x="5392" y="485"/>
                  </a:lnTo>
                  <a:lnTo>
                    <a:pt x="5393" y="479"/>
                  </a:lnTo>
                  <a:lnTo>
                    <a:pt x="5393" y="473"/>
                  </a:lnTo>
                  <a:lnTo>
                    <a:pt x="5393" y="466"/>
                  </a:lnTo>
                  <a:lnTo>
                    <a:pt x="5392" y="460"/>
                  </a:lnTo>
                  <a:lnTo>
                    <a:pt x="5390" y="453"/>
                  </a:lnTo>
                  <a:lnTo>
                    <a:pt x="5386" y="445"/>
                  </a:lnTo>
                  <a:lnTo>
                    <a:pt x="5380" y="436"/>
                  </a:lnTo>
                  <a:lnTo>
                    <a:pt x="5373" y="429"/>
                  </a:lnTo>
                  <a:lnTo>
                    <a:pt x="5364" y="423"/>
                  </a:lnTo>
                  <a:lnTo>
                    <a:pt x="5359" y="420"/>
                  </a:lnTo>
                  <a:lnTo>
                    <a:pt x="5354" y="418"/>
                  </a:lnTo>
                  <a:lnTo>
                    <a:pt x="5346" y="416"/>
                  </a:lnTo>
                  <a:lnTo>
                    <a:pt x="5338" y="415"/>
                  </a:lnTo>
                  <a:lnTo>
                    <a:pt x="5317" y="413"/>
                  </a:lnTo>
                  <a:lnTo>
                    <a:pt x="5292" y="411"/>
                  </a:lnTo>
                  <a:lnTo>
                    <a:pt x="5259" y="410"/>
                  </a:lnTo>
                  <a:lnTo>
                    <a:pt x="5230" y="408"/>
                  </a:lnTo>
                  <a:lnTo>
                    <a:pt x="5207" y="405"/>
                  </a:lnTo>
                  <a:lnTo>
                    <a:pt x="5187" y="402"/>
                  </a:lnTo>
                  <a:lnTo>
                    <a:pt x="5177" y="400"/>
                  </a:lnTo>
                  <a:lnTo>
                    <a:pt x="5168" y="397"/>
                  </a:lnTo>
                  <a:lnTo>
                    <a:pt x="5160" y="393"/>
                  </a:lnTo>
                  <a:lnTo>
                    <a:pt x="5151" y="389"/>
                  </a:lnTo>
                  <a:lnTo>
                    <a:pt x="5143" y="385"/>
                  </a:lnTo>
                  <a:lnTo>
                    <a:pt x="5134" y="380"/>
                  </a:lnTo>
                  <a:lnTo>
                    <a:pt x="5127" y="374"/>
                  </a:lnTo>
                  <a:lnTo>
                    <a:pt x="5119" y="368"/>
                  </a:lnTo>
                  <a:lnTo>
                    <a:pt x="5112" y="361"/>
                  </a:lnTo>
                  <a:lnTo>
                    <a:pt x="5104" y="354"/>
                  </a:lnTo>
                  <a:lnTo>
                    <a:pt x="5098" y="345"/>
                  </a:lnTo>
                  <a:lnTo>
                    <a:pt x="5092" y="338"/>
                  </a:lnTo>
                  <a:lnTo>
                    <a:pt x="5087" y="328"/>
                  </a:lnTo>
                  <a:lnTo>
                    <a:pt x="5082" y="318"/>
                  </a:lnTo>
                  <a:lnTo>
                    <a:pt x="5077" y="309"/>
                  </a:lnTo>
                  <a:lnTo>
                    <a:pt x="5074" y="299"/>
                  </a:lnTo>
                  <a:lnTo>
                    <a:pt x="5069" y="281"/>
                  </a:lnTo>
                  <a:lnTo>
                    <a:pt x="5066" y="263"/>
                  </a:lnTo>
                  <a:lnTo>
                    <a:pt x="5063" y="246"/>
                  </a:lnTo>
                  <a:lnTo>
                    <a:pt x="5063" y="230"/>
                  </a:lnTo>
                  <a:lnTo>
                    <a:pt x="5066" y="212"/>
                  </a:lnTo>
                  <a:lnTo>
                    <a:pt x="5069" y="196"/>
                  </a:lnTo>
                  <a:lnTo>
                    <a:pt x="5074" y="180"/>
                  </a:lnTo>
                  <a:lnTo>
                    <a:pt x="5081" y="164"/>
                  </a:lnTo>
                  <a:lnTo>
                    <a:pt x="5089" y="150"/>
                  </a:lnTo>
                  <a:lnTo>
                    <a:pt x="5099" y="136"/>
                  </a:lnTo>
                  <a:lnTo>
                    <a:pt x="5111" y="124"/>
                  </a:lnTo>
                  <a:lnTo>
                    <a:pt x="5123" y="112"/>
                  </a:lnTo>
                  <a:lnTo>
                    <a:pt x="5137" y="101"/>
                  </a:lnTo>
                  <a:lnTo>
                    <a:pt x="5153" y="92"/>
                  </a:lnTo>
                  <a:lnTo>
                    <a:pt x="5169" y="84"/>
                  </a:lnTo>
                  <a:lnTo>
                    <a:pt x="5189" y="77"/>
                  </a:lnTo>
                  <a:lnTo>
                    <a:pt x="5206" y="72"/>
                  </a:lnTo>
                  <a:lnTo>
                    <a:pt x="5222" y="68"/>
                  </a:lnTo>
                  <a:lnTo>
                    <a:pt x="5239" y="66"/>
                  </a:lnTo>
                  <a:lnTo>
                    <a:pt x="5254" y="64"/>
                  </a:lnTo>
                  <a:lnTo>
                    <a:pt x="5270" y="64"/>
                  </a:lnTo>
                  <a:lnTo>
                    <a:pt x="5284" y="65"/>
                  </a:lnTo>
                  <a:lnTo>
                    <a:pt x="5299" y="67"/>
                  </a:lnTo>
                  <a:lnTo>
                    <a:pt x="5313" y="70"/>
                  </a:lnTo>
                  <a:lnTo>
                    <a:pt x="5326" y="75"/>
                  </a:lnTo>
                  <a:lnTo>
                    <a:pt x="5339" y="81"/>
                  </a:lnTo>
                  <a:lnTo>
                    <a:pt x="5350" y="88"/>
                  </a:lnTo>
                  <a:lnTo>
                    <a:pt x="5362" y="97"/>
                  </a:lnTo>
                  <a:lnTo>
                    <a:pt x="5374" y="106"/>
                  </a:lnTo>
                  <a:lnTo>
                    <a:pt x="5385" y="118"/>
                  </a:lnTo>
                  <a:lnTo>
                    <a:pt x="5395" y="130"/>
                  </a:lnTo>
                  <a:lnTo>
                    <a:pt x="5405" y="14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sp>
        <p:nvSpPr>
          <p:cNvPr id="121" name="Rectangle 120">
            <a:extLst>
              <a:ext uri="{FF2B5EF4-FFF2-40B4-BE49-F238E27FC236}">
                <a16:creationId xmlns:a16="http://schemas.microsoft.com/office/drawing/2014/main" id="{C51DECE7-67E8-42A4-BAAD-ECC64D0BA963}"/>
              </a:ext>
            </a:extLst>
          </p:cNvPr>
          <p:cNvSpPr/>
          <p:nvPr/>
        </p:nvSpPr>
        <p:spPr>
          <a:xfrm>
            <a:off x="8014616" y="269966"/>
            <a:ext cx="3891190" cy="2708434"/>
          </a:xfrm>
          <a:prstGeom prst="rect">
            <a:avLst/>
          </a:prstGeom>
        </p:spPr>
        <p:txBody>
          <a:bodyPr wrap="square">
            <a:spAutoFit/>
          </a:bodyPr>
          <a:lstStyle/>
          <a:p>
            <a:pPr marL="285750" indent="-285750" defTabSz="457200">
              <a:spcAft>
                <a:spcPts val="600"/>
              </a:spcAft>
              <a:buClr>
                <a:srgbClr val="91B0D0"/>
              </a:buClr>
              <a:buFont typeface="Arial" panose="020B0604020202020204" pitchFamily="34" charset="0"/>
              <a:buChar char="•"/>
              <a:defRPr/>
            </a:pPr>
            <a:r>
              <a:rPr lang="en-US" sz="1600" dirty="0">
                <a:solidFill>
                  <a:schemeClr val="tx2"/>
                </a:solidFill>
              </a:rPr>
              <a:t>The apex body and voice of private sector in Kenya</a:t>
            </a:r>
          </a:p>
          <a:p>
            <a:pPr marL="285750" indent="-285750" defTabSz="457200">
              <a:spcAft>
                <a:spcPts val="600"/>
              </a:spcAft>
              <a:buClr>
                <a:srgbClr val="91B0D0"/>
              </a:buClr>
              <a:buFont typeface="Arial" panose="020B0604020202020204" pitchFamily="34" charset="0"/>
              <a:buChar char="•"/>
              <a:defRPr/>
            </a:pPr>
            <a:r>
              <a:rPr lang="en-US" sz="1600" b="1" dirty="0">
                <a:solidFill>
                  <a:schemeClr val="tx2"/>
                </a:solidFill>
              </a:rPr>
              <a:t>Mission: </a:t>
            </a:r>
            <a:r>
              <a:rPr lang="en-US" sz="1600" dirty="0">
                <a:solidFill>
                  <a:schemeClr val="tx2"/>
                </a:solidFill>
              </a:rPr>
              <a:t>To ensure year-on- year improvement in overall business environment of Kenya by working together with Government and other partners.</a:t>
            </a:r>
          </a:p>
          <a:p>
            <a:pPr marL="285750" indent="-285750" defTabSz="457200">
              <a:spcAft>
                <a:spcPts val="600"/>
              </a:spcAft>
              <a:buClr>
                <a:srgbClr val="91B0D0"/>
              </a:buClr>
              <a:buFont typeface="Arial" panose="020B0604020202020204" pitchFamily="34" charset="0"/>
              <a:buChar char="•"/>
              <a:defRPr/>
            </a:pPr>
            <a:r>
              <a:rPr lang="en-GB" sz="1600" b="1" dirty="0">
                <a:solidFill>
                  <a:schemeClr val="tx2"/>
                </a:solidFill>
              </a:rPr>
              <a:t>Membership: </a:t>
            </a:r>
            <a:r>
              <a:rPr lang="en-GB" sz="1600" dirty="0">
                <a:solidFill>
                  <a:schemeClr val="tx2"/>
                </a:solidFill>
              </a:rPr>
              <a:t>Business Associations, corporates, SMEs and Start-ups, multinationals, trade unions</a:t>
            </a:r>
          </a:p>
        </p:txBody>
      </p:sp>
      <p:grpSp>
        <p:nvGrpSpPr>
          <p:cNvPr id="126" name="Group 125">
            <a:extLst>
              <a:ext uri="{FF2B5EF4-FFF2-40B4-BE49-F238E27FC236}">
                <a16:creationId xmlns:a16="http://schemas.microsoft.com/office/drawing/2014/main" id="{929845C1-4463-426C-B2C2-AFAFD253A1FE}"/>
              </a:ext>
            </a:extLst>
          </p:cNvPr>
          <p:cNvGrpSpPr/>
          <p:nvPr/>
        </p:nvGrpSpPr>
        <p:grpSpPr>
          <a:xfrm>
            <a:off x="3960562" y="3135246"/>
            <a:ext cx="7557413" cy="2309418"/>
            <a:chOff x="3920667" y="4263264"/>
            <a:chExt cx="7557413" cy="2309418"/>
          </a:xfrm>
        </p:grpSpPr>
        <p:sp>
          <p:nvSpPr>
            <p:cNvPr id="11" name="Arrow: Pentagon 10">
              <a:extLst>
                <a:ext uri="{FF2B5EF4-FFF2-40B4-BE49-F238E27FC236}">
                  <a16:creationId xmlns:a16="http://schemas.microsoft.com/office/drawing/2014/main" id="{369540DB-0CF3-43F9-AFE2-00563CE60E5A}"/>
                </a:ext>
              </a:extLst>
            </p:cNvPr>
            <p:cNvSpPr/>
            <p:nvPr/>
          </p:nvSpPr>
          <p:spPr>
            <a:xfrm flipH="1">
              <a:off x="3920667" y="4263264"/>
              <a:ext cx="7557413" cy="2295349"/>
            </a:xfrm>
            <a:prstGeom prst="homePlate">
              <a:avLst>
                <a:gd name="adj" fmla="val 19104"/>
              </a:avLst>
            </a:prstGeom>
            <a:solidFill>
              <a:srgbClr val="CD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sz="1400" b="1">
                <a:solidFill>
                  <a:prstClr val="white"/>
                </a:solidFill>
                <a:latin typeface="Lato Light"/>
              </a:endParaRPr>
            </a:p>
          </p:txBody>
        </p:sp>
        <p:sp>
          <p:nvSpPr>
            <p:cNvPr id="15" name="TextBox 14">
              <a:extLst>
                <a:ext uri="{FF2B5EF4-FFF2-40B4-BE49-F238E27FC236}">
                  <a16:creationId xmlns:a16="http://schemas.microsoft.com/office/drawing/2014/main" id="{3EF0BC35-48EE-4E44-9ED1-61CBAB571EC4}"/>
                </a:ext>
              </a:extLst>
            </p:cNvPr>
            <p:cNvSpPr txBox="1"/>
            <p:nvPr/>
          </p:nvSpPr>
          <p:spPr>
            <a:xfrm>
              <a:off x="4235043" y="4970816"/>
              <a:ext cx="891663" cy="466281"/>
            </a:xfrm>
            <a:prstGeom prst="rect">
              <a:avLst/>
            </a:prstGeom>
            <a:noFill/>
          </p:spPr>
          <p:txBody>
            <a:bodyPr wrap="square" rtlCol="0" anchor="t" anchorCtr="0">
              <a:spAutoFit/>
            </a:bodyPr>
            <a:lstStyle/>
            <a:p>
              <a:pPr algn="ctr" defTabSz="457086">
                <a:lnSpc>
                  <a:spcPct val="90000"/>
                </a:lnSpc>
                <a:defRPr/>
              </a:pPr>
              <a:r>
                <a:rPr lang="en-US" sz="900" b="1" dirty="0">
                  <a:solidFill>
                    <a:srgbClr val="000000"/>
                  </a:solidFill>
                  <a:latin typeface="Lato Light"/>
                </a:rPr>
                <a:t>Agriculture, Livestock &amp; Fisheries</a:t>
              </a:r>
            </a:p>
          </p:txBody>
        </p:sp>
        <p:sp>
          <p:nvSpPr>
            <p:cNvPr id="16" name="TextBox 15">
              <a:extLst>
                <a:ext uri="{FF2B5EF4-FFF2-40B4-BE49-F238E27FC236}">
                  <a16:creationId xmlns:a16="http://schemas.microsoft.com/office/drawing/2014/main" id="{56156F7D-6B66-4DE1-93C1-9A64C5A3DA4F}"/>
                </a:ext>
              </a:extLst>
            </p:cNvPr>
            <p:cNvSpPr txBox="1"/>
            <p:nvPr/>
          </p:nvSpPr>
          <p:spPr>
            <a:xfrm>
              <a:off x="5190918" y="5019110"/>
              <a:ext cx="891663" cy="341632"/>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Devolution &amp; Planning</a:t>
              </a:r>
            </a:p>
          </p:txBody>
        </p:sp>
        <p:sp>
          <p:nvSpPr>
            <p:cNvPr id="17" name="TextBox 16">
              <a:extLst>
                <a:ext uri="{FF2B5EF4-FFF2-40B4-BE49-F238E27FC236}">
                  <a16:creationId xmlns:a16="http://schemas.microsoft.com/office/drawing/2014/main" id="{62A10A37-6AD9-466A-ABD3-C62ECFB5F95B}"/>
                </a:ext>
              </a:extLst>
            </p:cNvPr>
            <p:cNvSpPr txBox="1"/>
            <p:nvPr/>
          </p:nvSpPr>
          <p:spPr>
            <a:xfrm>
              <a:off x="6063425" y="4991653"/>
              <a:ext cx="891663" cy="466281"/>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East African Community Affairs</a:t>
              </a:r>
            </a:p>
          </p:txBody>
        </p:sp>
        <p:sp>
          <p:nvSpPr>
            <p:cNvPr id="18" name="TextBox 17">
              <a:extLst>
                <a:ext uri="{FF2B5EF4-FFF2-40B4-BE49-F238E27FC236}">
                  <a16:creationId xmlns:a16="http://schemas.microsoft.com/office/drawing/2014/main" id="{D9CEF764-C7C2-41E0-AC71-E4A235E4EB36}"/>
                </a:ext>
              </a:extLst>
            </p:cNvPr>
            <p:cNvSpPr txBox="1"/>
            <p:nvPr/>
          </p:nvSpPr>
          <p:spPr>
            <a:xfrm>
              <a:off x="6985755" y="5032118"/>
              <a:ext cx="891663" cy="216982"/>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Education</a:t>
              </a:r>
            </a:p>
          </p:txBody>
        </p:sp>
        <p:sp>
          <p:nvSpPr>
            <p:cNvPr id="19" name="TextBox 18">
              <a:extLst>
                <a:ext uri="{FF2B5EF4-FFF2-40B4-BE49-F238E27FC236}">
                  <a16:creationId xmlns:a16="http://schemas.microsoft.com/office/drawing/2014/main" id="{F3645E28-E353-485C-8892-A9FB1B26DF89}"/>
                </a:ext>
              </a:extLst>
            </p:cNvPr>
            <p:cNvSpPr txBox="1"/>
            <p:nvPr/>
          </p:nvSpPr>
          <p:spPr>
            <a:xfrm>
              <a:off x="8780397" y="4991653"/>
              <a:ext cx="891663" cy="341632"/>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Energy &amp; Extractives</a:t>
              </a:r>
            </a:p>
          </p:txBody>
        </p:sp>
        <p:sp>
          <p:nvSpPr>
            <p:cNvPr id="20" name="TextBox 19">
              <a:extLst>
                <a:ext uri="{FF2B5EF4-FFF2-40B4-BE49-F238E27FC236}">
                  <a16:creationId xmlns:a16="http://schemas.microsoft.com/office/drawing/2014/main" id="{DD60587E-48BC-435D-8158-5DBD2C97EAB4}"/>
                </a:ext>
              </a:extLst>
            </p:cNvPr>
            <p:cNvSpPr txBox="1"/>
            <p:nvPr/>
          </p:nvSpPr>
          <p:spPr>
            <a:xfrm>
              <a:off x="9580459" y="4929327"/>
              <a:ext cx="1048805" cy="466281"/>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Environment Water &amp; Natural Resources</a:t>
              </a:r>
            </a:p>
          </p:txBody>
        </p:sp>
        <p:sp>
          <p:nvSpPr>
            <p:cNvPr id="21" name="TextBox 20">
              <a:extLst>
                <a:ext uri="{FF2B5EF4-FFF2-40B4-BE49-F238E27FC236}">
                  <a16:creationId xmlns:a16="http://schemas.microsoft.com/office/drawing/2014/main" id="{94497938-CE5C-4344-B727-C0213155C1DD}"/>
                </a:ext>
              </a:extLst>
            </p:cNvPr>
            <p:cNvSpPr txBox="1"/>
            <p:nvPr/>
          </p:nvSpPr>
          <p:spPr>
            <a:xfrm>
              <a:off x="10580770" y="4984872"/>
              <a:ext cx="891663" cy="348235"/>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Gender &amp; Youth</a:t>
              </a:r>
            </a:p>
          </p:txBody>
        </p:sp>
        <p:sp>
          <p:nvSpPr>
            <p:cNvPr id="22" name="TextBox 21">
              <a:extLst>
                <a:ext uri="{FF2B5EF4-FFF2-40B4-BE49-F238E27FC236}">
                  <a16:creationId xmlns:a16="http://schemas.microsoft.com/office/drawing/2014/main" id="{6B630FEC-6BC0-4345-8DF1-590066AB136C}"/>
                </a:ext>
              </a:extLst>
            </p:cNvPr>
            <p:cNvSpPr txBox="1"/>
            <p:nvPr/>
          </p:nvSpPr>
          <p:spPr>
            <a:xfrm>
              <a:off x="4215816" y="6222234"/>
              <a:ext cx="891663" cy="216982"/>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Health </a:t>
              </a:r>
            </a:p>
          </p:txBody>
        </p:sp>
        <p:sp>
          <p:nvSpPr>
            <p:cNvPr id="23" name="TextBox 22">
              <a:extLst>
                <a:ext uri="{FF2B5EF4-FFF2-40B4-BE49-F238E27FC236}">
                  <a16:creationId xmlns:a16="http://schemas.microsoft.com/office/drawing/2014/main" id="{3FC118D3-97E8-486A-85CE-EE59DAE73AA8}"/>
                </a:ext>
              </a:extLst>
            </p:cNvPr>
            <p:cNvSpPr txBox="1"/>
            <p:nvPr/>
          </p:nvSpPr>
          <p:spPr>
            <a:xfrm>
              <a:off x="5040355" y="6080843"/>
              <a:ext cx="1111443" cy="466281"/>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Industrialization </a:t>
              </a:r>
            </a:p>
            <a:p>
              <a:pPr algn="ctr" defTabSz="457086">
                <a:lnSpc>
                  <a:spcPct val="90000"/>
                </a:lnSpc>
                <a:defRPr/>
              </a:pPr>
              <a:r>
                <a:rPr lang="en-US" sz="900" b="1" dirty="0">
                  <a:solidFill>
                    <a:prstClr val="black"/>
                  </a:solidFill>
                  <a:latin typeface="Lato Light"/>
                </a:rPr>
                <a:t>&amp; Enterprise</a:t>
              </a:r>
            </a:p>
            <a:p>
              <a:pPr algn="ctr" defTabSz="457086">
                <a:lnSpc>
                  <a:spcPct val="90000"/>
                </a:lnSpc>
                <a:defRPr/>
              </a:pPr>
              <a:r>
                <a:rPr lang="en-US" sz="900" b="1" dirty="0">
                  <a:solidFill>
                    <a:prstClr val="black"/>
                  </a:solidFill>
                  <a:latin typeface="Lato Light"/>
                </a:rPr>
                <a:t> Development	</a:t>
              </a:r>
            </a:p>
          </p:txBody>
        </p:sp>
        <p:sp>
          <p:nvSpPr>
            <p:cNvPr id="24" name="TextBox 23">
              <a:extLst>
                <a:ext uri="{FF2B5EF4-FFF2-40B4-BE49-F238E27FC236}">
                  <a16:creationId xmlns:a16="http://schemas.microsoft.com/office/drawing/2014/main" id="{458B6B9B-41DF-4FD5-AF69-AECEA6C68313}"/>
                </a:ext>
              </a:extLst>
            </p:cNvPr>
            <p:cNvSpPr txBox="1"/>
            <p:nvPr/>
          </p:nvSpPr>
          <p:spPr>
            <a:xfrm>
              <a:off x="6051071" y="6226545"/>
              <a:ext cx="891663" cy="216982"/>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ICT</a:t>
              </a:r>
            </a:p>
          </p:txBody>
        </p:sp>
        <p:sp>
          <p:nvSpPr>
            <p:cNvPr id="25" name="TextBox 24">
              <a:extLst>
                <a:ext uri="{FF2B5EF4-FFF2-40B4-BE49-F238E27FC236}">
                  <a16:creationId xmlns:a16="http://schemas.microsoft.com/office/drawing/2014/main" id="{C9357D1E-556E-443B-9028-23F152294CB8}"/>
                </a:ext>
              </a:extLst>
            </p:cNvPr>
            <p:cNvSpPr txBox="1"/>
            <p:nvPr/>
          </p:nvSpPr>
          <p:spPr>
            <a:xfrm>
              <a:off x="6962503" y="6097389"/>
              <a:ext cx="891663" cy="475293"/>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Land &amp; Physical Planning</a:t>
              </a:r>
            </a:p>
          </p:txBody>
        </p:sp>
        <p:sp>
          <p:nvSpPr>
            <p:cNvPr id="26" name="TextBox 25">
              <a:extLst>
                <a:ext uri="{FF2B5EF4-FFF2-40B4-BE49-F238E27FC236}">
                  <a16:creationId xmlns:a16="http://schemas.microsoft.com/office/drawing/2014/main" id="{7793079C-34B4-40A7-B76F-00DDC68CF5BC}"/>
                </a:ext>
              </a:extLst>
            </p:cNvPr>
            <p:cNvSpPr txBox="1"/>
            <p:nvPr/>
          </p:nvSpPr>
          <p:spPr>
            <a:xfrm>
              <a:off x="7802577" y="6154139"/>
              <a:ext cx="891663" cy="348235"/>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Public Finance	</a:t>
              </a:r>
            </a:p>
          </p:txBody>
        </p:sp>
        <p:sp>
          <p:nvSpPr>
            <p:cNvPr id="27" name="TextBox 26">
              <a:extLst>
                <a:ext uri="{FF2B5EF4-FFF2-40B4-BE49-F238E27FC236}">
                  <a16:creationId xmlns:a16="http://schemas.microsoft.com/office/drawing/2014/main" id="{F61FA3F1-E420-4762-AB2E-E850FC47C2D8}"/>
                </a:ext>
              </a:extLst>
            </p:cNvPr>
            <p:cNvSpPr txBox="1"/>
            <p:nvPr/>
          </p:nvSpPr>
          <p:spPr>
            <a:xfrm>
              <a:off x="8694309" y="6168391"/>
              <a:ext cx="891663" cy="221176"/>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Security</a:t>
              </a:r>
            </a:p>
          </p:txBody>
        </p:sp>
        <p:sp>
          <p:nvSpPr>
            <p:cNvPr id="28" name="TextBox 27">
              <a:extLst>
                <a:ext uri="{FF2B5EF4-FFF2-40B4-BE49-F238E27FC236}">
                  <a16:creationId xmlns:a16="http://schemas.microsoft.com/office/drawing/2014/main" id="{0BC36A2A-46E7-4750-A3BC-4F6B485F6D78}"/>
                </a:ext>
              </a:extLst>
            </p:cNvPr>
            <p:cNvSpPr txBox="1"/>
            <p:nvPr/>
          </p:nvSpPr>
          <p:spPr>
            <a:xfrm>
              <a:off x="10461864" y="6128901"/>
              <a:ext cx="988359" cy="341632"/>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Transport &amp; Infrastructure</a:t>
              </a:r>
            </a:p>
          </p:txBody>
        </p:sp>
        <p:sp>
          <p:nvSpPr>
            <p:cNvPr id="29" name="TextBox 28">
              <a:extLst>
                <a:ext uri="{FF2B5EF4-FFF2-40B4-BE49-F238E27FC236}">
                  <a16:creationId xmlns:a16="http://schemas.microsoft.com/office/drawing/2014/main" id="{4761D3AF-DAF0-4952-A716-B3337FC78E5A}"/>
                </a:ext>
              </a:extLst>
            </p:cNvPr>
            <p:cNvSpPr txBox="1"/>
            <p:nvPr/>
          </p:nvSpPr>
          <p:spPr>
            <a:xfrm>
              <a:off x="9585972" y="6091815"/>
              <a:ext cx="931987" cy="466281"/>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Sports,</a:t>
              </a:r>
            </a:p>
            <a:p>
              <a:pPr algn="ctr" defTabSz="457086">
                <a:lnSpc>
                  <a:spcPct val="90000"/>
                </a:lnSpc>
                <a:defRPr/>
              </a:pPr>
              <a:r>
                <a:rPr lang="en-US" sz="900" b="1" dirty="0">
                  <a:solidFill>
                    <a:prstClr val="black"/>
                  </a:solidFill>
                  <a:latin typeface="Lato Light"/>
                </a:rPr>
                <a:t>Culture &amp;</a:t>
              </a:r>
            </a:p>
            <a:p>
              <a:pPr algn="ctr" defTabSz="457086">
                <a:lnSpc>
                  <a:spcPct val="90000"/>
                </a:lnSpc>
                <a:defRPr/>
              </a:pPr>
              <a:r>
                <a:rPr lang="en-US" sz="900" b="1" dirty="0">
                  <a:solidFill>
                    <a:prstClr val="black"/>
                  </a:solidFill>
                  <a:latin typeface="Lato Light"/>
                </a:rPr>
                <a:t>Arts</a:t>
              </a:r>
            </a:p>
          </p:txBody>
        </p:sp>
        <p:sp>
          <p:nvSpPr>
            <p:cNvPr id="30" name="TextBox 29">
              <a:extLst>
                <a:ext uri="{FF2B5EF4-FFF2-40B4-BE49-F238E27FC236}">
                  <a16:creationId xmlns:a16="http://schemas.microsoft.com/office/drawing/2014/main" id="{A8C093C1-8CBD-42BF-A645-7DD4F9583EB6}"/>
                </a:ext>
              </a:extLst>
            </p:cNvPr>
            <p:cNvSpPr txBox="1"/>
            <p:nvPr/>
          </p:nvSpPr>
          <p:spPr>
            <a:xfrm>
              <a:off x="7920373" y="5018850"/>
              <a:ext cx="891663" cy="216982"/>
            </a:xfrm>
            <a:prstGeom prst="rect">
              <a:avLst/>
            </a:prstGeom>
            <a:noFill/>
          </p:spPr>
          <p:txBody>
            <a:bodyPr wrap="square" rtlCol="0" anchor="t" anchorCtr="0">
              <a:spAutoFit/>
            </a:bodyPr>
            <a:lstStyle/>
            <a:p>
              <a:pPr algn="ctr" defTabSz="457086">
                <a:lnSpc>
                  <a:spcPct val="90000"/>
                </a:lnSpc>
                <a:defRPr/>
              </a:pPr>
              <a:r>
                <a:rPr lang="en-US" sz="900" b="1" dirty="0">
                  <a:solidFill>
                    <a:prstClr val="black"/>
                  </a:solidFill>
                  <a:latin typeface="Lato Light"/>
                </a:rPr>
                <a:t>Tourism</a:t>
              </a:r>
            </a:p>
          </p:txBody>
        </p:sp>
        <p:grpSp>
          <p:nvGrpSpPr>
            <p:cNvPr id="32" name="Group 4">
              <a:extLst>
                <a:ext uri="{FF2B5EF4-FFF2-40B4-BE49-F238E27FC236}">
                  <a16:creationId xmlns:a16="http://schemas.microsoft.com/office/drawing/2014/main" id="{D7CC5331-511C-49B3-9441-BA194400F8DF}"/>
                </a:ext>
              </a:extLst>
            </p:cNvPr>
            <p:cNvGrpSpPr>
              <a:grpSpLocks noChangeAspect="1"/>
            </p:cNvGrpSpPr>
            <p:nvPr/>
          </p:nvGrpSpPr>
          <p:grpSpPr bwMode="auto">
            <a:xfrm>
              <a:off x="4447742" y="4367301"/>
              <a:ext cx="583758" cy="582461"/>
              <a:chOff x="2378" y="2002"/>
              <a:chExt cx="403" cy="402"/>
            </a:xfrm>
          </p:grpSpPr>
          <p:sp>
            <p:nvSpPr>
              <p:cNvPr id="33" name="Freeform 5">
                <a:extLst>
                  <a:ext uri="{FF2B5EF4-FFF2-40B4-BE49-F238E27FC236}">
                    <a16:creationId xmlns:a16="http://schemas.microsoft.com/office/drawing/2014/main" id="{34D80255-F58B-48FF-8F62-C06CEF07F49B}"/>
                  </a:ext>
                </a:extLst>
              </p:cNvPr>
              <p:cNvSpPr>
                <a:spLocks/>
              </p:cNvSpPr>
              <p:nvPr/>
            </p:nvSpPr>
            <p:spPr bwMode="auto">
              <a:xfrm>
                <a:off x="2378" y="2002"/>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068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34" name="Freeform 6">
                <a:extLst>
                  <a:ext uri="{FF2B5EF4-FFF2-40B4-BE49-F238E27FC236}">
                    <a16:creationId xmlns:a16="http://schemas.microsoft.com/office/drawing/2014/main" id="{087C821D-32D9-465D-944D-98489A82A578}"/>
                  </a:ext>
                </a:extLst>
              </p:cNvPr>
              <p:cNvSpPr>
                <a:spLocks noEditPoints="1"/>
              </p:cNvSpPr>
              <p:nvPr/>
            </p:nvSpPr>
            <p:spPr bwMode="auto">
              <a:xfrm>
                <a:off x="2470" y="2119"/>
                <a:ext cx="219" cy="168"/>
              </a:xfrm>
              <a:custGeom>
                <a:avLst/>
                <a:gdLst>
                  <a:gd name="T0" fmla="*/ 7750 w 8726"/>
                  <a:gd name="T1" fmla="*/ 2881 h 6694"/>
                  <a:gd name="T2" fmla="*/ 7059 w 8726"/>
                  <a:gd name="T3" fmla="*/ 2689 h 6694"/>
                  <a:gd name="T4" fmla="*/ 5645 w 8726"/>
                  <a:gd name="T5" fmla="*/ 3042 h 6694"/>
                  <a:gd name="T6" fmla="*/ 4726 w 8726"/>
                  <a:gd name="T7" fmla="*/ 4487 h 6694"/>
                  <a:gd name="T8" fmla="*/ 2393 w 8726"/>
                  <a:gd name="T9" fmla="*/ 4178 h 6694"/>
                  <a:gd name="T10" fmla="*/ 1462 w 8726"/>
                  <a:gd name="T11" fmla="*/ 3781 h 6694"/>
                  <a:gd name="T12" fmla="*/ 830 w 8726"/>
                  <a:gd name="T13" fmla="*/ 3859 h 6694"/>
                  <a:gd name="T14" fmla="*/ 2473 w 8726"/>
                  <a:gd name="T15" fmla="*/ 1568 h 6694"/>
                  <a:gd name="T16" fmla="*/ 2463 w 8726"/>
                  <a:gd name="T17" fmla="*/ 894 h 6694"/>
                  <a:gd name="T18" fmla="*/ 2627 w 8726"/>
                  <a:gd name="T19" fmla="*/ 699 h 6694"/>
                  <a:gd name="T20" fmla="*/ 2796 w 8726"/>
                  <a:gd name="T21" fmla="*/ 964 h 6694"/>
                  <a:gd name="T22" fmla="*/ 2982 w 8726"/>
                  <a:gd name="T23" fmla="*/ 1738 h 6694"/>
                  <a:gd name="T24" fmla="*/ 2965 w 8726"/>
                  <a:gd name="T25" fmla="*/ 4053 h 6694"/>
                  <a:gd name="T26" fmla="*/ 2279 w 8726"/>
                  <a:gd name="T27" fmla="*/ 3499 h 6694"/>
                  <a:gd name="T28" fmla="*/ 5923 w 8726"/>
                  <a:gd name="T29" fmla="*/ 471 h 6694"/>
                  <a:gd name="T30" fmla="*/ 2083 w 8726"/>
                  <a:gd name="T31" fmla="*/ 4255 h 6694"/>
                  <a:gd name="T32" fmla="*/ 2657 w 8726"/>
                  <a:gd name="T33" fmla="*/ 5157 h 6694"/>
                  <a:gd name="T34" fmla="*/ 2367 w 8726"/>
                  <a:gd name="T35" fmla="*/ 6208 h 6694"/>
                  <a:gd name="T36" fmla="*/ 1405 w 8726"/>
                  <a:gd name="T37" fmla="*/ 6692 h 6694"/>
                  <a:gd name="T38" fmla="*/ 390 w 8726"/>
                  <a:gd name="T39" fmla="*/ 6304 h 6694"/>
                  <a:gd name="T40" fmla="*/ 1 w 8726"/>
                  <a:gd name="T41" fmla="*/ 5292 h 6694"/>
                  <a:gd name="T42" fmla="*/ 485 w 8726"/>
                  <a:gd name="T43" fmla="*/ 4332 h 6694"/>
                  <a:gd name="T44" fmla="*/ 1352 w 8726"/>
                  <a:gd name="T45" fmla="*/ 5047 h 6694"/>
                  <a:gd name="T46" fmla="*/ 1578 w 8726"/>
                  <a:gd name="T47" fmla="*/ 5161 h 6694"/>
                  <a:gd name="T48" fmla="*/ 1647 w 8726"/>
                  <a:gd name="T49" fmla="*/ 5408 h 6694"/>
                  <a:gd name="T50" fmla="*/ 1512 w 8726"/>
                  <a:gd name="T51" fmla="*/ 5620 h 6694"/>
                  <a:gd name="T52" fmla="*/ 1257 w 8726"/>
                  <a:gd name="T53" fmla="*/ 5665 h 6694"/>
                  <a:gd name="T54" fmla="*/ 1059 w 8726"/>
                  <a:gd name="T55" fmla="*/ 5510 h 6694"/>
                  <a:gd name="T56" fmla="*/ 1040 w 8726"/>
                  <a:gd name="T57" fmla="*/ 5252 h 6694"/>
                  <a:gd name="T58" fmla="*/ 1214 w 8726"/>
                  <a:gd name="T59" fmla="*/ 5072 h 6694"/>
                  <a:gd name="T60" fmla="*/ 1579 w 8726"/>
                  <a:gd name="T61" fmla="*/ 4698 h 6694"/>
                  <a:gd name="T62" fmla="*/ 1987 w 8726"/>
                  <a:gd name="T63" fmla="*/ 5086 h 6694"/>
                  <a:gd name="T64" fmla="*/ 1973 w 8726"/>
                  <a:gd name="T65" fmla="*/ 5667 h 6694"/>
                  <a:gd name="T66" fmla="*/ 1546 w 8726"/>
                  <a:gd name="T67" fmla="*/ 6034 h 6694"/>
                  <a:gd name="T68" fmla="*/ 969 w 8726"/>
                  <a:gd name="T69" fmla="*/ 5964 h 6694"/>
                  <a:gd name="T70" fmla="*/ 642 w 8726"/>
                  <a:gd name="T71" fmla="*/ 5503 h 6694"/>
                  <a:gd name="T72" fmla="*/ 768 w 8726"/>
                  <a:gd name="T73" fmla="*/ 4938 h 6694"/>
                  <a:gd name="T74" fmla="*/ 1264 w 8726"/>
                  <a:gd name="T75" fmla="*/ 4659 h 6694"/>
                  <a:gd name="T76" fmla="*/ 7969 w 8726"/>
                  <a:gd name="T77" fmla="*/ 3303 h 6694"/>
                  <a:gd name="T78" fmla="*/ 8717 w 8726"/>
                  <a:gd name="T79" fmla="*/ 4619 h 6694"/>
                  <a:gd name="T80" fmla="*/ 8237 w 8726"/>
                  <a:gd name="T81" fmla="*/ 6078 h 6694"/>
                  <a:gd name="T82" fmla="*/ 6839 w 8726"/>
                  <a:gd name="T83" fmla="*/ 6694 h 6694"/>
                  <a:gd name="T84" fmla="*/ 5443 w 8726"/>
                  <a:gd name="T85" fmla="*/ 6078 h 6694"/>
                  <a:gd name="T86" fmla="*/ 4962 w 8726"/>
                  <a:gd name="T87" fmla="*/ 4619 h 6694"/>
                  <a:gd name="T88" fmla="*/ 5711 w 8726"/>
                  <a:gd name="T89" fmla="*/ 3303 h 6694"/>
                  <a:gd name="T90" fmla="*/ 6888 w 8726"/>
                  <a:gd name="T91" fmla="*/ 4343 h 6694"/>
                  <a:gd name="T92" fmla="*/ 7218 w 8726"/>
                  <a:gd name="T93" fmla="*/ 4530 h 6694"/>
                  <a:gd name="T94" fmla="*/ 7302 w 8726"/>
                  <a:gd name="T95" fmla="*/ 4907 h 6694"/>
                  <a:gd name="T96" fmla="*/ 7084 w 8726"/>
                  <a:gd name="T97" fmla="*/ 5214 h 6694"/>
                  <a:gd name="T98" fmla="*/ 6699 w 8726"/>
                  <a:gd name="T99" fmla="*/ 5261 h 6694"/>
                  <a:gd name="T100" fmla="*/ 6414 w 8726"/>
                  <a:gd name="T101" fmla="*/ 5015 h 6694"/>
                  <a:gd name="T102" fmla="*/ 6405 w 8726"/>
                  <a:gd name="T103" fmla="*/ 4628 h 6694"/>
                  <a:gd name="T104" fmla="*/ 6678 w 8726"/>
                  <a:gd name="T105" fmla="*/ 4369 h 6694"/>
                  <a:gd name="T106" fmla="*/ 7177 w 8726"/>
                  <a:gd name="T107" fmla="*/ 4016 h 6694"/>
                  <a:gd name="T108" fmla="*/ 7652 w 8726"/>
                  <a:gd name="T109" fmla="*/ 4515 h 6694"/>
                  <a:gd name="T110" fmla="*/ 7600 w 8726"/>
                  <a:gd name="T111" fmla="*/ 5222 h 6694"/>
                  <a:gd name="T112" fmla="*/ 7056 w 8726"/>
                  <a:gd name="T113" fmla="*/ 5647 h 6694"/>
                  <a:gd name="T114" fmla="*/ 6357 w 8726"/>
                  <a:gd name="T115" fmla="*/ 5527 h 6694"/>
                  <a:gd name="T116" fmla="*/ 5985 w 8726"/>
                  <a:gd name="T117" fmla="*/ 4943 h 6694"/>
                  <a:gd name="T118" fmla="*/ 6172 w 8726"/>
                  <a:gd name="T119" fmla="*/ 4263 h 6694"/>
                  <a:gd name="T120" fmla="*/ 6795 w 8726"/>
                  <a:gd name="T121" fmla="*/ 3950 h 6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726" h="6694">
                    <a:moveTo>
                      <a:pt x="3880" y="0"/>
                    </a:moveTo>
                    <a:lnTo>
                      <a:pt x="7655" y="0"/>
                    </a:lnTo>
                    <a:lnTo>
                      <a:pt x="7655" y="471"/>
                    </a:lnTo>
                    <a:lnTo>
                      <a:pt x="7304" y="471"/>
                    </a:lnTo>
                    <a:lnTo>
                      <a:pt x="7595" y="2191"/>
                    </a:lnTo>
                    <a:lnTo>
                      <a:pt x="8351" y="2773"/>
                    </a:lnTo>
                    <a:lnTo>
                      <a:pt x="8105" y="3092"/>
                    </a:lnTo>
                    <a:lnTo>
                      <a:pt x="8072" y="3068"/>
                    </a:lnTo>
                    <a:lnTo>
                      <a:pt x="8037" y="3043"/>
                    </a:lnTo>
                    <a:lnTo>
                      <a:pt x="8003" y="3021"/>
                    </a:lnTo>
                    <a:lnTo>
                      <a:pt x="7968" y="2999"/>
                    </a:lnTo>
                    <a:lnTo>
                      <a:pt x="7933" y="2977"/>
                    </a:lnTo>
                    <a:lnTo>
                      <a:pt x="7897" y="2957"/>
                    </a:lnTo>
                    <a:lnTo>
                      <a:pt x="7861" y="2937"/>
                    </a:lnTo>
                    <a:lnTo>
                      <a:pt x="7825" y="2917"/>
                    </a:lnTo>
                    <a:lnTo>
                      <a:pt x="7787" y="2899"/>
                    </a:lnTo>
                    <a:lnTo>
                      <a:pt x="7750" y="2881"/>
                    </a:lnTo>
                    <a:lnTo>
                      <a:pt x="7712" y="2863"/>
                    </a:lnTo>
                    <a:lnTo>
                      <a:pt x="7674" y="2847"/>
                    </a:lnTo>
                    <a:lnTo>
                      <a:pt x="7635" y="2830"/>
                    </a:lnTo>
                    <a:lnTo>
                      <a:pt x="7596" y="2815"/>
                    </a:lnTo>
                    <a:lnTo>
                      <a:pt x="7557" y="2801"/>
                    </a:lnTo>
                    <a:lnTo>
                      <a:pt x="7516" y="2787"/>
                    </a:lnTo>
                    <a:lnTo>
                      <a:pt x="7477" y="2774"/>
                    </a:lnTo>
                    <a:lnTo>
                      <a:pt x="7437" y="2762"/>
                    </a:lnTo>
                    <a:lnTo>
                      <a:pt x="7396" y="2751"/>
                    </a:lnTo>
                    <a:lnTo>
                      <a:pt x="7354" y="2740"/>
                    </a:lnTo>
                    <a:lnTo>
                      <a:pt x="7313" y="2731"/>
                    </a:lnTo>
                    <a:lnTo>
                      <a:pt x="7272" y="2722"/>
                    </a:lnTo>
                    <a:lnTo>
                      <a:pt x="7229" y="2713"/>
                    </a:lnTo>
                    <a:lnTo>
                      <a:pt x="7187" y="2706"/>
                    </a:lnTo>
                    <a:lnTo>
                      <a:pt x="7145" y="2700"/>
                    </a:lnTo>
                    <a:lnTo>
                      <a:pt x="7102" y="2694"/>
                    </a:lnTo>
                    <a:lnTo>
                      <a:pt x="7059" y="2689"/>
                    </a:lnTo>
                    <a:lnTo>
                      <a:pt x="7016" y="2685"/>
                    </a:lnTo>
                    <a:lnTo>
                      <a:pt x="6972" y="2682"/>
                    </a:lnTo>
                    <a:lnTo>
                      <a:pt x="6928" y="2680"/>
                    </a:lnTo>
                    <a:lnTo>
                      <a:pt x="6884" y="2679"/>
                    </a:lnTo>
                    <a:lnTo>
                      <a:pt x="6839" y="2678"/>
                    </a:lnTo>
                    <a:lnTo>
                      <a:pt x="6730" y="2681"/>
                    </a:lnTo>
                    <a:lnTo>
                      <a:pt x="6621" y="2689"/>
                    </a:lnTo>
                    <a:lnTo>
                      <a:pt x="6514" y="2703"/>
                    </a:lnTo>
                    <a:lnTo>
                      <a:pt x="6409" y="2721"/>
                    </a:lnTo>
                    <a:lnTo>
                      <a:pt x="6305" y="2745"/>
                    </a:lnTo>
                    <a:lnTo>
                      <a:pt x="6204" y="2774"/>
                    </a:lnTo>
                    <a:lnTo>
                      <a:pt x="6105" y="2807"/>
                    </a:lnTo>
                    <a:lnTo>
                      <a:pt x="6007" y="2846"/>
                    </a:lnTo>
                    <a:lnTo>
                      <a:pt x="5913" y="2889"/>
                    </a:lnTo>
                    <a:lnTo>
                      <a:pt x="5821" y="2936"/>
                    </a:lnTo>
                    <a:lnTo>
                      <a:pt x="5731" y="2987"/>
                    </a:lnTo>
                    <a:lnTo>
                      <a:pt x="5645" y="3042"/>
                    </a:lnTo>
                    <a:lnTo>
                      <a:pt x="5560" y="3102"/>
                    </a:lnTo>
                    <a:lnTo>
                      <a:pt x="5479" y="3165"/>
                    </a:lnTo>
                    <a:lnTo>
                      <a:pt x="5402" y="3232"/>
                    </a:lnTo>
                    <a:lnTo>
                      <a:pt x="5327" y="3303"/>
                    </a:lnTo>
                    <a:lnTo>
                      <a:pt x="5257" y="3377"/>
                    </a:lnTo>
                    <a:lnTo>
                      <a:pt x="5189" y="3455"/>
                    </a:lnTo>
                    <a:lnTo>
                      <a:pt x="5126" y="3535"/>
                    </a:lnTo>
                    <a:lnTo>
                      <a:pt x="5066" y="3618"/>
                    </a:lnTo>
                    <a:lnTo>
                      <a:pt x="5011" y="3705"/>
                    </a:lnTo>
                    <a:lnTo>
                      <a:pt x="4959" y="3794"/>
                    </a:lnTo>
                    <a:lnTo>
                      <a:pt x="4912" y="3887"/>
                    </a:lnTo>
                    <a:lnTo>
                      <a:pt x="4869" y="3981"/>
                    </a:lnTo>
                    <a:lnTo>
                      <a:pt x="4830" y="4078"/>
                    </a:lnTo>
                    <a:lnTo>
                      <a:pt x="4797" y="4177"/>
                    </a:lnTo>
                    <a:lnTo>
                      <a:pt x="4768" y="4279"/>
                    </a:lnTo>
                    <a:lnTo>
                      <a:pt x="4745" y="4381"/>
                    </a:lnTo>
                    <a:lnTo>
                      <a:pt x="4726" y="4487"/>
                    </a:lnTo>
                    <a:lnTo>
                      <a:pt x="4713" y="4593"/>
                    </a:lnTo>
                    <a:lnTo>
                      <a:pt x="4704" y="4702"/>
                    </a:lnTo>
                    <a:lnTo>
                      <a:pt x="4702" y="4811"/>
                    </a:lnTo>
                    <a:lnTo>
                      <a:pt x="2826" y="4811"/>
                    </a:lnTo>
                    <a:lnTo>
                      <a:pt x="2803" y="4755"/>
                    </a:lnTo>
                    <a:lnTo>
                      <a:pt x="2780" y="4700"/>
                    </a:lnTo>
                    <a:lnTo>
                      <a:pt x="2754" y="4646"/>
                    </a:lnTo>
                    <a:lnTo>
                      <a:pt x="2726" y="4593"/>
                    </a:lnTo>
                    <a:lnTo>
                      <a:pt x="2696" y="4542"/>
                    </a:lnTo>
                    <a:lnTo>
                      <a:pt x="2664" y="4492"/>
                    </a:lnTo>
                    <a:lnTo>
                      <a:pt x="2630" y="4442"/>
                    </a:lnTo>
                    <a:lnTo>
                      <a:pt x="2595" y="4395"/>
                    </a:lnTo>
                    <a:lnTo>
                      <a:pt x="2558" y="4349"/>
                    </a:lnTo>
                    <a:lnTo>
                      <a:pt x="2519" y="4304"/>
                    </a:lnTo>
                    <a:lnTo>
                      <a:pt x="2479" y="4261"/>
                    </a:lnTo>
                    <a:lnTo>
                      <a:pt x="2437" y="4218"/>
                    </a:lnTo>
                    <a:lnTo>
                      <a:pt x="2393" y="4178"/>
                    </a:lnTo>
                    <a:lnTo>
                      <a:pt x="2348" y="4140"/>
                    </a:lnTo>
                    <a:lnTo>
                      <a:pt x="2302" y="4103"/>
                    </a:lnTo>
                    <a:lnTo>
                      <a:pt x="2253" y="4068"/>
                    </a:lnTo>
                    <a:lnTo>
                      <a:pt x="2204" y="4033"/>
                    </a:lnTo>
                    <a:lnTo>
                      <a:pt x="2154" y="4002"/>
                    </a:lnTo>
                    <a:lnTo>
                      <a:pt x="2102" y="3972"/>
                    </a:lnTo>
                    <a:lnTo>
                      <a:pt x="2049" y="3944"/>
                    </a:lnTo>
                    <a:lnTo>
                      <a:pt x="1994" y="3919"/>
                    </a:lnTo>
                    <a:lnTo>
                      <a:pt x="1940" y="3895"/>
                    </a:lnTo>
                    <a:lnTo>
                      <a:pt x="1884" y="3873"/>
                    </a:lnTo>
                    <a:lnTo>
                      <a:pt x="1826" y="3853"/>
                    </a:lnTo>
                    <a:lnTo>
                      <a:pt x="1768" y="3835"/>
                    </a:lnTo>
                    <a:lnTo>
                      <a:pt x="1708" y="3820"/>
                    </a:lnTo>
                    <a:lnTo>
                      <a:pt x="1648" y="3806"/>
                    </a:lnTo>
                    <a:lnTo>
                      <a:pt x="1587" y="3796"/>
                    </a:lnTo>
                    <a:lnTo>
                      <a:pt x="1525" y="3787"/>
                    </a:lnTo>
                    <a:lnTo>
                      <a:pt x="1462" y="3781"/>
                    </a:lnTo>
                    <a:lnTo>
                      <a:pt x="1400" y="3777"/>
                    </a:lnTo>
                    <a:lnTo>
                      <a:pt x="1335" y="3776"/>
                    </a:lnTo>
                    <a:lnTo>
                      <a:pt x="1300" y="3776"/>
                    </a:lnTo>
                    <a:lnTo>
                      <a:pt x="1265" y="3777"/>
                    </a:lnTo>
                    <a:lnTo>
                      <a:pt x="1231" y="3779"/>
                    </a:lnTo>
                    <a:lnTo>
                      <a:pt x="1195" y="3782"/>
                    </a:lnTo>
                    <a:lnTo>
                      <a:pt x="1161" y="3785"/>
                    </a:lnTo>
                    <a:lnTo>
                      <a:pt x="1127" y="3789"/>
                    </a:lnTo>
                    <a:lnTo>
                      <a:pt x="1093" y="3794"/>
                    </a:lnTo>
                    <a:lnTo>
                      <a:pt x="1059" y="3800"/>
                    </a:lnTo>
                    <a:lnTo>
                      <a:pt x="1025" y="3806"/>
                    </a:lnTo>
                    <a:lnTo>
                      <a:pt x="992" y="3813"/>
                    </a:lnTo>
                    <a:lnTo>
                      <a:pt x="959" y="3821"/>
                    </a:lnTo>
                    <a:lnTo>
                      <a:pt x="926" y="3829"/>
                    </a:lnTo>
                    <a:lnTo>
                      <a:pt x="893" y="3838"/>
                    </a:lnTo>
                    <a:lnTo>
                      <a:pt x="862" y="3848"/>
                    </a:lnTo>
                    <a:lnTo>
                      <a:pt x="830" y="3859"/>
                    </a:lnTo>
                    <a:lnTo>
                      <a:pt x="798" y="3870"/>
                    </a:lnTo>
                    <a:lnTo>
                      <a:pt x="596" y="2678"/>
                    </a:lnTo>
                    <a:lnTo>
                      <a:pt x="1084" y="2191"/>
                    </a:lnTo>
                    <a:lnTo>
                      <a:pt x="2360" y="2191"/>
                    </a:lnTo>
                    <a:lnTo>
                      <a:pt x="2360" y="1808"/>
                    </a:lnTo>
                    <a:lnTo>
                      <a:pt x="2361" y="1784"/>
                    </a:lnTo>
                    <a:lnTo>
                      <a:pt x="2364" y="1761"/>
                    </a:lnTo>
                    <a:lnTo>
                      <a:pt x="2368" y="1738"/>
                    </a:lnTo>
                    <a:lnTo>
                      <a:pt x="2374" y="1716"/>
                    </a:lnTo>
                    <a:lnTo>
                      <a:pt x="2382" y="1695"/>
                    </a:lnTo>
                    <a:lnTo>
                      <a:pt x="2390" y="1674"/>
                    </a:lnTo>
                    <a:lnTo>
                      <a:pt x="2401" y="1654"/>
                    </a:lnTo>
                    <a:lnTo>
                      <a:pt x="2413" y="1634"/>
                    </a:lnTo>
                    <a:lnTo>
                      <a:pt x="2427" y="1616"/>
                    </a:lnTo>
                    <a:lnTo>
                      <a:pt x="2441" y="1599"/>
                    </a:lnTo>
                    <a:lnTo>
                      <a:pt x="2456" y="1583"/>
                    </a:lnTo>
                    <a:lnTo>
                      <a:pt x="2473" y="1568"/>
                    </a:lnTo>
                    <a:lnTo>
                      <a:pt x="2490" y="1554"/>
                    </a:lnTo>
                    <a:lnTo>
                      <a:pt x="2509" y="1542"/>
                    </a:lnTo>
                    <a:lnTo>
                      <a:pt x="2528" y="1530"/>
                    </a:lnTo>
                    <a:lnTo>
                      <a:pt x="2550" y="1520"/>
                    </a:lnTo>
                    <a:lnTo>
                      <a:pt x="2550" y="1023"/>
                    </a:lnTo>
                    <a:lnTo>
                      <a:pt x="2548" y="1009"/>
                    </a:lnTo>
                    <a:lnTo>
                      <a:pt x="2546" y="995"/>
                    </a:lnTo>
                    <a:lnTo>
                      <a:pt x="2542" y="981"/>
                    </a:lnTo>
                    <a:lnTo>
                      <a:pt x="2538" y="968"/>
                    </a:lnTo>
                    <a:lnTo>
                      <a:pt x="2532" y="956"/>
                    </a:lnTo>
                    <a:lnTo>
                      <a:pt x="2525" y="945"/>
                    </a:lnTo>
                    <a:lnTo>
                      <a:pt x="2517" y="934"/>
                    </a:lnTo>
                    <a:lnTo>
                      <a:pt x="2508" y="924"/>
                    </a:lnTo>
                    <a:lnTo>
                      <a:pt x="2498" y="915"/>
                    </a:lnTo>
                    <a:lnTo>
                      <a:pt x="2487" y="907"/>
                    </a:lnTo>
                    <a:lnTo>
                      <a:pt x="2475" y="900"/>
                    </a:lnTo>
                    <a:lnTo>
                      <a:pt x="2463" y="894"/>
                    </a:lnTo>
                    <a:lnTo>
                      <a:pt x="2450" y="889"/>
                    </a:lnTo>
                    <a:lnTo>
                      <a:pt x="2437" y="886"/>
                    </a:lnTo>
                    <a:lnTo>
                      <a:pt x="2423" y="884"/>
                    </a:lnTo>
                    <a:lnTo>
                      <a:pt x="2407" y="883"/>
                    </a:lnTo>
                    <a:lnTo>
                      <a:pt x="2407" y="631"/>
                    </a:lnTo>
                    <a:lnTo>
                      <a:pt x="2428" y="632"/>
                    </a:lnTo>
                    <a:lnTo>
                      <a:pt x="2448" y="634"/>
                    </a:lnTo>
                    <a:lnTo>
                      <a:pt x="2468" y="637"/>
                    </a:lnTo>
                    <a:lnTo>
                      <a:pt x="2487" y="640"/>
                    </a:lnTo>
                    <a:lnTo>
                      <a:pt x="2506" y="644"/>
                    </a:lnTo>
                    <a:lnTo>
                      <a:pt x="2524" y="650"/>
                    </a:lnTo>
                    <a:lnTo>
                      <a:pt x="2542" y="656"/>
                    </a:lnTo>
                    <a:lnTo>
                      <a:pt x="2561" y="663"/>
                    </a:lnTo>
                    <a:lnTo>
                      <a:pt x="2578" y="671"/>
                    </a:lnTo>
                    <a:lnTo>
                      <a:pt x="2595" y="679"/>
                    </a:lnTo>
                    <a:lnTo>
                      <a:pt x="2611" y="689"/>
                    </a:lnTo>
                    <a:lnTo>
                      <a:pt x="2627" y="699"/>
                    </a:lnTo>
                    <a:lnTo>
                      <a:pt x="2642" y="710"/>
                    </a:lnTo>
                    <a:lnTo>
                      <a:pt x="2657" y="721"/>
                    </a:lnTo>
                    <a:lnTo>
                      <a:pt x="2671" y="734"/>
                    </a:lnTo>
                    <a:lnTo>
                      <a:pt x="2686" y="746"/>
                    </a:lnTo>
                    <a:lnTo>
                      <a:pt x="2699" y="760"/>
                    </a:lnTo>
                    <a:lnTo>
                      <a:pt x="2711" y="774"/>
                    </a:lnTo>
                    <a:lnTo>
                      <a:pt x="2723" y="789"/>
                    </a:lnTo>
                    <a:lnTo>
                      <a:pt x="2734" y="804"/>
                    </a:lnTo>
                    <a:lnTo>
                      <a:pt x="2744" y="820"/>
                    </a:lnTo>
                    <a:lnTo>
                      <a:pt x="2753" y="837"/>
                    </a:lnTo>
                    <a:lnTo>
                      <a:pt x="2762" y="854"/>
                    </a:lnTo>
                    <a:lnTo>
                      <a:pt x="2770" y="872"/>
                    </a:lnTo>
                    <a:lnTo>
                      <a:pt x="2777" y="889"/>
                    </a:lnTo>
                    <a:lnTo>
                      <a:pt x="2783" y="907"/>
                    </a:lnTo>
                    <a:lnTo>
                      <a:pt x="2788" y="926"/>
                    </a:lnTo>
                    <a:lnTo>
                      <a:pt x="2792" y="945"/>
                    </a:lnTo>
                    <a:lnTo>
                      <a:pt x="2796" y="964"/>
                    </a:lnTo>
                    <a:lnTo>
                      <a:pt x="2798" y="983"/>
                    </a:lnTo>
                    <a:lnTo>
                      <a:pt x="2800" y="1003"/>
                    </a:lnTo>
                    <a:lnTo>
                      <a:pt x="2800" y="1023"/>
                    </a:lnTo>
                    <a:lnTo>
                      <a:pt x="2800" y="1520"/>
                    </a:lnTo>
                    <a:lnTo>
                      <a:pt x="2821" y="1530"/>
                    </a:lnTo>
                    <a:lnTo>
                      <a:pt x="2841" y="1542"/>
                    </a:lnTo>
                    <a:lnTo>
                      <a:pt x="2859" y="1554"/>
                    </a:lnTo>
                    <a:lnTo>
                      <a:pt x="2877" y="1568"/>
                    </a:lnTo>
                    <a:lnTo>
                      <a:pt x="2893" y="1583"/>
                    </a:lnTo>
                    <a:lnTo>
                      <a:pt x="2909" y="1599"/>
                    </a:lnTo>
                    <a:lnTo>
                      <a:pt x="2923" y="1616"/>
                    </a:lnTo>
                    <a:lnTo>
                      <a:pt x="2936" y="1634"/>
                    </a:lnTo>
                    <a:lnTo>
                      <a:pt x="2948" y="1654"/>
                    </a:lnTo>
                    <a:lnTo>
                      <a:pt x="2959" y="1674"/>
                    </a:lnTo>
                    <a:lnTo>
                      <a:pt x="2968" y="1695"/>
                    </a:lnTo>
                    <a:lnTo>
                      <a:pt x="2976" y="1716"/>
                    </a:lnTo>
                    <a:lnTo>
                      <a:pt x="2982" y="1738"/>
                    </a:lnTo>
                    <a:lnTo>
                      <a:pt x="2986" y="1761"/>
                    </a:lnTo>
                    <a:lnTo>
                      <a:pt x="2989" y="1784"/>
                    </a:lnTo>
                    <a:lnTo>
                      <a:pt x="2990" y="1808"/>
                    </a:lnTo>
                    <a:lnTo>
                      <a:pt x="2990" y="2191"/>
                    </a:lnTo>
                    <a:lnTo>
                      <a:pt x="3939" y="2191"/>
                    </a:lnTo>
                    <a:lnTo>
                      <a:pt x="4231" y="471"/>
                    </a:lnTo>
                    <a:lnTo>
                      <a:pt x="3880" y="471"/>
                    </a:lnTo>
                    <a:lnTo>
                      <a:pt x="3880" y="0"/>
                    </a:lnTo>
                    <a:close/>
                    <a:moveTo>
                      <a:pt x="3559" y="2918"/>
                    </a:moveTo>
                    <a:lnTo>
                      <a:pt x="3559" y="4310"/>
                    </a:lnTo>
                    <a:lnTo>
                      <a:pt x="3143" y="4310"/>
                    </a:lnTo>
                    <a:lnTo>
                      <a:pt x="3116" y="4265"/>
                    </a:lnTo>
                    <a:lnTo>
                      <a:pt x="3088" y="4220"/>
                    </a:lnTo>
                    <a:lnTo>
                      <a:pt x="3058" y="4177"/>
                    </a:lnTo>
                    <a:lnTo>
                      <a:pt x="3028" y="4135"/>
                    </a:lnTo>
                    <a:lnTo>
                      <a:pt x="2997" y="4093"/>
                    </a:lnTo>
                    <a:lnTo>
                      <a:pt x="2965" y="4053"/>
                    </a:lnTo>
                    <a:lnTo>
                      <a:pt x="2931" y="4012"/>
                    </a:lnTo>
                    <a:lnTo>
                      <a:pt x="2897" y="3973"/>
                    </a:lnTo>
                    <a:lnTo>
                      <a:pt x="2862" y="3934"/>
                    </a:lnTo>
                    <a:lnTo>
                      <a:pt x="2826" y="3897"/>
                    </a:lnTo>
                    <a:lnTo>
                      <a:pt x="2789" y="3861"/>
                    </a:lnTo>
                    <a:lnTo>
                      <a:pt x="2751" y="3824"/>
                    </a:lnTo>
                    <a:lnTo>
                      <a:pt x="2713" y="3790"/>
                    </a:lnTo>
                    <a:lnTo>
                      <a:pt x="2672" y="3756"/>
                    </a:lnTo>
                    <a:lnTo>
                      <a:pt x="2632" y="3723"/>
                    </a:lnTo>
                    <a:lnTo>
                      <a:pt x="2591" y="3692"/>
                    </a:lnTo>
                    <a:lnTo>
                      <a:pt x="2548" y="3661"/>
                    </a:lnTo>
                    <a:lnTo>
                      <a:pt x="2506" y="3631"/>
                    </a:lnTo>
                    <a:lnTo>
                      <a:pt x="2462" y="3602"/>
                    </a:lnTo>
                    <a:lnTo>
                      <a:pt x="2418" y="3575"/>
                    </a:lnTo>
                    <a:lnTo>
                      <a:pt x="2372" y="3548"/>
                    </a:lnTo>
                    <a:lnTo>
                      <a:pt x="2327" y="3523"/>
                    </a:lnTo>
                    <a:lnTo>
                      <a:pt x="2279" y="3499"/>
                    </a:lnTo>
                    <a:lnTo>
                      <a:pt x="2232" y="3476"/>
                    </a:lnTo>
                    <a:lnTo>
                      <a:pt x="2185" y="3454"/>
                    </a:lnTo>
                    <a:lnTo>
                      <a:pt x="2136" y="3432"/>
                    </a:lnTo>
                    <a:lnTo>
                      <a:pt x="2087" y="3413"/>
                    </a:lnTo>
                    <a:lnTo>
                      <a:pt x="2037" y="3394"/>
                    </a:lnTo>
                    <a:lnTo>
                      <a:pt x="1986" y="3377"/>
                    </a:lnTo>
                    <a:lnTo>
                      <a:pt x="1936" y="3361"/>
                    </a:lnTo>
                    <a:lnTo>
                      <a:pt x="1884" y="3347"/>
                    </a:lnTo>
                    <a:lnTo>
                      <a:pt x="1832" y="3334"/>
                    </a:lnTo>
                    <a:lnTo>
                      <a:pt x="1832" y="2918"/>
                    </a:lnTo>
                    <a:lnTo>
                      <a:pt x="3559" y="2918"/>
                    </a:lnTo>
                    <a:close/>
                    <a:moveTo>
                      <a:pt x="7048" y="471"/>
                    </a:moveTo>
                    <a:lnTo>
                      <a:pt x="6173" y="471"/>
                    </a:lnTo>
                    <a:lnTo>
                      <a:pt x="6173" y="2191"/>
                    </a:lnTo>
                    <a:lnTo>
                      <a:pt x="7340" y="2191"/>
                    </a:lnTo>
                    <a:lnTo>
                      <a:pt x="7048" y="471"/>
                    </a:lnTo>
                    <a:close/>
                    <a:moveTo>
                      <a:pt x="5923" y="471"/>
                    </a:moveTo>
                    <a:lnTo>
                      <a:pt x="4487" y="471"/>
                    </a:lnTo>
                    <a:lnTo>
                      <a:pt x="4194" y="2191"/>
                    </a:lnTo>
                    <a:lnTo>
                      <a:pt x="5923" y="2191"/>
                    </a:lnTo>
                    <a:lnTo>
                      <a:pt x="5923" y="471"/>
                    </a:lnTo>
                    <a:close/>
                    <a:moveTo>
                      <a:pt x="1335" y="4027"/>
                    </a:moveTo>
                    <a:lnTo>
                      <a:pt x="1405" y="4028"/>
                    </a:lnTo>
                    <a:lnTo>
                      <a:pt x="1472" y="4033"/>
                    </a:lnTo>
                    <a:lnTo>
                      <a:pt x="1539" y="4042"/>
                    </a:lnTo>
                    <a:lnTo>
                      <a:pt x="1605" y="4055"/>
                    </a:lnTo>
                    <a:lnTo>
                      <a:pt x="1670" y="4069"/>
                    </a:lnTo>
                    <a:lnTo>
                      <a:pt x="1733" y="4087"/>
                    </a:lnTo>
                    <a:lnTo>
                      <a:pt x="1796" y="4108"/>
                    </a:lnTo>
                    <a:lnTo>
                      <a:pt x="1856" y="4132"/>
                    </a:lnTo>
                    <a:lnTo>
                      <a:pt x="1916" y="4158"/>
                    </a:lnTo>
                    <a:lnTo>
                      <a:pt x="1973" y="4188"/>
                    </a:lnTo>
                    <a:lnTo>
                      <a:pt x="2029" y="4220"/>
                    </a:lnTo>
                    <a:lnTo>
                      <a:pt x="2083" y="4255"/>
                    </a:lnTo>
                    <a:lnTo>
                      <a:pt x="2135" y="4292"/>
                    </a:lnTo>
                    <a:lnTo>
                      <a:pt x="2186" y="4332"/>
                    </a:lnTo>
                    <a:lnTo>
                      <a:pt x="2234" y="4373"/>
                    </a:lnTo>
                    <a:lnTo>
                      <a:pt x="2282" y="4417"/>
                    </a:lnTo>
                    <a:lnTo>
                      <a:pt x="2325" y="4464"/>
                    </a:lnTo>
                    <a:lnTo>
                      <a:pt x="2367" y="4512"/>
                    </a:lnTo>
                    <a:lnTo>
                      <a:pt x="2407" y="4563"/>
                    </a:lnTo>
                    <a:lnTo>
                      <a:pt x="2445" y="4615"/>
                    </a:lnTo>
                    <a:lnTo>
                      <a:pt x="2479" y="4669"/>
                    </a:lnTo>
                    <a:lnTo>
                      <a:pt x="2511" y="4725"/>
                    </a:lnTo>
                    <a:lnTo>
                      <a:pt x="2540" y="4782"/>
                    </a:lnTo>
                    <a:lnTo>
                      <a:pt x="2568" y="4841"/>
                    </a:lnTo>
                    <a:lnTo>
                      <a:pt x="2592" y="4902"/>
                    </a:lnTo>
                    <a:lnTo>
                      <a:pt x="2612" y="4964"/>
                    </a:lnTo>
                    <a:lnTo>
                      <a:pt x="2630" y="5027"/>
                    </a:lnTo>
                    <a:lnTo>
                      <a:pt x="2645" y="5092"/>
                    </a:lnTo>
                    <a:lnTo>
                      <a:pt x="2657" y="5157"/>
                    </a:lnTo>
                    <a:lnTo>
                      <a:pt x="2665" y="5224"/>
                    </a:lnTo>
                    <a:lnTo>
                      <a:pt x="2670" y="5292"/>
                    </a:lnTo>
                    <a:lnTo>
                      <a:pt x="2672" y="5360"/>
                    </a:lnTo>
                    <a:lnTo>
                      <a:pt x="2670" y="5429"/>
                    </a:lnTo>
                    <a:lnTo>
                      <a:pt x="2665" y="5497"/>
                    </a:lnTo>
                    <a:lnTo>
                      <a:pt x="2657" y="5563"/>
                    </a:lnTo>
                    <a:lnTo>
                      <a:pt x="2645" y="5629"/>
                    </a:lnTo>
                    <a:lnTo>
                      <a:pt x="2630" y="5694"/>
                    </a:lnTo>
                    <a:lnTo>
                      <a:pt x="2612" y="5757"/>
                    </a:lnTo>
                    <a:lnTo>
                      <a:pt x="2592" y="5819"/>
                    </a:lnTo>
                    <a:lnTo>
                      <a:pt x="2568" y="5880"/>
                    </a:lnTo>
                    <a:lnTo>
                      <a:pt x="2540" y="5939"/>
                    </a:lnTo>
                    <a:lnTo>
                      <a:pt x="2511" y="5996"/>
                    </a:lnTo>
                    <a:lnTo>
                      <a:pt x="2479" y="6051"/>
                    </a:lnTo>
                    <a:lnTo>
                      <a:pt x="2445" y="6106"/>
                    </a:lnTo>
                    <a:lnTo>
                      <a:pt x="2407" y="6158"/>
                    </a:lnTo>
                    <a:lnTo>
                      <a:pt x="2367" y="6208"/>
                    </a:lnTo>
                    <a:lnTo>
                      <a:pt x="2325" y="6256"/>
                    </a:lnTo>
                    <a:lnTo>
                      <a:pt x="2282" y="6304"/>
                    </a:lnTo>
                    <a:lnTo>
                      <a:pt x="2234" y="6348"/>
                    </a:lnTo>
                    <a:lnTo>
                      <a:pt x="2186" y="6389"/>
                    </a:lnTo>
                    <a:lnTo>
                      <a:pt x="2135" y="6429"/>
                    </a:lnTo>
                    <a:lnTo>
                      <a:pt x="2083" y="6467"/>
                    </a:lnTo>
                    <a:lnTo>
                      <a:pt x="2029" y="6501"/>
                    </a:lnTo>
                    <a:lnTo>
                      <a:pt x="1973" y="6533"/>
                    </a:lnTo>
                    <a:lnTo>
                      <a:pt x="1916" y="6562"/>
                    </a:lnTo>
                    <a:lnTo>
                      <a:pt x="1856" y="6589"/>
                    </a:lnTo>
                    <a:lnTo>
                      <a:pt x="1796" y="6613"/>
                    </a:lnTo>
                    <a:lnTo>
                      <a:pt x="1733" y="6634"/>
                    </a:lnTo>
                    <a:lnTo>
                      <a:pt x="1670" y="6651"/>
                    </a:lnTo>
                    <a:lnTo>
                      <a:pt x="1605" y="6667"/>
                    </a:lnTo>
                    <a:lnTo>
                      <a:pt x="1539" y="6679"/>
                    </a:lnTo>
                    <a:lnTo>
                      <a:pt x="1472" y="6687"/>
                    </a:lnTo>
                    <a:lnTo>
                      <a:pt x="1405" y="6692"/>
                    </a:lnTo>
                    <a:lnTo>
                      <a:pt x="1335" y="6694"/>
                    </a:lnTo>
                    <a:lnTo>
                      <a:pt x="1267" y="6692"/>
                    </a:lnTo>
                    <a:lnTo>
                      <a:pt x="1199" y="6687"/>
                    </a:lnTo>
                    <a:lnTo>
                      <a:pt x="1132" y="6679"/>
                    </a:lnTo>
                    <a:lnTo>
                      <a:pt x="1066" y="6667"/>
                    </a:lnTo>
                    <a:lnTo>
                      <a:pt x="1002" y="6651"/>
                    </a:lnTo>
                    <a:lnTo>
                      <a:pt x="939" y="6634"/>
                    </a:lnTo>
                    <a:lnTo>
                      <a:pt x="876" y="6613"/>
                    </a:lnTo>
                    <a:lnTo>
                      <a:pt x="816" y="6589"/>
                    </a:lnTo>
                    <a:lnTo>
                      <a:pt x="756" y="6562"/>
                    </a:lnTo>
                    <a:lnTo>
                      <a:pt x="699" y="6533"/>
                    </a:lnTo>
                    <a:lnTo>
                      <a:pt x="642" y="6501"/>
                    </a:lnTo>
                    <a:lnTo>
                      <a:pt x="588" y="6467"/>
                    </a:lnTo>
                    <a:lnTo>
                      <a:pt x="536" y="6429"/>
                    </a:lnTo>
                    <a:lnTo>
                      <a:pt x="485" y="6389"/>
                    </a:lnTo>
                    <a:lnTo>
                      <a:pt x="437" y="6348"/>
                    </a:lnTo>
                    <a:lnTo>
                      <a:pt x="390" y="6304"/>
                    </a:lnTo>
                    <a:lnTo>
                      <a:pt x="346" y="6256"/>
                    </a:lnTo>
                    <a:lnTo>
                      <a:pt x="304" y="6208"/>
                    </a:lnTo>
                    <a:lnTo>
                      <a:pt x="264" y="6158"/>
                    </a:lnTo>
                    <a:lnTo>
                      <a:pt x="227" y="6106"/>
                    </a:lnTo>
                    <a:lnTo>
                      <a:pt x="193" y="6051"/>
                    </a:lnTo>
                    <a:lnTo>
                      <a:pt x="161" y="5996"/>
                    </a:lnTo>
                    <a:lnTo>
                      <a:pt x="130" y="5939"/>
                    </a:lnTo>
                    <a:lnTo>
                      <a:pt x="104" y="5880"/>
                    </a:lnTo>
                    <a:lnTo>
                      <a:pt x="80" y="5819"/>
                    </a:lnTo>
                    <a:lnTo>
                      <a:pt x="59" y="5757"/>
                    </a:lnTo>
                    <a:lnTo>
                      <a:pt x="41" y="5694"/>
                    </a:lnTo>
                    <a:lnTo>
                      <a:pt x="27" y="5629"/>
                    </a:lnTo>
                    <a:lnTo>
                      <a:pt x="15" y="5563"/>
                    </a:lnTo>
                    <a:lnTo>
                      <a:pt x="6" y="5497"/>
                    </a:lnTo>
                    <a:lnTo>
                      <a:pt x="1" y="5429"/>
                    </a:lnTo>
                    <a:lnTo>
                      <a:pt x="0" y="5360"/>
                    </a:lnTo>
                    <a:lnTo>
                      <a:pt x="1" y="5292"/>
                    </a:lnTo>
                    <a:lnTo>
                      <a:pt x="6" y="5224"/>
                    </a:lnTo>
                    <a:lnTo>
                      <a:pt x="15" y="5157"/>
                    </a:lnTo>
                    <a:lnTo>
                      <a:pt x="27" y="5092"/>
                    </a:lnTo>
                    <a:lnTo>
                      <a:pt x="41" y="5027"/>
                    </a:lnTo>
                    <a:lnTo>
                      <a:pt x="59" y="4964"/>
                    </a:lnTo>
                    <a:lnTo>
                      <a:pt x="80" y="4902"/>
                    </a:lnTo>
                    <a:lnTo>
                      <a:pt x="104" y="4841"/>
                    </a:lnTo>
                    <a:lnTo>
                      <a:pt x="130" y="4782"/>
                    </a:lnTo>
                    <a:lnTo>
                      <a:pt x="161" y="4725"/>
                    </a:lnTo>
                    <a:lnTo>
                      <a:pt x="193" y="4669"/>
                    </a:lnTo>
                    <a:lnTo>
                      <a:pt x="227" y="4615"/>
                    </a:lnTo>
                    <a:lnTo>
                      <a:pt x="264" y="4563"/>
                    </a:lnTo>
                    <a:lnTo>
                      <a:pt x="304" y="4512"/>
                    </a:lnTo>
                    <a:lnTo>
                      <a:pt x="346" y="4464"/>
                    </a:lnTo>
                    <a:lnTo>
                      <a:pt x="390" y="4417"/>
                    </a:lnTo>
                    <a:lnTo>
                      <a:pt x="437" y="4373"/>
                    </a:lnTo>
                    <a:lnTo>
                      <a:pt x="485" y="4332"/>
                    </a:lnTo>
                    <a:lnTo>
                      <a:pt x="536" y="4292"/>
                    </a:lnTo>
                    <a:lnTo>
                      <a:pt x="588" y="4255"/>
                    </a:lnTo>
                    <a:lnTo>
                      <a:pt x="642" y="4220"/>
                    </a:lnTo>
                    <a:lnTo>
                      <a:pt x="699" y="4188"/>
                    </a:lnTo>
                    <a:lnTo>
                      <a:pt x="756" y="4158"/>
                    </a:lnTo>
                    <a:lnTo>
                      <a:pt x="816" y="4132"/>
                    </a:lnTo>
                    <a:lnTo>
                      <a:pt x="876" y="4108"/>
                    </a:lnTo>
                    <a:lnTo>
                      <a:pt x="939" y="4087"/>
                    </a:lnTo>
                    <a:lnTo>
                      <a:pt x="1002" y="4069"/>
                    </a:lnTo>
                    <a:lnTo>
                      <a:pt x="1066" y="4055"/>
                    </a:lnTo>
                    <a:lnTo>
                      <a:pt x="1132" y="4042"/>
                    </a:lnTo>
                    <a:lnTo>
                      <a:pt x="1199" y="4033"/>
                    </a:lnTo>
                    <a:lnTo>
                      <a:pt x="1267" y="4028"/>
                    </a:lnTo>
                    <a:lnTo>
                      <a:pt x="1335" y="4027"/>
                    </a:lnTo>
                    <a:lnTo>
                      <a:pt x="1335" y="4027"/>
                    </a:lnTo>
                    <a:close/>
                    <a:moveTo>
                      <a:pt x="1335" y="5046"/>
                    </a:moveTo>
                    <a:lnTo>
                      <a:pt x="1352" y="5047"/>
                    </a:lnTo>
                    <a:lnTo>
                      <a:pt x="1368" y="5048"/>
                    </a:lnTo>
                    <a:lnTo>
                      <a:pt x="1384" y="5050"/>
                    </a:lnTo>
                    <a:lnTo>
                      <a:pt x="1399" y="5053"/>
                    </a:lnTo>
                    <a:lnTo>
                      <a:pt x="1414" y="5057"/>
                    </a:lnTo>
                    <a:lnTo>
                      <a:pt x="1429" y="5061"/>
                    </a:lnTo>
                    <a:lnTo>
                      <a:pt x="1444" y="5066"/>
                    </a:lnTo>
                    <a:lnTo>
                      <a:pt x="1458" y="5072"/>
                    </a:lnTo>
                    <a:lnTo>
                      <a:pt x="1472" y="5078"/>
                    </a:lnTo>
                    <a:lnTo>
                      <a:pt x="1486" y="5085"/>
                    </a:lnTo>
                    <a:lnTo>
                      <a:pt x="1499" y="5092"/>
                    </a:lnTo>
                    <a:lnTo>
                      <a:pt x="1512" y="5100"/>
                    </a:lnTo>
                    <a:lnTo>
                      <a:pt x="1524" y="5109"/>
                    </a:lnTo>
                    <a:lnTo>
                      <a:pt x="1536" y="5118"/>
                    </a:lnTo>
                    <a:lnTo>
                      <a:pt x="1547" y="5128"/>
                    </a:lnTo>
                    <a:lnTo>
                      <a:pt x="1558" y="5139"/>
                    </a:lnTo>
                    <a:lnTo>
                      <a:pt x="1568" y="5149"/>
                    </a:lnTo>
                    <a:lnTo>
                      <a:pt x="1578" y="5161"/>
                    </a:lnTo>
                    <a:lnTo>
                      <a:pt x="1588" y="5173"/>
                    </a:lnTo>
                    <a:lnTo>
                      <a:pt x="1596" y="5185"/>
                    </a:lnTo>
                    <a:lnTo>
                      <a:pt x="1604" y="5198"/>
                    </a:lnTo>
                    <a:lnTo>
                      <a:pt x="1613" y="5211"/>
                    </a:lnTo>
                    <a:lnTo>
                      <a:pt x="1620" y="5224"/>
                    </a:lnTo>
                    <a:lnTo>
                      <a:pt x="1626" y="5238"/>
                    </a:lnTo>
                    <a:lnTo>
                      <a:pt x="1632" y="5252"/>
                    </a:lnTo>
                    <a:lnTo>
                      <a:pt x="1637" y="5268"/>
                    </a:lnTo>
                    <a:lnTo>
                      <a:pt x="1641" y="5282"/>
                    </a:lnTo>
                    <a:lnTo>
                      <a:pt x="1644" y="5297"/>
                    </a:lnTo>
                    <a:lnTo>
                      <a:pt x="1647" y="5313"/>
                    </a:lnTo>
                    <a:lnTo>
                      <a:pt x="1649" y="5329"/>
                    </a:lnTo>
                    <a:lnTo>
                      <a:pt x="1650" y="5344"/>
                    </a:lnTo>
                    <a:lnTo>
                      <a:pt x="1651" y="5360"/>
                    </a:lnTo>
                    <a:lnTo>
                      <a:pt x="1650" y="5377"/>
                    </a:lnTo>
                    <a:lnTo>
                      <a:pt x="1649" y="5392"/>
                    </a:lnTo>
                    <a:lnTo>
                      <a:pt x="1647" y="5408"/>
                    </a:lnTo>
                    <a:lnTo>
                      <a:pt x="1644" y="5423"/>
                    </a:lnTo>
                    <a:lnTo>
                      <a:pt x="1641" y="5438"/>
                    </a:lnTo>
                    <a:lnTo>
                      <a:pt x="1637" y="5453"/>
                    </a:lnTo>
                    <a:lnTo>
                      <a:pt x="1632" y="5469"/>
                    </a:lnTo>
                    <a:lnTo>
                      <a:pt x="1626" y="5483"/>
                    </a:lnTo>
                    <a:lnTo>
                      <a:pt x="1620" y="5497"/>
                    </a:lnTo>
                    <a:lnTo>
                      <a:pt x="1613" y="5510"/>
                    </a:lnTo>
                    <a:lnTo>
                      <a:pt x="1604" y="5523"/>
                    </a:lnTo>
                    <a:lnTo>
                      <a:pt x="1596" y="5536"/>
                    </a:lnTo>
                    <a:lnTo>
                      <a:pt x="1588" y="5548"/>
                    </a:lnTo>
                    <a:lnTo>
                      <a:pt x="1578" y="5560"/>
                    </a:lnTo>
                    <a:lnTo>
                      <a:pt x="1568" y="5571"/>
                    </a:lnTo>
                    <a:lnTo>
                      <a:pt x="1558" y="5582"/>
                    </a:lnTo>
                    <a:lnTo>
                      <a:pt x="1547" y="5593"/>
                    </a:lnTo>
                    <a:lnTo>
                      <a:pt x="1536" y="5602"/>
                    </a:lnTo>
                    <a:lnTo>
                      <a:pt x="1524" y="5612"/>
                    </a:lnTo>
                    <a:lnTo>
                      <a:pt x="1512" y="5620"/>
                    </a:lnTo>
                    <a:lnTo>
                      <a:pt x="1499" y="5628"/>
                    </a:lnTo>
                    <a:lnTo>
                      <a:pt x="1486" y="5636"/>
                    </a:lnTo>
                    <a:lnTo>
                      <a:pt x="1472" y="5643"/>
                    </a:lnTo>
                    <a:lnTo>
                      <a:pt x="1458" y="5649"/>
                    </a:lnTo>
                    <a:lnTo>
                      <a:pt x="1444" y="5655"/>
                    </a:lnTo>
                    <a:lnTo>
                      <a:pt x="1429" y="5661"/>
                    </a:lnTo>
                    <a:lnTo>
                      <a:pt x="1414" y="5665"/>
                    </a:lnTo>
                    <a:lnTo>
                      <a:pt x="1399" y="5668"/>
                    </a:lnTo>
                    <a:lnTo>
                      <a:pt x="1384" y="5671"/>
                    </a:lnTo>
                    <a:lnTo>
                      <a:pt x="1368" y="5673"/>
                    </a:lnTo>
                    <a:lnTo>
                      <a:pt x="1352" y="5674"/>
                    </a:lnTo>
                    <a:lnTo>
                      <a:pt x="1335" y="5675"/>
                    </a:lnTo>
                    <a:lnTo>
                      <a:pt x="1319" y="5674"/>
                    </a:lnTo>
                    <a:lnTo>
                      <a:pt x="1303" y="5673"/>
                    </a:lnTo>
                    <a:lnTo>
                      <a:pt x="1288" y="5671"/>
                    </a:lnTo>
                    <a:lnTo>
                      <a:pt x="1272" y="5668"/>
                    </a:lnTo>
                    <a:lnTo>
                      <a:pt x="1257" y="5665"/>
                    </a:lnTo>
                    <a:lnTo>
                      <a:pt x="1243" y="5661"/>
                    </a:lnTo>
                    <a:lnTo>
                      <a:pt x="1228" y="5655"/>
                    </a:lnTo>
                    <a:lnTo>
                      <a:pt x="1214" y="5649"/>
                    </a:lnTo>
                    <a:lnTo>
                      <a:pt x="1199" y="5643"/>
                    </a:lnTo>
                    <a:lnTo>
                      <a:pt x="1186" y="5636"/>
                    </a:lnTo>
                    <a:lnTo>
                      <a:pt x="1172" y="5628"/>
                    </a:lnTo>
                    <a:lnTo>
                      <a:pt x="1160" y="5620"/>
                    </a:lnTo>
                    <a:lnTo>
                      <a:pt x="1148" y="5612"/>
                    </a:lnTo>
                    <a:lnTo>
                      <a:pt x="1136" y="5602"/>
                    </a:lnTo>
                    <a:lnTo>
                      <a:pt x="1124" y="5593"/>
                    </a:lnTo>
                    <a:lnTo>
                      <a:pt x="1114" y="5582"/>
                    </a:lnTo>
                    <a:lnTo>
                      <a:pt x="1103" y="5571"/>
                    </a:lnTo>
                    <a:lnTo>
                      <a:pt x="1093" y="5560"/>
                    </a:lnTo>
                    <a:lnTo>
                      <a:pt x="1084" y="5548"/>
                    </a:lnTo>
                    <a:lnTo>
                      <a:pt x="1075" y="5536"/>
                    </a:lnTo>
                    <a:lnTo>
                      <a:pt x="1066" y="5523"/>
                    </a:lnTo>
                    <a:lnTo>
                      <a:pt x="1059" y="5510"/>
                    </a:lnTo>
                    <a:lnTo>
                      <a:pt x="1052" y="5497"/>
                    </a:lnTo>
                    <a:lnTo>
                      <a:pt x="1046" y="5483"/>
                    </a:lnTo>
                    <a:lnTo>
                      <a:pt x="1040" y="5469"/>
                    </a:lnTo>
                    <a:lnTo>
                      <a:pt x="1035" y="5453"/>
                    </a:lnTo>
                    <a:lnTo>
                      <a:pt x="1031" y="5438"/>
                    </a:lnTo>
                    <a:lnTo>
                      <a:pt x="1028" y="5423"/>
                    </a:lnTo>
                    <a:lnTo>
                      <a:pt x="1025" y="5408"/>
                    </a:lnTo>
                    <a:lnTo>
                      <a:pt x="1023" y="5392"/>
                    </a:lnTo>
                    <a:lnTo>
                      <a:pt x="1022" y="5377"/>
                    </a:lnTo>
                    <a:lnTo>
                      <a:pt x="1021" y="5360"/>
                    </a:lnTo>
                    <a:lnTo>
                      <a:pt x="1022" y="5344"/>
                    </a:lnTo>
                    <a:lnTo>
                      <a:pt x="1023" y="5329"/>
                    </a:lnTo>
                    <a:lnTo>
                      <a:pt x="1025" y="5313"/>
                    </a:lnTo>
                    <a:lnTo>
                      <a:pt x="1028" y="5297"/>
                    </a:lnTo>
                    <a:lnTo>
                      <a:pt x="1031" y="5282"/>
                    </a:lnTo>
                    <a:lnTo>
                      <a:pt x="1035" y="5268"/>
                    </a:lnTo>
                    <a:lnTo>
                      <a:pt x="1040" y="5252"/>
                    </a:lnTo>
                    <a:lnTo>
                      <a:pt x="1046" y="5238"/>
                    </a:lnTo>
                    <a:lnTo>
                      <a:pt x="1052" y="5224"/>
                    </a:lnTo>
                    <a:lnTo>
                      <a:pt x="1059" y="5211"/>
                    </a:lnTo>
                    <a:lnTo>
                      <a:pt x="1066" y="5198"/>
                    </a:lnTo>
                    <a:lnTo>
                      <a:pt x="1075" y="5185"/>
                    </a:lnTo>
                    <a:lnTo>
                      <a:pt x="1084" y="5173"/>
                    </a:lnTo>
                    <a:lnTo>
                      <a:pt x="1093" y="5161"/>
                    </a:lnTo>
                    <a:lnTo>
                      <a:pt x="1103" y="5149"/>
                    </a:lnTo>
                    <a:lnTo>
                      <a:pt x="1114" y="5139"/>
                    </a:lnTo>
                    <a:lnTo>
                      <a:pt x="1124" y="5128"/>
                    </a:lnTo>
                    <a:lnTo>
                      <a:pt x="1136" y="5118"/>
                    </a:lnTo>
                    <a:lnTo>
                      <a:pt x="1148" y="5109"/>
                    </a:lnTo>
                    <a:lnTo>
                      <a:pt x="1160" y="5100"/>
                    </a:lnTo>
                    <a:lnTo>
                      <a:pt x="1172" y="5092"/>
                    </a:lnTo>
                    <a:lnTo>
                      <a:pt x="1186" y="5085"/>
                    </a:lnTo>
                    <a:lnTo>
                      <a:pt x="1199" y="5078"/>
                    </a:lnTo>
                    <a:lnTo>
                      <a:pt x="1214" y="5072"/>
                    </a:lnTo>
                    <a:lnTo>
                      <a:pt x="1228" y="5066"/>
                    </a:lnTo>
                    <a:lnTo>
                      <a:pt x="1243" y="5061"/>
                    </a:lnTo>
                    <a:lnTo>
                      <a:pt x="1257" y="5057"/>
                    </a:lnTo>
                    <a:lnTo>
                      <a:pt x="1272" y="5053"/>
                    </a:lnTo>
                    <a:lnTo>
                      <a:pt x="1288" y="5050"/>
                    </a:lnTo>
                    <a:lnTo>
                      <a:pt x="1303" y="5048"/>
                    </a:lnTo>
                    <a:lnTo>
                      <a:pt x="1319" y="5047"/>
                    </a:lnTo>
                    <a:lnTo>
                      <a:pt x="1335" y="5046"/>
                    </a:lnTo>
                    <a:lnTo>
                      <a:pt x="1335" y="5046"/>
                    </a:lnTo>
                    <a:close/>
                    <a:moveTo>
                      <a:pt x="1335" y="4655"/>
                    </a:moveTo>
                    <a:lnTo>
                      <a:pt x="1373" y="4656"/>
                    </a:lnTo>
                    <a:lnTo>
                      <a:pt x="1408" y="4659"/>
                    </a:lnTo>
                    <a:lnTo>
                      <a:pt x="1443" y="4663"/>
                    </a:lnTo>
                    <a:lnTo>
                      <a:pt x="1479" y="4669"/>
                    </a:lnTo>
                    <a:lnTo>
                      <a:pt x="1513" y="4677"/>
                    </a:lnTo>
                    <a:lnTo>
                      <a:pt x="1546" y="4687"/>
                    </a:lnTo>
                    <a:lnTo>
                      <a:pt x="1579" y="4698"/>
                    </a:lnTo>
                    <a:lnTo>
                      <a:pt x="1612" y="4710"/>
                    </a:lnTo>
                    <a:lnTo>
                      <a:pt x="1643" y="4724"/>
                    </a:lnTo>
                    <a:lnTo>
                      <a:pt x="1673" y="4740"/>
                    </a:lnTo>
                    <a:lnTo>
                      <a:pt x="1703" y="4757"/>
                    </a:lnTo>
                    <a:lnTo>
                      <a:pt x="1731" y="4775"/>
                    </a:lnTo>
                    <a:lnTo>
                      <a:pt x="1760" y="4795"/>
                    </a:lnTo>
                    <a:lnTo>
                      <a:pt x="1786" y="4815"/>
                    </a:lnTo>
                    <a:lnTo>
                      <a:pt x="1812" y="4838"/>
                    </a:lnTo>
                    <a:lnTo>
                      <a:pt x="1836" y="4862"/>
                    </a:lnTo>
                    <a:lnTo>
                      <a:pt x="1859" y="4886"/>
                    </a:lnTo>
                    <a:lnTo>
                      <a:pt x="1882" y="4912"/>
                    </a:lnTo>
                    <a:lnTo>
                      <a:pt x="1903" y="4938"/>
                    </a:lnTo>
                    <a:lnTo>
                      <a:pt x="1923" y="4966"/>
                    </a:lnTo>
                    <a:lnTo>
                      <a:pt x="1941" y="4994"/>
                    </a:lnTo>
                    <a:lnTo>
                      <a:pt x="1958" y="5024"/>
                    </a:lnTo>
                    <a:lnTo>
                      <a:pt x="1973" y="5054"/>
                    </a:lnTo>
                    <a:lnTo>
                      <a:pt x="1987" y="5086"/>
                    </a:lnTo>
                    <a:lnTo>
                      <a:pt x="2000" y="5118"/>
                    </a:lnTo>
                    <a:lnTo>
                      <a:pt x="2011" y="5151"/>
                    </a:lnTo>
                    <a:lnTo>
                      <a:pt x="2022" y="5184"/>
                    </a:lnTo>
                    <a:lnTo>
                      <a:pt x="2029" y="5218"/>
                    </a:lnTo>
                    <a:lnTo>
                      <a:pt x="2036" y="5252"/>
                    </a:lnTo>
                    <a:lnTo>
                      <a:pt x="2040" y="5289"/>
                    </a:lnTo>
                    <a:lnTo>
                      <a:pt x="2043" y="5324"/>
                    </a:lnTo>
                    <a:lnTo>
                      <a:pt x="2044" y="5360"/>
                    </a:lnTo>
                    <a:lnTo>
                      <a:pt x="2043" y="5397"/>
                    </a:lnTo>
                    <a:lnTo>
                      <a:pt x="2040" y="5432"/>
                    </a:lnTo>
                    <a:lnTo>
                      <a:pt x="2036" y="5468"/>
                    </a:lnTo>
                    <a:lnTo>
                      <a:pt x="2029" y="5503"/>
                    </a:lnTo>
                    <a:lnTo>
                      <a:pt x="2022" y="5537"/>
                    </a:lnTo>
                    <a:lnTo>
                      <a:pt x="2011" y="5570"/>
                    </a:lnTo>
                    <a:lnTo>
                      <a:pt x="2000" y="5603"/>
                    </a:lnTo>
                    <a:lnTo>
                      <a:pt x="1987" y="5635"/>
                    </a:lnTo>
                    <a:lnTo>
                      <a:pt x="1973" y="5667"/>
                    </a:lnTo>
                    <a:lnTo>
                      <a:pt x="1958" y="5697"/>
                    </a:lnTo>
                    <a:lnTo>
                      <a:pt x="1941" y="5727"/>
                    </a:lnTo>
                    <a:lnTo>
                      <a:pt x="1923" y="5755"/>
                    </a:lnTo>
                    <a:lnTo>
                      <a:pt x="1903" y="5783"/>
                    </a:lnTo>
                    <a:lnTo>
                      <a:pt x="1882" y="5809"/>
                    </a:lnTo>
                    <a:lnTo>
                      <a:pt x="1859" y="5835"/>
                    </a:lnTo>
                    <a:lnTo>
                      <a:pt x="1836" y="5860"/>
                    </a:lnTo>
                    <a:lnTo>
                      <a:pt x="1812" y="5883"/>
                    </a:lnTo>
                    <a:lnTo>
                      <a:pt x="1786" y="5905"/>
                    </a:lnTo>
                    <a:lnTo>
                      <a:pt x="1760" y="5926"/>
                    </a:lnTo>
                    <a:lnTo>
                      <a:pt x="1731" y="5946"/>
                    </a:lnTo>
                    <a:lnTo>
                      <a:pt x="1703" y="5964"/>
                    </a:lnTo>
                    <a:lnTo>
                      <a:pt x="1673" y="5981"/>
                    </a:lnTo>
                    <a:lnTo>
                      <a:pt x="1643" y="5996"/>
                    </a:lnTo>
                    <a:lnTo>
                      <a:pt x="1612" y="6011"/>
                    </a:lnTo>
                    <a:lnTo>
                      <a:pt x="1579" y="6023"/>
                    </a:lnTo>
                    <a:lnTo>
                      <a:pt x="1546" y="6034"/>
                    </a:lnTo>
                    <a:lnTo>
                      <a:pt x="1513" y="6044"/>
                    </a:lnTo>
                    <a:lnTo>
                      <a:pt x="1479" y="6051"/>
                    </a:lnTo>
                    <a:lnTo>
                      <a:pt x="1443" y="6058"/>
                    </a:lnTo>
                    <a:lnTo>
                      <a:pt x="1408" y="6063"/>
                    </a:lnTo>
                    <a:lnTo>
                      <a:pt x="1373" y="6066"/>
                    </a:lnTo>
                    <a:lnTo>
                      <a:pt x="1335" y="6067"/>
                    </a:lnTo>
                    <a:lnTo>
                      <a:pt x="1299" y="6066"/>
                    </a:lnTo>
                    <a:lnTo>
                      <a:pt x="1264" y="6063"/>
                    </a:lnTo>
                    <a:lnTo>
                      <a:pt x="1228" y="6058"/>
                    </a:lnTo>
                    <a:lnTo>
                      <a:pt x="1193" y="6051"/>
                    </a:lnTo>
                    <a:lnTo>
                      <a:pt x="1159" y="6044"/>
                    </a:lnTo>
                    <a:lnTo>
                      <a:pt x="1126" y="6034"/>
                    </a:lnTo>
                    <a:lnTo>
                      <a:pt x="1093" y="6023"/>
                    </a:lnTo>
                    <a:lnTo>
                      <a:pt x="1060" y="6011"/>
                    </a:lnTo>
                    <a:lnTo>
                      <a:pt x="1029" y="5996"/>
                    </a:lnTo>
                    <a:lnTo>
                      <a:pt x="999" y="5981"/>
                    </a:lnTo>
                    <a:lnTo>
                      <a:pt x="969" y="5964"/>
                    </a:lnTo>
                    <a:lnTo>
                      <a:pt x="941" y="5946"/>
                    </a:lnTo>
                    <a:lnTo>
                      <a:pt x="912" y="5926"/>
                    </a:lnTo>
                    <a:lnTo>
                      <a:pt x="886" y="5905"/>
                    </a:lnTo>
                    <a:lnTo>
                      <a:pt x="860" y="5883"/>
                    </a:lnTo>
                    <a:lnTo>
                      <a:pt x="836" y="5860"/>
                    </a:lnTo>
                    <a:lnTo>
                      <a:pt x="812" y="5835"/>
                    </a:lnTo>
                    <a:lnTo>
                      <a:pt x="789" y="5809"/>
                    </a:lnTo>
                    <a:lnTo>
                      <a:pt x="768" y="5783"/>
                    </a:lnTo>
                    <a:lnTo>
                      <a:pt x="749" y="5755"/>
                    </a:lnTo>
                    <a:lnTo>
                      <a:pt x="731" y="5727"/>
                    </a:lnTo>
                    <a:lnTo>
                      <a:pt x="714" y="5697"/>
                    </a:lnTo>
                    <a:lnTo>
                      <a:pt x="698" y="5667"/>
                    </a:lnTo>
                    <a:lnTo>
                      <a:pt x="684" y="5635"/>
                    </a:lnTo>
                    <a:lnTo>
                      <a:pt x="672" y="5603"/>
                    </a:lnTo>
                    <a:lnTo>
                      <a:pt x="660" y="5570"/>
                    </a:lnTo>
                    <a:lnTo>
                      <a:pt x="650" y="5537"/>
                    </a:lnTo>
                    <a:lnTo>
                      <a:pt x="642" y="5503"/>
                    </a:lnTo>
                    <a:lnTo>
                      <a:pt x="636" y="5468"/>
                    </a:lnTo>
                    <a:lnTo>
                      <a:pt x="632" y="5432"/>
                    </a:lnTo>
                    <a:lnTo>
                      <a:pt x="629" y="5397"/>
                    </a:lnTo>
                    <a:lnTo>
                      <a:pt x="628" y="5360"/>
                    </a:lnTo>
                    <a:lnTo>
                      <a:pt x="629" y="5324"/>
                    </a:lnTo>
                    <a:lnTo>
                      <a:pt x="632" y="5289"/>
                    </a:lnTo>
                    <a:lnTo>
                      <a:pt x="636" y="5252"/>
                    </a:lnTo>
                    <a:lnTo>
                      <a:pt x="642" y="5218"/>
                    </a:lnTo>
                    <a:lnTo>
                      <a:pt x="650" y="5184"/>
                    </a:lnTo>
                    <a:lnTo>
                      <a:pt x="660" y="5151"/>
                    </a:lnTo>
                    <a:lnTo>
                      <a:pt x="672" y="5118"/>
                    </a:lnTo>
                    <a:lnTo>
                      <a:pt x="684" y="5086"/>
                    </a:lnTo>
                    <a:lnTo>
                      <a:pt x="698" y="5054"/>
                    </a:lnTo>
                    <a:lnTo>
                      <a:pt x="714" y="5024"/>
                    </a:lnTo>
                    <a:lnTo>
                      <a:pt x="731" y="4994"/>
                    </a:lnTo>
                    <a:lnTo>
                      <a:pt x="749" y="4966"/>
                    </a:lnTo>
                    <a:lnTo>
                      <a:pt x="768" y="4938"/>
                    </a:lnTo>
                    <a:lnTo>
                      <a:pt x="789" y="4912"/>
                    </a:lnTo>
                    <a:lnTo>
                      <a:pt x="812" y="4886"/>
                    </a:lnTo>
                    <a:lnTo>
                      <a:pt x="836" y="4862"/>
                    </a:lnTo>
                    <a:lnTo>
                      <a:pt x="860" y="4838"/>
                    </a:lnTo>
                    <a:lnTo>
                      <a:pt x="886" y="4815"/>
                    </a:lnTo>
                    <a:lnTo>
                      <a:pt x="912" y="4795"/>
                    </a:lnTo>
                    <a:lnTo>
                      <a:pt x="941" y="4775"/>
                    </a:lnTo>
                    <a:lnTo>
                      <a:pt x="969" y="4757"/>
                    </a:lnTo>
                    <a:lnTo>
                      <a:pt x="999" y="4740"/>
                    </a:lnTo>
                    <a:lnTo>
                      <a:pt x="1029" y="4724"/>
                    </a:lnTo>
                    <a:lnTo>
                      <a:pt x="1060" y="4710"/>
                    </a:lnTo>
                    <a:lnTo>
                      <a:pt x="1093" y="4698"/>
                    </a:lnTo>
                    <a:lnTo>
                      <a:pt x="1126" y="4687"/>
                    </a:lnTo>
                    <a:lnTo>
                      <a:pt x="1159" y="4677"/>
                    </a:lnTo>
                    <a:lnTo>
                      <a:pt x="1193" y="4669"/>
                    </a:lnTo>
                    <a:lnTo>
                      <a:pt x="1228" y="4663"/>
                    </a:lnTo>
                    <a:lnTo>
                      <a:pt x="1264" y="4659"/>
                    </a:lnTo>
                    <a:lnTo>
                      <a:pt x="1299" y="4656"/>
                    </a:lnTo>
                    <a:lnTo>
                      <a:pt x="1335" y="4655"/>
                    </a:lnTo>
                    <a:lnTo>
                      <a:pt x="1335" y="4655"/>
                    </a:lnTo>
                    <a:close/>
                    <a:moveTo>
                      <a:pt x="6839" y="2929"/>
                    </a:moveTo>
                    <a:lnTo>
                      <a:pt x="6937" y="2931"/>
                    </a:lnTo>
                    <a:lnTo>
                      <a:pt x="7033" y="2939"/>
                    </a:lnTo>
                    <a:lnTo>
                      <a:pt x="7128" y="2951"/>
                    </a:lnTo>
                    <a:lnTo>
                      <a:pt x="7220" y="2967"/>
                    </a:lnTo>
                    <a:lnTo>
                      <a:pt x="7312" y="2988"/>
                    </a:lnTo>
                    <a:lnTo>
                      <a:pt x="7402" y="3013"/>
                    </a:lnTo>
                    <a:lnTo>
                      <a:pt x="7489" y="3043"/>
                    </a:lnTo>
                    <a:lnTo>
                      <a:pt x="7575" y="3077"/>
                    </a:lnTo>
                    <a:lnTo>
                      <a:pt x="7659" y="3115"/>
                    </a:lnTo>
                    <a:lnTo>
                      <a:pt x="7739" y="3156"/>
                    </a:lnTo>
                    <a:lnTo>
                      <a:pt x="7819" y="3201"/>
                    </a:lnTo>
                    <a:lnTo>
                      <a:pt x="7895" y="3251"/>
                    </a:lnTo>
                    <a:lnTo>
                      <a:pt x="7969" y="3303"/>
                    </a:lnTo>
                    <a:lnTo>
                      <a:pt x="8040" y="3359"/>
                    </a:lnTo>
                    <a:lnTo>
                      <a:pt x="8109" y="3418"/>
                    </a:lnTo>
                    <a:lnTo>
                      <a:pt x="8174" y="3481"/>
                    </a:lnTo>
                    <a:lnTo>
                      <a:pt x="8237" y="3546"/>
                    </a:lnTo>
                    <a:lnTo>
                      <a:pt x="8296" y="3614"/>
                    </a:lnTo>
                    <a:lnTo>
                      <a:pt x="8353" y="3686"/>
                    </a:lnTo>
                    <a:lnTo>
                      <a:pt x="8405" y="3759"/>
                    </a:lnTo>
                    <a:lnTo>
                      <a:pt x="8453" y="3835"/>
                    </a:lnTo>
                    <a:lnTo>
                      <a:pt x="8499" y="3914"/>
                    </a:lnTo>
                    <a:lnTo>
                      <a:pt x="8541" y="3995"/>
                    </a:lnTo>
                    <a:lnTo>
                      <a:pt x="8578" y="4079"/>
                    </a:lnTo>
                    <a:lnTo>
                      <a:pt x="8613" y="4164"/>
                    </a:lnTo>
                    <a:lnTo>
                      <a:pt x="8642" y="4252"/>
                    </a:lnTo>
                    <a:lnTo>
                      <a:pt x="8668" y="4341"/>
                    </a:lnTo>
                    <a:lnTo>
                      <a:pt x="8688" y="4432"/>
                    </a:lnTo>
                    <a:lnTo>
                      <a:pt x="8705" y="4525"/>
                    </a:lnTo>
                    <a:lnTo>
                      <a:pt x="8717" y="4619"/>
                    </a:lnTo>
                    <a:lnTo>
                      <a:pt x="8724" y="4715"/>
                    </a:lnTo>
                    <a:lnTo>
                      <a:pt x="8726" y="4811"/>
                    </a:lnTo>
                    <a:lnTo>
                      <a:pt x="8724" y="4909"/>
                    </a:lnTo>
                    <a:lnTo>
                      <a:pt x="8717" y="5004"/>
                    </a:lnTo>
                    <a:lnTo>
                      <a:pt x="8705" y="5098"/>
                    </a:lnTo>
                    <a:lnTo>
                      <a:pt x="8688" y="5191"/>
                    </a:lnTo>
                    <a:lnTo>
                      <a:pt x="8668" y="5282"/>
                    </a:lnTo>
                    <a:lnTo>
                      <a:pt x="8642" y="5371"/>
                    </a:lnTo>
                    <a:lnTo>
                      <a:pt x="8613" y="5459"/>
                    </a:lnTo>
                    <a:lnTo>
                      <a:pt x="8578" y="5544"/>
                    </a:lnTo>
                    <a:lnTo>
                      <a:pt x="8541" y="5627"/>
                    </a:lnTo>
                    <a:lnTo>
                      <a:pt x="8499" y="5709"/>
                    </a:lnTo>
                    <a:lnTo>
                      <a:pt x="8453" y="5787"/>
                    </a:lnTo>
                    <a:lnTo>
                      <a:pt x="8405" y="5865"/>
                    </a:lnTo>
                    <a:lnTo>
                      <a:pt x="8353" y="5938"/>
                    </a:lnTo>
                    <a:lnTo>
                      <a:pt x="8296" y="6009"/>
                    </a:lnTo>
                    <a:lnTo>
                      <a:pt x="8237" y="6078"/>
                    </a:lnTo>
                    <a:lnTo>
                      <a:pt x="8174" y="6143"/>
                    </a:lnTo>
                    <a:lnTo>
                      <a:pt x="8109" y="6205"/>
                    </a:lnTo>
                    <a:lnTo>
                      <a:pt x="8040" y="6265"/>
                    </a:lnTo>
                    <a:lnTo>
                      <a:pt x="7969" y="6320"/>
                    </a:lnTo>
                    <a:lnTo>
                      <a:pt x="7895" y="6372"/>
                    </a:lnTo>
                    <a:lnTo>
                      <a:pt x="7819" y="6421"/>
                    </a:lnTo>
                    <a:lnTo>
                      <a:pt x="7739" y="6467"/>
                    </a:lnTo>
                    <a:lnTo>
                      <a:pt x="7659" y="6508"/>
                    </a:lnTo>
                    <a:lnTo>
                      <a:pt x="7575" y="6546"/>
                    </a:lnTo>
                    <a:lnTo>
                      <a:pt x="7489" y="6580"/>
                    </a:lnTo>
                    <a:lnTo>
                      <a:pt x="7402" y="6609"/>
                    </a:lnTo>
                    <a:lnTo>
                      <a:pt x="7312" y="6634"/>
                    </a:lnTo>
                    <a:lnTo>
                      <a:pt x="7220" y="6655"/>
                    </a:lnTo>
                    <a:lnTo>
                      <a:pt x="7128" y="6673"/>
                    </a:lnTo>
                    <a:lnTo>
                      <a:pt x="7033" y="6684"/>
                    </a:lnTo>
                    <a:lnTo>
                      <a:pt x="6937" y="6692"/>
                    </a:lnTo>
                    <a:lnTo>
                      <a:pt x="6839" y="6694"/>
                    </a:lnTo>
                    <a:lnTo>
                      <a:pt x="6743" y="6692"/>
                    </a:lnTo>
                    <a:lnTo>
                      <a:pt x="6647" y="6684"/>
                    </a:lnTo>
                    <a:lnTo>
                      <a:pt x="6552" y="6673"/>
                    </a:lnTo>
                    <a:lnTo>
                      <a:pt x="6460" y="6655"/>
                    </a:lnTo>
                    <a:lnTo>
                      <a:pt x="6368" y="6634"/>
                    </a:lnTo>
                    <a:lnTo>
                      <a:pt x="6279" y="6609"/>
                    </a:lnTo>
                    <a:lnTo>
                      <a:pt x="6192" y="6580"/>
                    </a:lnTo>
                    <a:lnTo>
                      <a:pt x="6105" y="6546"/>
                    </a:lnTo>
                    <a:lnTo>
                      <a:pt x="6022" y="6508"/>
                    </a:lnTo>
                    <a:lnTo>
                      <a:pt x="5941" y="6467"/>
                    </a:lnTo>
                    <a:lnTo>
                      <a:pt x="5861" y="6421"/>
                    </a:lnTo>
                    <a:lnTo>
                      <a:pt x="5785" y="6372"/>
                    </a:lnTo>
                    <a:lnTo>
                      <a:pt x="5711" y="6320"/>
                    </a:lnTo>
                    <a:lnTo>
                      <a:pt x="5640" y="6265"/>
                    </a:lnTo>
                    <a:lnTo>
                      <a:pt x="5571" y="6205"/>
                    </a:lnTo>
                    <a:lnTo>
                      <a:pt x="5506" y="6143"/>
                    </a:lnTo>
                    <a:lnTo>
                      <a:pt x="5443" y="6078"/>
                    </a:lnTo>
                    <a:lnTo>
                      <a:pt x="5384" y="6009"/>
                    </a:lnTo>
                    <a:lnTo>
                      <a:pt x="5328" y="5938"/>
                    </a:lnTo>
                    <a:lnTo>
                      <a:pt x="5275" y="5865"/>
                    </a:lnTo>
                    <a:lnTo>
                      <a:pt x="5226" y="5787"/>
                    </a:lnTo>
                    <a:lnTo>
                      <a:pt x="5180" y="5709"/>
                    </a:lnTo>
                    <a:lnTo>
                      <a:pt x="5139" y="5627"/>
                    </a:lnTo>
                    <a:lnTo>
                      <a:pt x="5101" y="5544"/>
                    </a:lnTo>
                    <a:lnTo>
                      <a:pt x="5067" y="5459"/>
                    </a:lnTo>
                    <a:lnTo>
                      <a:pt x="5038" y="5371"/>
                    </a:lnTo>
                    <a:lnTo>
                      <a:pt x="5012" y="5282"/>
                    </a:lnTo>
                    <a:lnTo>
                      <a:pt x="4991" y="5191"/>
                    </a:lnTo>
                    <a:lnTo>
                      <a:pt x="4975" y="5098"/>
                    </a:lnTo>
                    <a:lnTo>
                      <a:pt x="4962" y="5004"/>
                    </a:lnTo>
                    <a:lnTo>
                      <a:pt x="4955" y="4909"/>
                    </a:lnTo>
                    <a:lnTo>
                      <a:pt x="4952" y="4811"/>
                    </a:lnTo>
                    <a:lnTo>
                      <a:pt x="4955" y="4715"/>
                    </a:lnTo>
                    <a:lnTo>
                      <a:pt x="4962" y="4619"/>
                    </a:lnTo>
                    <a:lnTo>
                      <a:pt x="4975" y="4525"/>
                    </a:lnTo>
                    <a:lnTo>
                      <a:pt x="4991" y="4432"/>
                    </a:lnTo>
                    <a:lnTo>
                      <a:pt x="5012" y="4341"/>
                    </a:lnTo>
                    <a:lnTo>
                      <a:pt x="5038" y="4252"/>
                    </a:lnTo>
                    <a:lnTo>
                      <a:pt x="5067" y="4164"/>
                    </a:lnTo>
                    <a:lnTo>
                      <a:pt x="5101" y="4079"/>
                    </a:lnTo>
                    <a:lnTo>
                      <a:pt x="5139" y="3995"/>
                    </a:lnTo>
                    <a:lnTo>
                      <a:pt x="5180" y="3914"/>
                    </a:lnTo>
                    <a:lnTo>
                      <a:pt x="5226" y="3835"/>
                    </a:lnTo>
                    <a:lnTo>
                      <a:pt x="5275" y="3759"/>
                    </a:lnTo>
                    <a:lnTo>
                      <a:pt x="5328" y="3686"/>
                    </a:lnTo>
                    <a:lnTo>
                      <a:pt x="5384" y="3614"/>
                    </a:lnTo>
                    <a:lnTo>
                      <a:pt x="5443" y="3546"/>
                    </a:lnTo>
                    <a:lnTo>
                      <a:pt x="5506" y="3481"/>
                    </a:lnTo>
                    <a:lnTo>
                      <a:pt x="5571" y="3418"/>
                    </a:lnTo>
                    <a:lnTo>
                      <a:pt x="5640" y="3359"/>
                    </a:lnTo>
                    <a:lnTo>
                      <a:pt x="5711" y="3303"/>
                    </a:lnTo>
                    <a:lnTo>
                      <a:pt x="5785" y="3251"/>
                    </a:lnTo>
                    <a:lnTo>
                      <a:pt x="5861" y="3201"/>
                    </a:lnTo>
                    <a:lnTo>
                      <a:pt x="5941" y="3156"/>
                    </a:lnTo>
                    <a:lnTo>
                      <a:pt x="6022" y="3115"/>
                    </a:lnTo>
                    <a:lnTo>
                      <a:pt x="6105" y="3077"/>
                    </a:lnTo>
                    <a:lnTo>
                      <a:pt x="6192" y="3043"/>
                    </a:lnTo>
                    <a:lnTo>
                      <a:pt x="6279" y="3013"/>
                    </a:lnTo>
                    <a:lnTo>
                      <a:pt x="6368" y="2988"/>
                    </a:lnTo>
                    <a:lnTo>
                      <a:pt x="6460" y="2967"/>
                    </a:lnTo>
                    <a:lnTo>
                      <a:pt x="6552" y="2951"/>
                    </a:lnTo>
                    <a:lnTo>
                      <a:pt x="6647" y="2939"/>
                    </a:lnTo>
                    <a:lnTo>
                      <a:pt x="6743" y="2931"/>
                    </a:lnTo>
                    <a:lnTo>
                      <a:pt x="6839" y="2929"/>
                    </a:lnTo>
                    <a:lnTo>
                      <a:pt x="6839" y="2929"/>
                    </a:lnTo>
                    <a:close/>
                    <a:moveTo>
                      <a:pt x="6839" y="4341"/>
                    </a:moveTo>
                    <a:lnTo>
                      <a:pt x="6864" y="4341"/>
                    </a:lnTo>
                    <a:lnTo>
                      <a:pt x="6888" y="4343"/>
                    </a:lnTo>
                    <a:lnTo>
                      <a:pt x="6912" y="4346"/>
                    </a:lnTo>
                    <a:lnTo>
                      <a:pt x="6935" y="4350"/>
                    </a:lnTo>
                    <a:lnTo>
                      <a:pt x="6957" y="4356"/>
                    </a:lnTo>
                    <a:lnTo>
                      <a:pt x="6980" y="4362"/>
                    </a:lnTo>
                    <a:lnTo>
                      <a:pt x="7002" y="4369"/>
                    </a:lnTo>
                    <a:lnTo>
                      <a:pt x="7024" y="4378"/>
                    </a:lnTo>
                    <a:lnTo>
                      <a:pt x="7044" y="4387"/>
                    </a:lnTo>
                    <a:lnTo>
                      <a:pt x="7064" y="4397"/>
                    </a:lnTo>
                    <a:lnTo>
                      <a:pt x="7084" y="4409"/>
                    </a:lnTo>
                    <a:lnTo>
                      <a:pt x="7103" y="4421"/>
                    </a:lnTo>
                    <a:lnTo>
                      <a:pt x="7122" y="4434"/>
                    </a:lnTo>
                    <a:lnTo>
                      <a:pt x="7140" y="4448"/>
                    </a:lnTo>
                    <a:lnTo>
                      <a:pt x="7157" y="4464"/>
                    </a:lnTo>
                    <a:lnTo>
                      <a:pt x="7173" y="4479"/>
                    </a:lnTo>
                    <a:lnTo>
                      <a:pt x="7189" y="4495"/>
                    </a:lnTo>
                    <a:lnTo>
                      <a:pt x="7204" y="4512"/>
                    </a:lnTo>
                    <a:lnTo>
                      <a:pt x="7218" y="4530"/>
                    </a:lnTo>
                    <a:lnTo>
                      <a:pt x="7231" y="4548"/>
                    </a:lnTo>
                    <a:lnTo>
                      <a:pt x="7243" y="4567"/>
                    </a:lnTo>
                    <a:lnTo>
                      <a:pt x="7255" y="4587"/>
                    </a:lnTo>
                    <a:lnTo>
                      <a:pt x="7265" y="4607"/>
                    </a:lnTo>
                    <a:lnTo>
                      <a:pt x="7275" y="4628"/>
                    </a:lnTo>
                    <a:lnTo>
                      <a:pt x="7283" y="4649"/>
                    </a:lnTo>
                    <a:lnTo>
                      <a:pt x="7291" y="4672"/>
                    </a:lnTo>
                    <a:lnTo>
                      <a:pt x="7297" y="4694"/>
                    </a:lnTo>
                    <a:lnTo>
                      <a:pt x="7302" y="4717"/>
                    </a:lnTo>
                    <a:lnTo>
                      <a:pt x="7306" y="4740"/>
                    </a:lnTo>
                    <a:lnTo>
                      <a:pt x="7309" y="4763"/>
                    </a:lnTo>
                    <a:lnTo>
                      <a:pt x="7311" y="4787"/>
                    </a:lnTo>
                    <a:lnTo>
                      <a:pt x="7312" y="4811"/>
                    </a:lnTo>
                    <a:lnTo>
                      <a:pt x="7311" y="4835"/>
                    </a:lnTo>
                    <a:lnTo>
                      <a:pt x="7309" y="4860"/>
                    </a:lnTo>
                    <a:lnTo>
                      <a:pt x="7306" y="4883"/>
                    </a:lnTo>
                    <a:lnTo>
                      <a:pt x="7302" y="4907"/>
                    </a:lnTo>
                    <a:lnTo>
                      <a:pt x="7297" y="4929"/>
                    </a:lnTo>
                    <a:lnTo>
                      <a:pt x="7291" y="4951"/>
                    </a:lnTo>
                    <a:lnTo>
                      <a:pt x="7283" y="4973"/>
                    </a:lnTo>
                    <a:lnTo>
                      <a:pt x="7275" y="4995"/>
                    </a:lnTo>
                    <a:lnTo>
                      <a:pt x="7265" y="5015"/>
                    </a:lnTo>
                    <a:lnTo>
                      <a:pt x="7255" y="5036"/>
                    </a:lnTo>
                    <a:lnTo>
                      <a:pt x="7243" y="5056"/>
                    </a:lnTo>
                    <a:lnTo>
                      <a:pt x="7231" y="5075"/>
                    </a:lnTo>
                    <a:lnTo>
                      <a:pt x="7218" y="5093"/>
                    </a:lnTo>
                    <a:lnTo>
                      <a:pt x="7204" y="5111"/>
                    </a:lnTo>
                    <a:lnTo>
                      <a:pt x="7189" y="5128"/>
                    </a:lnTo>
                    <a:lnTo>
                      <a:pt x="7173" y="5144"/>
                    </a:lnTo>
                    <a:lnTo>
                      <a:pt x="7157" y="5160"/>
                    </a:lnTo>
                    <a:lnTo>
                      <a:pt x="7140" y="5175"/>
                    </a:lnTo>
                    <a:lnTo>
                      <a:pt x="7122" y="5188"/>
                    </a:lnTo>
                    <a:lnTo>
                      <a:pt x="7103" y="5201"/>
                    </a:lnTo>
                    <a:lnTo>
                      <a:pt x="7084" y="5214"/>
                    </a:lnTo>
                    <a:lnTo>
                      <a:pt x="7064" y="5225"/>
                    </a:lnTo>
                    <a:lnTo>
                      <a:pt x="7044" y="5235"/>
                    </a:lnTo>
                    <a:lnTo>
                      <a:pt x="7024" y="5245"/>
                    </a:lnTo>
                    <a:lnTo>
                      <a:pt x="7002" y="5253"/>
                    </a:lnTo>
                    <a:lnTo>
                      <a:pt x="6980" y="5261"/>
                    </a:lnTo>
                    <a:lnTo>
                      <a:pt x="6957" y="5268"/>
                    </a:lnTo>
                    <a:lnTo>
                      <a:pt x="6935" y="5273"/>
                    </a:lnTo>
                    <a:lnTo>
                      <a:pt x="6912" y="5277"/>
                    </a:lnTo>
                    <a:lnTo>
                      <a:pt x="6888" y="5280"/>
                    </a:lnTo>
                    <a:lnTo>
                      <a:pt x="6864" y="5282"/>
                    </a:lnTo>
                    <a:lnTo>
                      <a:pt x="6839" y="5282"/>
                    </a:lnTo>
                    <a:lnTo>
                      <a:pt x="6815" y="5282"/>
                    </a:lnTo>
                    <a:lnTo>
                      <a:pt x="6792" y="5280"/>
                    </a:lnTo>
                    <a:lnTo>
                      <a:pt x="6768" y="5277"/>
                    </a:lnTo>
                    <a:lnTo>
                      <a:pt x="6745" y="5273"/>
                    </a:lnTo>
                    <a:lnTo>
                      <a:pt x="6722" y="5268"/>
                    </a:lnTo>
                    <a:lnTo>
                      <a:pt x="6699" y="5261"/>
                    </a:lnTo>
                    <a:lnTo>
                      <a:pt x="6678" y="5253"/>
                    </a:lnTo>
                    <a:lnTo>
                      <a:pt x="6656" y="5245"/>
                    </a:lnTo>
                    <a:lnTo>
                      <a:pt x="6636" y="5235"/>
                    </a:lnTo>
                    <a:lnTo>
                      <a:pt x="6615" y="5225"/>
                    </a:lnTo>
                    <a:lnTo>
                      <a:pt x="6596" y="5214"/>
                    </a:lnTo>
                    <a:lnTo>
                      <a:pt x="6576" y="5201"/>
                    </a:lnTo>
                    <a:lnTo>
                      <a:pt x="6557" y="5188"/>
                    </a:lnTo>
                    <a:lnTo>
                      <a:pt x="6540" y="5175"/>
                    </a:lnTo>
                    <a:lnTo>
                      <a:pt x="6523" y="5160"/>
                    </a:lnTo>
                    <a:lnTo>
                      <a:pt x="6506" y="5144"/>
                    </a:lnTo>
                    <a:lnTo>
                      <a:pt x="6491" y="5128"/>
                    </a:lnTo>
                    <a:lnTo>
                      <a:pt x="6476" y="5111"/>
                    </a:lnTo>
                    <a:lnTo>
                      <a:pt x="6462" y="5093"/>
                    </a:lnTo>
                    <a:lnTo>
                      <a:pt x="6449" y="5075"/>
                    </a:lnTo>
                    <a:lnTo>
                      <a:pt x="6436" y="5056"/>
                    </a:lnTo>
                    <a:lnTo>
                      <a:pt x="6425" y="5036"/>
                    </a:lnTo>
                    <a:lnTo>
                      <a:pt x="6414" y="5015"/>
                    </a:lnTo>
                    <a:lnTo>
                      <a:pt x="6405" y="4995"/>
                    </a:lnTo>
                    <a:lnTo>
                      <a:pt x="6397" y="4973"/>
                    </a:lnTo>
                    <a:lnTo>
                      <a:pt x="6389" y="4951"/>
                    </a:lnTo>
                    <a:lnTo>
                      <a:pt x="6383" y="4929"/>
                    </a:lnTo>
                    <a:lnTo>
                      <a:pt x="6378" y="4907"/>
                    </a:lnTo>
                    <a:lnTo>
                      <a:pt x="6374" y="4883"/>
                    </a:lnTo>
                    <a:lnTo>
                      <a:pt x="6371" y="4860"/>
                    </a:lnTo>
                    <a:lnTo>
                      <a:pt x="6369" y="4835"/>
                    </a:lnTo>
                    <a:lnTo>
                      <a:pt x="6368" y="4811"/>
                    </a:lnTo>
                    <a:lnTo>
                      <a:pt x="6369" y="4787"/>
                    </a:lnTo>
                    <a:lnTo>
                      <a:pt x="6371" y="4763"/>
                    </a:lnTo>
                    <a:lnTo>
                      <a:pt x="6374" y="4740"/>
                    </a:lnTo>
                    <a:lnTo>
                      <a:pt x="6378" y="4717"/>
                    </a:lnTo>
                    <a:lnTo>
                      <a:pt x="6383" y="4694"/>
                    </a:lnTo>
                    <a:lnTo>
                      <a:pt x="6389" y="4672"/>
                    </a:lnTo>
                    <a:lnTo>
                      <a:pt x="6397" y="4649"/>
                    </a:lnTo>
                    <a:lnTo>
                      <a:pt x="6405" y="4628"/>
                    </a:lnTo>
                    <a:lnTo>
                      <a:pt x="6414" y="4607"/>
                    </a:lnTo>
                    <a:lnTo>
                      <a:pt x="6425" y="4587"/>
                    </a:lnTo>
                    <a:lnTo>
                      <a:pt x="6436" y="4567"/>
                    </a:lnTo>
                    <a:lnTo>
                      <a:pt x="6449" y="4548"/>
                    </a:lnTo>
                    <a:lnTo>
                      <a:pt x="6462" y="4530"/>
                    </a:lnTo>
                    <a:lnTo>
                      <a:pt x="6476" y="4512"/>
                    </a:lnTo>
                    <a:lnTo>
                      <a:pt x="6491" y="4495"/>
                    </a:lnTo>
                    <a:lnTo>
                      <a:pt x="6506" y="4479"/>
                    </a:lnTo>
                    <a:lnTo>
                      <a:pt x="6523" y="4464"/>
                    </a:lnTo>
                    <a:lnTo>
                      <a:pt x="6540" y="4448"/>
                    </a:lnTo>
                    <a:lnTo>
                      <a:pt x="6557" y="4434"/>
                    </a:lnTo>
                    <a:lnTo>
                      <a:pt x="6576" y="4421"/>
                    </a:lnTo>
                    <a:lnTo>
                      <a:pt x="6596" y="4409"/>
                    </a:lnTo>
                    <a:lnTo>
                      <a:pt x="6615" y="4397"/>
                    </a:lnTo>
                    <a:lnTo>
                      <a:pt x="6636" y="4387"/>
                    </a:lnTo>
                    <a:lnTo>
                      <a:pt x="6656" y="4378"/>
                    </a:lnTo>
                    <a:lnTo>
                      <a:pt x="6678" y="4369"/>
                    </a:lnTo>
                    <a:lnTo>
                      <a:pt x="6699" y="4362"/>
                    </a:lnTo>
                    <a:lnTo>
                      <a:pt x="6722" y="4356"/>
                    </a:lnTo>
                    <a:lnTo>
                      <a:pt x="6745" y="4350"/>
                    </a:lnTo>
                    <a:lnTo>
                      <a:pt x="6768" y="4346"/>
                    </a:lnTo>
                    <a:lnTo>
                      <a:pt x="6792" y="4343"/>
                    </a:lnTo>
                    <a:lnTo>
                      <a:pt x="6815" y="4341"/>
                    </a:lnTo>
                    <a:lnTo>
                      <a:pt x="6839" y="4341"/>
                    </a:lnTo>
                    <a:lnTo>
                      <a:pt x="6839" y="4341"/>
                    </a:lnTo>
                    <a:close/>
                    <a:moveTo>
                      <a:pt x="6839" y="3949"/>
                    </a:moveTo>
                    <a:lnTo>
                      <a:pt x="6885" y="3950"/>
                    </a:lnTo>
                    <a:lnTo>
                      <a:pt x="6928" y="3953"/>
                    </a:lnTo>
                    <a:lnTo>
                      <a:pt x="6971" y="3958"/>
                    </a:lnTo>
                    <a:lnTo>
                      <a:pt x="7014" y="3966"/>
                    </a:lnTo>
                    <a:lnTo>
                      <a:pt x="7056" y="3976"/>
                    </a:lnTo>
                    <a:lnTo>
                      <a:pt x="7097" y="3987"/>
                    </a:lnTo>
                    <a:lnTo>
                      <a:pt x="7138" y="4001"/>
                    </a:lnTo>
                    <a:lnTo>
                      <a:pt x="7177" y="4016"/>
                    </a:lnTo>
                    <a:lnTo>
                      <a:pt x="7215" y="4033"/>
                    </a:lnTo>
                    <a:lnTo>
                      <a:pt x="7253" y="4053"/>
                    </a:lnTo>
                    <a:lnTo>
                      <a:pt x="7289" y="4074"/>
                    </a:lnTo>
                    <a:lnTo>
                      <a:pt x="7324" y="4096"/>
                    </a:lnTo>
                    <a:lnTo>
                      <a:pt x="7357" y="4120"/>
                    </a:lnTo>
                    <a:lnTo>
                      <a:pt x="7391" y="4146"/>
                    </a:lnTo>
                    <a:lnTo>
                      <a:pt x="7422" y="4173"/>
                    </a:lnTo>
                    <a:lnTo>
                      <a:pt x="7452" y="4201"/>
                    </a:lnTo>
                    <a:lnTo>
                      <a:pt x="7480" y="4231"/>
                    </a:lnTo>
                    <a:lnTo>
                      <a:pt x="7507" y="4263"/>
                    </a:lnTo>
                    <a:lnTo>
                      <a:pt x="7533" y="4296"/>
                    </a:lnTo>
                    <a:lnTo>
                      <a:pt x="7557" y="4329"/>
                    </a:lnTo>
                    <a:lnTo>
                      <a:pt x="7580" y="4364"/>
                    </a:lnTo>
                    <a:lnTo>
                      <a:pt x="7600" y="4400"/>
                    </a:lnTo>
                    <a:lnTo>
                      <a:pt x="7619" y="4437"/>
                    </a:lnTo>
                    <a:lnTo>
                      <a:pt x="7636" y="4476"/>
                    </a:lnTo>
                    <a:lnTo>
                      <a:pt x="7652" y="4515"/>
                    </a:lnTo>
                    <a:lnTo>
                      <a:pt x="7666" y="4555"/>
                    </a:lnTo>
                    <a:lnTo>
                      <a:pt x="7678" y="4596"/>
                    </a:lnTo>
                    <a:lnTo>
                      <a:pt x="7687" y="4637"/>
                    </a:lnTo>
                    <a:lnTo>
                      <a:pt x="7695" y="4680"/>
                    </a:lnTo>
                    <a:lnTo>
                      <a:pt x="7700" y="4723"/>
                    </a:lnTo>
                    <a:lnTo>
                      <a:pt x="7704" y="4767"/>
                    </a:lnTo>
                    <a:lnTo>
                      <a:pt x="7705" y="4811"/>
                    </a:lnTo>
                    <a:lnTo>
                      <a:pt x="7704" y="4856"/>
                    </a:lnTo>
                    <a:lnTo>
                      <a:pt x="7700" y="4900"/>
                    </a:lnTo>
                    <a:lnTo>
                      <a:pt x="7695" y="4943"/>
                    </a:lnTo>
                    <a:lnTo>
                      <a:pt x="7687" y="4985"/>
                    </a:lnTo>
                    <a:lnTo>
                      <a:pt x="7678" y="5027"/>
                    </a:lnTo>
                    <a:lnTo>
                      <a:pt x="7666" y="5069"/>
                    </a:lnTo>
                    <a:lnTo>
                      <a:pt x="7652" y="5108"/>
                    </a:lnTo>
                    <a:lnTo>
                      <a:pt x="7636" y="5147"/>
                    </a:lnTo>
                    <a:lnTo>
                      <a:pt x="7619" y="5185"/>
                    </a:lnTo>
                    <a:lnTo>
                      <a:pt x="7600" y="5222"/>
                    </a:lnTo>
                    <a:lnTo>
                      <a:pt x="7580" y="5259"/>
                    </a:lnTo>
                    <a:lnTo>
                      <a:pt x="7557" y="5294"/>
                    </a:lnTo>
                    <a:lnTo>
                      <a:pt x="7533" y="5328"/>
                    </a:lnTo>
                    <a:lnTo>
                      <a:pt x="7507" y="5360"/>
                    </a:lnTo>
                    <a:lnTo>
                      <a:pt x="7480" y="5391"/>
                    </a:lnTo>
                    <a:lnTo>
                      <a:pt x="7452" y="5421"/>
                    </a:lnTo>
                    <a:lnTo>
                      <a:pt x="7422" y="5450"/>
                    </a:lnTo>
                    <a:lnTo>
                      <a:pt x="7391" y="5478"/>
                    </a:lnTo>
                    <a:lnTo>
                      <a:pt x="7357" y="5503"/>
                    </a:lnTo>
                    <a:lnTo>
                      <a:pt x="7324" y="5527"/>
                    </a:lnTo>
                    <a:lnTo>
                      <a:pt x="7289" y="5549"/>
                    </a:lnTo>
                    <a:lnTo>
                      <a:pt x="7253" y="5570"/>
                    </a:lnTo>
                    <a:lnTo>
                      <a:pt x="7215" y="5589"/>
                    </a:lnTo>
                    <a:lnTo>
                      <a:pt x="7177" y="5606"/>
                    </a:lnTo>
                    <a:lnTo>
                      <a:pt x="7138" y="5622"/>
                    </a:lnTo>
                    <a:lnTo>
                      <a:pt x="7097" y="5635"/>
                    </a:lnTo>
                    <a:lnTo>
                      <a:pt x="7056" y="5647"/>
                    </a:lnTo>
                    <a:lnTo>
                      <a:pt x="7014" y="5656"/>
                    </a:lnTo>
                    <a:lnTo>
                      <a:pt x="6971" y="5665"/>
                    </a:lnTo>
                    <a:lnTo>
                      <a:pt x="6928" y="5670"/>
                    </a:lnTo>
                    <a:lnTo>
                      <a:pt x="6885" y="5673"/>
                    </a:lnTo>
                    <a:lnTo>
                      <a:pt x="6839" y="5675"/>
                    </a:lnTo>
                    <a:lnTo>
                      <a:pt x="6795" y="5673"/>
                    </a:lnTo>
                    <a:lnTo>
                      <a:pt x="6752" y="5670"/>
                    </a:lnTo>
                    <a:lnTo>
                      <a:pt x="6708" y="5665"/>
                    </a:lnTo>
                    <a:lnTo>
                      <a:pt x="6665" y="5656"/>
                    </a:lnTo>
                    <a:lnTo>
                      <a:pt x="6624" y="5647"/>
                    </a:lnTo>
                    <a:lnTo>
                      <a:pt x="6583" y="5635"/>
                    </a:lnTo>
                    <a:lnTo>
                      <a:pt x="6542" y="5622"/>
                    </a:lnTo>
                    <a:lnTo>
                      <a:pt x="6503" y="5606"/>
                    </a:lnTo>
                    <a:lnTo>
                      <a:pt x="6465" y="5589"/>
                    </a:lnTo>
                    <a:lnTo>
                      <a:pt x="6427" y="5570"/>
                    </a:lnTo>
                    <a:lnTo>
                      <a:pt x="6391" y="5549"/>
                    </a:lnTo>
                    <a:lnTo>
                      <a:pt x="6357" y="5527"/>
                    </a:lnTo>
                    <a:lnTo>
                      <a:pt x="6323" y="5503"/>
                    </a:lnTo>
                    <a:lnTo>
                      <a:pt x="6289" y="5478"/>
                    </a:lnTo>
                    <a:lnTo>
                      <a:pt x="6258" y="5450"/>
                    </a:lnTo>
                    <a:lnTo>
                      <a:pt x="6228" y="5421"/>
                    </a:lnTo>
                    <a:lnTo>
                      <a:pt x="6200" y="5391"/>
                    </a:lnTo>
                    <a:lnTo>
                      <a:pt x="6172" y="5360"/>
                    </a:lnTo>
                    <a:lnTo>
                      <a:pt x="6147" y="5328"/>
                    </a:lnTo>
                    <a:lnTo>
                      <a:pt x="6123" y="5294"/>
                    </a:lnTo>
                    <a:lnTo>
                      <a:pt x="6100" y="5259"/>
                    </a:lnTo>
                    <a:lnTo>
                      <a:pt x="6080" y="5222"/>
                    </a:lnTo>
                    <a:lnTo>
                      <a:pt x="6061" y="5185"/>
                    </a:lnTo>
                    <a:lnTo>
                      <a:pt x="6043" y="5147"/>
                    </a:lnTo>
                    <a:lnTo>
                      <a:pt x="6027" y="5108"/>
                    </a:lnTo>
                    <a:lnTo>
                      <a:pt x="6014" y="5069"/>
                    </a:lnTo>
                    <a:lnTo>
                      <a:pt x="6002" y="5027"/>
                    </a:lnTo>
                    <a:lnTo>
                      <a:pt x="5992" y="4985"/>
                    </a:lnTo>
                    <a:lnTo>
                      <a:pt x="5985" y="4943"/>
                    </a:lnTo>
                    <a:lnTo>
                      <a:pt x="5979" y="4900"/>
                    </a:lnTo>
                    <a:lnTo>
                      <a:pt x="5976" y="4856"/>
                    </a:lnTo>
                    <a:lnTo>
                      <a:pt x="5975" y="4811"/>
                    </a:lnTo>
                    <a:lnTo>
                      <a:pt x="5976" y="4767"/>
                    </a:lnTo>
                    <a:lnTo>
                      <a:pt x="5979" y="4723"/>
                    </a:lnTo>
                    <a:lnTo>
                      <a:pt x="5985" y="4680"/>
                    </a:lnTo>
                    <a:lnTo>
                      <a:pt x="5992" y="4637"/>
                    </a:lnTo>
                    <a:lnTo>
                      <a:pt x="6002" y="4596"/>
                    </a:lnTo>
                    <a:lnTo>
                      <a:pt x="6014" y="4555"/>
                    </a:lnTo>
                    <a:lnTo>
                      <a:pt x="6027" y="4515"/>
                    </a:lnTo>
                    <a:lnTo>
                      <a:pt x="6043" y="4476"/>
                    </a:lnTo>
                    <a:lnTo>
                      <a:pt x="6061" y="4437"/>
                    </a:lnTo>
                    <a:lnTo>
                      <a:pt x="6080" y="4400"/>
                    </a:lnTo>
                    <a:lnTo>
                      <a:pt x="6100" y="4364"/>
                    </a:lnTo>
                    <a:lnTo>
                      <a:pt x="6123" y="4329"/>
                    </a:lnTo>
                    <a:lnTo>
                      <a:pt x="6147" y="4296"/>
                    </a:lnTo>
                    <a:lnTo>
                      <a:pt x="6172" y="4263"/>
                    </a:lnTo>
                    <a:lnTo>
                      <a:pt x="6200" y="4231"/>
                    </a:lnTo>
                    <a:lnTo>
                      <a:pt x="6228" y="4201"/>
                    </a:lnTo>
                    <a:lnTo>
                      <a:pt x="6258" y="4173"/>
                    </a:lnTo>
                    <a:lnTo>
                      <a:pt x="6289" y="4146"/>
                    </a:lnTo>
                    <a:lnTo>
                      <a:pt x="6323" y="4120"/>
                    </a:lnTo>
                    <a:lnTo>
                      <a:pt x="6357" y="4096"/>
                    </a:lnTo>
                    <a:lnTo>
                      <a:pt x="6391" y="4074"/>
                    </a:lnTo>
                    <a:lnTo>
                      <a:pt x="6427" y="4053"/>
                    </a:lnTo>
                    <a:lnTo>
                      <a:pt x="6465" y="4033"/>
                    </a:lnTo>
                    <a:lnTo>
                      <a:pt x="6503" y="4016"/>
                    </a:lnTo>
                    <a:lnTo>
                      <a:pt x="6542" y="4001"/>
                    </a:lnTo>
                    <a:lnTo>
                      <a:pt x="6583" y="3987"/>
                    </a:lnTo>
                    <a:lnTo>
                      <a:pt x="6624" y="3976"/>
                    </a:lnTo>
                    <a:lnTo>
                      <a:pt x="6665" y="3966"/>
                    </a:lnTo>
                    <a:lnTo>
                      <a:pt x="6708" y="3958"/>
                    </a:lnTo>
                    <a:lnTo>
                      <a:pt x="6752" y="3953"/>
                    </a:lnTo>
                    <a:lnTo>
                      <a:pt x="6795" y="3950"/>
                    </a:lnTo>
                    <a:lnTo>
                      <a:pt x="6839" y="3949"/>
                    </a:lnTo>
                    <a:lnTo>
                      <a:pt x="6839" y="3949"/>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35" name="Group 9">
              <a:extLst>
                <a:ext uri="{FF2B5EF4-FFF2-40B4-BE49-F238E27FC236}">
                  <a16:creationId xmlns:a16="http://schemas.microsoft.com/office/drawing/2014/main" id="{06143B92-BB1B-4CFD-9F52-6A35E2FA41CB}"/>
                </a:ext>
              </a:extLst>
            </p:cNvPr>
            <p:cNvGrpSpPr>
              <a:grpSpLocks noChangeAspect="1"/>
            </p:cNvGrpSpPr>
            <p:nvPr/>
          </p:nvGrpSpPr>
          <p:grpSpPr bwMode="auto">
            <a:xfrm>
              <a:off x="5345064" y="4367301"/>
              <a:ext cx="583758" cy="582461"/>
              <a:chOff x="2993" y="2002"/>
              <a:chExt cx="403" cy="402"/>
            </a:xfrm>
          </p:grpSpPr>
          <p:sp>
            <p:nvSpPr>
              <p:cNvPr id="36" name="Freeform 10">
                <a:extLst>
                  <a:ext uri="{FF2B5EF4-FFF2-40B4-BE49-F238E27FC236}">
                    <a16:creationId xmlns:a16="http://schemas.microsoft.com/office/drawing/2014/main" id="{E979E41C-61DF-4D59-A837-FAF0A0CA4358}"/>
                  </a:ext>
                </a:extLst>
              </p:cNvPr>
              <p:cNvSpPr>
                <a:spLocks/>
              </p:cNvSpPr>
              <p:nvPr/>
            </p:nvSpPr>
            <p:spPr bwMode="auto">
              <a:xfrm>
                <a:off x="2993" y="2002"/>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DE3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dirty="0">
                  <a:solidFill>
                    <a:prstClr val="black"/>
                  </a:solidFill>
                  <a:latin typeface="Lato Light"/>
                </a:endParaRPr>
              </a:p>
            </p:txBody>
          </p:sp>
          <p:sp>
            <p:nvSpPr>
              <p:cNvPr id="37" name="Freeform 11">
                <a:extLst>
                  <a:ext uri="{FF2B5EF4-FFF2-40B4-BE49-F238E27FC236}">
                    <a16:creationId xmlns:a16="http://schemas.microsoft.com/office/drawing/2014/main" id="{7A8F3382-0AED-4A12-907F-AA7D47A8BE1C}"/>
                  </a:ext>
                </a:extLst>
              </p:cNvPr>
              <p:cNvSpPr>
                <a:spLocks noEditPoints="1"/>
              </p:cNvSpPr>
              <p:nvPr/>
            </p:nvSpPr>
            <p:spPr bwMode="auto">
              <a:xfrm>
                <a:off x="3094" y="2103"/>
                <a:ext cx="200" cy="200"/>
              </a:xfrm>
              <a:custGeom>
                <a:avLst/>
                <a:gdLst>
                  <a:gd name="T0" fmla="*/ 1599 w 8001"/>
                  <a:gd name="T1" fmla="*/ 3607 h 7980"/>
                  <a:gd name="T2" fmla="*/ 2392 w 8001"/>
                  <a:gd name="T3" fmla="*/ 4183 h 7980"/>
                  <a:gd name="T4" fmla="*/ 2670 w 8001"/>
                  <a:gd name="T5" fmla="*/ 4556 h 7980"/>
                  <a:gd name="T6" fmla="*/ 3136 w 8001"/>
                  <a:gd name="T7" fmla="*/ 4672 h 7980"/>
                  <a:gd name="T8" fmla="*/ 3561 w 8001"/>
                  <a:gd name="T9" fmla="*/ 4470 h 7980"/>
                  <a:gd name="T10" fmla="*/ 3763 w 8001"/>
                  <a:gd name="T11" fmla="*/ 4046 h 7980"/>
                  <a:gd name="T12" fmla="*/ 3726 w 8001"/>
                  <a:gd name="T13" fmla="*/ 3745 h 7980"/>
                  <a:gd name="T14" fmla="*/ 4879 w 8001"/>
                  <a:gd name="T15" fmla="*/ 2803 h 7980"/>
                  <a:gd name="T16" fmla="*/ 5303 w 8001"/>
                  <a:gd name="T17" fmla="*/ 2704 h 7980"/>
                  <a:gd name="T18" fmla="*/ 5599 w 8001"/>
                  <a:gd name="T19" fmla="*/ 2345 h 7980"/>
                  <a:gd name="T20" fmla="*/ 5614 w 8001"/>
                  <a:gd name="T21" fmla="*/ 1921 h 7980"/>
                  <a:gd name="T22" fmla="*/ 6708 w 8001"/>
                  <a:gd name="T23" fmla="*/ 1394 h 7980"/>
                  <a:gd name="T24" fmla="*/ 7148 w 8001"/>
                  <a:gd name="T25" fmla="*/ 1318 h 7980"/>
                  <a:gd name="T26" fmla="*/ 7462 w 8001"/>
                  <a:gd name="T27" fmla="*/ 974 h 7980"/>
                  <a:gd name="T28" fmla="*/ 7485 w 8001"/>
                  <a:gd name="T29" fmla="*/ 493 h 7980"/>
                  <a:gd name="T30" fmla="*/ 7207 w 8001"/>
                  <a:gd name="T31" fmla="*/ 120 h 7980"/>
                  <a:gd name="T32" fmla="*/ 6741 w 8001"/>
                  <a:gd name="T33" fmla="*/ 3 h 7980"/>
                  <a:gd name="T34" fmla="*/ 6316 w 8001"/>
                  <a:gd name="T35" fmla="*/ 205 h 7980"/>
                  <a:gd name="T36" fmla="*/ 6114 w 8001"/>
                  <a:gd name="T37" fmla="*/ 629 h 7980"/>
                  <a:gd name="T38" fmla="*/ 5262 w 8001"/>
                  <a:gd name="T39" fmla="*/ 1483 h 7980"/>
                  <a:gd name="T40" fmla="*/ 4903 w 8001"/>
                  <a:gd name="T41" fmla="*/ 1403 h 7980"/>
                  <a:gd name="T42" fmla="*/ 4466 w 8001"/>
                  <a:gd name="T43" fmla="*/ 1585 h 7980"/>
                  <a:gd name="T44" fmla="*/ 4244 w 8001"/>
                  <a:gd name="T45" fmla="*/ 1997 h 7980"/>
                  <a:gd name="T46" fmla="*/ 4270 w 8001"/>
                  <a:gd name="T47" fmla="*/ 2316 h 7980"/>
                  <a:gd name="T48" fmla="*/ 3144 w 8001"/>
                  <a:gd name="T49" fmla="*/ 3277 h 7980"/>
                  <a:gd name="T50" fmla="*/ 2737 w 8001"/>
                  <a:gd name="T51" fmla="*/ 3355 h 7980"/>
                  <a:gd name="T52" fmla="*/ 1883 w 8001"/>
                  <a:gd name="T53" fmla="*/ 2933 h 7980"/>
                  <a:gd name="T54" fmla="*/ 1661 w 8001"/>
                  <a:gd name="T55" fmla="*/ 2521 h 7980"/>
                  <a:gd name="T56" fmla="*/ 1224 w 8001"/>
                  <a:gd name="T57" fmla="*/ 2339 h 7980"/>
                  <a:gd name="T58" fmla="*/ 768 w 8001"/>
                  <a:gd name="T59" fmla="*/ 2477 h 7980"/>
                  <a:gd name="T60" fmla="*/ 507 w 8001"/>
                  <a:gd name="T61" fmla="*/ 2864 h 7980"/>
                  <a:gd name="T62" fmla="*/ 554 w 8001"/>
                  <a:gd name="T63" fmla="*/ 3343 h 7980"/>
                  <a:gd name="T64" fmla="*/ 884 w 8001"/>
                  <a:gd name="T65" fmla="*/ 3671 h 7980"/>
                  <a:gd name="T66" fmla="*/ 7515 w 8001"/>
                  <a:gd name="T67" fmla="*/ 2548 h 7980"/>
                  <a:gd name="T68" fmla="*/ 7448 w 8001"/>
                  <a:gd name="T69" fmla="*/ 2406 h 7980"/>
                  <a:gd name="T70" fmla="*/ 7307 w 8001"/>
                  <a:gd name="T71" fmla="*/ 2339 h 7980"/>
                  <a:gd name="T72" fmla="*/ 6224 w 8001"/>
                  <a:gd name="T73" fmla="*/ 2372 h 7980"/>
                  <a:gd name="T74" fmla="*/ 6125 w 8001"/>
                  <a:gd name="T75" fmla="*/ 2492 h 7980"/>
                  <a:gd name="T76" fmla="*/ 5637 w 8001"/>
                  <a:gd name="T77" fmla="*/ 3928 h 7980"/>
                  <a:gd name="T78" fmla="*/ 5557 w 8001"/>
                  <a:gd name="T79" fmla="*/ 3794 h 7980"/>
                  <a:gd name="T80" fmla="*/ 5407 w 8001"/>
                  <a:gd name="T81" fmla="*/ 3741 h 7980"/>
                  <a:gd name="T82" fmla="*/ 4329 w 8001"/>
                  <a:gd name="T83" fmla="*/ 3787 h 7980"/>
                  <a:gd name="T84" fmla="*/ 4243 w 8001"/>
                  <a:gd name="T85" fmla="*/ 3916 h 7980"/>
                  <a:gd name="T86" fmla="*/ 3756 w 8001"/>
                  <a:gd name="T87" fmla="*/ 5775 h 7980"/>
                  <a:gd name="T88" fmla="*/ 3663 w 8001"/>
                  <a:gd name="T89" fmla="*/ 5651 h 7980"/>
                  <a:gd name="T90" fmla="*/ 2582 w 8001"/>
                  <a:gd name="T91" fmla="*/ 5611 h 7980"/>
                  <a:gd name="T92" fmla="*/ 2437 w 8001"/>
                  <a:gd name="T93" fmla="*/ 5671 h 7980"/>
                  <a:gd name="T94" fmla="*/ 2363 w 8001"/>
                  <a:gd name="T95" fmla="*/ 5809 h 7980"/>
                  <a:gd name="T96" fmla="*/ 1873 w 8001"/>
                  <a:gd name="T97" fmla="*/ 4818 h 7980"/>
                  <a:gd name="T98" fmla="*/ 1768 w 8001"/>
                  <a:gd name="T99" fmla="*/ 4704 h 7980"/>
                  <a:gd name="T100" fmla="*/ 683 w 8001"/>
                  <a:gd name="T101" fmla="*/ 4678 h 7980"/>
                  <a:gd name="T102" fmla="*/ 546 w 8001"/>
                  <a:gd name="T103" fmla="*/ 4753 h 7980"/>
                  <a:gd name="T104" fmla="*/ 486 w 8001"/>
                  <a:gd name="T105" fmla="*/ 4898 h 7980"/>
                  <a:gd name="T106" fmla="*/ 113 w 8001"/>
                  <a:gd name="T107" fmla="*/ 7547 h 7980"/>
                  <a:gd name="T108" fmla="*/ 15 w 8001"/>
                  <a:gd name="T109" fmla="*/ 7666 h 7980"/>
                  <a:gd name="T110" fmla="*/ 15 w 8001"/>
                  <a:gd name="T111" fmla="*/ 7827 h 7980"/>
                  <a:gd name="T112" fmla="*/ 113 w 8001"/>
                  <a:gd name="T113" fmla="*/ 7947 h 7980"/>
                  <a:gd name="T114" fmla="*/ 7791 w 8001"/>
                  <a:gd name="T115" fmla="*/ 7979 h 7980"/>
                  <a:gd name="T116" fmla="*/ 7932 w 8001"/>
                  <a:gd name="T117" fmla="*/ 7912 h 7980"/>
                  <a:gd name="T118" fmla="*/ 8000 w 8001"/>
                  <a:gd name="T119" fmla="*/ 7771 h 7980"/>
                  <a:gd name="T120" fmla="*/ 7961 w 8001"/>
                  <a:gd name="T121" fmla="*/ 7616 h 7980"/>
                  <a:gd name="T122" fmla="*/ 7837 w 8001"/>
                  <a:gd name="T123" fmla="*/ 7524 h 7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01" h="7980">
                    <a:moveTo>
                      <a:pt x="1188" y="3741"/>
                    </a:moveTo>
                    <a:lnTo>
                      <a:pt x="1223" y="3740"/>
                    </a:lnTo>
                    <a:lnTo>
                      <a:pt x="1259" y="3737"/>
                    </a:lnTo>
                    <a:lnTo>
                      <a:pt x="1293" y="3733"/>
                    </a:lnTo>
                    <a:lnTo>
                      <a:pt x="1326" y="3727"/>
                    </a:lnTo>
                    <a:lnTo>
                      <a:pt x="1359" y="3720"/>
                    </a:lnTo>
                    <a:lnTo>
                      <a:pt x="1392" y="3711"/>
                    </a:lnTo>
                    <a:lnTo>
                      <a:pt x="1424" y="3700"/>
                    </a:lnTo>
                    <a:lnTo>
                      <a:pt x="1455" y="3687"/>
                    </a:lnTo>
                    <a:lnTo>
                      <a:pt x="1485" y="3674"/>
                    </a:lnTo>
                    <a:lnTo>
                      <a:pt x="1515" y="3659"/>
                    </a:lnTo>
                    <a:lnTo>
                      <a:pt x="1544" y="3643"/>
                    </a:lnTo>
                    <a:lnTo>
                      <a:pt x="1572" y="3625"/>
                    </a:lnTo>
                    <a:lnTo>
                      <a:pt x="1599" y="3607"/>
                    </a:lnTo>
                    <a:lnTo>
                      <a:pt x="1625" y="3587"/>
                    </a:lnTo>
                    <a:lnTo>
                      <a:pt x="1651" y="3566"/>
                    </a:lnTo>
                    <a:lnTo>
                      <a:pt x="1675" y="3544"/>
                    </a:lnTo>
                    <a:lnTo>
                      <a:pt x="2369" y="3890"/>
                    </a:lnTo>
                    <a:lnTo>
                      <a:pt x="2366" y="3911"/>
                    </a:lnTo>
                    <a:lnTo>
                      <a:pt x="2363" y="3932"/>
                    </a:lnTo>
                    <a:lnTo>
                      <a:pt x="2361" y="3953"/>
                    </a:lnTo>
                    <a:lnTo>
                      <a:pt x="2360" y="3975"/>
                    </a:lnTo>
                    <a:lnTo>
                      <a:pt x="2361" y="4010"/>
                    </a:lnTo>
                    <a:lnTo>
                      <a:pt x="2364" y="4046"/>
                    </a:lnTo>
                    <a:lnTo>
                      <a:pt x="2369" y="4081"/>
                    </a:lnTo>
                    <a:lnTo>
                      <a:pt x="2375" y="4116"/>
                    </a:lnTo>
                    <a:lnTo>
                      <a:pt x="2382" y="4150"/>
                    </a:lnTo>
                    <a:lnTo>
                      <a:pt x="2392" y="4183"/>
                    </a:lnTo>
                    <a:lnTo>
                      <a:pt x="2403" y="4215"/>
                    </a:lnTo>
                    <a:lnTo>
                      <a:pt x="2415" y="4247"/>
                    </a:lnTo>
                    <a:lnTo>
                      <a:pt x="2429" y="4278"/>
                    </a:lnTo>
                    <a:lnTo>
                      <a:pt x="2445" y="4309"/>
                    </a:lnTo>
                    <a:lnTo>
                      <a:pt x="2463" y="4338"/>
                    </a:lnTo>
                    <a:lnTo>
                      <a:pt x="2481" y="4366"/>
                    </a:lnTo>
                    <a:lnTo>
                      <a:pt x="2500" y="4394"/>
                    </a:lnTo>
                    <a:lnTo>
                      <a:pt x="2521" y="4420"/>
                    </a:lnTo>
                    <a:lnTo>
                      <a:pt x="2543" y="4446"/>
                    </a:lnTo>
                    <a:lnTo>
                      <a:pt x="2566" y="4470"/>
                    </a:lnTo>
                    <a:lnTo>
                      <a:pt x="2591" y="4494"/>
                    </a:lnTo>
                    <a:lnTo>
                      <a:pt x="2617" y="4516"/>
                    </a:lnTo>
                    <a:lnTo>
                      <a:pt x="2643" y="4537"/>
                    </a:lnTo>
                    <a:lnTo>
                      <a:pt x="2670" y="4556"/>
                    </a:lnTo>
                    <a:lnTo>
                      <a:pt x="2699" y="4574"/>
                    </a:lnTo>
                    <a:lnTo>
                      <a:pt x="2729" y="4591"/>
                    </a:lnTo>
                    <a:lnTo>
                      <a:pt x="2759" y="4606"/>
                    </a:lnTo>
                    <a:lnTo>
                      <a:pt x="2790" y="4620"/>
                    </a:lnTo>
                    <a:lnTo>
                      <a:pt x="2822" y="4633"/>
                    </a:lnTo>
                    <a:lnTo>
                      <a:pt x="2854" y="4644"/>
                    </a:lnTo>
                    <a:lnTo>
                      <a:pt x="2888" y="4653"/>
                    </a:lnTo>
                    <a:lnTo>
                      <a:pt x="2922" y="4661"/>
                    </a:lnTo>
                    <a:lnTo>
                      <a:pt x="2956" y="4667"/>
                    </a:lnTo>
                    <a:lnTo>
                      <a:pt x="2991" y="4672"/>
                    </a:lnTo>
                    <a:lnTo>
                      <a:pt x="3028" y="4674"/>
                    </a:lnTo>
                    <a:lnTo>
                      <a:pt x="3063" y="4675"/>
                    </a:lnTo>
                    <a:lnTo>
                      <a:pt x="3099" y="4674"/>
                    </a:lnTo>
                    <a:lnTo>
                      <a:pt x="3136" y="4672"/>
                    </a:lnTo>
                    <a:lnTo>
                      <a:pt x="3171" y="4667"/>
                    </a:lnTo>
                    <a:lnTo>
                      <a:pt x="3205" y="4661"/>
                    </a:lnTo>
                    <a:lnTo>
                      <a:pt x="3239" y="4653"/>
                    </a:lnTo>
                    <a:lnTo>
                      <a:pt x="3273" y="4644"/>
                    </a:lnTo>
                    <a:lnTo>
                      <a:pt x="3305" y="4633"/>
                    </a:lnTo>
                    <a:lnTo>
                      <a:pt x="3337" y="4620"/>
                    </a:lnTo>
                    <a:lnTo>
                      <a:pt x="3368" y="4606"/>
                    </a:lnTo>
                    <a:lnTo>
                      <a:pt x="3399" y="4591"/>
                    </a:lnTo>
                    <a:lnTo>
                      <a:pt x="3428" y="4574"/>
                    </a:lnTo>
                    <a:lnTo>
                      <a:pt x="3456" y="4556"/>
                    </a:lnTo>
                    <a:lnTo>
                      <a:pt x="3484" y="4537"/>
                    </a:lnTo>
                    <a:lnTo>
                      <a:pt x="3510" y="4516"/>
                    </a:lnTo>
                    <a:lnTo>
                      <a:pt x="3536" y="4494"/>
                    </a:lnTo>
                    <a:lnTo>
                      <a:pt x="3561" y="4470"/>
                    </a:lnTo>
                    <a:lnTo>
                      <a:pt x="3584" y="4446"/>
                    </a:lnTo>
                    <a:lnTo>
                      <a:pt x="3606" y="4420"/>
                    </a:lnTo>
                    <a:lnTo>
                      <a:pt x="3627" y="4394"/>
                    </a:lnTo>
                    <a:lnTo>
                      <a:pt x="3646" y="4366"/>
                    </a:lnTo>
                    <a:lnTo>
                      <a:pt x="3664" y="4338"/>
                    </a:lnTo>
                    <a:lnTo>
                      <a:pt x="3682" y="4309"/>
                    </a:lnTo>
                    <a:lnTo>
                      <a:pt x="3697" y="4278"/>
                    </a:lnTo>
                    <a:lnTo>
                      <a:pt x="3711" y="4247"/>
                    </a:lnTo>
                    <a:lnTo>
                      <a:pt x="3724" y="4215"/>
                    </a:lnTo>
                    <a:lnTo>
                      <a:pt x="3735" y="4183"/>
                    </a:lnTo>
                    <a:lnTo>
                      <a:pt x="3744" y="4150"/>
                    </a:lnTo>
                    <a:lnTo>
                      <a:pt x="3752" y="4116"/>
                    </a:lnTo>
                    <a:lnTo>
                      <a:pt x="3758" y="4081"/>
                    </a:lnTo>
                    <a:lnTo>
                      <a:pt x="3763" y="4046"/>
                    </a:lnTo>
                    <a:lnTo>
                      <a:pt x="3765" y="4010"/>
                    </a:lnTo>
                    <a:lnTo>
                      <a:pt x="3766" y="3975"/>
                    </a:lnTo>
                    <a:lnTo>
                      <a:pt x="3766" y="3954"/>
                    </a:lnTo>
                    <a:lnTo>
                      <a:pt x="3765" y="3935"/>
                    </a:lnTo>
                    <a:lnTo>
                      <a:pt x="3764" y="3915"/>
                    </a:lnTo>
                    <a:lnTo>
                      <a:pt x="3761" y="3895"/>
                    </a:lnTo>
                    <a:lnTo>
                      <a:pt x="3759" y="3875"/>
                    </a:lnTo>
                    <a:lnTo>
                      <a:pt x="3756" y="3856"/>
                    </a:lnTo>
                    <a:lnTo>
                      <a:pt x="3752" y="3837"/>
                    </a:lnTo>
                    <a:lnTo>
                      <a:pt x="3748" y="3818"/>
                    </a:lnTo>
                    <a:lnTo>
                      <a:pt x="3743" y="3799"/>
                    </a:lnTo>
                    <a:lnTo>
                      <a:pt x="3738" y="3781"/>
                    </a:lnTo>
                    <a:lnTo>
                      <a:pt x="3732" y="3763"/>
                    </a:lnTo>
                    <a:lnTo>
                      <a:pt x="3726" y="3745"/>
                    </a:lnTo>
                    <a:lnTo>
                      <a:pt x="3712" y="3709"/>
                    </a:lnTo>
                    <a:lnTo>
                      <a:pt x="3696" y="3674"/>
                    </a:lnTo>
                    <a:lnTo>
                      <a:pt x="4638" y="2735"/>
                    </a:lnTo>
                    <a:lnTo>
                      <a:pt x="4672" y="2751"/>
                    </a:lnTo>
                    <a:lnTo>
                      <a:pt x="4708" y="2765"/>
                    </a:lnTo>
                    <a:lnTo>
                      <a:pt x="4726" y="2771"/>
                    </a:lnTo>
                    <a:lnTo>
                      <a:pt x="4745" y="2777"/>
                    </a:lnTo>
                    <a:lnTo>
                      <a:pt x="4763" y="2782"/>
                    </a:lnTo>
                    <a:lnTo>
                      <a:pt x="4782" y="2787"/>
                    </a:lnTo>
                    <a:lnTo>
                      <a:pt x="4801" y="2791"/>
                    </a:lnTo>
                    <a:lnTo>
                      <a:pt x="4820" y="2795"/>
                    </a:lnTo>
                    <a:lnTo>
                      <a:pt x="4839" y="2798"/>
                    </a:lnTo>
                    <a:lnTo>
                      <a:pt x="4858" y="2800"/>
                    </a:lnTo>
                    <a:lnTo>
                      <a:pt x="4879" y="2803"/>
                    </a:lnTo>
                    <a:lnTo>
                      <a:pt x="4899" y="2804"/>
                    </a:lnTo>
                    <a:lnTo>
                      <a:pt x="4918" y="2805"/>
                    </a:lnTo>
                    <a:lnTo>
                      <a:pt x="4939" y="2805"/>
                    </a:lnTo>
                    <a:lnTo>
                      <a:pt x="4974" y="2804"/>
                    </a:lnTo>
                    <a:lnTo>
                      <a:pt x="5011" y="2802"/>
                    </a:lnTo>
                    <a:lnTo>
                      <a:pt x="5046" y="2797"/>
                    </a:lnTo>
                    <a:lnTo>
                      <a:pt x="5080" y="2791"/>
                    </a:lnTo>
                    <a:lnTo>
                      <a:pt x="5114" y="2783"/>
                    </a:lnTo>
                    <a:lnTo>
                      <a:pt x="5148" y="2774"/>
                    </a:lnTo>
                    <a:lnTo>
                      <a:pt x="5180" y="2763"/>
                    </a:lnTo>
                    <a:lnTo>
                      <a:pt x="5212" y="2750"/>
                    </a:lnTo>
                    <a:lnTo>
                      <a:pt x="5243" y="2736"/>
                    </a:lnTo>
                    <a:lnTo>
                      <a:pt x="5273" y="2721"/>
                    </a:lnTo>
                    <a:lnTo>
                      <a:pt x="5303" y="2704"/>
                    </a:lnTo>
                    <a:lnTo>
                      <a:pt x="5332" y="2686"/>
                    </a:lnTo>
                    <a:lnTo>
                      <a:pt x="5359" y="2665"/>
                    </a:lnTo>
                    <a:lnTo>
                      <a:pt x="5385" y="2645"/>
                    </a:lnTo>
                    <a:lnTo>
                      <a:pt x="5412" y="2623"/>
                    </a:lnTo>
                    <a:lnTo>
                      <a:pt x="5436" y="2600"/>
                    </a:lnTo>
                    <a:lnTo>
                      <a:pt x="5459" y="2575"/>
                    </a:lnTo>
                    <a:lnTo>
                      <a:pt x="5481" y="2550"/>
                    </a:lnTo>
                    <a:lnTo>
                      <a:pt x="5502" y="2524"/>
                    </a:lnTo>
                    <a:lnTo>
                      <a:pt x="5521" y="2496"/>
                    </a:lnTo>
                    <a:lnTo>
                      <a:pt x="5539" y="2467"/>
                    </a:lnTo>
                    <a:lnTo>
                      <a:pt x="5557" y="2438"/>
                    </a:lnTo>
                    <a:lnTo>
                      <a:pt x="5573" y="2408"/>
                    </a:lnTo>
                    <a:lnTo>
                      <a:pt x="5587" y="2377"/>
                    </a:lnTo>
                    <a:lnTo>
                      <a:pt x="5599" y="2345"/>
                    </a:lnTo>
                    <a:lnTo>
                      <a:pt x="5610" y="2313"/>
                    </a:lnTo>
                    <a:lnTo>
                      <a:pt x="5619" y="2279"/>
                    </a:lnTo>
                    <a:lnTo>
                      <a:pt x="5627" y="2245"/>
                    </a:lnTo>
                    <a:lnTo>
                      <a:pt x="5633" y="2210"/>
                    </a:lnTo>
                    <a:lnTo>
                      <a:pt x="5638" y="2176"/>
                    </a:lnTo>
                    <a:lnTo>
                      <a:pt x="5641" y="2140"/>
                    </a:lnTo>
                    <a:lnTo>
                      <a:pt x="5641" y="2104"/>
                    </a:lnTo>
                    <a:lnTo>
                      <a:pt x="5641" y="2076"/>
                    </a:lnTo>
                    <a:lnTo>
                      <a:pt x="5639" y="2050"/>
                    </a:lnTo>
                    <a:lnTo>
                      <a:pt x="5636" y="2023"/>
                    </a:lnTo>
                    <a:lnTo>
                      <a:pt x="5632" y="1998"/>
                    </a:lnTo>
                    <a:lnTo>
                      <a:pt x="5627" y="1972"/>
                    </a:lnTo>
                    <a:lnTo>
                      <a:pt x="5621" y="1946"/>
                    </a:lnTo>
                    <a:lnTo>
                      <a:pt x="5614" y="1921"/>
                    </a:lnTo>
                    <a:lnTo>
                      <a:pt x="5607" y="1897"/>
                    </a:lnTo>
                    <a:lnTo>
                      <a:pt x="6424" y="1285"/>
                    </a:lnTo>
                    <a:lnTo>
                      <a:pt x="6445" y="1299"/>
                    </a:lnTo>
                    <a:lnTo>
                      <a:pt x="6467" y="1311"/>
                    </a:lnTo>
                    <a:lnTo>
                      <a:pt x="6490" y="1323"/>
                    </a:lnTo>
                    <a:lnTo>
                      <a:pt x="6512" y="1335"/>
                    </a:lnTo>
                    <a:lnTo>
                      <a:pt x="6535" y="1345"/>
                    </a:lnTo>
                    <a:lnTo>
                      <a:pt x="6559" y="1355"/>
                    </a:lnTo>
                    <a:lnTo>
                      <a:pt x="6582" y="1363"/>
                    </a:lnTo>
                    <a:lnTo>
                      <a:pt x="6606" y="1371"/>
                    </a:lnTo>
                    <a:lnTo>
                      <a:pt x="6632" y="1379"/>
                    </a:lnTo>
                    <a:lnTo>
                      <a:pt x="6657" y="1385"/>
                    </a:lnTo>
                    <a:lnTo>
                      <a:pt x="6682" y="1390"/>
                    </a:lnTo>
                    <a:lnTo>
                      <a:pt x="6708" y="1394"/>
                    </a:lnTo>
                    <a:lnTo>
                      <a:pt x="6733" y="1398"/>
                    </a:lnTo>
                    <a:lnTo>
                      <a:pt x="6761" y="1400"/>
                    </a:lnTo>
                    <a:lnTo>
                      <a:pt x="6787" y="1402"/>
                    </a:lnTo>
                    <a:lnTo>
                      <a:pt x="6814" y="1402"/>
                    </a:lnTo>
                    <a:lnTo>
                      <a:pt x="6850" y="1401"/>
                    </a:lnTo>
                    <a:lnTo>
                      <a:pt x="6885" y="1399"/>
                    </a:lnTo>
                    <a:lnTo>
                      <a:pt x="6921" y="1394"/>
                    </a:lnTo>
                    <a:lnTo>
                      <a:pt x="6955" y="1388"/>
                    </a:lnTo>
                    <a:lnTo>
                      <a:pt x="6989" y="1380"/>
                    </a:lnTo>
                    <a:lnTo>
                      <a:pt x="7022" y="1371"/>
                    </a:lnTo>
                    <a:lnTo>
                      <a:pt x="7055" y="1360"/>
                    </a:lnTo>
                    <a:lnTo>
                      <a:pt x="7087" y="1347"/>
                    </a:lnTo>
                    <a:lnTo>
                      <a:pt x="7118" y="1333"/>
                    </a:lnTo>
                    <a:lnTo>
                      <a:pt x="7148" y="1318"/>
                    </a:lnTo>
                    <a:lnTo>
                      <a:pt x="7178" y="1301"/>
                    </a:lnTo>
                    <a:lnTo>
                      <a:pt x="7207" y="1283"/>
                    </a:lnTo>
                    <a:lnTo>
                      <a:pt x="7234" y="1263"/>
                    </a:lnTo>
                    <a:lnTo>
                      <a:pt x="7260" y="1242"/>
                    </a:lnTo>
                    <a:lnTo>
                      <a:pt x="7286" y="1220"/>
                    </a:lnTo>
                    <a:lnTo>
                      <a:pt x="7311" y="1197"/>
                    </a:lnTo>
                    <a:lnTo>
                      <a:pt x="7334" y="1172"/>
                    </a:lnTo>
                    <a:lnTo>
                      <a:pt x="7356" y="1147"/>
                    </a:lnTo>
                    <a:lnTo>
                      <a:pt x="7377" y="1121"/>
                    </a:lnTo>
                    <a:lnTo>
                      <a:pt x="7396" y="1093"/>
                    </a:lnTo>
                    <a:lnTo>
                      <a:pt x="7414" y="1064"/>
                    </a:lnTo>
                    <a:lnTo>
                      <a:pt x="7432" y="1035"/>
                    </a:lnTo>
                    <a:lnTo>
                      <a:pt x="7448" y="1005"/>
                    </a:lnTo>
                    <a:lnTo>
                      <a:pt x="7462" y="974"/>
                    </a:lnTo>
                    <a:lnTo>
                      <a:pt x="7474" y="942"/>
                    </a:lnTo>
                    <a:lnTo>
                      <a:pt x="7485" y="910"/>
                    </a:lnTo>
                    <a:lnTo>
                      <a:pt x="7495" y="877"/>
                    </a:lnTo>
                    <a:lnTo>
                      <a:pt x="7502" y="842"/>
                    </a:lnTo>
                    <a:lnTo>
                      <a:pt x="7509" y="808"/>
                    </a:lnTo>
                    <a:lnTo>
                      <a:pt x="7513" y="773"/>
                    </a:lnTo>
                    <a:lnTo>
                      <a:pt x="7516" y="737"/>
                    </a:lnTo>
                    <a:lnTo>
                      <a:pt x="7517" y="701"/>
                    </a:lnTo>
                    <a:lnTo>
                      <a:pt x="7516" y="665"/>
                    </a:lnTo>
                    <a:lnTo>
                      <a:pt x="7513" y="629"/>
                    </a:lnTo>
                    <a:lnTo>
                      <a:pt x="7509" y="594"/>
                    </a:lnTo>
                    <a:lnTo>
                      <a:pt x="7502" y="560"/>
                    </a:lnTo>
                    <a:lnTo>
                      <a:pt x="7495" y="526"/>
                    </a:lnTo>
                    <a:lnTo>
                      <a:pt x="7485" y="493"/>
                    </a:lnTo>
                    <a:lnTo>
                      <a:pt x="7474" y="460"/>
                    </a:lnTo>
                    <a:lnTo>
                      <a:pt x="7462" y="428"/>
                    </a:lnTo>
                    <a:lnTo>
                      <a:pt x="7448" y="397"/>
                    </a:lnTo>
                    <a:lnTo>
                      <a:pt x="7432" y="367"/>
                    </a:lnTo>
                    <a:lnTo>
                      <a:pt x="7414" y="338"/>
                    </a:lnTo>
                    <a:lnTo>
                      <a:pt x="7396" y="310"/>
                    </a:lnTo>
                    <a:lnTo>
                      <a:pt x="7377" y="282"/>
                    </a:lnTo>
                    <a:lnTo>
                      <a:pt x="7356" y="255"/>
                    </a:lnTo>
                    <a:lnTo>
                      <a:pt x="7334" y="229"/>
                    </a:lnTo>
                    <a:lnTo>
                      <a:pt x="7311" y="205"/>
                    </a:lnTo>
                    <a:lnTo>
                      <a:pt x="7286" y="182"/>
                    </a:lnTo>
                    <a:lnTo>
                      <a:pt x="7260" y="160"/>
                    </a:lnTo>
                    <a:lnTo>
                      <a:pt x="7234" y="139"/>
                    </a:lnTo>
                    <a:lnTo>
                      <a:pt x="7207" y="120"/>
                    </a:lnTo>
                    <a:lnTo>
                      <a:pt x="7178" y="102"/>
                    </a:lnTo>
                    <a:lnTo>
                      <a:pt x="7148" y="85"/>
                    </a:lnTo>
                    <a:lnTo>
                      <a:pt x="7118" y="68"/>
                    </a:lnTo>
                    <a:lnTo>
                      <a:pt x="7087" y="54"/>
                    </a:lnTo>
                    <a:lnTo>
                      <a:pt x="7055" y="42"/>
                    </a:lnTo>
                    <a:lnTo>
                      <a:pt x="7022" y="31"/>
                    </a:lnTo>
                    <a:lnTo>
                      <a:pt x="6989" y="22"/>
                    </a:lnTo>
                    <a:lnTo>
                      <a:pt x="6955" y="14"/>
                    </a:lnTo>
                    <a:lnTo>
                      <a:pt x="6921" y="8"/>
                    </a:lnTo>
                    <a:lnTo>
                      <a:pt x="6885" y="3"/>
                    </a:lnTo>
                    <a:lnTo>
                      <a:pt x="6850" y="0"/>
                    </a:lnTo>
                    <a:lnTo>
                      <a:pt x="6814" y="0"/>
                    </a:lnTo>
                    <a:lnTo>
                      <a:pt x="6778" y="0"/>
                    </a:lnTo>
                    <a:lnTo>
                      <a:pt x="6741" y="3"/>
                    </a:lnTo>
                    <a:lnTo>
                      <a:pt x="6707" y="8"/>
                    </a:lnTo>
                    <a:lnTo>
                      <a:pt x="6672" y="14"/>
                    </a:lnTo>
                    <a:lnTo>
                      <a:pt x="6638" y="22"/>
                    </a:lnTo>
                    <a:lnTo>
                      <a:pt x="6604" y="31"/>
                    </a:lnTo>
                    <a:lnTo>
                      <a:pt x="6572" y="42"/>
                    </a:lnTo>
                    <a:lnTo>
                      <a:pt x="6540" y="54"/>
                    </a:lnTo>
                    <a:lnTo>
                      <a:pt x="6509" y="68"/>
                    </a:lnTo>
                    <a:lnTo>
                      <a:pt x="6478" y="85"/>
                    </a:lnTo>
                    <a:lnTo>
                      <a:pt x="6449" y="102"/>
                    </a:lnTo>
                    <a:lnTo>
                      <a:pt x="6421" y="120"/>
                    </a:lnTo>
                    <a:lnTo>
                      <a:pt x="6393" y="139"/>
                    </a:lnTo>
                    <a:lnTo>
                      <a:pt x="6367" y="160"/>
                    </a:lnTo>
                    <a:lnTo>
                      <a:pt x="6341" y="182"/>
                    </a:lnTo>
                    <a:lnTo>
                      <a:pt x="6316" y="205"/>
                    </a:lnTo>
                    <a:lnTo>
                      <a:pt x="6293" y="229"/>
                    </a:lnTo>
                    <a:lnTo>
                      <a:pt x="6271" y="255"/>
                    </a:lnTo>
                    <a:lnTo>
                      <a:pt x="6251" y="282"/>
                    </a:lnTo>
                    <a:lnTo>
                      <a:pt x="6231" y="310"/>
                    </a:lnTo>
                    <a:lnTo>
                      <a:pt x="6212" y="338"/>
                    </a:lnTo>
                    <a:lnTo>
                      <a:pt x="6195" y="367"/>
                    </a:lnTo>
                    <a:lnTo>
                      <a:pt x="6180" y="397"/>
                    </a:lnTo>
                    <a:lnTo>
                      <a:pt x="6166" y="428"/>
                    </a:lnTo>
                    <a:lnTo>
                      <a:pt x="6153" y="460"/>
                    </a:lnTo>
                    <a:lnTo>
                      <a:pt x="6142" y="493"/>
                    </a:lnTo>
                    <a:lnTo>
                      <a:pt x="6133" y="526"/>
                    </a:lnTo>
                    <a:lnTo>
                      <a:pt x="6125" y="560"/>
                    </a:lnTo>
                    <a:lnTo>
                      <a:pt x="6119" y="594"/>
                    </a:lnTo>
                    <a:lnTo>
                      <a:pt x="6114" y="629"/>
                    </a:lnTo>
                    <a:lnTo>
                      <a:pt x="6112" y="665"/>
                    </a:lnTo>
                    <a:lnTo>
                      <a:pt x="6111" y="701"/>
                    </a:lnTo>
                    <a:lnTo>
                      <a:pt x="6111" y="728"/>
                    </a:lnTo>
                    <a:lnTo>
                      <a:pt x="6113" y="755"/>
                    </a:lnTo>
                    <a:lnTo>
                      <a:pt x="6116" y="781"/>
                    </a:lnTo>
                    <a:lnTo>
                      <a:pt x="6120" y="807"/>
                    </a:lnTo>
                    <a:lnTo>
                      <a:pt x="6125" y="833"/>
                    </a:lnTo>
                    <a:lnTo>
                      <a:pt x="6131" y="858"/>
                    </a:lnTo>
                    <a:lnTo>
                      <a:pt x="6138" y="884"/>
                    </a:lnTo>
                    <a:lnTo>
                      <a:pt x="6146" y="909"/>
                    </a:lnTo>
                    <a:lnTo>
                      <a:pt x="5328" y="1521"/>
                    </a:lnTo>
                    <a:lnTo>
                      <a:pt x="5307" y="1507"/>
                    </a:lnTo>
                    <a:lnTo>
                      <a:pt x="5285" y="1495"/>
                    </a:lnTo>
                    <a:lnTo>
                      <a:pt x="5262" y="1483"/>
                    </a:lnTo>
                    <a:lnTo>
                      <a:pt x="5240" y="1470"/>
                    </a:lnTo>
                    <a:lnTo>
                      <a:pt x="5217" y="1460"/>
                    </a:lnTo>
                    <a:lnTo>
                      <a:pt x="5194" y="1450"/>
                    </a:lnTo>
                    <a:lnTo>
                      <a:pt x="5170" y="1441"/>
                    </a:lnTo>
                    <a:lnTo>
                      <a:pt x="5146" y="1433"/>
                    </a:lnTo>
                    <a:lnTo>
                      <a:pt x="5120" y="1426"/>
                    </a:lnTo>
                    <a:lnTo>
                      <a:pt x="5095" y="1420"/>
                    </a:lnTo>
                    <a:lnTo>
                      <a:pt x="5070" y="1415"/>
                    </a:lnTo>
                    <a:lnTo>
                      <a:pt x="5045" y="1410"/>
                    </a:lnTo>
                    <a:lnTo>
                      <a:pt x="5019" y="1407"/>
                    </a:lnTo>
                    <a:lnTo>
                      <a:pt x="4992" y="1404"/>
                    </a:lnTo>
                    <a:lnTo>
                      <a:pt x="4965" y="1403"/>
                    </a:lnTo>
                    <a:lnTo>
                      <a:pt x="4939" y="1402"/>
                    </a:lnTo>
                    <a:lnTo>
                      <a:pt x="4903" y="1403"/>
                    </a:lnTo>
                    <a:lnTo>
                      <a:pt x="4866" y="1406"/>
                    </a:lnTo>
                    <a:lnTo>
                      <a:pt x="4831" y="1410"/>
                    </a:lnTo>
                    <a:lnTo>
                      <a:pt x="4797" y="1417"/>
                    </a:lnTo>
                    <a:lnTo>
                      <a:pt x="4763" y="1424"/>
                    </a:lnTo>
                    <a:lnTo>
                      <a:pt x="4729" y="1434"/>
                    </a:lnTo>
                    <a:lnTo>
                      <a:pt x="4697" y="1445"/>
                    </a:lnTo>
                    <a:lnTo>
                      <a:pt x="4665" y="1457"/>
                    </a:lnTo>
                    <a:lnTo>
                      <a:pt x="4634" y="1471"/>
                    </a:lnTo>
                    <a:lnTo>
                      <a:pt x="4603" y="1488"/>
                    </a:lnTo>
                    <a:lnTo>
                      <a:pt x="4574" y="1505"/>
                    </a:lnTo>
                    <a:lnTo>
                      <a:pt x="4546" y="1523"/>
                    </a:lnTo>
                    <a:lnTo>
                      <a:pt x="4518" y="1542"/>
                    </a:lnTo>
                    <a:lnTo>
                      <a:pt x="4492" y="1563"/>
                    </a:lnTo>
                    <a:lnTo>
                      <a:pt x="4466" y="1585"/>
                    </a:lnTo>
                    <a:lnTo>
                      <a:pt x="4441" y="1608"/>
                    </a:lnTo>
                    <a:lnTo>
                      <a:pt x="4418" y="1632"/>
                    </a:lnTo>
                    <a:lnTo>
                      <a:pt x="4396" y="1658"/>
                    </a:lnTo>
                    <a:lnTo>
                      <a:pt x="4375" y="1685"/>
                    </a:lnTo>
                    <a:lnTo>
                      <a:pt x="4356" y="1712"/>
                    </a:lnTo>
                    <a:lnTo>
                      <a:pt x="4338" y="1741"/>
                    </a:lnTo>
                    <a:lnTo>
                      <a:pt x="4320" y="1770"/>
                    </a:lnTo>
                    <a:lnTo>
                      <a:pt x="4305" y="1800"/>
                    </a:lnTo>
                    <a:lnTo>
                      <a:pt x="4291" y="1831"/>
                    </a:lnTo>
                    <a:lnTo>
                      <a:pt x="4278" y="1863"/>
                    </a:lnTo>
                    <a:lnTo>
                      <a:pt x="4267" y="1896"/>
                    </a:lnTo>
                    <a:lnTo>
                      <a:pt x="4258" y="1929"/>
                    </a:lnTo>
                    <a:lnTo>
                      <a:pt x="4250" y="1963"/>
                    </a:lnTo>
                    <a:lnTo>
                      <a:pt x="4244" y="1997"/>
                    </a:lnTo>
                    <a:lnTo>
                      <a:pt x="4239" y="2032"/>
                    </a:lnTo>
                    <a:lnTo>
                      <a:pt x="4237" y="2067"/>
                    </a:lnTo>
                    <a:lnTo>
                      <a:pt x="4236" y="2104"/>
                    </a:lnTo>
                    <a:lnTo>
                      <a:pt x="4236" y="2124"/>
                    </a:lnTo>
                    <a:lnTo>
                      <a:pt x="4237" y="2144"/>
                    </a:lnTo>
                    <a:lnTo>
                      <a:pt x="4238" y="2164"/>
                    </a:lnTo>
                    <a:lnTo>
                      <a:pt x="4240" y="2184"/>
                    </a:lnTo>
                    <a:lnTo>
                      <a:pt x="4243" y="2203"/>
                    </a:lnTo>
                    <a:lnTo>
                      <a:pt x="4246" y="2222"/>
                    </a:lnTo>
                    <a:lnTo>
                      <a:pt x="4250" y="2241"/>
                    </a:lnTo>
                    <a:lnTo>
                      <a:pt x="4254" y="2260"/>
                    </a:lnTo>
                    <a:lnTo>
                      <a:pt x="4259" y="2279"/>
                    </a:lnTo>
                    <a:lnTo>
                      <a:pt x="4264" y="2298"/>
                    </a:lnTo>
                    <a:lnTo>
                      <a:pt x="4270" y="2316"/>
                    </a:lnTo>
                    <a:lnTo>
                      <a:pt x="4276" y="2334"/>
                    </a:lnTo>
                    <a:lnTo>
                      <a:pt x="4290" y="2370"/>
                    </a:lnTo>
                    <a:lnTo>
                      <a:pt x="4306" y="2404"/>
                    </a:lnTo>
                    <a:lnTo>
                      <a:pt x="3364" y="3344"/>
                    </a:lnTo>
                    <a:lnTo>
                      <a:pt x="3330" y="3328"/>
                    </a:lnTo>
                    <a:lnTo>
                      <a:pt x="3294" y="3314"/>
                    </a:lnTo>
                    <a:lnTo>
                      <a:pt x="3276" y="3308"/>
                    </a:lnTo>
                    <a:lnTo>
                      <a:pt x="3257" y="3302"/>
                    </a:lnTo>
                    <a:lnTo>
                      <a:pt x="3239" y="3297"/>
                    </a:lnTo>
                    <a:lnTo>
                      <a:pt x="3220" y="3292"/>
                    </a:lnTo>
                    <a:lnTo>
                      <a:pt x="3201" y="3288"/>
                    </a:lnTo>
                    <a:lnTo>
                      <a:pt x="3182" y="3283"/>
                    </a:lnTo>
                    <a:lnTo>
                      <a:pt x="3163" y="3280"/>
                    </a:lnTo>
                    <a:lnTo>
                      <a:pt x="3144" y="3277"/>
                    </a:lnTo>
                    <a:lnTo>
                      <a:pt x="3123" y="3275"/>
                    </a:lnTo>
                    <a:lnTo>
                      <a:pt x="3103" y="3274"/>
                    </a:lnTo>
                    <a:lnTo>
                      <a:pt x="3083" y="3273"/>
                    </a:lnTo>
                    <a:lnTo>
                      <a:pt x="3063" y="3273"/>
                    </a:lnTo>
                    <a:lnTo>
                      <a:pt x="3028" y="3273"/>
                    </a:lnTo>
                    <a:lnTo>
                      <a:pt x="2994" y="3276"/>
                    </a:lnTo>
                    <a:lnTo>
                      <a:pt x="2959" y="3280"/>
                    </a:lnTo>
                    <a:lnTo>
                      <a:pt x="2925" y="3287"/>
                    </a:lnTo>
                    <a:lnTo>
                      <a:pt x="2892" y="3295"/>
                    </a:lnTo>
                    <a:lnTo>
                      <a:pt x="2860" y="3304"/>
                    </a:lnTo>
                    <a:lnTo>
                      <a:pt x="2827" y="3314"/>
                    </a:lnTo>
                    <a:lnTo>
                      <a:pt x="2797" y="3326"/>
                    </a:lnTo>
                    <a:lnTo>
                      <a:pt x="2766" y="3340"/>
                    </a:lnTo>
                    <a:lnTo>
                      <a:pt x="2737" y="3355"/>
                    </a:lnTo>
                    <a:lnTo>
                      <a:pt x="2707" y="3371"/>
                    </a:lnTo>
                    <a:lnTo>
                      <a:pt x="2679" y="3388"/>
                    </a:lnTo>
                    <a:lnTo>
                      <a:pt x="2652" y="3407"/>
                    </a:lnTo>
                    <a:lnTo>
                      <a:pt x="2626" y="3427"/>
                    </a:lnTo>
                    <a:lnTo>
                      <a:pt x="2601" y="3448"/>
                    </a:lnTo>
                    <a:lnTo>
                      <a:pt x="2576" y="3470"/>
                    </a:lnTo>
                    <a:lnTo>
                      <a:pt x="1883" y="3125"/>
                    </a:lnTo>
                    <a:lnTo>
                      <a:pt x="1885" y="3104"/>
                    </a:lnTo>
                    <a:lnTo>
                      <a:pt x="1888" y="3082"/>
                    </a:lnTo>
                    <a:lnTo>
                      <a:pt x="1890" y="3060"/>
                    </a:lnTo>
                    <a:lnTo>
                      <a:pt x="1891" y="3039"/>
                    </a:lnTo>
                    <a:lnTo>
                      <a:pt x="1890" y="3003"/>
                    </a:lnTo>
                    <a:lnTo>
                      <a:pt x="1888" y="2968"/>
                    </a:lnTo>
                    <a:lnTo>
                      <a:pt x="1883" y="2933"/>
                    </a:lnTo>
                    <a:lnTo>
                      <a:pt x="1877" y="2898"/>
                    </a:lnTo>
                    <a:lnTo>
                      <a:pt x="1869" y="2864"/>
                    </a:lnTo>
                    <a:lnTo>
                      <a:pt x="1860" y="2831"/>
                    </a:lnTo>
                    <a:lnTo>
                      <a:pt x="1849" y="2798"/>
                    </a:lnTo>
                    <a:lnTo>
                      <a:pt x="1836" y="2767"/>
                    </a:lnTo>
                    <a:lnTo>
                      <a:pt x="1822" y="2736"/>
                    </a:lnTo>
                    <a:lnTo>
                      <a:pt x="1807" y="2706"/>
                    </a:lnTo>
                    <a:lnTo>
                      <a:pt x="1790" y="2675"/>
                    </a:lnTo>
                    <a:lnTo>
                      <a:pt x="1771" y="2647"/>
                    </a:lnTo>
                    <a:lnTo>
                      <a:pt x="1751" y="2620"/>
                    </a:lnTo>
                    <a:lnTo>
                      <a:pt x="1731" y="2593"/>
                    </a:lnTo>
                    <a:lnTo>
                      <a:pt x="1709" y="2568"/>
                    </a:lnTo>
                    <a:lnTo>
                      <a:pt x="1685" y="2544"/>
                    </a:lnTo>
                    <a:lnTo>
                      <a:pt x="1661" y="2521"/>
                    </a:lnTo>
                    <a:lnTo>
                      <a:pt x="1635" y="2499"/>
                    </a:lnTo>
                    <a:lnTo>
                      <a:pt x="1609" y="2477"/>
                    </a:lnTo>
                    <a:lnTo>
                      <a:pt x="1581" y="2457"/>
                    </a:lnTo>
                    <a:lnTo>
                      <a:pt x="1553" y="2439"/>
                    </a:lnTo>
                    <a:lnTo>
                      <a:pt x="1524" y="2422"/>
                    </a:lnTo>
                    <a:lnTo>
                      <a:pt x="1493" y="2407"/>
                    </a:lnTo>
                    <a:lnTo>
                      <a:pt x="1462" y="2393"/>
                    </a:lnTo>
                    <a:lnTo>
                      <a:pt x="1430" y="2380"/>
                    </a:lnTo>
                    <a:lnTo>
                      <a:pt x="1398" y="2369"/>
                    </a:lnTo>
                    <a:lnTo>
                      <a:pt x="1363" y="2360"/>
                    </a:lnTo>
                    <a:lnTo>
                      <a:pt x="1330" y="2352"/>
                    </a:lnTo>
                    <a:lnTo>
                      <a:pt x="1295" y="2346"/>
                    </a:lnTo>
                    <a:lnTo>
                      <a:pt x="1261" y="2342"/>
                    </a:lnTo>
                    <a:lnTo>
                      <a:pt x="1224" y="2339"/>
                    </a:lnTo>
                    <a:lnTo>
                      <a:pt x="1188" y="2338"/>
                    </a:lnTo>
                    <a:lnTo>
                      <a:pt x="1152" y="2339"/>
                    </a:lnTo>
                    <a:lnTo>
                      <a:pt x="1117" y="2342"/>
                    </a:lnTo>
                    <a:lnTo>
                      <a:pt x="1081" y="2346"/>
                    </a:lnTo>
                    <a:lnTo>
                      <a:pt x="1047" y="2352"/>
                    </a:lnTo>
                    <a:lnTo>
                      <a:pt x="1013" y="2360"/>
                    </a:lnTo>
                    <a:lnTo>
                      <a:pt x="980" y="2369"/>
                    </a:lnTo>
                    <a:lnTo>
                      <a:pt x="947" y="2380"/>
                    </a:lnTo>
                    <a:lnTo>
                      <a:pt x="915" y="2393"/>
                    </a:lnTo>
                    <a:lnTo>
                      <a:pt x="884" y="2407"/>
                    </a:lnTo>
                    <a:lnTo>
                      <a:pt x="854" y="2422"/>
                    </a:lnTo>
                    <a:lnTo>
                      <a:pt x="824" y="2439"/>
                    </a:lnTo>
                    <a:lnTo>
                      <a:pt x="795" y="2457"/>
                    </a:lnTo>
                    <a:lnTo>
                      <a:pt x="768" y="2477"/>
                    </a:lnTo>
                    <a:lnTo>
                      <a:pt x="742" y="2499"/>
                    </a:lnTo>
                    <a:lnTo>
                      <a:pt x="716" y="2521"/>
                    </a:lnTo>
                    <a:lnTo>
                      <a:pt x="691" y="2544"/>
                    </a:lnTo>
                    <a:lnTo>
                      <a:pt x="668" y="2568"/>
                    </a:lnTo>
                    <a:lnTo>
                      <a:pt x="646" y="2593"/>
                    </a:lnTo>
                    <a:lnTo>
                      <a:pt x="625" y="2620"/>
                    </a:lnTo>
                    <a:lnTo>
                      <a:pt x="606" y="2647"/>
                    </a:lnTo>
                    <a:lnTo>
                      <a:pt x="588" y="2675"/>
                    </a:lnTo>
                    <a:lnTo>
                      <a:pt x="570" y="2706"/>
                    </a:lnTo>
                    <a:lnTo>
                      <a:pt x="554" y="2736"/>
                    </a:lnTo>
                    <a:lnTo>
                      <a:pt x="540" y="2767"/>
                    </a:lnTo>
                    <a:lnTo>
                      <a:pt x="528" y="2798"/>
                    </a:lnTo>
                    <a:lnTo>
                      <a:pt x="517" y="2831"/>
                    </a:lnTo>
                    <a:lnTo>
                      <a:pt x="507" y="2864"/>
                    </a:lnTo>
                    <a:lnTo>
                      <a:pt x="500" y="2898"/>
                    </a:lnTo>
                    <a:lnTo>
                      <a:pt x="493" y="2933"/>
                    </a:lnTo>
                    <a:lnTo>
                      <a:pt x="489" y="2968"/>
                    </a:lnTo>
                    <a:lnTo>
                      <a:pt x="486" y="3003"/>
                    </a:lnTo>
                    <a:lnTo>
                      <a:pt x="485" y="3039"/>
                    </a:lnTo>
                    <a:lnTo>
                      <a:pt x="486" y="3075"/>
                    </a:lnTo>
                    <a:lnTo>
                      <a:pt x="489" y="3111"/>
                    </a:lnTo>
                    <a:lnTo>
                      <a:pt x="493" y="3146"/>
                    </a:lnTo>
                    <a:lnTo>
                      <a:pt x="500" y="3180"/>
                    </a:lnTo>
                    <a:lnTo>
                      <a:pt x="507" y="3214"/>
                    </a:lnTo>
                    <a:lnTo>
                      <a:pt x="517" y="3247"/>
                    </a:lnTo>
                    <a:lnTo>
                      <a:pt x="528" y="3280"/>
                    </a:lnTo>
                    <a:lnTo>
                      <a:pt x="540" y="3312"/>
                    </a:lnTo>
                    <a:lnTo>
                      <a:pt x="554" y="3343"/>
                    </a:lnTo>
                    <a:lnTo>
                      <a:pt x="570" y="3373"/>
                    </a:lnTo>
                    <a:lnTo>
                      <a:pt x="588" y="3403"/>
                    </a:lnTo>
                    <a:lnTo>
                      <a:pt x="606" y="3431"/>
                    </a:lnTo>
                    <a:lnTo>
                      <a:pt x="625" y="3458"/>
                    </a:lnTo>
                    <a:lnTo>
                      <a:pt x="646" y="3485"/>
                    </a:lnTo>
                    <a:lnTo>
                      <a:pt x="668" y="3511"/>
                    </a:lnTo>
                    <a:lnTo>
                      <a:pt x="691" y="3535"/>
                    </a:lnTo>
                    <a:lnTo>
                      <a:pt x="716" y="3558"/>
                    </a:lnTo>
                    <a:lnTo>
                      <a:pt x="742" y="3580"/>
                    </a:lnTo>
                    <a:lnTo>
                      <a:pt x="768" y="3601"/>
                    </a:lnTo>
                    <a:lnTo>
                      <a:pt x="795" y="3621"/>
                    </a:lnTo>
                    <a:lnTo>
                      <a:pt x="824" y="3639"/>
                    </a:lnTo>
                    <a:lnTo>
                      <a:pt x="854" y="3655"/>
                    </a:lnTo>
                    <a:lnTo>
                      <a:pt x="884" y="3671"/>
                    </a:lnTo>
                    <a:lnTo>
                      <a:pt x="915" y="3685"/>
                    </a:lnTo>
                    <a:lnTo>
                      <a:pt x="947" y="3698"/>
                    </a:lnTo>
                    <a:lnTo>
                      <a:pt x="980" y="3709"/>
                    </a:lnTo>
                    <a:lnTo>
                      <a:pt x="1013" y="3719"/>
                    </a:lnTo>
                    <a:lnTo>
                      <a:pt x="1047" y="3727"/>
                    </a:lnTo>
                    <a:lnTo>
                      <a:pt x="1081" y="3733"/>
                    </a:lnTo>
                    <a:lnTo>
                      <a:pt x="1117" y="3737"/>
                    </a:lnTo>
                    <a:lnTo>
                      <a:pt x="1152" y="3740"/>
                    </a:lnTo>
                    <a:lnTo>
                      <a:pt x="1188" y="3741"/>
                    </a:lnTo>
                    <a:close/>
                    <a:moveTo>
                      <a:pt x="7767" y="7513"/>
                    </a:moveTo>
                    <a:lnTo>
                      <a:pt x="7517" y="7513"/>
                    </a:lnTo>
                    <a:lnTo>
                      <a:pt x="7517" y="2572"/>
                    </a:lnTo>
                    <a:lnTo>
                      <a:pt x="7516" y="2560"/>
                    </a:lnTo>
                    <a:lnTo>
                      <a:pt x="7515" y="2548"/>
                    </a:lnTo>
                    <a:lnTo>
                      <a:pt x="7514" y="2536"/>
                    </a:lnTo>
                    <a:lnTo>
                      <a:pt x="7512" y="2525"/>
                    </a:lnTo>
                    <a:lnTo>
                      <a:pt x="7509" y="2513"/>
                    </a:lnTo>
                    <a:lnTo>
                      <a:pt x="7506" y="2502"/>
                    </a:lnTo>
                    <a:lnTo>
                      <a:pt x="7503" y="2492"/>
                    </a:lnTo>
                    <a:lnTo>
                      <a:pt x="7498" y="2480"/>
                    </a:lnTo>
                    <a:lnTo>
                      <a:pt x="7494" y="2470"/>
                    </a:lnTo>
                    <a:lnTo>
                      <a:pt x="7489" y="2460"/>
                    </a:lnTo>
                    <a:lnTo>
                      <a:pt x="7483" y="2450"/>
                    </a:lnTo>
                    <a:lnTo>
                      <a:pt x="7477" y="2441"/>
                    </a:lnTo>
                    <a:lnTo>
                      <a:pt x="7470" y="2431"/>
                    </a:lnTo>
                    <a:lnTo>
                      <a:pt x="7463" y="2423"/>
                    </a:lnTo>
                    <a:lnTo>
                      <a:pt x="7456" y="2414"/>
                    </a:lnTo>
                    <a:lnTo>
                      <a:pt x="7448" y="2406"/>
                    </a:lnTo>
                    <a:lnTo>
                      <a:pt x="7440" y="2398"/>
                    </a:lnTo>
                    <a:lnTo>
                      <a:pt x="7432" y="2391"/>
                    </a:lnTo>
                    <a:lnTo>
                      <a:pt x="7422" y="2384"/>
                    </a:lnTo>
                    <a:lnTo>
                      <a:pt x="7413" y="2378"/>
                    </a:lnTo>
                    <a:lnTo>
                      <a:pt x="7404" y="2372"/>
                    </a:lnTo>
                    <a:lnTo>
                      <a:pt x="7394" y="2366"/>
                    </a:lnTo>
                    <a:lnTo>
                      <a:pt x="7384" y="2361"/>
                    </a:lnTo>
                    <a:lnTo>
                      <a:pt x="7374" y="2356"/>
                    </a:lnTo>
                    <a:lnTo>
                      <a:pt x="7363" y="2352"/>
                    </a:lnTo>
                    <a:lnTo>
                      <a:pt x="7352" y="2348"/>
                    </a:lnTo>
                    <a:lnTo>
                      <a:pt x="7341" y="2345"/>
                    </a:lnTo>
                    <a:lnTo>
                      <a:pt x="7330" y="2343"/>
                    </a:lnTo>
                    <a:lnTo>
                      <a:pt x="7318" y="2341"/>
                    </a:lnTo>
                    <a:lnTo>
                      <a:pt x="7307" y="2339"/>
                    </a:lnTo>
                    <a:lnTo>
                      <a:pt x="7295" y="2338"/>
                    </a:lnTo>
                    <a:lnTo>
                      <a:pt x="7282" y="2338"/>
                    </a:lnTo>
                    <a:lnTo>
                      <a:pt x="6344" y="2338"/>
                    </a:lnTo>
                    <a:lnTo>
                      <a:pt x="6332" y="2338"/>
                    </a:lnTo>
                    <a:lnTo>
                      <a:pt x="6321" y="2339"/>
                    </a:lnTo>
                    <a:lnTo>
                      <a:pt x="6309" y="2341"/>
                    </a:lnTo>
                    <a:lnTo>
                      <a:pt x="6297" y="2343"/>
                    </a:lnTo>
                    <a:lnTo>
                      <a:pt x="6286" y="2345"/>
                    </a:lnTo>
                    <a:lnTo>
                      <a:pt x="6275" y="2348"/>
                    </a:lnTo>
                    <a:lnTo>
                      <a:pt x="6264" y="2352"/>
                    </a:lnTo>
                    <a:lnTo>
                      <a:pt x="6254" y="2356"/>
                    </a:lnTo>
                    <a:lnTo>
                      <a:pt x="6243" y="2361"/>
                    </a:lnTo>
                    <a:lnTo>
                      <a:pt x="6233" y="2366"/>
                    </a:lnTo>
                    <a:lnTo>
                      <a:pt x="6224" y="2372"/>
                    </a:lnTo>
                    <a:lnTo>
                      <a:pt x="6213" y="2378"/>
                    </a:lnTo>
                    <a:lnTo>
                      <a:pt x="6204" y="2384"/>
                    </a:lnTo>
                    <a:lnTo>
                      <a:pt x="6195" y="2391"/>
                    </a:lnTo>
                    <a:lnTo>
                      <a:pt x="6187" y="2398"/>
                    </a:lnTo>
                    <a:lnTo>
                      <a:pt x="6179" y="2406"/>
                    </a:lnTo>
                    <a:lnTo>
                      <a:pt x="6171" y="2414"/>
                    </a:lnTo>
                    <a:lnTo>
                      <a:pt x="6164" y="2423"/>
                    </a:lnTo>
                    <a:lnTo>
                      <a:pt x="6157" y="2431"/>
                    </a:lnTo>
                    <a:lnTo>
                      <a:pt x="6150" y="2441"/>
                    </a:lnTo>
                    <a:lnTo>
                      <a:pt x="6144" y="2450"/>
                    </a:lnTo>
                    <a:lnTo>
                      <a:pt x="6139" y="2460"/>
                    </a:lnTo>
                    <a:lnTo>
                      <a:pt x="6134" y="2470"/>
                    </a:lnTo>
                    <a:lnTo>
                      <a:pt x="6129" y="2480"/>
                    </a:lnTo>
                    <a:lnTo>
                      <a:pt x="6125" y="2492"/>
                    </a:lnTo>
                    <a:lnTo>
                      <a:pt x="6121" y="2502"/>
                    </a:lnTo>
                    <a:lnTo>
                      <a:pt x="6118" y="2513"/>
                    </a:lnTo>
                    <a:lnTo>
                      <a:pt x="6115" y="2525"/>
                    </a:lnTo>
                    <a:lnTo>
                      <a:pt x="6113" y="2536"/>
                    </a:lnTo>
                    <a:lnTo>
                      <a:pt x="6112" y="2548"/>
                    </a:lnTo>
                    <a:lnTo>
                      <a:pt x="6111" y="2560"/>
                    </a:lnTo>
                    <a:lnTo>
                      <a:pt x="6111" y="2572"/>
                    </a:lnTo>
                    <a:lnTo>
                      <a:pt x="6111" y="7513"/>
                    </a:lnTo>
                    <a:lnTo>
                      <a:pt x="5641" y="7513"/>
                    </a:lnTo>
                    <a:lnTo>
                      <a:pt x="5641" y="3975"/>
                    </a:lnTo>
                    <a:lnTo>
                      <a:pt x="5641" y="3963"/>
                    </a:lnTo>
                    <a:lnTo>
                      <a:pt x="5640" y="3951"/>
                    </a:lnTo>
                    <a:lnTo>
                      <a:pt x="5639" y="3939"/>
                    </a:lnTo>
                    <a:lnTo>
                      <a:pt x="5637" y="3928"/>
                    </a:lnTo>
                    <a:lnTo>
                      <a:pt x="5634" y="3916"/>
                    </a:lnTo>
                    <a:lnTo>
                      <a:pt x="5631" y="3905"/>
                    </a:lnTo>
                    <a:lnTo>
                      <a:pt x="5627" y="3894"/>
                    </a:lnTo>
                    <a:lnTo>
                      <a:pt x="5623" y="3883"/>
                    </a:lnTo>
                    <a:lnTo>
                      <a:pt x="5619" y="3873"/>
                    </a:lnTo>
                    <a:lnTo>
                      <a:pt x="5613" y="3863"/>
                    </a:lnTo>
                    <a:lnTo>
                      <a:pt x="5608" y="3853"/>
                    </a:lnTo>
                    <a:lnTo>
                      <a:pt x="5602" y="3843"/>
                    </a:lnTo>
                    <a:lnTo>
                      <a:pt x="5595" y="3834"/>
                    </a:lnTo>
                    <a:lnTo>
                      <a:pt x="5588" y="3825"/>
                    </a:lnTo>
                    <a:lnTo>
                      <a:pt x="5581" y="3817"/>
                    </a:lnTo>
                    <a:lnTo>
                      <a:pt x="5573" y="3809"/>
                    </a:lnTo>
                    <a:lnTo>
                      <a:pt x="5565" y="3801"/>
                    </a:lnTo>
                    <a:lnTo>
                      <a:pt x="5557" y="3794"/>
                    </a:lnTo>
                    <a:lnTo>
                      <a:pt x="5548" y="3787"/>
                    </a:lnTo>
                    <a:lnTo>
                      <a:pt x="5538" y="3781"/>
                    </a:lnTo>
                    <a:lnTo>
                      <a:pt x="5529" y="3775"/>
                    </a:lnTo>
                    <a:lnTo>
                      <a:pt x="5519" y="3769"/>
                    </a:lnTo>
                    <a:lnTo>
                      <a:pt x="5509" y="3764"/>
                    </a:lnTo>
                    <a:lnTo>
                      <a:pt x="5498" y="3759"/>
                    </a:lnTo>
                    <a:lnTo>
                      <a:pt x="5488" y="3755"/>
                    </a:lnTo>
                    <a:lnTo>
                      <a:pt x="5477" y="3751"/>
                    </a:lnTo>
                    <a:lnTo>
                      <a:pt x="5466" y="3748"/>
                    </a:lnTo>
                    <a:lnTo>
                      <a:pt x="5455" y="3746"/>
                    </a:lnTo>
                    <a:lnTo>
                      <a:pt x="5443" y="3744"/>
                    </a:lnTo>
                    <a:lnTo>
                      <a:pt x="5432" y="3742"/>
                    </a:lnTo>
                    <a:lnTo>
                      <a:pt x="5420" y="3741"/>
                    </a:lnTo>
                    <a:lnTo>
                      <a:pt x="5407" y="3741"/>
                    </a:lnTo>
                    <a:lnTo>
                      <a:pt x="4469" y="3741"/>
                    </a:lnTo>
                    <a:lnTo>
                      <a:pt x="4457" y="3741"/>
                    </a:lnTo>
                    <a:lnTo>
                      <a:pt x="4445" y="3742"/>
                    </a:lnTo>
                    <a:lnTo>
                      <a:pt x="4434" y="3744"/>
                    </a:lnTo>
                    <a:lnTo>
                      <a:pt x="4422" y="3746"/>
                    </a:lnTo>
                    <a:lnTo>
                      <a:pt x="4411" y="3748"/>
                    </a:lnTo>
                    <a:lnTo>
                      <a:pt x="4400" y="3751"/>
                    </a:lnTo>
                    <a:lnTo>
                      <a:pt x="4389" y="3755"/>
                    </a:lnTo>
                    <a:lnTo>
                      <a:pt x="4379" y="3759"/>
                    </a:lnTo>
                    <a:lnTo>
                      <a:pt x="4368" y="3764"/>
                    </a:lnTo>
                    <a:lnTo>
                      <a:pt x="4358" y="3769"/>
                    </a:lnTo>
                    <a:lnTo>
                      <a:pt x="4349" y="3775"/>
                    </a:lnTo>
                    <a:lnTo>
                      <a:pt x="4339" y="3781"/>
                    </a:lnTo>
                    <a:lnTo>
                      <a:pt x="4329" y="3787"/>
                    </a:lnTo>
                    <a:lnTo>
                      <a:pt x="4320" y="3794"/>
                    </a:lnTo>
                    <a:lnTo>
                      <a:pt x="4312" y="3801"/>
                    </a:lnTo>
                    <a:lnTo>
                      <a:pt x="4304" y="3809"/>
                    </a:lnTo>
                    <a:lnTo>
                      <a:pt x="4296" y="3817"/>
                    </a:lnTo>
                    <a:lnTo>
                      <a:pt x="4289" y="3825"/>
                    </a:lnTo>
                    <a:lnTo>
                      <a:pt x="4282" y="3834"/>
                    </a:lnTo>
                    <a:lnTo>
                      <a:pt x="4275" y="3843"/>
                    </a:lnTo>
                    <a:lnTo>
                      <a:pt x="4269" y="3853"/>
                    </a:lnTo>
                    <a:lnTo>
                      <a:pt x="4264" y="3863"/>
                    </a:lnTo>
                    <a:lnTo>
                      <a:pt x="4259" y="3873"/>
                    </a:lnTo>
                    <a:lnTo>
                      <a:pt x="4254" y="3883"/>
                    </a:lnTo>
                    <a:lnTo>
                      <a:pt x="4250" y="3894"/>
                    </a:lnTo>
                    <a:lnTo>
                      <a:pt x="4246" y="3905"/>
                    </a:lnTo>
                    <a:lnTo>
                      <a:pt x="4243" y="3916"/>
                    </a:lnTo>
                    <a:lnTo>
                      <a:pt x="4240" y="3928"/>
                    </a:lnTo>
                    <a:lnTo>
                      <a:pt x="4238" y="3939"/>
                    </a:lnTo>
                    <a:lnTo>
                      <a:pt x="4237" y="3951"/>
                    </a:lnTo>
                    <a:lnTo>
                      <a:pt x="4236" y="3963"/>
                    </a:lnTo>
                    <a:lnTo>
                      <a:pt x="4236" y="3975"/>
                    </a:lnTo>
                    <a:lnTo>
                      <a:pt x="4236" y="7513"/>
                    </a:lnTo>
                    <a:lnTo>
                      <a:pt x="3766" y="7513"/>
                    </a:lnTo>
                    <a:lnTo>
                      <a:pt x="3766" y="5845"/>
                    </a:lnTo>
                    <a:lnTo>
                      <a:pt x="3766" y="5833"/>
                    </a:lnTo>
                    <a:lnTo>
                      <a:pt x="3765" y="5821"/>
                    </a:lnTo>
                    <a:lnTo>
                      <a:pt x="3764" y="5809"/>
                    </a:lnTo>
                    <a:lnTo>
                      <a:pt x="3762" y="5798"/>
                    </a:lnTo>
                    <a:lnTo>
                      <a:pt x="3759" y="5787"/>
                    </a:lnTo>
                    <a:lnTo>
                      <a:pt x="3756" y="5775"/>
                    </a:lnTo>
                    <a:lnTo>
                      <a:pt x="3752" y="5765"/>
                    </a:lnTo>
                    <a:lnTo>
                      <a:pt x="3748" y="5754"/>
                    </a:lnTo>
                    <a:lnTo>
                      <a:pt x="3743" y="5744"/>
                    </a:lnTo>
                    <a:lnTo>
                      <a:pt x="3738" y="5734"/>
                    </a:lnTo>
                    <a:lnTo>
                      <a:pt x="3733" y="5724"/>
                    </a:lnTo>
                    <a:lnTo>
                      <a:pt x="3727" y="5715"/>
                    </a:lnTo>
                    <a:lnTo>
                      <a:pt x="3720" y="5705"/>
                    </a:lnTo>
                    <a:lnTo>
                      <a:pt x="3713" y="5696"/>
                    </a:lnTo>
                    <a:lnTo>
                      <a:pt x="3706" y="5687"/>
                    </a:lnTo>
                    <a:lnTo>
                      <a:pt x="3698" y="5679"/>
                    </a:lnTo>
                    <a:lnTo>
                      <a:pt x="3690" y="5671"/>
                    </a:lnTo>
                    <a:lnTo>
                      <a:pt x="3682" y="5664"/>
                    </a:lnTo>
                    <a:lnTo>
                      <a:pt x="3673" y="5657"/>
                    </a:lnTo>
                    <a:lnTo>
                      <a:pt x="3663" y="5651"/>
                    </a:lnTo>
                    <a:lnTo>
                      <a:pt x="3653" y="5645"/>
                    </a:lnTo>
                    <a:lnTo>
                      <a:pt x="3644" y="5639"/>
                    </a:lnTo>
                    <a:lnTo>
                      <a:pt x="3634" y="5634"/>
                    </a:lnTo>
                    <a:lnTo>
                      <a:pt x="3623" y="5629"/>
                    </a:lnTo>
                    <a:lnTo>
                      <a:pt x="3613" y="5625"/>
                    </a:lnTo>
                    <a:lnTo>
                      <a:pt x="3602" y="5621"/>
                    </a:lnTo>
                    <a:lnTo>
                      <a:pt x="3591" y="5618"/>
                    </a:lnTo>
                    <a:lnTo>
                      <a:pt x="3580" y="5616"/>
                    </a:lnTo>
                    <a:lnTo>
                      <a:pt x="3568" y="5614"/>
                    </a:lnTo>
                    <a:lnTo>
                      <a:pt x="3556" y="5612"/>
                    </a:lnTo>
                    <a:lnTo>
                      <a:pt x="3545" y="5611"/>
                    </a:lnTo>
                    <a:lnTo>
                      <a:pt x="3533" y="5611"/>
                    </a:lnTo>
                    <a:lnTo>
                      <a:pt x="2595" y="5611"/>
                    </a:lnTo>
                    <a:lnTo>
                      <a:pt x="2582" y="5611"/>
                    </a:lnTo>
                    <a:lnTo>
                      <a:pt x="2570" y="5612"/>
                    </a:lnTo>
                    <a:lnTo>
                      <a:pt x="2559" y="5614"/>
                    </a:lnTo>
                    <a:lnTo>
                      <a:pt x="2547" y="5616"/>
                    </a:lnTo>
                    <a:lnTo>
                      <a:pt x="2536" y="5618"/>
                    </a:lnTo>
                    <a:lnTo>
                      <a:pt x="2525" y="5621"/>
                    </a:lnTo>
                    <a:lnTo>
                      <a:pt x="2514" y="5625"/>
                    </a:lnTo>
                    <a:lnTo>
                      <a:pt x="2503" y="5629"/>
                    </a:lnTo>
                    <a:lnTo>
                      <a:pt x="2493" y="5634"/>
                    </a:lnTo>
                    <a:lnTo>
                      <a:pt x="2483" y="5639"/>
                    </a:lnTo>
                    <a:lnTo>
                      <a:pt x="2473" y="5645"/>
                    </a:lnTo>
                    <a:lnTo>
                      <a:pt x="2464" y="5651"/>
                    </a:lnTo>
                    <a:lnTo>
                      <a:pt x="2454" y="5657"/>
                    </a:lnTo>
                    <a:lnTo>
                      <a:pt x="2445" y="5664"/>
                    </a:lnTo>
                    <a:lnTo>
                      <a:pt x="2437" y="5671"/>
                    </a:lnTo>
                    <a:lnTo>
                      <a:pt x="2429" y="5679"/>
                    </a:lnTo>
                    <a:lnTo>
                      <a:pt x="2421" y="5687"/>
                    </a:lnTo>
                    <a:lnTo>
                      <a:pt x="2414" y="5696"/>
                    </a:lnTo>
                    <a:lnTo>
                      <a:pt x="2407" y="5705"/>
                    </a:lnTo>
                    <a:lnTo>
                      <a:pt x="2400" y="5715"/>
                    </a:lnTo>
                    <a:lnTo>
                      <a:pt x="2394" y="5724"/>
                    </a:lnTo>
                    <a:lnTo>
                      <a:pt x="2389" y="5734"/>
                    </a:lnTo>
                    <a:lnTo>
                      <a:pt x="2383" y="5744"/>
                    </a:lnTo>
                    <a:lnTo>
                      <a:pt x="2379" y="5754"/>
                    </a:lnTo>
                    <a:lnTo>
                      <a:pt x="2375" y="5765"/>
                    </a:lnTo>
                    <a:lnTo>
                      <a:pt x="2371" y="5775"/>
                    </a:lnTo>
                    <a:lnTo>
                      <a:pt x="2368" y="5787"/>
                    </a:lnTo>
                    <a:lnTo>
                      <a:pt x="2365" y="5798"/>
                    </a:lnTo>
                    <a:lnTo>
                      <a:pt x="2363" y="5809"/>
                    </a:lnTo>
                    <a:lnTo>
                      <a:pt x="2362" y="5821"/>
                    </a:lnTo>
                    <a:lnTo>
                      <a:pt x="2361" y="5833"/>
                    </a:lnTo>
                    <a:lnTo>
                      <a:pt x="2360" y="5845"/>
                    </a:lnTo>
                    <a:lnTo>
                      <a:pt x="2360" y="7513"/>
                    </a:lnTo>
                    <a:lnTo>
                      <a:pt x="1891" y="7513"/>
                    </a:lnTo>
                    <a:lnTo>
                      <a:pt x="1891" y="4910"/>
                    </a:lnTo>
                    <a:lnTo>
                      <a:pt x="1891" y="4898"/>
                    </a:lnTo>
                    <a:lnTo>
                      <a:pt x="1890" y="4885"/>
                    </a:lnTo>
                    <a:lnTo>
                      <a:pt x="1888" y="4874"/>
                    </a:lnTo>
                    <a:lnTo>
                      <a:pt x="1886" y="4862"/>
                    </a:lnTo>
                    <a:lnTo>
                      <a:pt x="1884" y="4851"/>
                    </a:lnTo>
                    <a:lnTo>
                      <a:pt x="1881" y="4840"/>
                    </a:lnTo>
                    <a:lnTo>
                      <a:pt x="1877" y="4829"/>
                    </a:lnTo>
                    <a:lnTo>
                      <a:pt x="1873" y="4818"/>
                    </a:lnTo>
                    <a:lnTo>
                      <a:pt x="1868" y="4808"/>
                    </a:lnTo>
                    <a:lnTo>
                      <a:pt x="1863" y="4798"/>
                    </a:lnTo>
                    <a:lnTo>
                      <a:pt x="1857" y="4788"/>
                    </a:lnTo>
                    <a:lnTo>
                      <a:pt x="1851" y="4779"/>
                    </a:lnTo>
                    <a:lnTo>
                      <a:pt x="1845" y="4770"/>
                    </a:lnTo>
                    <a:lnTo>
                      <a:pt x="1838" y="4761"/>
                    </a:lnTo>
                    <a:lnTo>
                      <a:pt x="1831" y="4753"/>
                    </a:lnTo>
                    <a:lnTo>
                      <a:pt x="1823" y="4745"/>
                    </a:lnTo>
                    <a:lnTo>
                      <a:pt x="1815" y="4737"/>
                    </a:lnTo>
                    <a:lnTo>
                      <a:pt x="1807" y="4730"/>
                    </a:lnTo>
                    <a:lnTo>
                      <a:pt x="1798" y="4723"/>
                    </a:lnTo>
                    <a:lnTo>
                      <a:pt x="1789" y="4716"/>
                    </a:lnTo>
                    <a:lnTo>
                      <a:pt x="1778" y="4710"/>
                    </a:lnTo>
                    <a:lnTo>
                      <a:pt x="1768" y="4704"/>
                    </a:lnTo>
                    <a:lnTo>
                      <a:pt x="1758" y="4699"/>
                    </a:lnTo>
                    <a:lnTo>
                      <a:pt x="1748" y="4695"/>
                    </a:lnTo>
                    <a:lnTo>
                      <a:pt x="1738" y="4689"/>
                    </a:lnTo>
                    <a:lnTo>
                      <a:pt x="1727" y="4686"/>
                    </a:lnTo>
                    <a:lnTo>
                      <a:pt x="1716" y="4683"/>
                    </a:lnTo>
                    <a:lnTo>
                      <a:pt x="1704" y="4680"/>
                    </a:lnTo>
                    <a:lnTo>
                      <a:pt x="1693" y="4678"/>
                    </a:lnTo>
                    <a:lnTo>
                      <a:pt x="1681" y="4677"/>
                    </a:lnTo>
                    <a:lnTo>
                      <a:pt x="1670" y="4676"/>
                    </a:lnTo>
                    <a:lnTo>
                      <a:pt x="1658" y="4675"/>
                    </a:lnTo>
                    <a:lnTo>
                      <a:pt x="720" y="4675"/>
                    </a:lnTo>
                    <a:lnTo>
                      <a:pt x="707" y="4676"/>
                    </a:lnTo>
                    <a:lnTo>
                      <a:pt x="695" y="4677"/>
                    </a:lnTo>
                    <a:lnTo>
                      <a:pt x="683" y="4678"/>
                    </a:lnTo>
                    <a:lnTo>
                      <a:pt x="672" y="4680"/>
                    </a:lnTo>
                    <a:lnTo>
                      <a:pt x="661" y="4683"/>
                    </a:lnTo>
                    <a:lnTo>
                      <a:pt x="650" y="4686"/>
                    </a:lnTo>
                    <a:lnTo>
                      <a:pt x="639" y="4689"/>
                    </a:lnTo>
                    <a:lnTo>
                      <a:pt x="628" y="4695"/>
                    </a:lnTo>
                    <a:lnTo>
                      <a:pt x="618" y="4699"/>
                    </a:lnTo>
                    <a:lnTo>
                      <a:pt x="608" y="4704"/>
                    </a:lnTo>
                    <a:lnTo>
                      <a:pt x="598" y="4710"/>
                    </a:lnTo>
                    <a:lnTo>
                      <a:pt x="589" y="4716"/>
                    </a:lnTo>
                    <a:lnTo>
                      <a:pt x="580" y="4723"/>
                    </a:lnTo>
                    <a:lnTo>
                      <a:pt x="570" y="4730"/>
                    </a:lnTo>
                    <a:lnTo>
                      <a:pt x="561" y="4737"/>
                    </a:lnTo>
                    <a:lnTo>
                      <a:pt x="553" y="4745"/>
                    </a:lnTo>
                    <a:lnTo>
                      <a:pt x="546" y="4753"/>
                    </a:lnTo>
                    <a:lnTo>
                      <a:pt x="538" y="4761"/>
                    </a:lnTo>
                    <a:lnTo>
                      <a:pt x="532" y="4770"/>
                    </a:lnTo>
                    <a:lnTo>
                      <a:pt x="525" y="4779"/>
                    </a:lnTo>
                    <a:lnTo>
                      <a:pt x="519" y="4788"/>
                    </a:lnTo>
                    <a:lnTo>
                      <a:pt x="513" y="4798"/>
                    </a:lnTo>
                    <a:lnTo>
                      <a:pt x="508" y="4808"/>
                    </a:lnTo>
                    <a:lnTo>
                      <a:pt x="504" y="4818"/>
                    </a:lnTo>
                    <a:lnTo>
                      <a:pt x="499" y="4829"/>
                    </a:lnTo>
                    <a:lnTo>
                      <a:pt x="496" y="4840"/>
                    </a:lnTo>
                    <a:lnTo>
                      <a:pt x="493" y="4851"/>
                    </a:lnTo>
                    <a:lnTo>
                      <a:pt x="490" y="4862"/>
                    </a:lnTo>
                    <a:lnTo>
                      <a:pt x="488" y="4874"/>
                    </a:lnTo>
                    <a:lnTo>
                      <a:pt x="487" y="4885"/>
                    </a:lnTo>
                    <a:lnTo>
                      <a:pt x="486" y="4898"/>
                    </a:lnTo>
                    <a:lnTo>
                      <a:pt x="485" y="4910"/>
                    </a:lnTo>
                    <a:lnTo>
                      <a:pt x="485" y="7513"/>
                    </a:lnTo>
                    <a:lnTo>
                      <a:pt x="235" y="7513"/>
                    </a:lnTo>
                    <a:lnTo>
                      <a:pt x="223" y="7513"/>
                    </a:lnTo>
                    <a:lnTo>
                      <a:pt x="211" y="7514"/>
                    </a:lnTo>
                    <a:lnTo>
                      <a:pt x="200" y="7516"/>
                    </a:lnTo>
                    <a:lnTo>
                      <a:pt x="188" y="7518"/>
                    </a:lnTo>
                    <a:lnTo>
                      <a:pt x="177" y="7520"/>
                    </a:lnTo>
                    <a:lnTo>
                      <a:pt x="165" y="7524"/>
                    </a:lnTo>
                    <a:lnTo>
                      <a:pt x="154" y="7527"/>
                    </a:lnTo>
                    <a:lnTo>
                      <a:pt x="144" y="7531"/>
                    </a:lnTo>
                    <a:lnTo>
                      <a:pt x="133" y="7536"/>
                    </a:lnTo>
                    <a:lnTo>
                      <a:pt x="123" y="7541"/>
                    </a:lnTo>
                    <a:lnTo>
                      <a:pt x="113" y="7547"/>
                    </a:lnTo>
                    <a:lnTo>
                      <a:pt x="104" y="7553"/>
                    </a:lnTo>
                    <a:lnTo>
                      <a:pt x="95" y="7559"/>
                    </a:lnTo>
                    <a:lnTo>
                      <a:pt x="86" y="7566"/>
                    </a:lnTo>
                    <a:lnTo>
                      <a:pt x="78" y="7574"/>
                    </a:lnTo>
                    <a:lnTo>
                      <a:pt x="70" y="7581"/>
                    </a:lnTo>
                    <a:lnTo>
                      <a:pt x="62" y="7589"/>
                    </a:lnTo>
                    <a:lnTo>
                      <a:pt x="55" y="7598"/>
                    </a:lnTo>
                    <a:lnTo>
                      <a:pt x="48" y="7607"/>
                    </a:lnTo>
                    <a:lnTo>
                      <a:pt x="41" y="7616"/>
                    </a:lnTo>
                    <a:lnTo>
                      <a:pt x="34" y="7625"/>
                    </a:lnTo>
                    <a:lnTo>
                      <a:pt x="29" y="7635"/>
                    </a:lnTo>
                    <a:lnTo>
                      <a:pt x="23" y="7645"/>
                    </a:lnTo>
                    <a:lnTo>
                      <a:pt x="19" y="7655"/>
                    </a:lnTo>
                    <a:lnTo>
                      <a:pt x="15" y="7666"/>
                    </a:lnTo>
                    <a:lnTo>
                      <a:pt x="11" y="7677"/>
                    </a:lnTo>
                    <a:lnTo>
                      <a:pt x="8" y="7688"/>
                    </a:lnTo>
                    <a:lnTo>
                      <a:pt x="5" y="7699"/>
                    </a:lnTo>
                    <a:lnTo>
                      <a:pt x="3" y="7711"/>
                    </a:lnTo>
                    <a:lnTo>
                      <a:pt x="2" y="7723"/>
                    </a:lnTo>
                    <a:lnTo>
                      <a:pt x="1" y="7735"/>
                    </a:lnTo>
                    <a:lnTo>
                      <a:pt x="0" y="7747"/>
                    </a:lnTo>
                    <a:lnTo>
                      <a:pt x="1" y="7759"/>
                    </a:lnTo>
                    <a:lnTo>
                      <a:pt x="2" y="7771"/>
                    </a:lnTo>
                    <a:lnTo>
                      <a:pt x="3" y="7782"/>
                    </a:lnTo>
                    <a:lnTo>
                      <a:pt x="5" y="7794"/>
                    </a:lnTo>
                    <a:lnTo>
                      <a:pt x="8" y="7805"/>
                    </a:lnTo>
                    <a:lnTo>
                      <a:pt x="11" y="7816"/>
                    </a:lnTo>
                    <a:lnTo>
                      <a:pt x="15" y="7827"/>
                    </a:lnTo>
                    <a:lnTo>
                      <a:pt x="19" y="7837"/>
                    </a:lnTo>
                    <a:lnTo>
                      <a:pt x="23" y="7848"/>
                    </a:lnTo>
                    <a:lnTo>
                      <a:pt x="29" y="7858"/>
                    </a:lnTo>
                    <a:lnTo>
                      <a:pt x="34" y="7868"/>
                    </a:lnTo>
                    <a:lnTo>
                      <a:pt x="41" y="7877"/>
                    </a:lnTo>
                    <a:lnTo>
                      <a:pt x="48" y="7886"/>
                    </a:lnTo>
                    <a:lnTo>
                      <a:pt x="55" y="7895"/>
                    </a:lnTo>
                    <a:lnTo>
                      <a:pt x="62" y="7903"/>
                    </a:lnTo>
                    <a:lnTo>
                      <a:pt x="70" y="7912"/>
                    </a:lnTo>
                    <a:lnTo>
                      <a:pt x="78" y="7920"/>
                    </a:lnTo>
                    <a:lnTo>
                      <a:pt x="86" y="7927"/>
                    </a:lnTo>
                    <a:lnTo>
                      <a:pt x="95" y="7934"/>
                    </a:lnTo>
                    <a:lnTo>
                      <a:pt x="104" y="7941"/>
                    </a:lnTo>
                    <a:lnTo>
                      <a:pt x="113" y="7947"/>
                    </a:lnTo>
                    <a:lnTo>
                      <a:pt x="123" y="7952"/>
                    </a:lnTo>
                    <a:lnTo>
                      <a:pt x="133" y="7958"/>
                    </a:lnTo>
                    <a:lnTo>
                      <a:pt x="144" y="7962"/>
                    </a:lnTo>
                    <a:lnTo>
                      <a:pt x="154" y="7966"/>
                    </a:lnTo>
                    <a:lnTo>
                      <a:pt x="165" y="7970"/>
                    </a:lnTo>
                    <a:lnTo>
                      <a:pt x="177" y="7973"/>
                    </a:lnTo>
                    <a:lnTo>
                      <a:pt x="188" y="7976"/>
                    </a:lnTo>
                    <a:lnTo>
                      <a:pt x="200" y="7978"/>
                    </a:lnTo>
                    <a:lnTo>
                      <a:pt x="211" y="7979"/>
                    </a:lnTo>
                    <a:lnTo>
                      <a:pt x="223" y="7980"/>
                    </a:lnTo>
                    <a:lnTo>
                      <a:pt x="235" y="7980"/>
                    </a:lnTo>
                    <a:lnTo>
                      <a:pt x="7767" y="7980"/>
                    </a:lnTo>
                    <a:lnTo>
                      <a:pt x="7779" y="7980"/>
                    </a:lnTo>
                    <a:lnTo>
                      <a:pt x="7791" y="7979"/>
                    </a:lnTo>
                    <a:lnTo>
                      <a:pt x="7802" y="7978"/>
                    </a:lnTo>
                    <a:lnTo>
                      <a:pt x="7814" y="7976"/>
                    </a:lnTo>
                    <a:lnTo>
                      <a:pt x="7825" y="7973"/>
                    </a:lnTo>
                    <a:lnTo>
                      <a:pt x="7837" y="7970"/>
                    </a:lnTo>
                    <a:lnTo>
                      <a:pt x="7848" y="7966"/>
                    </a:lnTo>
                    <a:lnTo>
                      <a:pt x="7858" y="7962"/>
                    </a:lnTo>
                    <a:lnTo>
                      <a:pt x="7869" y="7958"/>
                    </a:lnTo>
                    <a:lnTo>
                      <a:pt x="7879" y="7952"/>
                    </a:lnTo>
                    <a:lnTo>
                      <a:pt x="7888" y="7947"/>
                    </a:lnTo>
                    <a:lnTo>
                      <a:pt x="7898" y="7941"/>
                    </a:lnTo>
                    <a:lnTo>
                      <a:pt x="7907" y="7934"/>
                    </a:lnTo>
                    <a:lnTo>
                      <a:pt x="7916" y="7927"/>
                    </a:lnTo>
                    <a:lnTo>
                      <a:pt x="7924" y="7920"/>
                    </a:lnTo>
                    <a:lnTo>
                      <a:pt x="7932" y="7912"/>
                    </a:lnTo>
                    <a:lnTo>
                      <a:pt x="7940" y="7903"/>
                    </a:lnTo>
                    <a:lnTo>
                      <a:pt x="7947" y="7895"/>
                    </a:lnTo>
                    <a:lnTo>
                      <a:pt x="7954" y="7886"/>
                    </a:lnTo>
                    <a:lnTo>
                      <a:pt x="7961" y="7877"/>
                    </a:lnTo>
                    <a:lnTo>
                      <a:pt x="7968" y="7868"/>
                    </a:lnTo>
                    <a:lnTo>
                      <a:pt x="7973" y="7858"/>
                    </a:lnTo>
                    <a:lnTo>
                      <a:pt x="7978" y="7848"/>
                    </a:lnTo>
                    <a:lnTo>
                      <a:pt x="7983" y="7837"/>
                    </a:lnTo>
                    <a:lnTo>
                      <a:pt x="7987" y="7827"/>
                    </a:lnTo>
                    <a:lnTo>
                      <a:pt x="7991" y="7816"/>
                    </a:lnTo>
                    <a:lnTo>
                      <a:pt x="7994" y="7805"/>
                    </a:lnTo>
                    <a:lnTo>
                      <a:pt x="7997" y="7794"/>
                    </a:lnTo>
                    <a:lnTo>
                      <a:pt x="7999" y="7782"/>
                    </a:lnTo>
                    <a:lnTo>
                      <a:pt x="8000" y="7771"/>
                    </a:lnTo>
                    <a:lnTo>
                      <a:pt x="8001" y="7759"/>
                    </a:lnTo>
                    <a:lnTo>
                      <a:pt x="8001" y="7747"/>
                    </a:lnTo>
                    <a:lnTo>
                      <a:pt x="8001" y="7735"/>
                    </a:lnTo>
                    <a:lnTo>
                      <a:pt x="8000" y="7723"/>
                    </a:lnTo>
                    <a:lnTo>
                      <a:pt x="7999" y="7711"/>
                    </a:lnTo>
                    <a:lnTo>
                      <a:pt x="7997" y="7699"/>
                    </a:lnTo>
                    <a:lnTo>
                      <a:pt x="7994" y="7688"/>
                    </a:lnTo>
                    <a:lnTo>
                      <a:pt x="7991" y="7677"/>
                    </a:lnTo>
                    <a:lnTo>
                      <a:pt x="7987" y="7666"/>
                    </a:lnTo>
                    <a:lnTo>
                      <a:pt x="7983" y="7655"/>
                    </a:lnTo>
                    <a:lnTo>
                      <a:pt x="7978" y="7645"/>
                    </a:lnTo>
                    <a:lnTo>
                      <a:pt x="7973" y="7635"/>
                    </a:lnTo>
                    <a:lnTo>
                      <a:pt x="7968" y="7625"/>
                    </a:lnTo>
                    <a:lnTo>
                      <a:pt x="7961" y="7616"/>
                    </a:lnTo>
                    <a:lnTo>
                      <a:pt x="7954" y="7607"/>
                    </a:lnTo>
                    <a:lnTo>
                      <a:pt x="7947" y="7598"/>
                    </a:lnTo>
                    <a:lnTo>
                      <a:pt x="7940" y="7589"/>
                    </a:lnTo>
                    <a:lnTo>
                      <a:pt x="7932" y="7581"/>
                    </a:lnTo>
                    <a:lnTo>
                      <a:pt x="7924" y="7574"/>
                    </a:lnTo>
                    <a:lnTo>
                      <a:pt x="7916" y="7566"/>
                    </a:lnTo>
                    <a:lnTo>
                      <a:pt x="7907" y="7559"/>
                    </a:lnTo>
                    <a:lnTo>
                      <a:pt x="7898" y="7553"/>
                    </a:lnTo>
                    <a:lnTo>
                      <a:pt x="7888" y="7547"/>
                    </a:lnTo>
                    <a:lnTo>
                      <a:pt x="7879" y="7541"/>
                    </a:lnTo>
                    <a:lnTo>
                      <a:pt x="7869" y="7536"/>
                    </a:lnTo>
                    <a:lnTo>
                      <a:pt x="7858" y="7531"/>
                    </a:lnTo>
                    <a:lnTo>
                      <a:pt x="7848" y="7527"/>
                    </a:lnTo>
                    <a:lnTo>
                      <a:pt x="7837" y="7524"/>
                    </a:lnTo>
                    <a:lnTo>
                      <a:pt x="7825" y="7520"/>
                    </a:lnTo>
                    <a:lnTo>
                      <a:pt x="7814" y="7518"/>
                    </a:lnTo>
                    <a:lnTo>
                      <a:pt x="7802" y="7516"/>
                    </a:lnTo>
                    <a:lnTo>
                      <a:pt x="7791" y="7514"/>
                    </a:lnTo>
                    <a:lnTo>
                      <a:pt x="7779" y="7513"/>
                    </a:lnTo>
                    <a:lnTo>
                      <a:pt x="7767" y="7513"/>
                    </a:lnTo>
                    <a:lnTo>
                      <a:pt x="7767" y="751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38" name="Group 14">
              <a:extLst>
                <a:ext uri="{FF2B5EF4-FFF2-40B4-BE49-F238E27FC236}">
                  <a16:creationId xmlns:a16="http://schemas.microsoft.com/office/drawing/2014/main" id="{B7191A7C-67A7-4404-957B-284B5D6254C1}"/>
                </a:ext>
              </a:extLst>
            </p:cNvPr>
            <p:cNvGrpSpPr>
              <a:grpSpLocks noChangeAspect="1"/>
            </p:cNvGrpSpPr>
            <p:nvPr/>
          </p:nvGrpSpPr>
          <p:grpSpPr bwMode="auto">
            <a:xfrm>
              <a:off x="6242386" y="4367301"/>
              <a:ext cx="583758" cy="582461"/>
              <a:chOff x="3602" y="2002"/>
              <a:chExt cx="403" cy="402"/>
            </a:xfrm>
          </p:grpSpPr>
          <p:sp>
            <p:nvSpPr>
              <p:cNvPr id="39" name="Freeform 15">
                <a:extLst>
                  <a:ext uri="{FF2B5EF4-FFF2-40B4-BE49-F238E27FC236}">
                    <a16:creationId xmlns:a16="http://schemas.microsoft.com/office/drawing/2014/main" id="{1D13FE4B-A136-4A6C-A135-B111289FB948}"/>
                  </a:ext>
                </a:extLst>
              </p:cNvPr>
              <p:cNvSpPr>
                <a:spLocks/>
              </p:cNvSpPr>
              <p:nvPr/>
            </p:nvSpPr>
            <p:spPr bwMode="auto">
              <a:xfrm>
                <a:off x="3602" y="2002"/>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E67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40" name="Freeform 16">
                <a:extLst>
                  <a:ext uri="{FF2B5EF4-FFF2-40B4-BE49-F238E27FC236}">
                    <a16:creationId xmlns:a16="http://schemas.microsoft.com/office/drawing/2014/main" id="{0E3AB939-79C8-4E69-8040-DC7F6FDE2B73}"/>
                  </a:ext>
                </a:extLst>
              </p:cNvPr>
              <p:cNvSpPr>
                <a:spLocks noEditPoints="1"/>
              </p:cNvSpPr>
              <p:nvPr/>
            </p:nvSpPr>
            <p:spPr bwMode="auto">
              <a:xfrm>
                <a:off x="3681" y="2047"/>
                <a:ext cx="222" cy="305"/>
              </a:xfrm>
              <a:custGeom>
                <a:avLst/>
                <a:gdLst>
                  <a:gd name="T0" fmla="*/ 5623 w 8900"/>
                  <a:gd name="T1" fmla="*/ 7032 h 12230"/>
                  <a:gd name="T2" fmla="*/ 6299 w 8900"/>
                  <a:gd name="T3" fmla="*/ 7398 h 12230"/>
                  <a:gd name="T4" fmla="*/ 6895 w 8900"/>
                  <a:gd name="T5" fmla="*/ 7749 h 12230"/>
                  <a:gd name="T6" fmla="*/ 7391 w 8900"/>
                  <a:gd name="T7" fmla="*/ 8345 h 12230"/>
                  <a:gd name="T8" fmla="*/ 7943 w 8900"/>
                  <a:gd name="T9" fmla="*/ 8157 h 12230"/>
                  <a:gd name="T10" fmla="*/ 8239 w 8900"/>
                  <a:gd name="T11" fmla="*/ 7523 h 12230"/>
                  <a:gd name="T12" fmla="*/ 8785 w 8900"/>
                  <a:gd name="T13" fmla="*/ 7103 h 12230"/>
                  <a:gd name="T14" fmla="*/ 8510 w 8900"/>
                  <a:gd name="T15" fmla="*/ 5525 h 12230"/>
                  <a:gd name="T16" fmla="*/ 8900 w 8900"/>
                  <a:gd name="T17" fmla="*/ 4289 h 12230"/>
                  <a:gd name="T18" fmla="*/ 8064 w 8900"/>
                  <a:gd name="T19" fmla="*/ 4359 h 12230"/>
                  <a:gd name="T20" fmla="*/ 6915 w 8900"/>
                  <a:gd name="T21" fmla="*/ 4368 h 12230"/>
                  <a:gd name="T22" fmla="*/ 5643 w 8900"/>
                  <a:gd name="T23" fmla="*/ 3943 h 12230"/>
                  <a:gd name="T24" fmla="*/ 5196 w 8900"/>
                  <a:gd name="T25" fmla="*/ 4257 h 12230"/>
                  <a:gd name="T26" fmla="*/ 5540 w 8900"/>
                  <a:gd name="T27" fmla="*/ 5474 h 12230"/>
                  <a:gd name="T28" fmla="*/ 2639 w 8900"/>
                  <a:gd name="T29" fmla="*/ 7121 h 12230"/>
                  <a:gd name="T30" fmla="*/ 2689 w 8900"/>
                  <a:gd name="T31" fmla="*/ 7611 h 12230"/>
                  <a:gd name="T32" fmla="*/ 3114 w 8900"/>
                  <a:gd name="T33" fmla="*/ 6946 h 12230"/>
                  <a:gd name="T34" fmla="*/ 2605 w 8900"/>
                  <a:gd name="T35" fmla="*/ 7977 h 12230"/>
                  <a:gd name="T36" fmla="*/ 2996 w 8900"/>
                  <a:gd name="T37" fmla="*/ 8245 h 12230"/>
                  <a:gd name="T38" fmla="*/ 2650 w 8900"/>
                  <a:gd name="T39" fmla="*/ 7809 h 12230"/>
                  <a:gd name="T40" fmla="*/ 5407 w 8900"/>
                  <a:gd name="T41" fmla="*/ 5363 h 12230"/>
                  <a:gd name="T42" fmla="*/ 5140 w 8900"/>
                  <a:gd name="T43" fmla="*/ 4626 h 12230"/>
                  <a:gd name="T44" fmla="*/ 4824 w 8900"/>
                  <a:gd name="T45" fmla="*/ 4395 h 12230"/>
                  <a:gd name="T46" fmla="*/ 4134 w 8900"/>
                  <a:gd name="T47" fmla="*/ 4463 h 12230"/>
                  <a:gd name="T48" fmla="*/ 3475 w 8900"/>
                  <a:gd name="T49" fmla="*/ 4497 h 12230"/>
                  <a:gd name="T50" fmla="*/ 3636 w 8900"/>
                  <a:gd name="T51" fmla="*/ 5087 h 12230"/>
                  <a:gd name="T52" fmla="*/ 2861 w 8900"/>
                  <a:gd name="T53" fmla="*/ 6114 h 12230"/>
                  <a:gd name="T54" fmla="*/ 4885 w 8900"/>
                  <a:gd name="T55" fmla="*/ 6143 h 12230"/>
                  <a:gd name="T56" fmla="*/ 5006 w 8900"/>
                  <a:gd name="T57" fmla="*/ 2630 h 12230"/>
                  <a:gd name="T58" fmla="*/ 4684 w 8900"/>
                  <a:gd name="T59" fmla="*/ 1804 h 12230"/>
                  <a:gd name="T60" fmla="*/ 4711 w 8900"/>
                  <a:gd name="T61" fmla="*/ 854 h 12230"/>
                  <a:gd name="T62" fmla="*/ 4243 w 8900"/>
                  <a:gd name="T63" fmla="*/ 596 h 12230"/>
                  <a:gd name="T64" fmla="*/ 3036 w 8900"/>
                  <a:gd name="T65" fmla="*/ 1104 h 12230"/>
                  <a:gd name="T66" fmla="*/ 2322 w 8900"/>
                  <a:gd name="T67" fmla="*/ 1480 h 12230"/>
                  <a:gd name="T68" fmla="*/ 1010 w 8900"/>
                  <a:gd name="T69" fmla="*/ 1261 h 12230"/>
                  <a:gd name="T70" fmla="*/ 30 w 8900"/>
                  <a:gd name="T71" fmla="*/ 1833 h 12230"/>
                  <a:gd name="T72" fmla="*/ 550 w 8900"/>
                  <a:gd name="T73" fmla="*/ 2277 h 12230"/>
                  <a:gd name="T74" fmla="*/ 1114 w 8900"/>
                  <a:gd name="T75" fmla="*/ 2877 h 12230"/>
                  <a:gd name="T76" fmla="*/ 1632 w 8900"/>
                  <a:gd name="T77" fmla="*/ 3558 h 12230"/>
                  <a:gd name="T78" fmla="*/ 2440 w 8900"/>
                  <a:gd name="T79" fmla="*/ 3889 h 12230"/>
                  <a:gd name="T80" fmla="*/ 2970 w 8900"/>
                  <a:gd name="T81" fmla="*/ 4023 h 12230"/>
                  <a:gd name="T82" fmla="*/ 3800 w 8900"/>
                  <a:gd name="T83" fmla="*/ 4221 h 12230"/>
                  <a:gd name="T84" fmla="*/ 4790 w 8900"/>
                  <a:gd name="T85" fmla="*/ 4166 h 12230"/>
                  <a:gd name="T86" fmla="*/ 5123 w 8900"/>
                  <a:gd name="T87" fmla="*/ 3829 h 12230"/>
                  <a:gd name="T88" fmla="*/ 3677 w 8900"/>
                  <a:gd name="T89" fmla="*/ 6847 h 12230"/>
                  <a:gd name="T90" fmla="*/ 3420 w 8900"/>
                  <a:gd name="T91" fmla="*/ 7895 h 12230"/>
                  <a:gd name="T92" fmla="*/ 3077 w 8900"/>
                  <a:gd name="T93" fmla="*/ 8402 h 12230"/>
                  <a:gd name="T94" fmla="*/ 2686 w 8900"/>
                  <a:gd name="T95" fmla="*/ 8873 h 12230"/>
                  <a:gd name="T96" fmla="*/ 3090 w 8900"/>
                  <a:gd name="T97" fmla="*/ 9784 h 12230"/>
                  <a:gd name="T98" fmla="*/ 3726 w 8900"/>
                  <a:gd name="T99" fmla="*/ 10665 h 12230"/>
                  <a:gd name="T100" fmla="*/ 4961 w 8900"/>
                  <a:gd name="T101" fmla="*/ 11106 h 12230"/>
                  <a:gd name="T102" fmla="*/ 5399 w 8900"/>
                  <a:gd name="T103" fmla="*/ 11997 h 12230"/>
                  <a:gd name="T104" fmla="*/ 6116 w 8900"/>
                  <a:gd name="T105" fmla="*/ 12165 h 12230"/>
                  <a:gd name="T106" fmla="*/ 6799 w 8900"/>
                  <a:gd name="T107" fmla="*/ 12218 h 12230"/>
                  <a:gd name="T108" fmla="*/ 7387 w 8900"/>
                  <a:gd name="T109" fmla="*/ 12014 h 12230"/>
                  <a:gd name="T110" fmla="*/ 7925 w 8900"/>
                  <a:gd name="T111" fmla="*/ 11443 h 12230"/>
                  <a:gd name="T112" fmla="*/ 7675 w 8900"/>
                  <a:gd name="T113" fmla="*/ 10684 h 12230"/>
                  <a:gd name="T114" fmla="*/ 7721 w 8900"/>
                  <a:gd name="T115" fmla="*/ 9795 h 12230"/>
                  <a:gd name="T116" fmla="*/ 7410 w 8900"/>
                  <a:gd name="T117" fmla="*/ 8587 h 12230"/>
                  <a:gd name="T118" fmla="*/ 6944 w 8900"/>
                  <a:gd name="T119" fmla="*/ 8253 h 12230"/>
                  <a:gd name="T120" fmla="*/ 6686 w 8900"/>
                  <a:gd name="T121" fmla="*/ 7818 h 12230"/>
                  <a:gd name="T122" fmla="*/ 6058 w 8900"/>
                  <a:gd name="T123" fmla="*/ 7450 h 12230"/>
                  <a:gd name="T124" fmla="*/ 5002 w 8900"/>
                  <a:gd name="T125" fmla="*/ 6891 h 1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900" h="12230">
                    <a:moveTo>
                      <a:pt x="5075" y="6734"/>
                    </a:moveTo>
                    <a:lnTo>
                      <a:pt x="5091" y="6732"/>
                    </a:lnTo>
                    <a:lnTo>
                      <a:pt x="5108" y="6731"/>
                    </a:lnTo>
                    <a:lnTo>
                      <a:pt x="5124" y="6731"/>
                    </a:lnTo>
                    <a:lnTo>
                      <a:pt x="5139" y="6733"/>
                    </a:lnTo>
                    <a:lnTo>
                      <a:pt x="5146" y="6735"/>
                    </a:lnTo>
                    <a:lnTo>
                      <a:pt x="5152" y="6737"/>
                    </a:lnTo>
                    <a:lnTo>
                      <a:pt x="5159" y="6741"/>
                    </a:lnTo>
                    <a:lnTo>
                      <a:pt x="5165" y="6745"/>
                    </a:lnTo>
                    <a:lnTo>
                      <a:pt x="5170" y="6749"/>
                    </a:lnTo>
                    <a:lnTo>
                      <a:pt x="5175" y="6755"/>
                    </a:lnTo>
                    <a:lnTo>
                      <a:pt x="5179" y="6763"/>
                    </a:lnTo>
                    <a:lnTo>
                      <a:pt x="5183" y="6771"/>
                    </a:lnTo>
                    <a:lnTo>
                      <a:pt x="5185" y="6779"/>
                    </a:lnTo>
                    <a:lnTo>
                      <a:pt x="5187" y="6786"/>
                    </a:lnTo>
                    <a:lnTo>
                      <a:pt x="5204" y="6791"/>
                    </a:lnTo>
                    <a:lnTo>
                      <a:pt x="5220" y="6795"/>
                    </a:lnTo>
                    <a:lnTo>
                      <a:pt x="5235" y="6801"/>
                    </a:lnTo>
                    <a:lnTo>
                      <a:pt x="5251" y="6806"/>
                    </a:lnTo>
                    <a:lnTo>
                      <a:pt x="5266" y="6812"/>
                    </a:lnTo>
                    <a:lnTo>
                      <a:pt x="5280" y="6819"/>
                    </a:lnTo>
                    <a:lnTo>
                      <a:pt x="5293" y="6826"/>
                    </a:lnTo>
                    <a:lnTo>
                      <a:pt x="5307" y="6834"/>
                    </a:lnTo>
                    <a:lnTo>
                      <a:pt x="5320" y="6843"/>
                    </a:lnTo>
                    <a:lnTo>
                      <a:pt x="5333" y="6852"/>
                    </a:lnTo>
                    <a:lnTo>
                      <a:pt x="5346" y="6862"/>
                    </a:lnTo>
                    <a:lnTo>
                      <a:pt x="5359" y="6872"/>
                    </a:lnTo>
                    <a:lnTo>
                      <a:pt x="5386" y="6895"/>
                    </a:lnTo>
                    <a:lnTo>
                      <a:pt x="5412" y="6921"/>
                    </a:lnTo>
                    <a:lnTo>
                      <a:pt x="5435" y="6926"/>
                    </a:lnTo>
                    <a:lnTo>
                      <a:pt x="5457" y="6932"/>
                    </a:lnTo>
                    <a:lnTo>
                      <a:pt x="5477" y="6938"/>
                    </a:lnTo>
                    <a:lnTo>
                      <a:pt x="5496" y="6945"/>
                    </a:lnTo>
                    <a:lnTo>
                      <a:pt x="5516" y="6953"/>
                    </a:lnTo>
                    <a:lnTo>
                      <a:pt x="5533" y="6962"/>
                    </a:lnTo>
                    <a:lnTo>
                      <a:pt x="5550" y="6971"/>
                    </a:lnTo>
                    <a:lnTo>
                      <a:pt x="5565" y="6981"/>
                    </a:lnTo>
                    <a:lnTo>
                      <a:pt x="5580" y="6993"/>
                    </a:lnTo>
                    <a:lnTo>
                      <a:pt x="5595" y="7004"/>
                    </a:lnTo>
                    <a:lnTo>
                      <a:pt x="5609" y="7018"/>
                    </a:lnTo>
                    <a:lnTo>
                      <a:pt x="5623" y="7032"/>
                    </a:lnTo>
                    <a:lnTo>
                      <a:pt x="5637" y="7047"/>
                    </a:lnTo>
                    <a:lnTo>
                      <a:pt x="5651" y="7064"/>
                    </a:lnTo>
                    <a:lnTo>
                      <a:pt x="5665" y="7082"/>
                    </a:lnTo>
                    <a:lnTo>
                      <a:pt x="5678" y="7101"/>
                    </a:lnTo>
                    <a:lnTo>
                      <a:pt x="5709" y="7105"/>
                    </a:lnTo>
                    <a:lnTo>
                      <a:pt x="5751" y="7111"/>
                    </a:lnTo>
                    <a:lnTo>
                      <a:pt x="5787" y="7118"/>
                    </a:lnTo>
                    <a:lnTo>
                      <a:pt x="5803" y="7121"/>
                    </a:lnTo>
                    <a:lnTo>
                      <a:pt x="5817" y="7125"/>
                    </a:lnTo>
                    <a:lnTo>
                      <a:pt x="5830" y="7129"/>
                    </a:lnTo>
                    <a:lnTo>
                      <a:pt x="5842" y="7135"/>
                    </a:lnTo>
                    <a:lnTo>
                      <a:pt x="5854" y="7141"/>
                    </a:lnTo>
                    <a:lnTo>
                      <a:pt x="5865" y="7148"/>
                    </a:lnTo>
                    <a:lnTo>
                      <a:pt x="5876" y="7156"/>
                    </a:lnTo>
                    <a:lnTo>
                      <a:pt x="5887" y="7167"/>
                    </a:lnTo>
                    <a:lnTo>
                      <a:pt x="5898" y="7178"/>
                    </a:lnTo>
                    <a:lnTo>
                      <a:pt x="5911" y="7191"/>
                    </a:lnTo>
                    <a:lnTo>
                      <a:pt x="5923" y="7205"/>
                    </a:lnTo>
                    <a:lnTo>
                      <a:pt x="5936" y="7222"/>
                    </a:lnTo>
                    <a:lnTo>
                      <a:pt x="5955" y="7227"/>
                    </a:lnTo>
                    <a:lnTo>
                      <a:pt x="5973" y="7232"/>
                    </a:lnTo>
                    <a:lnTo>
                      <a:pt x="5991" y="7237"/>
                    </a:lnTo>
                    <a:lnTo>
                      <a:pt x="6009" y="7243"/>
                    </a:lnTo>
                    <a:lnTo>
                      <a:pt x="6026" y="7250"/>
                    </a:lnTo>
                    <a:lnTo>
                      <a:pt x="6044" y="7257"/>
                    </a:lnTo>
                    <a:lnTo>
                      <a:pt x="6061" y="7265"/>
                    </a:lnTo>
                    <a:lnTo>
                      <a:pt x="6077" y="7274"/>
                    </a:lnTo>
                    <a:lnTo>
                      <a:pt x="6093" y="7283"/>
                    </a:lnTo>
                    <a:lnTo>
                      <a:pt x="6108" y="7293"/>
                    </a:lnTo>
                    <a:lnTo>
                      <a:pt x="6123" y="7303"/>
                    </a:lnTo>
                    <a:lnTo>
                      <a:pt x="6137" y="7314"/>
                    </a:lnTo>
                    <a:lnTo>
                      <a:pt x="6152" y="7326"/>
                    </a:lnTo>
                    <a:lnTo>
                      <a:pt x="6165" y="7339"/>
                    </a:lnTo>
                    <a:lnTo>
                      <a:pt x="6180" y="7353"/>
                    </a:lnTo>
                    <a:lnTo>
                      <a:pt x="6193" y="7368"/>
                    </a:lnTo>
                    <a:lnTo>
                      <a:pt x="6226" y="7374"/>
                    </a:lnTo>
                    <a:lnTo>
                      <a:pt x="6254" y="7380"/>
                    </a:lnTo>
                    <a:lnTo>
                      <a:pt x="6267" y="7384"/>
                    </a:lnTo>
                    <a:lnTo>
                      <a:pt x="6278" y="7388"/>
                    </a:lnTo>
                    <a:lnTo>
                      <a:pt x="6289" y="7392"/>
                    </a:lnTo>
                    <a:lnTo>
                      <a:pt x="6299" y="7398"/>
                    </a:lnTo>
                    <a:lnTo>
                      <a:pt x="6309" y="7404"/>
                    </a:lnTo>
                    <a:lnTo>
                      <a:pt x="6320" y="7410"/>
                    </a:lnTo>
                    <a:lnTo>
                      <a:pt x="6329" y="7418"/>
                    </a:lnTo>
                    <a:lnTo>
                      <a:pt x="6338" y="7426"/>
                    </a:lnTo>
                    <a:lnTo>
                      <a:pt x="6347" y="7436"/>
                    </a:lnTo>
                    <a:lnTo>
                      <a:pt x="6357" y="7446"/>
                    </a:lnTo>
                    <a:lnTo>
                      <a:pt x="6367" y="7458"/>
                    </a:lnTo>
                    <a:lnTo>
                      <a:pt x="6377" y="7471"/>
                    </a:lnTo>
                    <a:lnTo>
                      <a:pt x="6393" y="7470"/>
                    </a:lnTo>
                    <a:lnTo>
                      <a:pt x="6409" y="7469"/>
                    </a:lnTo>
                    <a:lnTo>
                      <a:pt x="6425" y="7470"/>
                    </a:lnTo>
                    <a:lnTo>
                      <a:pt x="6440" y="7473"/>
                    </a:lnTo>
                    <a:lnTo>
                      <a:pt x="6448" y="7475"/>
                    </a:lnTo>
                    <a:lnTo>
                      <a:pt x="6455" y="7478"/>
                    </a:lnTo>
                    <a:lnTo>
                      <a:pt x="6461" y="7482"/>
                    </a:lnTo>
                    <a:lnTo>
                      <a:pt x="6467" y="7486"/>
                    </a:lnTo>
                    <a:lnTo>
                      <a:pt x="6472" y="7491"/>
                    </a:lnTo>
                    <a:lnTo>
                      <a:pt x="6476" y="7497"/>
                    </a:lnTo>
                    <a:lnTo>
                      <a:pt x="6480" y="7504"/>
                    </a:lnTo>
                    <a:lnTo>
                      <a:pt x="6483" y="7512"/>
                    </a:lnTo>
                    <a:lnTo>
                      <a:pt x="6486" y="7521"/>
                    </a:lnTo>
                    <a:lnTo>
                      <a:pt x="6486" y="7530"/>
                    </a:lnTo>
                    <a:lnTo>
                      <a:pt x="6486" y="7538"/>
                    </a:lnTo>
                    <a:lnTo>
                      <a:pt x="6484" y="7546"/>
                    </a:lnTo>
                    <a:lnTo>
                      <a:pt x="6545" y="7582"/>
                    </a:lnTo>
                    <a:lnTo>
                      <a:pt x="6560" y="7584"/>
                    </a:lnTo>
                    <a:lnTo>
                      <a:pt x="6575" y="7587"/>
                    </a:lnTo>
                    <a:lnTo>
                      <a:pt x="6592" y="7590"/>
                    </a:lnTo>
                    <a:lnTo>
                      <a:pt x="6607" y="7594"/>
                    </a:lnTo>
                    <a:lnTo>
                      <a:pt x="6639" y="7604"/>
                    </a:lnTo>
                    <a:lnTo>
                      <a:pt x="6671" y="7616"/>
                    </a:lnTo>
                    <a:lnTo>
                      <a:pt x="6702" y="7629"/>
                    </a:lnTo>
                    <a:lnTo>
                      <a:pt x="6733" y="7644"/>
                    </a:lnTo>
                    <a:lnTo>
                      <a:pt x="6761" y="7658"/>
                    </a:lnTo>
                    <a:lnTo>
                      <a:pt x="6786" y="7672"/>
                    </a:lnTo>
                    <a:lnTo>
                      <a:pt x="6803" y="7683"/>
                    </a:lnTo>
                    <a:lnTo>
                      <a:pt x="6821" y="7694"/>
                    </a:lnTo>
                    <a:lnTo>
                      <a:pt x="6839" y="7706"/>
                    </a:lnTo>
                    <a:lnTo>
                      <a:pt x="6858" y="7720"/>
                    </a:lnTo>
                    <a:lnTo>
                      <a:pt x="6877" y="7734"/>
                    </a:lnTo>
                    <a:lnTo>
                      <a:pt x="6895" y="7749"/>
                    </a:lnTo>
                    <a:lnTo>
                      <a:pt x="6912" y="7766"/>
                    </a:lnTo>
                    <a:lnTo>
                      <a:pt x="6929" y="7783"/>
                    </a:lnTo>
                    <a:lnTo>
                      <a:pt x="6945" y="7800"/>
                    </a:lnTo>
                    <a:lnTo>
                      <a:pt x="6959" y="7819"/>
                    </a:lnTo>
                    <a:lnTo>
                      <a:pt x="6965" y="7828"/>
                    </a:lnTo>
                    <a:lnTo>
                      <a:pt x="6971" y="7838"/>
                    </a:lnTo>
                    <a:lnTo>
                      <a:pt x="6976" y="7847"/>
                    </a:lnTo>
                    <a:lnTo>
                      <a:pt x="6981" y="7857"/>
                    </a:lnTo>
                    <a:lnTo>
                      <a:pt x="6986" y="7867"/>
                    </a:lnTo>
                    <a:lnTo>
                      <a:pt x="6990" y="7877"/>
                    </a:lnTo>
                    <a:lnTo>
                      <a:pt x="6993" y="7888"/>
                    </a:lnTo>
                    <a:lnTo>
                      <a:pt x="6995" y="7898"/>
                    </a:lnTo>
                    <a:lnTo>
                      <a:pt x="6997" y="7909"/>
                    </a:lnTo>
                    <a:lnTo>
                      <a:pt x="6998" y="7919"/>
                    </a:lnTo>
                    <a:lnTo>
                      <a:pt x="6998" y="7930"/>
                    </a:lnTo>
                    <a:lnTo>
                      <a:pt x="6997" y="7941"/>
                    </a:lnTo>
                    <a:lnTo>
                      <a:pt x="6995" y="7954"/>
                    </a:lnTo>
                    <a:lnTo>
                      <a:pt x="6991" y="7967"/>
                    </a:lnTo>
                    <a:lnTo>
                      <a:pt x="6987" y="7979"/>
                    </a:lnTo>
                    <a:lnTo>
                      <a:pt x="6981" y="7990"/>
                    </a:lnTo>
                    <a:lnTo>
                      <a:pt x="6975" y="8000"/>
                    </a:lnTo>
                    <a:lnTo>
                      <a:pt x="6968" y="8010"/>
                    </a:lnTo>
                    <a:lnTo>
                      <a:pt x="6960" y="8020"/>
                    </a:lnTo>
                    <a:lnTo>
                      <a:pt x="6951" y="8029"/>
                    </a:lnTo>
                    <a:lnTo>
                      <a:pt x="6969" y="8048"/>
                    </a:lnTo>
                    <a:lnTo>
                      <a:pt x="6988" y="8068"/>
                    </a:lnTo>
                    <a:lnTo>
                      <a:pt x="7006" y="8089"/>
                    </a:lnTo>
                    <a:lnTo>
                      <a:pt x="7024" y="8109"/>
                    </a:lnTo>
                    <a:lnTo>
                      <a:pt x="7041" y="8130"/>
                    </a:lnTo>
                    <a:lnTo>
                      <a:pt x="7058" y="8150"/>
                    </a:lnTo>
                    <a:lnTo>
                      <a:pt x="7073" y="8169"/>
                    </a:lnTo>
                    <a:lnTo>
                      <a:pt x="7087" y="8187"/>
                    </a:lnTo>
                    <a:lnTo>
                      <a:pt x="7184" y="8257"/>
                    </a:lnTo>
                    <a:lnTo>
                      <a:pt x="7291" y="8327"/>
                    </a:lnTo>
                    <a:lnTo>
                      <a:pt x="7318" y="8328"/>
                    </a:lnTo>
                    <a:lnTo>
                      <a:pt x="7345" y="8330"/>
                    </a:lnTo>
                    <a:lnTo>
                      <a:pt x="7358" y="8332"/>
                    </a:lnTo>
                    <a:lnTo>
                      <a:pt x="7371" y="8336"/>
                    </a:lnTo>
                    <a:lnTo>
                      <a:pt x="7377" y="8338"/>
                    </a:lnTo>
                    <a:lnTo>
                      <a:pt x="7384" y="8341"/>
                    </a:lnTo>
                    <a:lnTo>
                      <a:pt x="7391" y="8345"/>
                    </a:lnTo>
                    <a:lnTo>
                      <a:pt x="7398" y="8350"/>
                    </a:lnTo>
                    <a:lnTo>
                      <a:pt x="7406" y="8356"/>
                    </a:lnTo>
                    <a:lnTo>
                      <a:pt x="7413" y="8364"/>
                    </a:lnTo>
                    <a:lnTo>
                      <a:pt x="7419" y="8373"/>
                    </a:lnTo>
                    <a:lnTo>
                      <a:pt x="7424" y="8381"/>
                    </a:lnTo>
                    <a:lnTo>
                      <a:pt x="7428" y="8390"/>
                    </a:lnTo>
                    <a:lnTo>
                      <a:pt x="7431" y="8399"/>
                    </a:lnTo>
                    <a:lnTo>
                      <a:pt x="7434" y="8409"/>
                    </a:lnTo>
                    <a:lnTo>
                      <a:pt x="7436" y="8419"/>
                    </a:lnTo>
                    <a:lnTo>
                      <a:pt x="7460" y="8429"/>
                    </a:lnTo>
                    <a:lnTo>
                      <a:pt x="7480" y="8438"/>
                    </a:lnTo>
                    <a:lnTo>
                      <a:pt x="7497" y="8447"/>
                    </a:lnTo>
                    <a:lnTo>
                      <a:pt x="7511" y="8457"/>
                    </a:lnTo>
                    <a:lnTo>
                      <a:pt x="7518" y="8463"/>
                    </a:lnTo>
                    <a:lnTo>
                      <a:pt x="7525" y="8469"/>
                    </a:lnTo>
                    <a:lnTo>
                      <a:pt x="7532" y="8476"/>
                    </a:lnTo>
                    <a:lnTo>
                      <a:pt x="7539" y="8484"/>
                    </a:lnTo>
                    <a:lnTo>
                      <a:pt x="7554" y="8503"/>
                    </a:lnTo>
                    <a:lnTo>
                      <a:pt x="7572" y="8528"/>
                    </a:lnTo>
                    <a:lnTo>
                      <a:pt x="7733" y="8585"/>
                    </a:lnTo>
                    <a:lnTo>
                      <a:pt x="7831" y="8371"/>
                    </a:lnTo>
                    <a:lnTo>
                      <a:pt x="7826" y="8364"/>
                    </a:lnTo>
                    <a:lnTo>
                      <a:pt x="7822" y="8358"/>
                    </a:lnTo>
                    <a:lnTo>
                      <a:pt x="7818" y="8350"/>
                    </a:lnTo>
                    <a:lnTo>
                      <a:pt x="7815" y="8340"/>
                    </a:lnTo>
                    <a:lnTo>
                      <a:pt x="7814" y="8329"/>
                    </a:lnTo>
                    <a:lnTo>
                      <a:pt x="7814" y="8319"/>
                    </a:lnTo>
                    <a:lnTo>
                      <a:pt x="7816" y="8309"/>
                    </a:lnTo>
                    <a:lnTo>
                      <a:pt x="7819" y="8300"/>
                    </a:lnTo>
                    <a:lnTo>
                      <a:pt x="7824" y="8292"/>
                    </a:lnTo>
                    <a:lnTo>
                      <a:pt x="7830" y="8284"/>
                    </a:lnTo>
                    <a:lnTo>
                      <a:pt x="7837" y="8276"/>
                    </a:lnTo>
                    <a:lnTo>
                      <a:pt x="7845" y="8269"/>
                    </a:lnTo>
                    <a:lnTo>
                      <a:pt x="7854" y="8262"/>
                    </a:lnTo>
                    <a:lnTo>
                      <a:pt x="7864" y="8256"/>
                    </a:lnTo>
                    <a:lnTo>
                      <a:pt x="7874" y="8250"/>
                    </a:lnTo>
                    <a:lnTo>
                      <a:pt x="7884" y="8245"/>
                    </a:lnTo>
                    <a:lnTo>
                      <a:pt x="7905" y="8235"/>
                    </a:lnTo>
                    <a:lnTo>
                      <a:pt x="7926" y="8226"/>
                    </a:lnTo>
                    <a:lnTo>
                      <a:pt x="7935" y="8191"/>
                    </a:lnTo>
                    <a:lnTo>
                      <a:pt x="7943" y="8157"/>
                    </a:lnTo>
                    <a:lnTo>
                      <a:pt x="7952" y="8125"/>
                    </a:lnTo>
                    <a:lnTo>
                      <a:pt x="7962" y="8095"/>
                    </a:lnTo>
                    <a:lnTo>
                      <a:pt x="7968" y="8079"/>
                    </a:lnTo>
                    <a:lnTo>
                      <a:pt x="7974" y="8064"/>
                    </a:lnTo>
                    <a:lnTo>
                      <a:pt x="7981" y="8049"/>
                    </a:lnTo>
                    <a:lnTo>
                      <a:pt x="7988" y="8034"/>
                    </a:lnTo>
                    <a:lnTo>
                      <a:pt x="7997" y="8018"/>
                    </a:lnTo>
                    <a:lnTo>
                      <a:pt x="8006" y="8002"/>
                    </a:lnTo>
                    <a:lnTo>
                      <a:pt x="8017" y="7986"/>
                    </a:lnTo>
                    <a:lnTo>
                      <a:pt x="8028" y="7969"/>
                    </a:lnTo>
                    <a:lnTo>
                      <a:pt x="8042" y="7950"/>
                    </a:lnTo>
                    <a:lnTo>
                      <a:pt x="8054" y="7935"/>
                    </a:lnTo>
                    <a:lnTo>
                      <a:pt x="8065" y="7924"/>
                    </a:lnTo>
                    <a:lnTo>
                      <a:pt x="8074" y="7915"/>
                    </a:lnTo>
                    <a:lnTo>
                      <a:pt x="8087" y="7903"/>
                    </a:lnTo>
                    <a:lnTo>
                      <a:pt x="8097" y="7893"/>
                    </a:lnTo>
                    <a:lnTo>
                      <a:pt x="8100" y="7888"/>
                    </a:lnTo>
                    <a:lnTo>
                      <a:pt x="8103" y="7882"/>
                    </a:lnTo>
                    <a:lnTo>
                      <a:pt x="8105" y="7875"/>
                    </a:lnTo>
                    <a:lnTo>
                      <a:pt x="8107" y="7865"/>
                    </a:lnTo>
                    <a:lnTo>
                      <a:pt x="8110" y="7838"/>
                    </a:lnTo>
                    <a:lnTo>
                      <a:pt x="8114" y="7795"/>
                    </a:lnTo>
                    <a:lnTo>
                      <a:pt x="8117" y="7756"/>
                    </a:lnTo>
                    <a:lnTo>
                      <a:pt x="8123" y="7716"/>
                    </a:lnTo>
                    <a:lnTo>
                      <a:pt x="8126" y="7695"/>
                    </a:lnTo>
                    <a:lnTo>
                      <a:pt x="8131" y="7674"/>
                    </a:lnTo>
                    <a:lnTo>
                      <a:pt x="8136" y="7654"/>
                    </a:lnTo>
                    <a:lnTo>
                      <a:pt x="8143" y="7634"/>
                    </a:lnTo>
                    <a:lnTo>
                      <a:pt x="8150" y="7615"/>
                    </a:lnTo>
                    <a:lnTo>
                      <a:pt x="8159" y="7596"/>
                    </a:lnTo>
                    <a:lnTo>
                      <a:pt x="8164" y="7588"/>
                    </a:lnTo>
                    <a:lnTo>
                      <a:pt x="8170" y="7579"/>
                    </a:lnTo>
                    <a:lnTo>
                      <a:pt x="8176" y="7571"/>
                    </a:lnTo>
                    <a:lnTo>
                      <a:pt x="8182" y="7564"/>
                    </a:lnTo>
                    <a:lnTo>
                      <a:pt x="8189" y="7556"/>
                    </a:lnTo>
                    <a:lnTo>
                      <a:pt x="8197" y="7549"/>
                    </a:lnTo>
                    <a:lnTo>
                      <a:pt x="8204" y="7543"/>
                    </a:lnTo>
                    <a:lnTo>
                      <a:pt x="8212" y="7537"/>
                    </a:lnTo>
                    <a:lnTo>
                      <a:pt x="8221" y="7532"/>
                    </a:lnTo>
                    <a:lnTo>
                      <a:pt x="8230" y="7527"/>
                    </a:lnTo>
                    <a:lnTo>
                      <a:pt x="8239" y="7523"/>
                    </a:lnTo>
                    <a:lnTo>
                      <a:pt x="8249" y="7520"/>
                    </a:lnTo>
                    <a:lnTo>
                      <a:pt x="8265" y="7516"/>
                    </a:lnTo>
                    <a:lnTo>
                      <a:pt x="8280" y="7513"/>
                    </a:lnTo>
                    <a:lnTo>
                      <a:pt x="8295" y="7512"/>
                    </a:lnTo>
                    <a:lnTo>
                      <a:pt x="8308" y="7512"/>
                    </a:lnTo>
                    <a:lnTo>
                      <a:pt x="8334" y="7512"/>
                    </a:lnTo>
                    <a:lnTo>
                      <a:pt x="8356" y="7512"/>
                    </a:lnTo>
                    <a:lnTo>
                      <a:pt x="8366" y="7511"/>
                    </a:lnTo>
                    <a:lnTo>
                      <a:pt x="8376" y="7508"/>
                    </a:lnTo>
                    <a:lnTo>
                      <a:pt x="8386" y="7505"/>
                    </a:lnTo>
                    <a:lnTo>
                      <a:pt x="8396" y="7499"/>
                    </a:lnTo>
                    <a:lnTo>
                      <a:pt x="8405" y="7491"/>
                    </a:lnTo>
                    <a:lnTo>
                      <a:pt x="8415" y="7481"/>
                    </a:lnTo>
                    <a:lnTo>
                      <a:pt x="8424" y="7467"/>
                    </a:lnTo>
                    <a:lnTo>
                      <a:pt x="8434" y="7451"/>
                    </a:lnTo>
                    <a:lnTo>
                      <a:pt x="8434" y="7438"/>
                    </a:lnTo>
                    <a:lnTo>
                      <a:pt x="8435" y="7426"/>
                    </a:lnTo>
                    <a:lnTo>
                      <a:pt x="8438" y="7416"/>
                    </a:lnTo>
                    <a:lnTo>
                      <a:pt x="8441" y="7405"/>
                    </a:lnTo>
                    <a:lnTo>
                      <a:pt x="8446" y="7396"/>
                    </a:lnTo>
                    <a:lnTo>
                      <a:pt x="8453" y="7387"/>
                    </a:lnTo>
                    <a:lnTo>
                      <a:pt x="8462" y="7380"/>
                    </a:lnTo>
                    <a:lnTo>
                      <a:pt x="8471" y="7372"/>
                    </a:lnTo>
                    <a:lnTo>
                      <a:pt x="8467" y="7354"/>
                    </a:lnTo>
                    <a:lnTo>
                      <a:pt x="8462" y="7335"/>
                    </a:lnTo>
                    <a:lnTo>
                      <a:pt x="8456" y="7319"/>
                    </a:lnTo>
                    <a:lnTo>
                      <a:pt x="8452" y="7306"/>
                    </a:lnTo>
                    <a:lnTo>
                      <a:pt x="8430" y="7238"/>
                    </a:lnTo>
                    <a:lnTo>
                      <a:pt x="8670" y="7211"/>
                    </a:lnTo>
                    <a:lnTo>
                      <a:pt x="8698" y="7206"/>
                    </a:lnTo>
                    <a:lnTo>
                      <a:pt x="8719" y="7200"/>
                    </a:lnTo>
                    <a:lnTo>
                      <a:pt x="8727" y="7198"/>
                    </a:lnTo>
                    <a:lnTo>
                      <a:pt x="8736" y="7195"/>
                    </a:lnTo>
                    <a:lnTo>
                      <a:pt x="8742" y="7192"/>
                    </a:lnTo>
                    <a:lnTo>
                      <a:pt x="8747" y="7188"/>
                    </a:lnTo>
                    <a:lnTo>
                      <a:pt x="8757" y="7181"/>
                    </a:lnTo>
                    <a:lnTo>
                      <a:pt x="8768" y="7170"/>
                    </a:lnTo>
                    <a:lnTo>
                      <a:pt x="8780" y="7156"/>
                    </a:lnTo>
                    <a:lnTo>
                      <a:pt x="8796" y="7139"/>
                    </a:lnTo>
                    <a:lnTo>
                      <a:pt x="8791" y="7121"/>
                    </a:lnTo>
                    <a:lnTo>
                      <a:pt x="8785" y="7103"/>
                    </a:lnTo>
                    <a:lnTo>
                      <a:pt x="8778" y="7086"/>
                    </a:lnTo>
                    <a:lnTo>
                      <a:pt x="8770" y="7070"/>
                    </a:lnTo>
                    <a:lnTo>
                      <a:pt x="8761" y="7054"/>
                    </a:lnTo>
                    <a:lnTo>
                      <a:pt x="8752" y="7039"/>
                    </a:lnTo>
                    <a:lnTo>
                      <a:pt x="8742" y="7025"/>
                    </a:lnTo>
                    <a:lnTo>
                      <a:pt x="8731" y="7010"/>
                    </a:lnTo>
                    <a:lnTo>
                      <a:pt x="8683" y="6954"/>
                    </a:lnTo>
                    <a:lnTo>
                      <a:pt x="8633" y="6897"/>
                    </a:lnTo>
                    <a:lnTo>
                      <a:pt x="8620" y="6881"/>
                    </a:lnTo>
                    <a:lnTo>
                      <a:pt x="8608" y="6866"/>
                    </a:lnTo>
                    <a:lnTo>
                      <a:pt x="8596" y="6849"/>
                    </a:lnTo>
                    <a:lnTo>
                      <a:pt x="8583" y="6832"/>
                    </a:lnTo>
                    <a:lnTo>
                      <a:pt x="8572" y="6814"/>
                    </a:lnTo>
                    <a:lnTo>
                      <a:pt x="8561" y="6796"/>
                    </a:lnTo>
                    <a:lnTo>
                      <a:pt x="8551" y="6776"/>
                    </a:lnTo>
                    <a:lnTo>
                      <a:pt x="8541" y="6754"/>
                    </a:lnTo>
                    <a:lnTo>
                      <a:pt x="8533" y="6732"/>
                    </a:lnTo>
                    <a:lnTo>
                      <a:pt x="8525" y="6709"/>
                    </a:lnTo>
                    <a:lnTo>
                      <a:pt x="8518" y="6685"/>
                    </a:lnTo>
                    <a:lnTo>
                      <a:pt x="8512" y="6659"/>
                    </a:lnTo>
                    <a:lnTo>
                      <a:pt x="8507" y="6632"/>
                    </a:lnTo>
                    <a:lnTo>
                      <a:pt x="8503" y="6603"/>
                    </a:lnTo>
                    <a:lnTo>
                      <a:pt x="8500" y="6572"/>
                    </a:lnTo>
                    <a:lnTo>
                      <a:pt x="8499" y="6539"/>
                    </a:lnTo>
                    <a:lnTo>
                      <a:pt x="8497" y="6481"/>
                    </a:lnTo>
                    <a:lnTo>
                      <a:pt x="8497" y="6423"/>
                    </a:lnTo>
                    <a:lnTo>
                      <a:pt x="8496" y="6366"/>
                    </a:lnTo>
                    <a:lnTo>
                      <a:pt x="8496" y="6307"/>
                    </a:lnTo>
                    <a:lnTo>
                      <a:pt x="8497" y="6249"/>
                    </a:lnTo>
                    <a:lnTo>
                      <a:pt x="8497" y="6191"/>
                    </a:lnTo>
                    <a:lnTo>
                      <a:pt x="8498" y="6133"/>
                    </a:lnTo>
                    <a:lnTo>
                      <a:pt x="8499" y="6075"/>
                    </a:lnTo>
                    <a:lnTo>
                      <a:pt x="8500" y="6017"/>
                    </a:lnTo>
                    <a:lnTo>
                      <a:pt x="8501" y="5959"/>
                    </a:lnTo>
                    <a:lnTo>
                      <a:pt x="8502" y="5901"/>
                    </a:lnTo>
                    <a:lnTo>
                      <a:pt x="8504" y="5843"/>
                    </a:lnTo>
                    <a:lnTo>
                      <a:pt x="8505" y="5785"/>
                    </a:lnTo>
                    <a:lnTo>
                      <a:pt x="8506" y="5727"/>
                    </a:lnTo>
                    <a:lnTo>
                      <a:pt x="8508" y="5669"/>
                    </a:lnTo>
                    <a:lnTo>
                      <a:pt x="8509" y="5611"/>
                    </a:lnTo>
                    <a:lnTo>
                      <a:pt x="8510" y="5525"/>
                    </a:lnTo>
                    <a:lnTo>
                      <a:pt x="8511" y="5440"/>
                    </a:lnTo>
                    <a:lnTo>
                      <a:pt x="8512" y="5355"/>
                    </a:lnTo>
                    <a:lnTo>
                      <a:pt x="8513" y="5270"/>
                    </a:lnTo>
                    <a:lnTo>
                      <a:pt x="8513" y="5185"/>
                    </a:lnTo>
                    <a:lnTo>
                      <a:pt x="8514" y="5099"/>
                    </a:lnTo>
                    <a:lnTo>
                      <a:pt x="8515" y="5014"/>
                    </a:lnTo>
                    <a:lnTo>
                      <a:pt x="8516" y="4928"/>
                    </a:lnTo>
                    <a:lnTo>
                      <a:pt x="8517" y="4901"/>
                    </a:lnTo>
                    <a:lnTo>
                      <a:pt x="8517" y="4872"/>
                    </a:lnTo>
                    <a:lnTo>
                      <a:pt x="8519" y="4842"/>
                    </a:lnTo>
                    <a:lnTo>
                      <a:pt x="8521" y="4812"/>
                    </a:lnTo>
                    <a:lnTo>
                      <a:pt x="8523" y="4796"/>
                    </a:lnTo>
                    <a:lnTo>
                      <a:pt x="8526" y="4782"/>
                    </a:lnTo>
                    <a:lnTo>
                      <a:pt x="8529" y="4767"/>
                    </a:lnTo>
                    <a:lnTo>
                      <a:pt x="8533" y="4753"/>
                    </a:lnTo>
                    <a:lnTo>
                      <a:pt x="8538" y="4738"/>
                    </a:lnTo>
                    <a:lnTo>
                      <a:pt x="8544" y="4726"/>
                    </a:lnTo>
                    <a:lnTo>
                      <a:pt x="8550" y="4714"/>
                    </a:lnTo>
                    <a:lnTo>
                      <a:pt x="8558" y="4703"/>
                    </a:lnTo>
                    <a:lnTo>
                      <a:pt x="8566" y="4693"/>
                    </a:lnTo>
                    <a:lnTo>
                      <a:pt x="8575" y="4683"/>
                    </a:lnTo>
                    <a:lnTo>
                      <a:pt x="8585" y="4674"/>
                    </a:lnTo>
                    <a:lnTo>
                      <a:pt x="8597" y="4665"/>
                    </a:lnTo>
                    <a:lnTo>
                      <a:pt x="8618" y="4648"/>
                    </a:lnTo>
                    <a:lnTo>
                      <a:pt x="8639" y="4631"/>
                    </a:lnTo>
                    <a:lnTo>
                      <a:pt x="8657" y="4613"/>
                    </a:lnTo>
                    <a:lnTo>
                      <a:pt x="8676" y="4594"/>
                    </a:lnTo>
                    <a:lnTo>
                      <a:pt x="8694" y="4575"/>
                    </a:lnTo>
                    <a:lnTo>
                      <a:pt x="8711" y="4555"/>
                    </a:lnTo>
                    <a:lnTo>
                      <a:pt x="8727" y="4533"/>
                    </a:lnTo>
                    <a:lnTo>
                      <a:pt x="8744" y="4512"/>
                    </a:lnTo>
                    <a:lnTo>
                      <a:pt x="8760" y="4491"/>
                    </a:lnTo>
                    <a:lnTo>
                      <a:pt x="8775" y="4470"/>
                    </a:lnTo>
                    <a:lnTo>
                      <a:pt x="8790" y="4448"/>
                    </a:lnTo>
                    <a:lnTo>
                      <a:pt x="8805" y="4426"/>
                    </a:lnTo>
                    <a:lnTo>
                      <a:pt x="8821" y="4404"/>
                    </a:lnTo>
                    <a:lnTo>
                      <a:pt x="8837" y="4382"/>
                    </a:lnTo>
                    <a:lnTo>
                      <a:pt x="8853" y="4359"/>
                    </a:lnTo>
                    <a:lnTo>
                      <a:pt x="8870" y="4335"/>
                    </a:lnTo>
                    <a:lnTo>
                      <a:pt x="8885" y="4312"/>
                    </a:lnTo>
                    <a:lnTo>
                      <a:pt x="8900" y="4289"/>
                    </a:lnTo>
                    <a:lnTo>
                      <a:pt x="8879" y="4287"/>
                    </a:lnTo>
                    <a:lnTo>
                      <a:pt x="8856" y="4285"/>
                    </a:lnTo>
                    <a:lnTo>
                      <a:pt x="8835" y="4284"/>
                    </a:lnTo>
                    <a:lnTo>
                      <a:pt x="8814" y="4283"/>
                    </a:lnTo>
                    <a:lnTo>
                      <a:pt x="8793" y="4282"/>
                    </a:lnTo>
                    <a:lnTo>
                      <a:pt x="8772" y="4282"/>
                    </a:lnTo>
                    <a:lnTo>
                      <a:pt x="8752" y="4282"/>
                    </a:lnTo>
                    <a:lnTo>
                      <a:pt x="8733" y="4283"/>
                    </a:lnTo>
                    <a:lnTo>
                      <a:pt x="8713" y="4286"/>
                    </a:lnTo>
                    <a:lnTo>
                      <a:pt x="8693" y="4290"/>
                    </a:lnTo>
                    <a:lnTo>
                      <a:pt x="8684" y="4291"/>
                    </a:lnTo>
                    <a:lnTo>
                      <a:pt x="8674" y="4292"/>
                    </a:lnTo>
                    <a:lnTo>
                      <a:pt x="8665" y="4291"/>
                    </a:lnTo>
                    <a:lnTo>
                      <a:pt x="8656" y="4289"/>
                    </a:lnTo>
                    <a:lnTo>
                      <a:pt x="8647" y="4285"/>
                    </a:lnTo>
                    <a:lnTo>
                      <a:pt x="8640" y="4280"/>
                    </a:lnTo>
                    <a:lnTo>
                      <a:pt x="8634" y="4274"/>
                    </a:lnTo>
                    <a:lnTo>
                      <a:pt x="8629" y="4268"/>
                    </a:lnTo>
                    <a:lnTo>
                      <a:pt x="8619" y="4254"/>
                    </a:lnTo>
                    <a:lnTo>
                      <a:pt x="8608" y="4241"/>
                    </a:lnTo>
                    <a:lnTo>
                      <a:pt x="8594" y="4227"/>
                    </a:lnTo>
                    <a:lnTo>
                      <a:pt x="8580" y="4213"/>
                    </a:lnTo>
                    <a:lnTo>
                      <a:pt x="8565" y="4200"/>
                    </a:lnTo>
                    <a:lnTo>
                      <a:pt x="8549" y="4187"/>
                    </a:lnTo>
                    <a:lnTo>
                      <a:pt x="8516" y="4161"/>
                    </a:lnTo>
                    <a:lnTo>
                      <a:pt x="8483" y="4136"/>
                    </a:lnTo>
                    <a:lnTo>
                      <a:pt x="8427" y="4163"/>
                    </a:lnTo>
                    <a:lnTo>
                      <a:pt x="8377" y="4185"/>
                    </a:lnTo>
                    <a:lnTo>
                      <a:pt x="8332" y="4204"/>
                    </a:lnTo>
                    <a:lnTo>
                      <a:pt x="8291" y="4221"/>
                    </a:lnTo>
                    <a:lnTo>
                      <a:pt x="8255" y="4236"/>
                    </a:lnTo>
                    <a:lnTo>
                      <a:pt x="8223" y="4251"/>
                    </a:lnTo>
                    <a:lnTo>
                      <a:pt x="8191" y="4266"/>
                    </a:lnTo>
                    <a:lnTo>
                      <a:pt x="8162" y="4282"/>
                    </a:lnTo>
                    <a:lnTo>
                      <a:pt x="8148" y="4291"/>
                    </a:lnTo>
                    <a:lnTo>
                      <a:pt x="8135" y="4300"/>
                    </a:lnTo>
                    <a:lnTo>
                      <a:pt x="8121" y="4310"/>
                    </a:lnTo>
                    <a:lnTo>
                      <a:pt x="8107" y="4320"/>
                    </a:lnTo>
                    <a:lnTo>
                      <a:pt x="8093" y="4332"/>
                    </a:lnTo>
                    <a:lnTo>
                      <a:pt x="8079" y="4345"/>
                    </a:lnTo>
                    <a:lnTo>
                      <a:pt x="8064" y="4359"/>
                    </a:lnTo>
                    <a:lnTo>
                      <a:pt x="8048" y="4374"/>
                    </a:lnTo>
                    <a:lnTo>
                      <a:pt x="8017" y="4408"/>
                    </a:lnTo>
                    <a:lnTo>
                      <a:pt x="7982" y="4447"/>
                    </a:lnTo>
                    <a:lnTo>
                      <a:pt x="7944" y="4493"/>
                    </a:lnTo>
                    <a:lnTo>
                      <a:pt x="7901" y="4548"/>
                    </a:lnTo>
                    <a:lnTo>
                      <a:pt x="7880" y="4576"/>
                    </a:lnTo>
                    <a:lnTo>
                      <a:pt x="7844" y="4570"/>
                    </a:lnTo>
                    <a:lnTo>
                      <a:pt x="7797" y="4562"/>
                    </a:lnTo>
                    <a:lnTo>
                      <a:pt x="7748" y="4554"/>
                    </a:lnTo>
                    <a:lnTo>
                      <a:pt x="7700" y="4545"/>
                    </a:lnTo>
                    <a:lnTo>
                      <a:pt x="7651" y="4538"/>
                    </a:lnTo>
                    <a:lnTo>
                      <a:pt x="7603" y="4530"/>
                    </a:lnTo>
                    <a:lnTo>
                      <a:pt x="7555" y="4521"/>
                    </a:lnTo>
                    <a:lnTo>
                      <a:pt x="7507" y="4512"/>
                    </a:lnTo>
                    <a:lnTo>
                      <a:pt x="7459" y="4501"/>
                    </a:lnTo>
                    <a:lnTo>
                      <a:pt x="7433" y="4496"/>
                    </a:lnTo>
                    <a:lnTo>
                      <a:pt x="7408" y="4491"/>
                    </a:lnTo>
                    <a:lnTo>
                      <a:pt x="7383" y="4487"/>
                    </a:lnTo>
                    <a:lnTo>
                      <a:pt x="7360" y="4485"/>
                    </a:lnTo>
                    <a:lnTo>
                      <a:pt x="7337" y="4483"/>
                    </a:lnTo>
                    <a:lnTo>
                      <a:pt x="7313" y="4482"/>
                    </a:lnTo>
                    <a:lnTo>
                      <a:pt x="7289" y="4482"/>
                    </a:lnTo>
                    <a:lnTo>
                      <a:pt x="7262" y="4483"/>
                    </a:lnTo>
                    <a:lnTo>
                      <a:pt x="7243" y="4483"/>
                    </a:lnTo>
                    <a:lnTo>
                      <a:pt x="7226" y="4483"/>
                    </a:lnTo>
                    <a:lnTo>
                      <a:pt x="7209" y="4482"/>
                    </a:lnTo>
                    <a:lnTo>
                      <a:pt x="7192" y="4481"/>
                    </a:lnTo>
                    <a:lnTo>
                      <a:pt x="7176" y="4479"/>
                    </a:lnTo>
                    <a:lnTo>
                      <a:pt x="7159" y="4476"/>
                    </a:lnTo>
                    <a:lnTo>
                      <a:pt x="7142" y="4473"/>
                    </a:lnTo>
                    <a:lnTo>
                      <a:pt x="7125" y="4470"/>
                    </a:lnTo>
                    <a:lnTo>
                      <a:pt x="7106" y="4465"/>
                    </a:lnTo>
                    <a:lnTo>
                      <a:pt x="7088" y="4460"/>
                    </a:lnTo>
                    <a:lnTo>
                      <a:pt x="7070" y="4454"/>
                    </a:lnTo>
                    <a:lnTo>
                      <a:pt x="7053" y="4447"/>
                    </a:lnTo>
                    <a:lnTo>
                      <a:pt x="7035" y="4439"/>
                    </a:lnTo>
                    <a:lnTo>
                      <a:pt x="7018" y="4431"/>
                    </a:lnTo>
                    <a:lnTo>
                      <a:pt x="7001" y="4422"/>
                    </a:lnTo>
                    <a:lnTo>
                      <a:pt x="6984" y="4412"/>
                    </a:lnTo>
                    <a:lnTo>
                      <a:pt x="6949" y="4391"/>
                    </a:lnTo>
                    <a:lnTo>
                      <a:pt x="6915" y="4368"/>
                    </a:lnTo>
                    <a:lnTo>
                      <a:pt x="6882" y="4343"/>
                    </a:lnTo>
                    <a:lnTo>
                      <a:pt x="6848" y="4317"/>
                    </a:lnTo>
                    <a:lnTo>
                      <a:pt x="6784" y="4264"/>
                    </a:lnTo>
                    <a:lnTo>
                      <a:pt x="6721" y="4211"/>
                    </a:lnTo>
                    <a:lnTo>
                      <a:pt x="6690" y="4185"/>
                    </a:lnTo>
                    <a:lnTo>
                      <a:pt x="6659" y="4160"/>
                    </a:lnTo>
                    <a:lnTo>
                      <a:pt x="6629" y="4135"/>
                    </a:lnTo>
                    <a:lnTo>
                      <a:pt x="6600" y="4113"/>
                    </a:lnTo>
                    <a:lnTo>
                      <a:pt x="6578" y="4099"/>
                    </a:lnTo>
                    <a:lnTo>
                      <a:pt x="6558" y="4087"/>
                    </a:lnTo>
                    <a:lnTo>
                      <a:pt x="6537" y="4075"/>
                    </a:lnTo>
                    <a:lnTo>
                      <a:pt x="6516" y="4065"/>
                    </a:lnTo>
                    <a:lnTo>
                      <a:pt x="6494" y="4056"/>
                    </a:lnTo>
                    <a:lnTo>
                      <a:pt x="6472" y="4049"/>
                    </a:lnTo>
                    <a:lnTo>
                      <a:pt x="6449" y="4043"/>
                    </a:lnTo>
                    <a:lnTo>
                      <a:pt x="6423" y="4038"/>
                    </a:lnTo>
                    <a:lnTo>
                      <a:pt x="6400" y="4035"/>
                    </a:lnTo>
                    <a:lnTo>
                      <a:pt x="6377" y="4033"/>
                    </a:lnTo>
                    <a:lnTo>
                      <a:pt x="6353" y="4031"/>
                    </a:lnTo>
                    <a:lnTo>
                      <a:pt x="6329" y="4030"/>
                    </a:lnTo>
                    <a:lnTo>
                      <a:pt x="6304" y="4029"/>
                    </a:lnTo>
                    <a:lnTo>
                      <a:pt x="6280" y="4028"/>
                    </a:lnTo>
                    <a:lnTo>
                      <a:pt x="6256" y="4026"/>
                    </a:lnTo>
                    <a:lnTo>
                      <a:pt x="6232" y="4025"/>
                    </a:lnTo>
                    <a:lnTo>
                      <a:pt x="6194" y="4021"/>
                    </a:lnTo>
                    <a:lnTo>
                      <a:pt x="6155" y="4017"/>
                    </a:lnTo>
                    <a:lnTo>
                      <a:pt x="6117" y="4011"/>
                    </a:lnTo>
                    <a:lnTo>
                      <a:pt x="6080" y="4004"/>
                    </a:lnTo>
                    <a:lnTo>
                      <a:pt x="6041" y="3996"/>
                    </a:lnTo>
                    <a:lnTo>
                      <a:pt x="6004" y="3988"/>
                    </a:lnTo>
                    <a:lnTo>
                      <a:pt x="5967" y="3978"/>
                    </a:lnTo>
                    <a:lnTo>
                      <a:pt x="5930" y="3967"/>
                    </a:lnTo>
                    <a:lnTo>
                      <a:pt x="5915" y="3963"/>
                    </a:lnTo>
                    <a:lnTo>
                      <a:pt x="5898" y="3959"/>
                    </a:lnTo>
                    <a:lnTo>
                      <a:pt x="5880" y="3956"/>
                    </a:lnTo>
                    <a:lnTo>
                      <a:pt x="5862" y="3953"/>
                    </a:lnTo>
                    <a:lnTo>
                      <a:pt x="5823" y="3948"/>
                    </a:lnTo>
                    <a:lnTo>
                      <a:pt x="5782" y="3945"/>
                    </a:lnTo>
                    <a:lnTo>
                      <a:pt x="5737" y="3943"/>
                    </a:lnTo>
                    <a:lnTo>
                      <a:pt x="5691" y="3942"/>
                    </a:lnTo>
                    <a:lnTo>
                      <a:pt x="5643" y="3943"/>
                    </a:lnTo>
                    <a:lnTo>
                      <a:pt x="5594" y="3945"/>
                    </a:lnTo>
                    <a:lnTo>
                      <a:pt x="5494" y="3950"/>
                    </a:lnTo>
                    <a:lnTo>
                      <a:pt x="5397" y="3956"/>
                    </a:lnTo>
                    <a:lnTo>
                      <a:pt x="5303" y="3962"/>
                    </a:lnTo>
                    <a:lnTo>
                      <a:pt x="5218" y="3967"/>
                    </a:lnTo>
                    <a:lnTo>
                      <a:pt x="5216" y="3973"/>
                    </a:lnTo>
                    <a:lnTo>
                      <a:pt x="5212" y="3980"/>
                    </a:lnTo>
                    <a:lnTo>
                      <a:pt x="5208" y="3986"/>
                    </a:lnTo>
                    <a:lnTo>
                      <a:pt x="5203" y="3992"/>
                    </a:lnTo>
                    <a:lnTo>
                      <a:pt x="5197" y="3998"/>
                    </a:lnTo>
                    <a:lnTo>
                      <a:pt x="5191" y="4002"/>
                    </a:lnTo>
                    <a:lnTo>
                      <a:pt x="5185" y="4005"/>
                    </a:lnTo>
                    <a:lnTo>
                      <a:pt x="5179" y="4008"/>
                    </a:lnTo>
                    <a:lnTo>
                      <a:pt x="5176" y="4013"/>
                    </a:lnTo>
                    <a:lnTo>
                      <a:pt x="5173" y="4019"/>
                    </a:lnTo>
                    <a:lnTo>
                      <a:pt x="5169" y="4024"/>
                    </a:lnTo>
                    <a:lnTo>
                      <a:pt x="5164" y="4029"/>
                    </a:lnTo>
                    <a:lnTo>
                      <a:pt x="5158" y="4035"/>
                    </a:lnTo>
                    <a:lnTo>
                      <a:pt x="5151" y="4039"/>
                    </a:lnTo>
                    <a:lnTo>
                      <a:pt x="5145" y="4043"/>
                    </a:lnTo>
                    <a:lnTo>
                      <a:pt x="5138" y="4045"/>
                    </a:lnTo>
                    <a:lnTo>
                      <a:pt x="5132" y="4047"/>
                    </a:lnTo>
                    <a:lnTo>
                      <a:pt x="5125" y="4047"/>
                    </a:lnTo>
                    <a:lnTo>
                      <a:pt x="5119" y="4047"/>
                    </a:lnTo>
                    <a:lnTo>
                      <a:pt x="5112" y="4047"/>
                    </a:lnTo>
                    <a:lnTo>
                      <a:pt x="5110" y="4065"/>
                    </a:lnTo>
                    <a:lnTo>
                      <a:pt x="5108" y="4084"/>
                    </a:lnTo>
                    <a:lnTo>
                      <a:pt x="5107" y="4103"/>
                    </a:lnTo>
                    <a:lnTo>
                      <a:pt x="5106" y="4123"/>
                    </a:lnTo>
                    <a:lnTo>
                      <a:pt x="5106" y="4141"/>
                    </a:lnTo>
                    <a:lnTo>
                      <a:pt x="5108" y="4159"/>
                    </a:lnTo>
                    <a:lnTo>
                      <a:pt x="5109" y="4167"/>
                    </a:lnTo>
                    <a:lnTo>
                      <a:pt x="5111" y="4174"/>
                    </a:lnTo>
                    <a:lnTo>
                      <a:pt x="5113" y="4180"/>
                    </a:lnTo>
                    <a:lnTo>
                      <a:pt x="5116" y="4185"/>
                    </a:lnTo>
                    <a:lnTo>
                      <a:pt x="5120" y="4192"/>
                    </a:lnTo>
                    <a:lnTo>
                      <a:pt x="5127" y="4199"/>
                    </a:lnTo>
                    <a:lnTo>
                      <a:pt x="5135" y="4207"/>
                    </a:lnTo>
                    <a:lnTo>
                      <a:pt x="5145" y="4216"/>
                    </a:lnTo>
                    <a:lnTo>
                      <a:pt x="5169" y="4236"/>
                    </a:lnTo>
                    <a:lnTo>
                      <a:pt x="5196" y="4257"/>
                    </a:lnTo>
                    <a:lnTo>
                      <a:pt x="5223" y="4277"/>
                    </a:lnTo>
                    <a:lnTo>
                      <a:pt x="5250" y="4296"/>
                    </a:lnTo>
                    <a:lnTo>
                      <a:pt x="5272" y="4313"/>
                    </a:lnTo>
                    <a:lnTo>
                      <a:pt x="5288" y="4325"/>
                    </a:lnTo>
                    <a:lnTo>
                      <a:pt x="5307" y="4340"/>
                    </a:lnTo>
                    <a:lnTo>
                      <a:pt x="5309" y="4366"/>
                    </a:lnTo>
                    <a:lnTo>
                      <a:pt x="5312" y="4399"/>
                    </a:lnTo>
                    <a:lnTo>
                      <a:pt x="5313" y="4431"/>
                    </a:lnTo>
                    <a:lnTo>
                      <a:pt x="5314" y="4463"/>
                    </a:lnTo>
                    <a:lnTo>
                      <a:pt x="5314" y="4495"/>
                    </a:lnTo>
                    <a:lnTo>
                      <a:pt x="5315" y="4527"/>
                    </a:lnTo>
                    <a:lnTo>
                      <a:pt x="5316" y="4561"/>
                    </a:lnTo>
                    <a:lnTo>
                      <a:pt x="5318" y="4594"/>
                    </a:lnTo>
                    <a:lnTo>
                      <a:pt x="5321" y="4627"/>
                    </a:lnTo>
                    <a:lnTo>
                      <a:pt x="5347" y="4651"/>
                    </a:lnTo>
                    <a:lnTo>
                      <a:pt x="5374" y="4676"/>
                    </a:lnTo>
                    <a:lnTo>
                      <a:pt x="5397" y="4701"/>
                    </a:lnTo>
                    <a:lnTo>
                      <a:pt x="5420" y="4728"/>
                    </a:lnTo>
                    <a:lnTo>
                      <a:pt x="5441" y="4757"/>
                    </a:lnTo>
                    <a:lnTo>
                      <a:pt x="5460" y="4785"/>
                    </a:lnTo>
                    <a:lnTo>
                      <a:pt x="5478" y="4814"/>
                    </a:lnTo>
                    <a:lnTo>
                      <a:pt x="5495" y="4844"/>
                    </a:lnTo>
                    <a:lnTo>
                      <a:pt x="5512" y="4874"/>
                    </a:lnTo>
                    <a:lnTo>
                      <a:pt x="5525" y="4905"/>
                    </a:lnTo>
                    <a:lnTo>
                      <a:pt x="5538" y="4937"/>
                    </a:lnTo>
                    <a:lnTo>
                      <a:pt x="5549" y="4970"/>
                    </a:lnTo>
                    <a:lnTo>
                      <a:pt x="5559" y="5002"/>
                    </a:lnTo>
                    <a:lnTo>
                      <a:pt x="5567" y="5035"/>
                    </a:lnTo>
                    <a:lnTo>
                      <a:pt x="5574" y="5068"/>
                    </a:lnTo>
                    <a:lnTo>
                      <a:pt x="5579" y="5102"/>
                    </a:lnTo>
                    <a:lnTo>
                      <a:pt x="5583" y="5136"/>
                    </a:lnTo>
                    <a:lnTo>
                      <a:pt x="5585" y="5170"/>
                    </a:lnTo>
                    <a:lnTo>
                      <a:pt x="5586" y="5204"/>
                    </a:lnTo>
                    <a:lnTo>
                      <a:pt x="5585" y="5238"/>
                    </a:lnTo>
                    <a:lnTo>
                      <a:pt x="5583" y="5272"/>
                    </a:lnTo>
                    <a:lnTo>
                      <a:pt x="5580" y="5306"/>
                    </a:lnTo>
                    <a:lnTo>
                      <a:pt x="5575" y="5340"/>
                    </a:lnTo>
                    <a:lnTo>
                      <a:pt x="5568" y="5374"/>
                    </a:lnTo>
                    <a:lnTo>
                      <a:pt x="5560" y="5408"/>
                    </a:lnTo>
                    <a:lnTo>
                      <a:pt x="5551" y="5441"/>
                    </a:lnTo>
                    <a:lnTo>
                      <a:pt x="5540" y="5474"/>
                    </a:lnTo>
                    <a:lnTo>
                      <a:pt x="5527" y="5506"/>
                    </a:lnTo>
                    <a:lnTo>
                      <a:pt x="5513" y="5538"/>
                    </a:lnTo>
                    <a:lnTo>
                      <a:pt x="5497" y="5571"/>
                    </a:lnTo>
                    <a:lnTo>
                      <a:pt x="5479" y="5602"/>
                    </a:lnTo>
                    <a:lnTo>
                      <a:pt x="5461" y="5633"/>
                    </a:lnTo>
                    <a:lnTo>
                      <a:pt x="5458" y="5637"/>
                    </a:lnTo>
                    <a:lnTo>
                      <a:pt x="5244" y="5861"/>
                    </a:lnTo>
                    <a:lnTo>
                      <a:pt x="5240" y="5875"/>
                    </a:lnTo>
                    <a:lnTo>
                      <a:pt x="5235" y="5889"/>
                    </a:lnTo>
                    <a:lnTo>
                      <a:pt x="5231" y="5903"/>
                    </a:lnTo>
                    <a:lnTo>
                      <a:pt x="5226" y="5915"/>
                    </a:lnTo>
                    <a:lnTo>
                      <a:pt x="5219" y="5928"/>
                    </a:lnTo>
                    <a:lnTo>
                      <a:pt x="5212" y="5939"/>
                    </a:lnTo>
                    <a:lnTo>
                      <a:pt x="5207" y="5944"/>
                    </a:lnTo>
                    <a:lnTo>
                      <a:pt x="5202" y="5948"/>
                    </a:lnTo>
                    <a:lnTo>
                      <a:pt x="5196" y="5952"/>
                    </a:lnTo>
                    <a:lnTo>
                      <a:pt x="5190" y="5957"/>
                    </a:lnTo>
                    <a:lnTo>
                      <a:pt x="5180" y="5966"/>
                    </a:lnTo>
                    <a:lnTo>
                      <a:pt x="5169" y="5978"/>
                    </a:lnTo>
                    <a:lnTo>
                      <a:pt x="5159" y="5991"/>
                    </a:lnTo>
                    <a:lnTo>
                      <a:pt x="5150" y="6001"/>
                    </a:lnTo>
                    <a:lnTo>
                      <a:pt x="5139" y="6017"/>
                    </a:lnTo>
                    <a:lnTo>
                      <a:pt x="5129" y="6033"/>
                    </a:lnTo>
                    <a:lnTo>
                      <a:pt x="5119" y="6048"/>
                    </a:lnTo>
                    <a:lnTo>
                      <a:pt x="5108" y="6063"/>
                    </a:lnTo>
                    <a:lnTo>
                      <a:pt x="5092" y="6082"/>
                    </a:lnTo>
                    <a:lnTo>
                      <a:pt x="5081" y="6095"/>
                    </a:lnTo>
                    <a:lnTo>
                      <a:pt x="5071" y="6105"/>
                    </a:lnTo>
                    <a:lnTo>
                      <a:pt x="5058" y="6115"/>
                    </a:lnTo>
                    <a:lnTo>
                      <a:pt x="5049" y="6185"/>
                    </a:lnTo>
                    <a:lnTo>
                      <a:pt x="5042" y="6253"/>
                    </a:lnTo>
                    <a:lnTo>
                      <a:pt x="5037" y="6322"/>
                    </a:lnTo>
                    <a:lnTo>
                      <a:pt x="5032" y="6393"/>
                    </a:lnTo>
                    <a:lnTo>
                      <a:pt x="5029" y="6462"/>
                    </a:lnTo>
                    <a:lnTo>
                      <a:pt x="5026" y="6532"/>
                    </a:lnTo>
                    <a:lnTo>
                      <a:pt x="5024" y="6602"/>
                    </a:lnTo>
                    <a:lnTo>
                      <a:pt x="5023" y="6670"/>
                    </a:lnTo>
                    <a:lnTo>
                      <a:pt x="5075" y="6734"/>
                    </a:lnTo>
                    <a:close/>
                    <a:moveTo>
                      <a:pt x="2683" y="7069"/>
                    </a:moveTo>
                    <a:lnTo>
                      <a:pt x="2659" y="7098"/>
                    </a:lnTo>
                    <a:lnTo>
                      <a:pt x="2639" y="7121"/>
                    </a:lnTo>
                    <a:lnTo>
                      <a:pt x="2621" y="7140"/>
                    </a:lnTo>
                    <a:lnTo>
                      <a:pt x="2606" y="7155"/>
                    </a:lnTo>
                    <a:lnTo>
                      <a:pt x="2594" y="7168"/>
                    </a:lnTo>
                    <a:lnTo>
                      <a:pt x="2585" y="7179"/>
                    </a:lnTo>
                    <a:lnTo>
                      <a:pt x="2577" y="7188"/>
                    </a:lnTo>
                    <a:lnTo>
                      <a:pt x="2571" y="7198"/>
                    </a:lnTo>
                    <a:lnTo>
                      <a:pt x="2567" y="7209"/>
                    </a:lnTo>
                    <a:lnTo>
                      <a:pt x="2565" y="7221"/>
                    </a:lnTo>
                    <a:lnTo>
                      <a:pt x="2563" y="7237"/>
                    </a:lnTo>
                    <a:lnTo>
                      <a:pt x="2562" y="7256"/>
                    </a:lnTo>
                    <a:lnTo>
                      <a:pt x="2562" y="7309"/>
                    </a:lnTo>
                    <a:lnTo>
                      <a:pt x="2563" y="7389"/>
                    </a:lnTo>
                    <a:lnTo>
                      <a:pt x="2562" y="7415"/>
                    </a:lnTo>
                    <a:lnTo>
                      <a:pt x="2542" y="7433"/>
                    </a:lnTo>
                    <a:lnTo>
                      <a:pt x="2526" y="7445"/>
                    </a:lnTo>
                    <a:lnTo>
                      <a:pt x="2499" y="7466"/>
                    </a:lnTo>
                    <a:lnTo>
                      <a:pt x="2469" y="7489"/>
                    </a:lnTo>
                    <a:lnTo>
                      <a:pt x="2443" y="7508"/>
                    </a:lnTo>
                    <a:lnTo>
                      <a:pt x="2463" y="7504"/>
                    </a:lnTo>
                    <a:lnTo>
                      <a:pt x="2482" y="7501"/>
                    </a:lnTo>
                    <a:lnTo>
                      <a:pt x="2492" y="7500"/>
                    </a:lnTo>
                    <a:lnTo>
                      <a:pt x="2502" y="7500"/>
                    </a:lnTo>
                    <a:lnTo>
                      <a:pt x="2512" y="7500"/>
                    </a:lnTo>
                    <a:lnTo>
                      <a:pt x="2521" y="7501"/>
                    </a:lnTo>
                    <a:lnTo>
                      <a:pt x="2531" y="7502"/>
                    </a:lnTo>
                    <a:lnTo>
                      <a:pt x="2540" y="7504"/>
                    </a:lnTo>
                    <a:lnTo>
                      <a:pt x="2551" y="7506"/>
                    </a:lnTo>
                    <a:lnTo>
                      <a:pt x="2560" y="7510"/>
                    </a:lnTo>
                    <a:lnTo>
                      <a:pt x="2569" y="7514"/>
                    </a:lnTo>
                    <a:lnTo>
                      <a:pt x="2578" y="7518"/>
                    </a:lnTo>
                    <a:lnTo>
                      <a:pt x="2587" y="7524"/>
                    </a:lnTo>
                    <a:lnTo>
                      <a:pt x="2596" y="7530"/>
                    </a:lnTo>
                    <a:lnTo>
                      <a:pt x="2609" y="7542"/>
                    </a:lnTo>
                    <a:lnTo>
                      <a:pt x="2620" y="7554"/>
                    </a:lnTo>
                    <a:lnTo>
                      <a:pt x="2631" y="7567"/>
                    </a:lnTo>
                    <a:lnTo>
                      <a:pt x="2642" y="7579"/>
                    </a:lnTo>
                    <a:lnTo>
                      <a:pt x="2653" y="7591"/>
                    </a:lnTo>
                    <a:lnTo>
                      <a:pt x="2666" y="7600"/>
                    </a:lnTo>
                    <a:lnTo>
                      <a:pt x="2673" y="7605"/>
                    </a:lnTo>
                    <a:lnTo>
                      <a:pt x="2680" y="7608"/>
                    </a:lnTo>
                    <a:lnTo>
                      <a:pt x="2689" y="7611"/>
                    </a:lnTo>
                    <a:lnTo>
                      <a:pt x="2697" y="7613"/>
                    </a:lnTo>
                    <a:lnTo>
                      <a:pt x="2707" y="7615"/>
                    </a:lnTo>
                    <a:lnTo>
                      <a:pt x="2717" y="7617"/>
                    </a:lnTo>
                    <a:lnTo>
                      <a:pt x="2728" y="7618"/>
                    </a:lnTo>
                    <a:lnTo>
                      <a:pt x="2740" y="7618"/>
                    </a:lnTo>
                    <a:lnTo>
                      <a:pt x="2751" y="7617"/>
                    </a:lnTo>
                    <a:lnTo>
                      <a:pt x="2761" y="7615"/>
                    </a:lnTo>
                    <a:lnTo>
                      <a:pt x="2766" y="7613"/>
                    </a:lnTo>
                    <a:lnTo>
                      <a:pt x="2770" y="7611"/>
                    </a:lnTo>
                    <a:lnTo>
                      <a:pt x="2775" y="7608"/>
                    </a:lnTo>
                    <a:lnTo>
                      <a:pt x="2778" y="7605"/>
                    </a:lnTo>
                    <a:lnTo>
                      <a:pt x="2783" y="7598"/>
                    </a:lnTo>
                    <a:lnTo>
                      <a:pt x="2788" y="7590"/>
                    </a:lnTo>
                    <a:lnTo>
                      <a:pt x="2792" y="7580"/>
                    </a:lnTo>
                    <a:lnTo>
                      <a:pt x="2795" y="7570"/>
                    </a:lnTo>
                    <a:lnTo>
                      <a:pt x="2801" y="7545"/>
                    </a:lnTo>
                    <a:lnTo>
                      <a:pt x="2805" y="7519"/>
                    </a:lnTo>
                    <a:lnTo>
                      <a:pt x="2807" y="7493"/>
                    </a:lnTo>
                    <a:lnTo>
                      <a:pt x="2809" y="7468"/>
                    </a:lnTo>
                    <a:lnTo>
                      <a:pt x="2810" y="7445"/>
                    </a:lnTo>
                    <a:lnTo>
                      <a:pt x="2812" y="7426"/>
                    </a:lnTo>
                    <a:lnTo>
                      <a:pt x="2816" y="7372"/>
                    </a:lnTo>
                    <a:lnTo>
                      <a:pt x="3269" y="7380"/>
                    </a:lnTo>
                    <a:lnTo>
                      <a:pt x="3269" y="7357"/>
                    </a:lnTo>
                    <a:lnTo>
                      <a:pt x="3269" y="7335"/>
                    </a:lnTo>
                    <a:lnTo>
                      <a:pt x="3268" y="7312"/>
                    </a:lnTo>
                    <a:lnTo>
                      <a:pt x="3266" y="7290"/>
                    </a:lnTo>
                    <a:lnTo>
                      <a:pt x="3260" y="7246"/>
                    </a:lnTo>
                    <a:lnTo>
                      <a:pt x="3253" y="7202"/>
                    </a:lnTo>
                    <a:lnTo>
                      <a:pt x="3245" y="7157"/>
                    </a:lnTo>
                    <a:lnTo>
                      <a:pt x="3235" y="7113"/>
                    </a:lnTo>
                    <a:lnTo>
                      <a:pt x="3227" y="7069"/>
                    </a:lnTo>
                    <a:lnTo>
                      <a:pt x="3217" y="7025"/>
                    </a:lnTo>
                    <a:lnTo>
                      <a:pt x="3193" y="7016"/>
                    </a:lnTo>
                    <a:lnTo>
                      <a:pt x="3175" y="7008"/>
                    </a:lnTo>
                    <a:lnTo>
                      <a:pt x="3161" y="7001"/>
                    </a:lnTo>
                    <a:lnTo>
                      <a:pt x="3150" y="6993"/>
                    </a:lnTo>
                    <a:lnTo>
                      <a:pt x="3141" y="6984"/>
                    </a:lnTo>
                    <a:lnTo>
                      <a:pt x="3133" y="6974"/>
                    </a:lnTo>
                    <a:lnTo>
                      <a:pt x="3124" y="6962"/>
                    </a:lnTo>
                    <a:lnTo>
                      <a:pt x="3114" y="6946"/>
                    </a:lnTo>
                    <a:lnTo>
                      <a:pt x="3088" y="6973"/>
                    </a:lnTo>
                    <a:lnTo>
                      <a:pt x="3058" y="7000"/>
                    </a:lnTo>
                    <a:lnTo>
                      <a:pt x="3043" y="7013"/>
                    </a:lnTo>
                    <a:lnTo>
                      <a:pt x="3028" y="7025"/>
                    </a:lnTo>
                    <a:lnTo>
                      <a:pt x="3012" y="7037"/>
                    </a:lnTo>
                    <a:lnTo>
                      <a:pt x="2997" y="7049"/>
                    </a:lnTo>
                    <a:lnTo>
                      <a:pt x="2981" y="7059"/>
                    </a:lnTo>
                    <a:lnTo>
                      <a:pt x="2965" y="7068"/>
                    </a:lnTo>
                    <a:lnTo>
                      <a:pt x="2949" y="7076"/>
                    </a:lnTo>
                    <a:lnTo>
                      <a:pt x="2933" y="7082"/>
                    </a:lnTo>
                    <a:lnTo>
                      <a:pt x="2918" y="7087"/>
                    </a:lnTo>
                    <a:lnTo>
                      <a:pt x="2903" y="7090"/>
                    </a:lnTo>
                    <a:lnTo>
                      <a:pt x="2896" y="7090"/>
                    </a:lnTo>
                    <a:lnTo>
                      <a:pt x="2889" y="7090"/>
                    </a:lnTo>
                    <a:lnTo>
                      <a:pt x="2882" y="7090"/>
                    </a:lnTo>
                    <a:lnTo>
                      <a:pt x="2875" y="7089"/>
                    </a:lnTo>
                    <a:lnTo>
                      <a:pt x="2866" y="7086"/>
                    </a:lnTo>
                    <a:lnTo>
                      <a:pt x="2857" y="7083"/>
                    </a:lnTo>
                    <a:lnTo>
                      <a:pt x="2848" y="7080"/>
                    </a:lnTo>
                    <a:lnTo>
                      <a:pt x="2840" y="7076"/>
                    </a:lnTo>
                    <a:lnTo>
                      <a:pt x="2823" y="7068"/>
                    </a:lnTo>
                    <a:lnTo>
                      <a:pt x="2805" y="7062"/>
                    </a:lnTo>
                    <a:lnTo>
                      <a:pt x="2791" y="7060"/>
                    </a:lnTo>
                    <a:lnTo>
                      <a:pt x="2776" y="7059"/>
                    </a:lnTo>
                    <a:lnTo>
                      <a:pt x="2761" y="7058"/>
                    </a:lnTo>
                    <a:lnTo>
                      <a:pt x="2746" y="7059"/>
                    </a:lnTo>
                    <a:lnTo>
                      <a:pt x="2730" y="7061"/>
                    </a:lnTo>
                    <a:lnTo>
                      <a:pt x="2714" y="7063"/>
                    </a:lnTo>
                    <a:lnTo>
                      <a:pt x="2699" y="7066"/>
                    </a:lnTo>
                    <a:lnTo>
                      <a:pt x="2683" y="7069"/>
                    </a:lnTo>
                    <a:close/>
                    <a:moveTo>
                      <a:pt x="2562" y="7767"/>
                    </a:moveTo>
                    <a:lnTo>
                      <a:pt x="2575" y="7786"/>
                    </a:lnTo>
                    <a:lnTo>
                      <a:pt x="2586" y="7804"/>
                    </a:lnTo>
                    <a:lnTo>
                      <a:pt x="2595" y="7821"/>
                    </a:lnTo>
                    <a:lnTo>
                      <a:pt x="2601" y="7837"/>
                    </a:lnTo>
                    <a:lnTo>
                      <a:pt x="2605" y="7853"/>
                    </a:lnTo>
                    <a:lnTo>
                      <a:pt x="2608" y="7868"/>
                    </a:lnTo>
                    <a:lnTo>
                      <a:pt x="2610" y="7884"/>
                    </a:lnTo>
                    <a:lnTo>
                      <a:pt x="2610" y="7900"/>
                    </a:lnTo>
                    <a:lnTo>
                      <a:pt x="2609" y="7935"/>
                    </a:lnTo>
                    <a:lnTo>
                      <a:pt x="2605" y="7977"/>
                    </a:lnTo>
                    <a:lnTo>
                      <a:pt x="2604" y="8001"/>
                    </a:lnTo>
                    <a:lnTo>
                      <a:pt x="2602" y="8026"/>
                    </a:lnTo>
                    <a:lnTo>
                      <a:pt x="2601" y="8055"/>
                    </a:lnTo>
                    <a:lnTo>
                      <a:pt x="2601" y="8087"/>
                    </a:lnTo>
                    <a:lnTo>
                      <a:pt x="2602" y="8115"/>
                    </a:lnTo>
                    <a:lnTo>
                      <a:pt x="2603" y="8142"/>
                    </a:lnTo>
                    <a:lnTo>
                      <a:pt x="2605" y="8169"/>
                    </a:lnTo>
                    <a:lnTo>
                      <a:pt x="2607" y="8194"/>
                    </a:lnTo>
                    <a:lnTo>
                      <a:pt x="2611" y="8219"/>
                    </a:lnTo>
                    <a:lnTo>
                      <a:pt x="2616" y="8245"/>
                    </a:lnTo>
                    <a:lnTo>
                      <a:pt x="2623" y="8271"/>
                    </a:lnTo>
                    <a:lnTo>
                      <a:pt x="2631" y="8297"/>
                    </a:lnTo>
                    <a:lnTo>
                      <a:pt x="2639" y="8319"/>
                    </a:lnTo>
                    <a:lnTo>
                      <a:pt x="2645" y="8340"/>
                    </a:lnTo>
                    <a:lnTo>
                      <a:pt x="2651" y="8360"/>
                    </a:lnTo>
                    <a:lnTo>
                      <a:pt x="2657" y="8381"/>
                    </a:lnTo>
                    <a:lnTo>
                      <a:pt x="2662" y="8401"/>
                    </a:lnTo>
                    <a:lnTo>
                      <a:pt x="2667" y="8421"/>
                    </a:lnTo>
                    <a:lnTo>
                      <a:pt x="2671" y="8442"/>
                    </a:lnTo>
                    <a:lnTo>
                      <a:pt x="2675" y="8463"/>
                    </a:lnTo>
                    <a:lnTo>
                      <a:pt x="2708" y="8464"/>
                    </a:lnTo>
                    <a:lnTo>
                      <a:pt x="2726" y="8461"/>
                    </a:lnTo>
                    <a:lnTo>
                      <a:pt x="2742" y="8458"/>
                    </a:lnTo>
                    <a:lnTo>
                      <a:pt x="2758" y="8454"/>
                    </a:lnTo>
                    <a:lnTo>
                      <a:pt x="2772" y="8451"/>
                    </a:lnTo>
                    <a:lnTo>
                      <a:pt x="2785" y="8447"/>
                    </a:lnTo>
                    <a:lnTo>
                      <a:pt x="2797" y="8442"/>
                    </a:lnTo>
                    <a:lnTo>
                      <a:pt x="2808" y="8438"/>
                    </a:lnTo>
                    <a:lnTo>
                      <a:pt x="2820" y="8433"/>
                    </a:lnTo>
                    <a:lnTo>
                      <a:pt x="2829" y="8428"/>
                    </a:lnTo>
                    <a:lnTo>
                      <a:pt x="2838" y="8423"/>
                    </a:lnTo>
                    <a:lnTo>
                      <a:pt x="2846" y="8417"/>
                    </a:lnTo>
                    <a:lnTo>
                      <a:pt x="2854" y="8411"/>
                    </a:lnTo>
                    <a:lnTo>
                      <a:pt x="2867" y="8399"/>
                    </a:lnTo>
                    <a:lnTo>
                      <a:pt x="2880" y="8386"/>
                    </a:lnTo>
                    <a:lnTo>
                      <a:pt x="2902" y="8355"/>
                    </a:lnTo>
                    <a:lnTo>
                      <a:pt x="2926" y="8322"/>
                    </a:lnTo>
                    <a:lnTo>
                      <a:pt x="2939" y="8304"/>
                    </a:lnTo>
                    <a:lnTo>
                      <a:pt x="2956" y="8285"/>
                    </a:lnTo>
                    <a:lnTo>
                      <a:pt x="2974" y="8265"/>
                    </a:lnTo>
                    <a:lnTo>
                      <a:pt x="2996" y="8245"/>
                    </a:lnTo>
                    <a:lnTo>
                      <a:pt x="3006" y="8213"/>
                    </a:lnTo>
                    <a:lnTo>
                      <a:pt x="3016" y="8184"/>
                    </a:lnTo>
                    <a:lnTo>
                      <a:pt x="3027" y="8155"/>
                    </a:lnTo>
                    <a:lnTo>
                      <a:pt x="3039" y="8129"/>
                    </a:lnTo>
                    <a:lnTo>
                      <a:pt x="3050" y="8105"/>
                    </a:lnTo>
                    <a:lnTo>
                      <a:pt x="3063" y="8082"/>
                    </a:lnTo>
                    <a:lnTo>
                      <a:pt x="3076" y="8060"/>
                    </a:lnTo>
                    <a:lnTo>
                      <a:pt x="3090" y="8039"/>
                    </a:lnTo>
                    <a:lnTo>
                      <a:pt x="3104" y="8019"/>
                    </a:lnTo>
                    <a:lnTo>
                      <a:pt x="3119" y="7999"/>
                    </a:lnTo>
                    <a:lnTo>
                      <a:pt x="3135" y="7979"/>
                    </a:lnTo>
                    <a:lnTo>
                      <a:pt x="3151" y="7958"/>
                    </a:lnTo>
                    <a:lnTo>
                      <a:pt x="3185" y="7917"/>
                    </a:lnTo>
                    <a:lnTo>
                      <a:pt x="3223" y="7873"/>
                    </a:lnTo>
                    <a:lnTo>
                      <a:pt x="3048" y="7787"/>
                    </a:lnTo>
                    <a:lnTo>
                      <a:pt x="3079" y="7564"/>
                    </a:lnTo>
                    <a:lnTo>
                      <a:pt x="2978" y="7584"/>
                    </a:lnTo>
                    <a:lnTo>
                      <a:pt x="2965" y="7606"/>
                    </a:lnTo>
                    <a:lnTo>
                      <a:pt x="2951" y="7629"/>
                    </a:lnTo>
                    <a:lnTo>
                      <a:pt x="2936" y="7652"/>
                    </a:lnTo>
                    <a:lnTo>
                      <a:pt x="2920" y="7674"/>
                    </a:lnTo>
                    <a:lnTo>
                      <a:pt x="2903" y="7696"/>
                    </a:lnTo>
                    <a:lnTo>
                      <a:pt x="2886" y="7717"/>
                    </a:lnTo>
                    <a:lnTo>
                      <a:pt x="2867" y="7737"/>
                    </a:lnTo>
                    <a:lnTo>
                      <a:pt x="2847" y="7755"/>
                    </a:lnTo>
                    <a:lnTo>
                      <a:pt x="2837" y="7764"/>
                    </a:lnTo>
                    <a:lnTo>
                      <a:pt x="2826" y="7772"/>
                    </a:lnTo>
                    <a:lnTo>
                      <a:pt x="2815" y="7779"/>
                    </a:lnTo>
                    <a:lnTo>
                      <a:pt x="2803" y="7786"/>
                    </a:lnTo>
                    <a:lnTo>
                      <a:pt x="2792" y="7792"/>
                    </a:lnTo>
                    <a:lnTo>
                      <a:pt x="2781" y="7798"/>
                    </a:lnTo>
                    <a:lnTo>
                      <a:pt x="2769" y="7803"/>
                    </a:lnTo>
                    <a:lnTo>
                      <a:pt x="2757" y="7807"/>
                    </a:lnTo>
                    <a:lnTo>
                      <a:pt x="2745" y="7810"/>
                    </a:lnTo>
                    <a:lnTo>
                      <a:pt x="2732" y="7812"/>
                    </a:lnTo>
                    <a:lnTo>
                      <a:pt x="2719" y="7814"/>
                    </a:lnTo>
                    <a:lnTo>
                      <a:pt x="2706" y="7815"/>
                    </a:lnTo>
                    <a:lnTo>
                      <a:pt x="2693" y="7815"/>
                    </a:lnTo>
                    <a:lnTo>
                      <a:pt x="2678" y="7814"/>
                    </a:lnTo>
                    <a:lnTo>
                      <a:pt x="2664" y="7812"/>
                    </a:lnTo>
                    <a:lnTo>
                      <a:pt x="2650" y="7809"/>
                    </a:lnTo>
                    <a:lnTo>
                      <a:pt x="2639" y="7805"/>
                    </a:lnTo>
                    <a:lnTo>
                      <a:pt x="2627" y="7801"/>
                    </a:lnTo>
                    <a:lnTo>
                      <a:pt x="2616" y="7797"/>
                    </a:lnTo>
                    <a:lnTo>
                      <a:pt x="2604" y="7792"/>
                    </a:lnTo>
                    <a:lnTo>
                      <a:pt x="2583" y="7780"/>
                    </a:lnTo>
                    <a:lnTo>
                      <a:pt x="2562" y="7767"/>
                    </a:lnTo>
                    <a:close/>
                    <a:moveTo>
                      <a:pt x="4944" y="6054"/>
                    </a:moveTo>
                    <a:lnTo>
                      <a:pt x="4946" y="6027"/>
                    </a:lnTo>
                    <a:lnTo>
                      <a:pt x="4949" y="6001"/>
                    </a:lnTo>
                    <a:lnTo>
                      <a:pt x="4953" y="5978"/>
                    </a:lnTo>
                    <a:lnTo>
                      <a:pt x="4959" y="5957"/>
                    </a:lnTo>
                    <a:lnTo>
                      <a:pt x="4966" y="5937"/>
                    </a:lnTo>
                    <a:lnTo>
                      <a:pt x="4975" y="5919"/>
                    </a:lnTo>
                    <a:lnTo>
                      <a:pt x="4984" y="5903"/>
                    </a:lnTo>
                    <a:lnTo>
                      <a:pt x="4996" y="5888"/>
                    </a:lnTo>
                    <a:lnTo>
                      <a:pt x="5008" y="5874"/>
                    </a:lnTo>
                    <a:lnTo>
                      <a:pt x="5022" y="5860"/>
                    </a:lnTo>
                    <a:lnTo>
                      <a:pt x="5038" y="5848"/>
                    </a:lnTo>
                    <a:lnTo>
                      <a:pt x="5055" y="5836"/>
                    </a:lnTo>
                    <a:lnTo>
                      <a:pt x="5074" y="5824"/>
                    </a:lnTo>
                    <a:lnTo>
                      <a:pt x="5094" y="5813"/>
                    </a:lnTo>
                    <a:lnTo>
                      <a:pt x="5117" y="5802"/>
                    </a:lnTo>
                    <a:lnTo>
                      <a:pt x="5141" y="5790"/>
                    </a:lnTo>
                    <a:lnTo>
                      <a:pt x="5146" y="5774"/>
                    </a:lnTo>
                    <a:lnTo>
                      <a:pt x="5152" y="5758"/>
                    </a:lnTo>
                    <a:lnTo>
                      <a:pt x="5160" y="5741"/>
                    </a:lnTo>
                    <a:lnTo>
                      <a:pt x="5167" y="5725"/>
                    </a:lnTo>
                    <a:lnTo>
                      <a:pt x="5185" y="5693"/>
                    </a:lnTo>
                    <a:lnTo>
                      <a:pt x="5205" y="5661"/>
                    </a:lnTo>
                    <a:lnTo>
                      <a:pt x="5226" y="5629"/>
                    </a:lnTo>
                    <a:lnTo>
                      <a:pt x="5250" y="5598"/>
                    </a:lnTo>
                    <a:lnTo>
                      <a:pt x="5273" y="5567"/>
                    </a:lnTo>
                    <a:lnTo>
                      <a:pt x="5296" y="5535"/>
                    </a:lnTo>
                    <a:lnTo>
                      <a:pt x="5319" y="5505"/>
                    </a:lnTo>
                    <a:lnTo>
                      <a:pt x="5341" y="5475"/>
                    </a:lnTo>
                    <a:lnTo>
                      <a:pt x="5361" y="5446"/>
                    </a:lnTo>
                    <a:lnTo>
                      <a:pt x="5380" y="5418"/>
                    </a:lnTo>
                    <a:lnTo>
                      <a:pt x="5388" y="5404"/>
                    </a:lnTo>
                    <a:lnTo>
                      <a:pt x="5395" y="5390"/>
                    </a:lnTo>
                    <a:lnTo>
                      <a:pt x="5402" y="5376"/>
                    </a:lnTo>
                    <a:lnTo>
                      <a:pt x="5407" y="5363"/>
                    </a:lnTo>
                    <a:lnTo>
                      <a:pt x="5412" y="5348"/>
                    </a:lnTo>
                    <a:lnTo>
                      <a:pt x="5416" y="5335"/>
                    </a:lnTo>
                    <a:lnTo>
                      <a:pt x="5418" y="5322"/>
                    </a:lnTo>
                    <a:lnTo>
                      <a:pt x="5420" y="5310"/>
                    </a:lnTo>
                    <a:lnTo>
                      <a:pt x="5421" y="5283"/>
                    </a:lnTo>
                    <a:lnTo>
                      <a:pt x="5422" y="5258"/>
                    </a:lnTo>
                    <a:lnTo>
                      <a:pt x="5421" y="5233"/>
                    </a:lnTo>
                    <a:lnTo>
                      <a:pt x="5419" y="5208"/>
                    </a:lnTo>
                    <a:lnTo>
                      <a:pt x="5416" y="5184"/>
                    </a:lnTo>
                    <a:lnTo>
                      <a:pt x="5413" y="5161"/>
                    </a:lnTo>
                    <a:lnTo>
                      <a:pt x="5408" y="5136"/>
                    </a:lnTo>
                    <a:lnTo>
                      <a:pt x="5403" y="5114"/>
                    </a:lnTo>
                    <a:lnTo>
                      <a:pt x="5396" y="5091"/>
                    </a:lnTo>
                    <a:lnTo>
                      <a:pt x="5388" y="5069"/>
                    </a:lnTo>
                    <a:lnTo>
                      <a:pt x="5380" y="5046"/>
                    </a:lnTo>
                    <a:lnTo>
                      <a:pt x="5370" y="5024"/>
                    </a:lnTo>
                    <a:lnTo>
                      <a:pt x="5359" y="5002"/>
                    </a:lnTo>
                    <a:lnTo>
                      <a:pt x="5348" y="4980"/>
                    </a:lnTo>
                    <a:lnTo>
                      <a:pt x="5336" y="4957"/>
                    </a:lnTo>
                    <a:lnTo>
                      <a:pt x="5323" y="4934"/>
                    </a:lnTo>
                    <a:lnTo>
                      <a:pt x="5306" y="4906"/>
                    </a:lnTo>
                    <a:lnTo>
                      <a:pt x="5288" y="4878"/>
                    </a:lnTo>
                    <a:lnTo>
                      <a:pt x="5270" y="4849"/>
                    </a:lnTo>
                    <a:lnTo>
                      <a:pt x="5252" y="4820"/>
                    </a:lnTo>
                    <a:lnTo>
                      <a:pt x="5244" y="4805"/>
                    </a:lnTo>
                    <a:lnTo>
                      <a:pt x="5235" y="4789"/>
                    </a:lnTo>
                    <a:lnTo>
                      <a:pt x="5228" y="4774"/>
                    </a:lnTo>
                    <a:lnTo>
                      <a:pt x="5222" y="4758"/>
                    </a:lnTo>
                    <a:lnTo>
                      <a:pt x="5216" y="4741"/>
                    </a:lnTo>
                    <a:lnTo>
                      <a:pt x="5212" y="4726"/>
                    </a:lnTo>
                    <a:lnTo>
                      <a:pt x="5208" y="4710"/>
                    </a:lnTo>
                    <a:lnTo>
                      <a:pt x="5206" y="4693"/>
                    </a:lnTo>
                    <a:lnTo>
                      <a:pt x="5197" y="4688"/>
                    </a:lnTo>
                    <a:lnTo>
                      <a:pt x="5188" y="4682"/>
                    </a:lnTo>
                    <a:lnTo>
                      <a:pt x="5180" y="4675"/>
                    </a:lnTo>
                    <a:lnTo>
                      <a:pt x="5172" y="4669"/>
                    </a:lnTo>
                    <a:lnTo>
                      <a:pt x="5166" y="4662"/>
                    </a:lnTo>
                    <a:lnTo>
                      <a:pt x="5159" y="4655"/>
                    </a:lnTo>
                    <a:lnTo>
                      <a:pt x="5154" y="4648"/>
                    </a:lnTo>
                    <a:lnTo>
                      <a:pt x="5149" y="4641"/>
                    </a:lnTo>
                    <a:lnTo>
                      <a:pt x="5140" y="4626"/>
                    </a:lnTo>
                    <a:lnTo>
                      <a:pt x="5133" y="4611"/>
                    </a:lnTo>
                    <a:lnTo>
                      <a:pt x="5128" y="4595"/>
                    </a:lnTo>
                    <a:lnTo>
                      <a:pt x="5125" y="4578"/>
                    </a:lnTo>
                    <a:lnTo>
                      <a:pt x="5123" y="4561"/>
                    </a:lnTo>
                    <a:lnTo>
                      <a:pt x="5122" y="4542"/>
                    </a:lnTo>
                    <a:lnTo>
                      <a:pt x="5122" y="4524"/>
                    </a:lnTo>
                    <a:lnTo>
                      <a:pt x="5123" y="4505"/>
                    </a:lnTo>
                    <a:lnTo>
                      <a:pt x="5126" y="4467"/>
                    </a:lnTo>
                    <a:lnTo>
                      <a:pt x="5131" y="4428"/>
                    </a:lnTo>
                    <a:lnTo>
                      <a:pt x="5087" y="4409"/>
                    </a:lnTo>
                    <a:lnTo>
                      <a:pt x="5053" y="4393"/>
                    </a:lnTo>
                    <a:lnTo>
                      <a:pt x="5039" y="4385"/>
                    </a:lnTo>
                    <a:lnTo>
                      <a:pt x="5027" y="4378"/>
                    </a:lnTo>
                    <a:lnTo>
                      <a:pt x="5017" y="4370"/>
                    </a:lnTo>
                    <a:lnTo>
                      <a:pt x="5007" y="4362"/>
                    </a:lnTo>
                    <a:lnTo>
                      <a:pt x="4999" y="4353"/>
                    </a:lnTo>
                    <a:lnTo>
                      <a:pt x="4992" y="4341"/>
                    </a:lnTo>
                    <a:lnTo>
                      <a:pt x="4985" y="4330"/>
                    </a:lnTo>
                    <a:lnTo>
                      <a:pt x="4978" y="4317"/>
                    </a:lnTo>
                    <a:lnTo>
                      <a:pt x="4963" y="4286"/>
                    </a:lnTo>
                    <a:lnTo>
                      <a:pt x="4947" y="4245"/>
                    </a:lnTo>
                    <a:lnTo>
                      <a:pt x="4947" y="4245"/>
                    </a:lnTo>
                    <a:lnTo>
                      <a:pt x="4947" y="4245"/>
                    </a:lnTo>
                    <a:lnTo>
                      <a:pt x="4940" y="4253"/>
                    </a:lnTo>
                    <a:lnTo>
                      <a:pt x="4933" y="4259"/>
                    </a:lnTo>
                    <a:lnTo>
                      <a:pt x="4926" y="4264"/>
                    </a:lnTo>
                    <a:lnTo>
                      <a:pt x="4918" y="4267"/>
                    </a:lnTo>
                    <a:lnTo>
                      <a:pt x="4911" y="4268"/>
                    </a:lnTo>
                    <a:lnTo>
                      <a:pt x="4903" y="4269"/>
                    </a:lnTo>
                    <a:lnTo>
                      <a:pt x="4895" y="4269"/>
                    </a:lnTo>
                    <a:lnTo>
                      <a:pt x="4887" y="4268"/>
                    </a:lnTo>
                    <a:lnTo>
                      <a:pt x="4881" y="4291"/>
                    </a:lnTo>
                    <a:lnTo>
                      <a:pt x="4873" y="4314"/>
                    </a:lnTo>
                    <a:lnTo>
                      <a:pt x="4869" y="4325"/>
                    </a:lnTo>
                    <a:lnTo>
                      <a:pt x="4864" y="4336"/>
                    </a:lnTo>
                    <a:lnTo>
                      <a:pt x="4859" y="4348"/>
                    </a:lnTo>
                    <a:lnTo>
                      <a:pt x="4854" y="4358"/>
                    </a:lnTo>
                    <a:lnTo>
                      <a:pt x="4847" y="4368"/>
                    </a:lnTo>
                    <a:lnTo>
                      <a:pt x="4841" y="4378"/>
                    </a:lnTo>
                    <a:lnTo>
                      <a:pt x="4832" y="4387"/>
                    </a:lnTo>
                    <a:lnTo>
                      <a:pt x="4824" y="4395"/>
                    </a:lnTo>
                    <a:lnTo>
                      <a:pt x="4816" y="4402"/>
                    </a:lnTo>
                    <a:lnTo>
                      <a:pt x="4806" y="4409"/>
                    </a:lnTo>
                    <a:lnTo>
                      <a:pt x="4796" y="4415"/>
                    </a:lnTo>
                    <a:lnTo>
                      <a:pt x="4786" y="4420"/>
                    </a:lnTo>
                    <a:lnTo>
                      <a:pt x="4774" y="4423"/>
                    </a:lnTo>
                    <a:lnTo>
                      <a:pt x="4761" y="4426"/>
                    </a:lnTo>
                    <a:lnTo>
                      <a:pt x="4749" y="4427"/>
                    </a:lnTo>
                    <a:lnTo>
                      <a:pt x="4735" y="4427"/>
                    </a:lnTo>
                    <a:lnTo>
                      <a:pt x="4722" y="4427"/>
                    </a:lnTo>
                    <a:lnTo>
                      <a:pt x="4708" y="4425"/>
                    </a:lnTo>
                    <a:lnTo>
                      <a:pt x="4693" y="4423"/>
                    </a:lnTo>
                    <a:lnTo>
                      <a:pt x="4679" y="4420"/>
                    </a:lnTo>
                    <a:lnTo>
                      <a:pt x="4651" y="4414"/>
                    </a:lnTo>
                    <a:lnTo>
                      <a:pt x="4623" y="4406"/>
                    </a:lnTo>
                    <a:lnTo>
                      <a:pt x="4597" y="4399"/>
                    </a:lnTo>
                    <a:lnTo>
                      <a:pt x="4572" y="4394"/>
                    </a:lnTo>
                    <a:lnTo>
                      <a:pt x="4549" y="4389"/>
                    </a:lnTo>
                    <a:lnTo>
                      <a:pt x="4526" y="4386"/>
                    </a:lnTo>
                    <a:lnTo>
                      <a:pt x="4504" y="4384"/>
                    </a:lnTo>
                    <a:lnTo>
                      <a:pt x="4482" y="4382"/>
                    </a:lnTo>
                    <a:lnTo>
                      <a:pt x="4459" y="4381"/>
                    </a:lnTo>
                    <a:lnTo>
                      <a:pt x="4437" y="4380"/>
                    </a:lnTo>
                    <a:lnTo>
                      <a:pt x="4414" y="4381"/>
                    </a:lnTo>
                    <a:lnTo>
                      <a:pt x="4392" y="4382"/>
                    </a:lnTo>
                    <a:lnTo>
                      <a:pt x="4370" y="4384"/>
                    </a:lnTo>
                    <a:lnTo>
                      <a:pt x="4348" y="4386"/>
                    </a:lnTo>
                    <a:lnTo>
                      <a:pt x="4327" y="4389"/>
                    </a:lnTo>
                    <a:lnTo>
                      <a:pt x="4305" y="4393"/>
                    </a:lnTo>
                    <a:lnTo>
                      <a:pt x="4282" y="4397"/>
                    </a:lnTo>
                    <a:lnTo>
                      <a:pt x="4260" y="4402"/>
                    </a:lnTo>
                    <a:lnTo>
                      <a:pt x="4238" y="4407"/>
                    </a:lnTo>
                    <a:lnTo>
                      <a:pt x="4215" y="4413"/>
                    </a:lnTo>
                    <a:lnTo>
                      <a:pt x="4203" y="4417"/>
                    </a:lnTo>
                    <a:lnTo>
                      <a:pt x="4185" y="4422"/>
                    </a:lnTo>
                    <a:lnTo>
                      <a:pt x="4176" y="4425"/>
                    </a:lnTo>
                    <a:lnTo>
                      <a:pt x="4168" y="4429"/>
                    </a:lnTo>
                    <a:lnTo>
                      <a:pt x="4160" y="4432"/>
                    </a:lnTo>
                    <a:lnTo>
                      <a:pt x="4155" y="4435"/>
                    </a:lnTo>
                    <a:lnTo>
                      <a:pt x="4148" y="4445"/>
                    </a:lnTo>
                    <a:lnTo>
                      <a:pt x="4141" y="4454"/>
                    </a:lnTo>
                    <a:lnTo>
                      <a:pt x="4134" y="4463"/>
                    </a:lnTo>
                    <a:lnTo>
                      <a:pt x="4127" y="4471"/>
                    </a:lnTo>
                    <a:lnTo>
                      <a:pt x="4119" y="4478"/>
                    </a:lnTo>
                    <a:lnTo>
                      <a:pt x="4111" y="4484"/>
                    </a:lnTo>
                    <a:lnTo>
                      <a:pt x="4103" y="4491"/>
                    </a:lnTo>
                    <a:lnTo>
                      <a:pt x="4095" y="4496"/>
                    </a:lnTo>
                    <a:lnTo>
                      <a:pt x="4077" y="4507"/>
                    </a:lnTo>
                    <a:lnTo>
                      <a:pt x="4058" y="4517"/>
                    </a:lnTo>
                    <a:lnTo>
                      <a:pt x="4038" y="4526"/>
                    </a:lnTo>
                    <a:lnTo>
                      <a:pt x="4015" y="4535"/>
                    </a:lnTo>
                    <a:lnTo>
                      <a:pt x="3976" y="4552"/>
                    </a:lnTo>
                    <a:lnTo>
                      <a:pt x="3844" y="4401"/>
                    </a:lnTo>
                    <a:lnTo>
                      <a:pt x="3811" y="4416"/>
                    </a:lnTo>
                    <a:lnTo>
                      <a:pt x="3777" y="4431"/>
                    </a:lnTo>
                    <a:lnTo>
                      <a:pt x="3761" y="4438"/>
                    </a:lnTo>
                    <a:lnTo>
                      <a:pt x="3746" y="4443"/>
                    </a:lnTo>
                    <a:lnTo>
                      <a:pt x="3735" y="4446"/>
                    </a:lnTo>
                    <a:lnTo>
                      <a:pt x="3727" y="4447"/>
                    </a:lnTo>
                    <a:lnTo>
                      <a:pt x="3718" y="4445"/>
                    </a:lnTo>
                    <a:lnTo>
                      <a:pt x="3704" y="4441"/>
                    </a:lnTo>
                    <a:lnTo>
                      <a:pt x="3687" y="4434"/>
                    </a:lnTo>
                    <a:lnTo>
                      <a:pt x="3668" y="4426"/>
                    </a:lnTo>
                    <a:lnTo>
                      <a:pt x="3630" y="4411"/>
                    </a:lnTo>
                    <a:lnTo>
                      <a:pt x="3603" y="4401"/>
                    </a:lnTo>
                    <a:lnTo>
                      <a:pt x="3585" y="4396"/>
                    </a:lnTo>
                    <a:lnTo>
                      <a:pt x="3570" y="4392"/>
                    </a:lnTo>
                    <a:lnTo>
                      <a:pt x="3556" y="4389"/>
                    </a:lnTo>
                    <a:lnTo>
                      <a:pt x="3543" y="4387"/>
                    </a:lnTo>
                    <a:lnTo>
                      <a:pt x="3533" y="4386"/>
                    </a:lnTo>
                    <a:lnTo>
                      <a:pt x="3523" y="4386"/>
                    </a:lnTo>
                    <a:lnTo>
                      <a:pt x="3515" y="4388"/>
                    </a:lnTo>
                    <a:lnTo>
                      <a:pt x="3508" y="4392"/>
                    </a:lnTo>
                    <a:lnTo>
                      <a:pt x="3502" y="4397"/>
                    </a:lnTo>
                    <a:lnTo>
                      <a:pt x="3496" y="4403"/>
                    </a:lnTo>
                    <a:lnTo>
                      <a:pt x="3492" y="4411"/>
                    </a:lnTo>
                    <a:lnTo>
                      <a:pt x="3488" y="4422"/>
                    </a:lnTo>
                    <a:lnTo>
                      <a:pt x="3485" y="4433"/>
                    </a:lnTo>
                    <a:lnTo>
                      <a:pt x="3482" y="4447"/>
                    </a:lnTo>
                    <a:lnTo>
                      <a:pt x="3480" y="4463"/>
                    </a:lnTo>
                    <a:lnTo>
                      <a:pt x="3479" y="4481"/>
                    </a:lnTo>
                    <a:lnTo>
                      <a:pt x="3478" y="4490"/>
                    </a:lnTo>
                    <a:lnTo>
                      <a:pt x="3475" y="4497"/>
                    </a:lnTo>
                    <a:lnTo>
                      <a:pt x="3462" y="4532"/>
                    </a:lnTo>
                    <a:lnTo>
                      <a:pt x="3448" y="4563"/>
                    </a:lnTo>
                    <a:lnTo>
                      <a:pt x="3441" y="4578"/>
                    </a:lnTo>
                    <a:lnTo>
                      <a:pt x="3433" y="4592"/>
                    </a:lnTo>
                    <a:lnTo>
                      <a:pt x="3424" y="4607"/>
                    </a:lnTo>
                    <a:lnTo>
                      <a:pt x="3414" y="4622"/>
                    </a:lnTo>
                    <a:lnTo>
                      <a:pt x="3414" y="4649"/>
                    </a:lnTo>
                    <a:lnTo>
                      <a:pt x="3416" y="4680"/>
                    </a:lnTo>
                    <a:lnTo>
                      <a:pt x="3418" y="4711"/>
                    </a:lnTo>
                    <a:lnTo>
                      <a:pt x="3420" y="4737"/>
                    </a:lnTo>
                    <a:lnTo>
                      <a:pt x="3421" y="4757"/>
                    </a:lnTo>
                    <a:lnTo>
                      <a:pt x="3421" y="4775"/>
                    </a:lnTo>
                    <a:lnTo>
                      <a:pt x="3420" y="4793"/>
                    </a:lnTo>
                    <a:lnTo>
                      <a:pt x="3419" y="4811"/>
                    </a:lnTo>
                    <a:lnTo>
                      <a:pt x="3417" y="4828"/>
                    </a:lnTo>
                    <a:lnTo>
                      <a:pt x="3414" y="4845"/>
                    </a:lnTo>
                    <a:lnTo>
                      <a:pt x="3409" y="4863"/>
                    </a:lnTo>
                    <a:lnTo>
                      <a:pt x="3403" y="4881"/>
                    </a:lnTo>
                    <a:lnTo>
                      <a:pt x="3398" y="4896"/>
                    </a:lnTo>
                    <a:lnTo>
                      <a:pt x="3395" y="4909"/>
                    </a:lnTo>
                    <a:lnTo>
                      <a:pt x="3392" y="4922"/>
                    </a:lnTo>
                    <a:lnTo>
                      <a:pt x="3391" y="4935"/>
                    </a:lnTo>
                    <a:lnTo>
                      <a:pt x="3402" y="4941"/>
                    </a:lnTo>
                    <a:lnTo>
                      <a:pt x="3413" y="4945"/>
                    </a:lnTo>
                    <a:lnTo>
                      <a:pt x="3426" y="4951"/>
                    </a:lnTo>
                    <a:lnTo>
                      <a:pt x="3438" y="4955"/>
                    </a:lnTo>
                    <a:lnTo>
                      <a:pt x="3456" y="4961"/>
                    </a:lnTo>
                    <a:lnTo>
                      <a:pt x="3473" y="4966"/>
                    </a:lnTo>
                    <a:lnTo>
                      <a:pt x="3489" y="4972"/>
                    </a:lnTo>
                    <a:lnTo>
                      <a:pt x="3504" y="4979"/>
                    </a:lnTo>
                    <a:lnTo>
                      <a:pt x="3518" y="4985"/>
                    </a:lnTo>
                    <a:lnTo>
                      <a:pt x="3532" y="4992"/>
                    </a:lnTo>
                    <a:lnTo>
                      <a:pt x="3545" y="5000"/>
                    </a:lnTo>
                    <a:lnTo>
                      <a:pt x="3557" y="5008"/>
                    </a:lnTo>
                    <a:lnTo>
                      <a:pt x="3569" y="5017"/>
                    </a:lnTo>
                    <a:lnTo>
                      <a:pt x="3580" y="5026"/>
                    </a:lnTo>
                    <a:lnTo>
                      <a:pt x="3591" y="5036"/>
                    </a:lnTo>
                    <a:lnTo>
                      <a:pt x="3602" y="5048"/>
                    </a:lnTo>
                    <a:lnTo>
                      <a:pt x="3613" y="5060"/>
                    </a:lnTo>
                    <a:lnTo>
                      <a:pt x="3624" y="5073"/>
                    </a:lnTo>
                    <a:lnTo>
                      <a:pt x="3636" y="5087"/>
                    </a:lnTo>
                    <a:lnTo>
                      <a:pt x="3648" y="5103"/>
                    </a:lnTo>
                    <a:lnTo>
                      <a:pt x="3664" y="5126"/>
                    </a:lnTo>
                    <a:lnTo>
                      <a:pt x="3656" y="5154"/>
                    </a:lnTo>
                    <a:lnTo>
                      <a:pt x="3651" y="5169"/>
                    </a:lnTo>
                    <a:lnTo>
                      <a:pt x="3645" y="5185"/>
                    </a:lnTo>
                    <a:lnTo>
                      <a:pt x="3638" y="5201"/>
                    </a:lnTo>
                    <a:lnTo>
                      <a:pt x="3630" y="5217"/>
                    </a:lnTo>
                    <a:lnTo>
                      <a:pt x="3620" y="5234"/>
                    </a:lnTo>
                    <a:lnTo>
                      <a:pt x="3610" y="5250"/>
                    </a:lnTo>
                    <a:lnTo>
                      <a:pt x="3599" y="5267"/>
                    </a:lnTo>
                    <a:lnTo>
                      <a:pt x="3588" y="5284"/>
                    </a:lnTo>
                    <a:lnTo>
                      <a:pt x="3563" y="5319"/>
                    </a:lnTo>
                    <a:lnTo>
                      <a:pt x="3536" y="5354"/>
                    </a:lnTo>
                    <a:lnTo>
                      <a:pt x="3507" y="5388"/>
                    </a:lnTo>
                    <a:lnTo>
                      <a:pt x="3475" y="5423"/>
                    </a:lnTo>
                    <a:lnTo>
                      <a:pt x="3444" y="5456"/>
                    </a:lnTo>
                    <a:lnTo>
                      <a:pt x="3413" y="5489"/>
                    </a:lnTo>
                    <a:lnTo>
                      <a:pt x="3381" y="5521"/>
                    </a:lnTo>
                    <a:lnTo>
                      <a:pt x="3349" y="5553"/>
                    </a:lnTo>
                    <a:lnTo>
                      <a:pt x="3290" y="5609"/>
                    </a:lnTo>
                    <a:lnTo>
                      <a:pt x="3238" y="5658"/>
                    </a:lnTo>
                    <a:lnTo>
                      <a:pt x="3209" y="5684"/>
                    </a:lnTo>
                    <a:lnTo>
                      <a:pt x="3183" y="5707"/>
                    </a:lnTo>
                    <a:lnTo>
                      <a:pt x="3160" y="5727"/>
                    </a:lnTo>
                    <a:lnTo>
                      <a:pt x="3138" y="5744"/>
                    </a:lnTo>
                    <a:lnTo>
                      <a:pt x="3101" y="5776"/>
                    </a:lnTo>
                    <a:lnTo>
                      <a:pt x="3068" y="5804"/>
                    </a:lnTo>
                    <a:lnTo>
                      <a:pt x="3053" y="5819"/>
                    </a:lnTo>
                    <a:lnTo>
                      <a:pt x="3038" y="5836"/>
                    </a:lnTo>
                    <a:lnTo>
                      <a:pt x="3024" y="5854"/>
                    </a:lnTo>
                    <a:lnTo>
                      <a:pt x="3009" y="5875"/>
                    </a:lnTo>
                    <a:lnTo>
                      <a:pt x="2994" y="5898"/>
                    </a:lnTo>
                    <a:lnTo>
                      <a:pt x="2978" y="5926"/>
                    </a:lnTo>
                    <a:lnTo>
                      <a:pt x="2961" y="5959"/>
                    </a:lnTo>
                    <a:lnTo>
                      <a:pt x="2941" y="5995"/>
                    </a:lnTo>
                    <a:lnTo>
                      <a:pt x="2932" y="6014"/>
                    </a:lnTo>
                    <a:lnTo>
                      <a:pt x="2922" y="6030"/>
                    </a:lnTo>
                    <a:lnTo>
                      <a:pt x="2912" y="6045"/>
                    </a:lnTo>
                    <a:lnTo>
                      <a:pt x="2902" y="6058"/>
                    </a:lnTo>
                    <a:lnTo>
                      <a:pt x="2882" y="6085"/>
                    </a:lnTo>
                    <a:lnTo>
                      <a:pt x="2861" y="6114"/>
                    </a:lnTo>
                    <a:lnTo>
                      <a:pt x="2808" y="6706"/>
                    </a:lnTo>
                    <a:lnTo>
                      <a:pt x="2796" y="6842"/>
                    </a:lnTo>
                    <a:lnTo>
                      <a:pt x="2890" y="6886"/>
                    </a:lnTo>
                    <a:lnTo>
                      <a:pt x="3055" y="6729"/>
                    </a:lnTo>
                    <a:lnTo>
                      <a:pt x="3074" y="6727"/>
                    </a:lnTo>
                    <a:lnTo>
                      <a:pt x="3130" y="6720"/>
                    </a:lnTo>
                    <a:lnTo>
                      <a:pt x="3184" y="6713"/>
                    </a:lnTo>
                    <a:lnTo>
                      <a:pt x="3240" y="6708"/>
                    </a:lnTo>
                    <a:lnTo>
                      <a:pt x="3295" y="6703"/>
                    </a:lnTo>
                    <a:lnTo>
                      <a:pt x="3349" y="6698"/>
                    </a:lnTo>
                    <a:lnTo>
                      <a:pt x="3405" y="6694"/>
                    </a:lnTo>
                    <a:lnTo>
                      <a:pt x="3460" y="6691"/>
                    </a:lnTo>
                    <a:lnTo>
                      <a:pt x="3515" y="6688"/>
                    </a:lnTo>
                    <a:lnTo>
                      <a:pt x="3624" y="6684"/>
                    </a:lnTo>
                    <a:lnTo>
                      <a:pt x="3735" y="6681"/>
                    </a:lnTo>
                    <a:lnTo>
                      <a:pt x="3845" y="6680"/>
                    </a:lnTo>
                    <a:lnTo>
                      <a:pt x="3955" y="6679"/>
                    </a:lnTo>
                    <a:lnTo>
                      <a:pt x="4065" y="6679"/>
                    </a:lnTo>
                    <a:lnTo>
                      <a:pt x="4175" y="6680"/>
                    </a:lnTo>
                    <a:lnTo>
                      <a:pt x="4285" y="6680"/>
                    </a:lnTo>
                    <a:lnTo>
                      <a:pt x="4395" y="6681"/>
                    </a:lnTo>
                    <a:lnTo>
                      <a:pt x="4505" y="6680"/>
                    </a:lnTo>
                    <a:lnTo>
                      <a:pt x="4616" y="6679"/>
                    </a:lnTo>
                    <a:lnTo>
                      <a:pt x="4726" y="6677"/>
                    </a:lnTo>
                    <a:lnTo>
                      <a:pt x="4837" y="6673"/>
                    </a:lnTo>
                    <a:lnTo>
                      <a:pt x="4841" y="6654"/>
                    </a:lnTo>
                    <a:lnTo>
                      <a:pt x="4844" y="6635"/>
                    </a:lnTo>
                    <a:lnTo>
                      <a:pt x="4847" y="6616"/>
                    </a:lnTo>
                    <a:lnTo>
                      <a:pt x="4849" y="6596"/>
                    </a:lnTo>
                    <a:lnTo>
                      <a:pt x="4851" y="6554"/>
                    </a:lnTo>
                    <a:lnTo>
                      <a:pt x="4853" y="6511"/>
                    </a:lnTo>
                    <a:lnTo>
                      <a:pt x="4853" y="6425"/>
                    </a:lnTo>
                    <a:lnTo>
                      <a:pt x="4854" y="6339"/>
                    </a:lnTo>
                    <a:lnTo>
                      <a:pt x="4856" y="6297"/>
                    </a:lnTo>
                    <a:lnTo>
                      <a:pt x="4859" y="6256"/>
                    </a:lnTo>
                    <a:lnTo>
                      <a:pt x="4862" y="6236"/>
                    </a:lnTo>
                    <a:lnTo>
                      <a:pt x="4865" y="6216"/>
                    </a:lnTo>
                    <a:lnTo>
                      <a:pt x="4869" y="6197"/>
                    </a:lnTo>
                    <a:lnTo>
                      <a:pt x="4873" y="6179"/>
                    </a:lnTo>
                    <a:lnTo>
                      <a:pt x="4879" y="6161"/>
                    </a:lnTo>
                    <a:lnTo>
                      <a:pt x="4885" y="6143"/>
                    </a:lnTo>
                    <a:lnTo>
                      <a:pt x="4892" y="6126"/>
                    </a:lnTo>
                    <a:lnTo>
                      <a:pt x="4900" y="6110"/>
                    </a:lnTo>
                    <a:lnTo>
                      <a:pt x="4909" y="6095"/>
                    </a:lnTo>
                    <a:lnTo>
                      <a:pt x="4920" y="6080"/>
                    </a:lnTo>
                    <a:lnTo>
                      <a:pt x="4931" y="6067"/>
                    </a:lnTo>
                    <a:lnTo>
                      <a:pt x="4944" y="6054"/>
                    </a:lnTo>
                    <a:close/>
                    <a:moveTo>
                      <a:pt x="5541" y="3400"/>
                    </a:moveTo>
                    <a:lnTo>
                      <a:pt x="5529" y="3383"/>
                    </a:lnTo>
                    <a:lnTo>
                      <a:pt x="5518" y="3369"/>
                    </a:lnTo>
                    <a:lnTo>
                      <a:pt x="5508" y="3357"/>
                    </a:lnTo>
                    <a:lnTo>
                      <a:pt x="5498" y="3347"/>
                    </a:lnTo>
                    <a:lnTo>
                      <a:pt x="5481" y="3327"/>
                    </a:lnTo>
                    <a:lnTo>
                      <a:pt x="5466" y="3308"/>
                    </a:lnTo>
                    <a:lnTo>
                      <a:pt x="5460" y="3297"/>
                    </a:lnTo>
                    <a:lnTo>
                      <a:pt x="5454" y="3285"/>
                    </a:lnTo>
                    <a:lnTo>
                      <a:pt x="5448" y="3271"/>
                    </a:lnTo>
                    <a:lnTo>
                      <a:pt x="5442" y="3254"/>
                    </a:lnTo>
                    <a:lnTo>
                      <a:pt x="5437" y="3235"/>
                    </a:lnTo>
                    <a:lnTo>
                      <a:pt x="5432" y="3212"/>
                    </a:lnTo>
                    <a:lnTo>
                      <a:pt x="5427" y="3185"/>
                    </a:lnTo>
                    <a:lnTo>
                      <a:pt x="5423" y="3154"/>
                    </a:lnTo>
                    <a:lnTo>
                      <a:pt x="5420" y="3125"/>
                    </a:lnTo>
                    <a:lnTo>
                      <a:pt x="5418" y="3097"/>
                    </a:lnTo>
                    <a:lnTo>
                      <a:pt x="5418" y="3070"/>
                    </a:lnTo>
                    <a:lnTo>
                      <a:pt x="5419" y="3043"/>
                    </a:lnTo>
                    <a:lnTo>
                      <a:pt x="5419" y="3016"/>
                    </a:lnTo>
                    <a:lnTo>
                      <a:pt x="5419" y="2989"/>
                    </a:lnTo>
                    <a:lnTo>
                      <a:pt x="5417" y="2962"/>
                    </a:lnTo>
                    <a:lnTo>
                      <a:pt x="5413" y="2935"/>
                    </a:lnTo>
                    <a:lnTo>
                      <a:pt x="5386" y="2915"/>
                    </a:lnTo>
                    <a:lnTo>
                      <a:pt x="5356" y="2894"/>
                    </a:lnTo>
                    <a:lnTo>
                      <a:pt x="5325" y="2872"/>
                    </a:lnTo>
                    <a:lnTo>
                      <a:pt x="5293" y="2850"/>
                    </a:lnTo>
                    <a:lnTo>
                      <a:pt x="5224" y="2804"/>
                    </a:lnTo>
                    <a:lnTo>
                      <a:pt x="5157" y="2756"/>
                    </a:lnTo>
                    <a:lnTo>
                      <a:pt x="5123" y="2731"/>
                    </a:lnTo>
                    <a:lnTo>
                      <a:pt x="5090" y="2706"/>
                    </a:lnTo>
                    <a:lnTo>
                      <a:pt x="5060" y="2681"/>
                    </a:lnTo>
                    <a:lnTo>
                      <a:pt x="5032" y="2655"/>
                    </a:lnTo>
                    <a:lnTo>
                      <a:pt x="5018" y="2642"/>
                    </a:lnTo>
                    <a:lnTo>
                      <a:pt x="5006" y="2630"/>
                    </a:lnTo>
                    <a:lnTo>
                      <a:pt x="4994" y="2617"/>
                    </a:lnTo>
                    <a:lnTo>
                      <a:pt x="4982" y="2604"/>
                    </a:lnTo>
                    <a:lnTo>
                      <a:pt x="4972" y="2591"/>
                    </a:lnTo>
                    <a:lnTo>
                      <a:pt x="4961" y="2578"/>
                    </a:lnTo>
                    <a:lnTo>
                      <a:pt x="4953" y="2565"/>
                    </a:lnTo>
                    <a:lnTo>
                      <a:pt x="4945" y="2552"/>
                    </a:lnTo>
                    <a:lnTo>
                      <a:pt x="4925" y="2512"/>
                    </a:lnTo>
                    <a:lnTo>
                      <a:pt x="4910" y="2480"/>
                    </a:lnTo>
                    <a:lnTo>
                      <a:pt x="4903" y="2466"/>
                    </a:lnTo>
                    <a:lnTo>
                      <a:pt x="4896" y="2453"/>
                    </a:lnTo>
                    <a:lnTo>
                      <a:pt x="4889" y="2441"/>
                    </a:lnTo>
                    <a:lnTo>
                      <a:pt x="4882" y="2430"/>
                    </a:lnTo>
                    <a:lnTo>
                      <a:pt x="4873" y="2420"/>
                    </a:lnTo>
                    <a:lnTo>
                      <a:pt x="4864" y="2411"/>
                    </a:lnTo>
                    <a:lnTo>
                      <a:pt x="4852" y="2402"/>
                    </a:lnTo>
                    <a:lnTo>
                      <a:pt x="4839" y="2394"/>
                    </a:lnTo>
                    <a:lnTo>
                      <a:pt x="4822" y="2386"/>
                    </a:lnTo>
                    <a:lnTo>
                      <a:pt x="4804" y="2378"/>
                    </a:lnTo>
                    <a:lnTo>
                      <a:pt x="4783" y="2370"/>
                    </a:lnTo>
                    <a:lnTo>
                      <a:pt x="4758" y="2363"/>
                    </a:lnTo>
                    <a:lnTo>
                      <a:pt x="4740" y="2358"/>
                    </a:lnTo>
                    <a:lnTo>
                      <a:pt x="4723" y="2354"/>
                    </a:lnTo>
                    <a:lnTo>
                      <a:pt x="4706" y="2350"/>
                    </a:lnTo>
                    <a:lnTo>
                      <a:pt x="4688" y="2347"/>
                    </a:lnTo>
                    <a:lnTo>
                      <a:pt x="4654" y="2343"/>
                    </a:lnTo>
                    <a:lnTo>
                      <a:pt x="4618" y="2338"/>
                    </a:lnTo>
                    <a:lnTo>
                      <a:pt x="4589" y="2332"/>
                    </a:lnTo>
                    <a:lnTo>
                      <a:pt x="4561" y="2326"/>
                    </a:lnTo>
                    <a:lnTo>
                      <a:pt x="4534" y="2319"/>
                    </a:lnTo>
                    <a:lnTo>
                      <a:pt x="4509" y="2309"/>
                    </a:lnTo>
                    <a:lnTo>
                      <a:pt x="4484" y="2299"/>
                    </a:lnTo>
                    <a:lnTo>
                      <a:pt x="4460" y="2287"/>
                    </a:lnTo>
                    <a:lnTo>
                      <a:pt x="4435" y="2274"/>
                    </a:lnTo>
                    <a:lnTo>
                      <a:pt x="4408" y="2259"/>
                    </a:lnTo>
                    <a:lnTo>
                      <a:pt x="4364" y="2232"/>
                    </a:lnTo>
                    <a:lnTo>
                      <a:pt x="4560" y="1808"/>
                    </a:lnTo>
                    <a:lnTo>
                      <a:pt x="4595" y="1806"/>
                    </a:lnTo>
                    <a:lnTo>
                      <a:pt x="4618" y="1805"/>
                    </a:lnTo>
                    <a:lnTo>
                      <a:pt x="4640" y="1804"/>
                    </a:lnTo>
                    <a:lnTo>
                      <a:pt x="4662" y="1803"/>
                    </a:lnTo>
                    <a:lnTo>
                      <a:pt x="4684" y="1804"/>
                    </a:lnTo>
                    <a:lnTo>
                      <a:pt x="4707" y="1805"/>
                    </a:lnTo>
                    <a:lnTo>
                      <a:pt x="4730" y="1806"/>
                    </a:lnTo>
                    <a:lnTo>
                      <a:pt x="4752" y="1809"/>
                    </a:lnTo>
                    <a:lnTo>
                      <a:pt x="4774" y="1812"/>
                    </a:lnTo>
                    <a:lnTo>
                      <a:pt x="4794" y="1816"/>
                    </a:lnTo>
                    <a:lnTo>
                      <a:pt x="4815" y="1820"/>
                    </a:lnTo>
                    <a:lnTo>
                      <a:pt x="4837" y="1824"/>
                    </a:lnTo>
                    <a:lnTo>
                      <a:pt x="4857" y="1826"/>
                    </a:lnTo>
                    <a:lnTo>
                      <a:pt x="4864" y="1826"/>
                    </a:lnTo>
                    <a:lnTo>
                      <a:pt x="4871" y="1826"/>
                    </a:lnTo>
                    <a:lnTo>
                      <a:pt x="4878" y="1824"/>
                    </a:lnTo>
                    <a:lnTo>
                      <a:pt x="4886" y="1822"/>
                    </a:lnTo>
                    <a:lnTo>
                      <a:pt x="4902" y="1816"/>
                    </a:lnTo>
                    <a:lnTo>
                      <a:pt x="4919" y="1809"/>
                    </a:lnTo>
                    <a:lnTo>
                      <a:pt x="4936" y="1800"/>
                    </a:lnTo>
                    <a:lnTo>
                      <a:pt x="4953" y="1790"/>
                    </a:lnTo>
                    <a:lnTo>
                      <a:pt x="4970" y="1780"/>
                    </a:lnTo>
                    <a:lnTo>
                      <a:pt x="4985" y="1771"/>
                    </a:lnTo>
                    <a:lnTo>
                      <a:pt x="4973" y="1428"/>
                    </a:lnTo>
                    <a:lnTo>
                      <a:pt x="4833" y="1363"/>
                    </a:lnTo>
                    <a:lnTo>
                      <a:pt x="4837" y="1322"/>
                    </a:lnTo>
                    <a:lnTo>
                      <a:pt x="4846" y="1206"/>
                    </a:lnTo>
                    <a:lnTo>
                      <a:pt x="4852" y="1111"/>
                    </a:lnTo>
                    <a:lnTo>
                      <a:pt x="4853" y="1091"/>
                    </a:lnTo>
                    <a:lnTo>
                      <a:pt x="4853" y="1072"/>
                    </a:lnTo>
                    <a:lnTo>
                      <a:pt x="4852" y="1054"/>
                    </a:lnTo>
                    <a:lnTo>
                      <a:pt x="4850" y="1037"/>
                    </a:lnTo>
                    <a:lnTo>
                      <a:pt x="4848" y="1021"/>
                    </a:lnTo>
                    <a:lnTo>
                      <a:pt x="4845" y="1005"/>
                    </a:lnTo>
                    <a:lnTo>
                      <a:pt x="4841" y="990"/>
                    </a:lnTo>
                    <a:lnTo>
                      <a:pt x="4836" y="976"/>
                    </a:lnTo>
                    <a:lnTo>
                      <a:pt x="4828" y="963"/>
                    </a:lnTo>
                    <a:lnTo>
                      <a:pt x="4821" y="950"/>
                    </a:lnTo>
                    <a:lnTo>
                      <a:pt x="4812" y="937"/>
                    </a:lnTo>
                    <a:lnTo>
                      <a:pt x="4802" y="924"/>
                    </a:lnTo>
                    <a:lnTo>
                      <a:pt x="4791" y="912"/>
                    </a:lnTo>
                    <a:lnTo>
                      <a:pt x="4778" y="900"/>
                    </a:lnTo>
                    <a:lnTo>
                      <a:pt x="4764" y="889"/>
                    </a:lnTo>
                    <a:lnTo>
                      <a:pt x="4748" y="877"/>
                    </a:lnTo>
                    <a:lnTo>
                      <a:pt x="4731" y="866"/>
                    </a:lnTo>
                    <a:lnTo>
                      <a:pt x="4711" y="854"/>
                    </a:lnTo>
                    <a:lnTo>
                      <a:pt x="4689" y="842"/>
                    </a:lnTo>
                    <a:lnTo>
                      <a:pt x="4666" y="830"/>
                    </a:lnTo>
                    <a:lnTo>
                      <a:pt x="4615" y="805"/>
                    </a:lnTo>
                    <a:lnTo>
                      <a:pt x="4553" y="778"/>
                    </a:lnTo>
                    <a:lnTo>
                      <a:pt x="4522" y="764"/>
                    </a:lnTo>
                    <a:lnTo>
                      <a:pt x="4519" y="731"/>
                    </a:lnTo>
                    <a:lnTo>
                      <a:pt x="4513" y="680"/>
                    </a:lnTo>
                    <a:lnTo>
                      <a:pt x="4506" y="631"/>
                    </a:lnTo>
                    <a:lnTo>
                      <a:pt x="4499" y="581"/>
                    </a:lnTo>
                    <a:lnTo>
                      <a:pt x="4493" y="532"/>
                    </a:lnTo>
                    <a:lnTo>
                      <a:pt x="4486" y="481"/>
                    </a:lnTo>
                    <a:lnTo>
                      <a:pt x="4480" y="432"/>
                    </a:lnTo>
                    <a:lnTo>
                      <a:pt x="4475" y="382"/>
                    </a:lnTo>
                    <a:lnTo>
                      <a:pt x="4470" y="333"/>
                    </a:lnTo>
                    <a:lnTo>
                      <a:pt x="4469" y="309"/>
                    </a:lnTo>
                    <a:lnTo>
                      <a:pt x="4468" y="287"/>
                    </a:lnTo>
                    <a:lnTo>
                      <a:pt x="4468" y="266"/>
                    </a:lnTo>
                    <a:lnTo>
                      <a:pt x="4469" y="245"/>
                    </a:lnTo>
                    <a:lnTo>
                      <a:pt x="4472" y="204"/>
                    </a:lnTo>
                    <a:lnTo>
                      <a:pt x="4476" y="164"/>
                    </a:lnTo>
                    <a:lnTo>
                      <a:pt x="4481" y="123"/>
                    </a:lnTo>
                    <a:lnTo>
                      <a:pt x="4486" y="83"/>
                    </a:lnTo>
                    <a:lnTo>
                      <a:pt x="4490" y="44"/>
                    </a:lnTo>
                    <a:lnTo>
                      <a:pt x="4493" y="3"/>
                    </a:lnTo>
                    <a:lnTo>
                      <a:pt x="4415" y="0"/>
                    </a:lnTo>
                    <a:lnTo>
                      <a:pt x="4377" y="150"/>
                    </a:lnTo>
                    <a:lnTo>
                      <a:pt x="4200" y="157"/>
                    </a:lnTo>
                    <a:lnTo>
                      <a:pt x="4209" y="182"/>
                    </a:lnTo>
                    <a:lnTo>
                      <a:pt x="4217" y="206"/>
                    </a:lnTo>
                    <a:lnTo>
                      <a:pt x="4224" y="229"/>
                    </a:lnTo>
                    <a:lnTo>
                      <a:pt x="4229" y="251"/>
                    </a:lnTo>
                    <a:lnTo>
                      <a:pt x="4234" y="273"/>
                    </a:lnTo>
                    <a:lnTo>
                      <a:pt x="4238" y="295"/>
                    </a:lnTo>
                    <a:lnTo>
                      <a:pt x="4241" y="317"/>
                    </a:lnTo>
                    <a:lnTo>
                      <a:pt x="4244" y="340"/>
                    </a:lnTo>
                    <a:lnTo>
                      <a:pt x="4248" y="385"/>
                    </a:lnTo>
                    <a:lnTo>
                      <a:pt x="4252" y="434"/>
                    </a:lnTo>
                    <a:lnTo>
                      <a:pt x="4256" y="487"/>
                    </a:lnTo>
                    <a:lnTo>
                      <a:pt x="4262" y="547"/>
                    </a:lnTo>
                    <a:lnTo>
                      <a:pt x="4265" y="576"/>
                    </a:lnTo>
                    <a:lnTo>
                      <a:pt x="4243" y="596"/>
                    </a:lnTo>
                    <a:lnTo>
                      <a:pt x="4181" y="654"/>
                    </a:lnTo>
                    <a:lnTo>
                      <a:pt x="4121" y="713"/>
                    </a:lnTo>
                    <a:lnTo>
                      <a:pt x="4062" y="774"/>
                    </a:lnTo>
                    <a:lnTo>
                      <a:pt x="4005" y="834"/>
                    </a:lnTo>
                    <a:lnTo>
                      <a:pt x="3949" y="895"/>
                    </a:lnTo>
                    <a:lnTo>
                      <a:pt x="3894" y="958"/>
                    </a:lnTo>
                    <a:lnTo>
                      <a:pt x="3839" y="1022"/>
                    </a:lnTo>
                    <a:lnTo>
                      <a:pt x="3784" y="1087"/>
                    </a:lnTo>
                    <a:lnTo>
                      <a:pt x="3758" y="1118"/>
                    </a:lnTo>
                    <a:lnTo>
                      <a:pt x="3731" y="1152"/>
                    </a:lnTo>
                    <a:lnTo>
                      <a:pt x="3701" y="1186"/>
                    </a:lnTo>
                    <a:lnTo>
                      <a:pt x="3670" y="1219"/>
                    </a:lnTo>
                    <a:lnTo>
                      <a:pt x="3654" y="1235"/>
                    </a:lnTo>
                    <a:lnTo>
                      <a:pt x="3637" y="1250"/>
                    </a:lnTo>
                    <a:lnTo>
                      <a:pt x="3619" y="1264"/>
                    </a:lnTo>
                    <a:lnTo>
                      <a:pt x="3601" y="1276"/>
                    </a:lnTo>
                    <a:lnTo>
                      <a:pt x="3583" y="1288"/>
                    </a:lnTo>
                    <a:lnTo>
                      <a:pt x="3565" y="1297"/>
                    </a:lnTo>
                    <a:lnTo>
                      <a:pt x="3555" y="1301"/>
                    </a:lnTo>
                    <a:lnTo>
                      <a:pt x="3546" y="1305"/>
                    </a:lnTo>
                    <a:lnTo>
                      <a:pt x="3536" y="1308"/>
                    </a:lnTo>
                    <a:lnTo>
                      <a:pt x="3527" y="1311"/>
                    </a:lnTo>
                    <a:lnTo>
                      <a:pt x="3510" y="1314"/>
                    </a:lnTo>
                    <a:lnTo>
                      <a:pt x="3494" y="1316"/>
                    </a:lnTo>
                    <a:lnTo>
                      <a:pt x="3477" y="1316"/>
                    </a:lnTo>
                    <a:lnTo>
                      <a:pt x="3460" y="1316"/>
                    </a:lnTo>
                    <a:lnTo>
                      <a:pt x="3444" y="1314"/>
                    </a:lnTo>
                    <a:lnTo>
                      <a:pt x="3428" y="1311"/>
                    </a:lnTo>
                    <a:lnTo>
                      <a:pt x="3412" y="1308"/>
                    </a:lnTo>
                    <a:lnTo>
                      <a:pt x="3396" y="1303"/>
                    </a:lnTo>
                    <a:lnTo>
                      <a:pt x="3380" y="1298"/>
                    </a:lnTo>
                    <a:lnTo>
                      <a:pt x="3364" y="1292"/>
                    </a:lnTo>
                    <a:lnTo>
                      <a:pt x="3348" y="1286"/>
                    </a:lnTo>
                    <a:lnTo>
                      <a:pt x="3333" y="1279"/>
                    </a:lnTo>
                    <a:lnTo>
                      <a:pt x="3303" y="1265"/>
                    </a:lnTo>
                    <a:lnTo>
                      <a:pt x="3274" y="1250"/>
                    </a:lnTo>
                    <a:lnTo>
                      <a:pt x="3227" y="1223"/>
                    </a:lnTo>
                    <a:lnTo>
                      <a:pt x="3178" y="1195"/>
                    </a:lnTo>
                    <a:lnTo>
                      <a:pt x="3131" y="1166"/>
                    </a:lnTo>
                    <a:lnTo>
                      <a:pt x="3083" y="1136"/>
                    </a:lnTo>
                    <a:lnTo>
                      <a:pt x="3036" y="1104"/>
                    </a:lnTo>
                    <a:lnTo>
                      <a:pt x="2989" y="1073"/>
                    </a:lnTo>
                    <a:lnTo>
                      <a:pt x="2942" y="1042"/>
                    </a:lnTo>
                    <a:lnTo>
                      <a:pt x="2896" y="1012"/>
                    </a:lnTo>
                    <a:lnTo>
                      <a:pt x="2864" y="1027"/>
                    </a:lnTo>
                    <a:lnTo>
                      <a:pt x="2838" y="1039"/>
                    </a:lnTo>
                    <a:lnTo>
                      <a:pt x="2817" y="1049"/>
                    </a:lnTo>
                    <a:lnTo>
                      <a:pt x="2801" y="1058"/>
                    </a:lnTo>
                    <a:lnTo>
                      <a:pt x="2790" y="1066"/>
                    </a:lnTo>
                    <a:lnTo>
                      <a:pt x="2782" y="1074"/>
                    </a:lnTo>
                    <a:lnTo>
                      <a:pt x="2776" y="1082"/>
                    </a:lnTo>
                    <a:lnTo>
                      <a:pt x="2773" y="1090"/>
                    </a:lnTo>
                    <a:lnTo>
                      <a:pt x="2768" y="1110"/>
                    </a:lnTo>
                    <a:lnTo>
                      <a:pt x="2762" y="1140"/>
                    </a:lnTo>
                    <a:lnTo>
                      <a:pt x="2757" y="1159"/>
                    </a:lnTo>
                    <a:lnTo>
                      <a:pt x="2748" y="1181"/>
                    </a:lnTo>
                    <a:lnTo>
                      <a:pt x="2737" y="1207"/>
                    </a:lnTo>
                    <a:lnTo>
                      <a:pt x="2722" y="1238"/>
                    </a:lnTo>
                    <a:lnTo>
                      <a:pt x="2712" y="1256"/>
                    </a:lnTo>
                    <a:lnTo>
                      <a:pt x="2692" y="1264"/>
                    </a:lnTo>
                    <a:lnTo>
                      <a:pt x="2658" y="1277"/>
                    </a:lnTo>
                    <a:lnTo>
                      <a:pt x="2627" y="1287"/>
                    </a:lnTo>
                    <a:lnTo>
                      <a:pt x="2598" y="1296"/>
                    </a:lnTo>
                    <a:lnTo>
                      <a:pt x="2571" y="1303"/>
                    </a:lnTo>
                    <a:lnTo>
                      <a:pt x="2545" y="1310"/>
                    </a:lnTo>
                    <a:lnTo>
                      <a:pt x="2521" y="1316"/>
                    </a:lnTo>
                    <a:lnTo>
                      <a:pt x="2499" y="1322"/>
                    </a:lnTo>
                    <a:lnTo>
                      <a:pt x="2478" y="1330"/>
                    </a:lnTo>
                    <a:lnTo>
                      <a:pt x="2458" y="1339"/>
                    </a:lnTo>
                    <a:lnTo>
                      <a:pt x="2438" y="1350"/>
                    </a:lnTo>
                    <a:lnTo>
                      <a:pt x="2429" y="1356"/>
                    </a:lnTo>
                    <a:lnTo>
                      <a:pt x="2419" y="1363"/>
                    </a:lnTo>
                    <a:lnTo>
                      <a:pt x="2409" y="1370"/>
                    </a:lnTo>
                    <a:lnTo>
                      <a:pt x="2399" y="1378"/>
                    </a:lnTo>
                    <a:lnTo>
                      <a:pt x="2390" y="1387"/>
                    </a:lnTo>
                    <a:lnTo>
                      <a:pt x="2381" y="1397"/>
                    </a:lnTo>
                    <a:lnTo>
                      <a:pt x="2371" y="1408"/>
                    </a:lnTo>
                    <a:lnTo>
                      <a:pt x="2362" y="1420"/>
                    </a:lnTo>
                    <a:lnTo>
                      <a:pt x="2352" y="1434"/>
                    </a:lnTo>
                    <a:lnTo>
                      <a:pt x="2342" y="1448"/>
                    </a:lnTo>
                    <a:lnTo>
                      <a:pt x="2332" y="1463"/>
                    </a:lnTo>
                    <a:lnTo>
                      <a:pt x="2322" y="1480"/>
                    </a:lnTo>
                    <a:lnTo>
                      <a:pt x="2305" y="1511"/>
                    </a:lnTo>
                    <a:lnTo>
                      <a:pt x="1873" y="1495"/>
                    </a:lnTo>
                    <a:lnTo>
                      <a:pt x="1856" y="1477"/>
                    </a:lnTo>
                    <a:lnTo>
                      <a:pt x="1836" y="1454"/>
                    </a:lnTo>
                    <a:lnTo>
                      <a:pt x="1806" y="1416"/>
                    </a:lnTo>
                    <a:lnTo>
                      <a:pt x="1777" y="1381"/>
                    </a:lnTo>
                    <a:lnTo>
                      <a:pt x="1759" y="1362"/>
                    </a:lnTo>
                    <a:lnTo>
                      <a:pt x="1748" y="1361"/>
                    </a:lnTo>
                    <a:lnTo>
                      <a:pt x="1726" y="1361"/>
                    </a:lnTo>
                    <a:lnTo>
                      <a:pt x="1698" y="1361"/>
                    </a:lnTo>
                    <a:lnTo>
                      <a:pt x="1666" y="1362"/>
                    </a:lnTo>
                    <a:lnTo>
                      <a:pt x="1634" y="1363"/>
                    </a:lnTo>
                    <a:lnTo>
                      <a:pt x="1604" y="1364"/>
                    </a:lnTo>
                    <a:lnTo>
                      <a:pt x="1581" y="1365"/>
                    </a:lnTo>
                    <a:lnTo>
                      <a:pt x="1567" y="1365"/>
                    </a:lnTo>
                    <a:lnTo>
                      <a:pt x="1532" y="1366"/>
                    </a:lnTo>
                    <a:lnTo>
                      <a:pt x="1497" y="1367"/>
                    </a:lnTo>
                    <a:lnTo>
                      <a:pt x="1461" y="1369"/>
                    </a:lnTo>
                    <a:lnTo>
                      <a:pt x="1426" y="1371"/>
                    </a:lnTo>
                    <a:lnTo>
                      <a:pt x="1391" y="1374"/>
                    </a:lnTo>
                    <a:lnTo>
                      <a:pt x="1357" y="1377"/>
                    </a:lnTo>
                    <a:lnTo>
                      <a:pt x="1321" y="1381"/>
                    </a:lnTo>
                    <a:lnTo>
                      <a:pt x="1286" y="1386"/>
                    </a:lnTo>
                    <a:lnTo>
                      <a:pt x="1251" y="1391"/>
                    </a:lnTo>
                    <a:lnTo>
                      <a:pt x="1215" y="1395"/>
                    </a:lnTo>
                    <a:lnTo>
                      <a:pt x="1196" y="1396"/>
                    </a:lnTo>
                    <a:lnTo>
                      <a:pt x="1178" y="1396"/>
                    </a:lnTo>
                    <a:lnTo>
                      <a:pt x="1169" y="1395"/>
                    </a:lnTo>
                    <a:lnTo>
                      <a:pt x="1161" y="1393"/>
                    </a:lnTo>
                    <a:lnTo>
                      <a:pt x="1152" y="1391"/>
                    </a:lnTo>
                    <a:lnTo>
                      <a:pt x="1144" y="1389"/>
                    </a:lnTo>
                    <a:lnTo>
                      <a:pt x="1134" y="1385"/>
                    </a:lnTo>
                    <a:lnTo>
                      <a:pt x="1124" y="1380"/>
                    </a:lnTo>
                    <a:lnTo>
                      <a:pt x="1114" y="1374"/>
                    </a:lnTo>
                    <a:lnTo>
                      <a:pt x="1105" y="1367"/>
                    </a:lnTo>
                    <a:lnTo>
                      <a:pt x="1096" y="1360"/>
                    </a:lnTo>
                    <a:lnTo>
                      <a:pt x="1087" y="1352"/>
                    </a:lnTo>
                    <a:lnTo>
                      <a:pt x="1078" y="1344"/>
                    </a:lnTo>
                    <a:lnTo>
                      <a:pt x="1069" y="1335"/>
                    </a:lnTo>
                    <a:lnTo>
                      <a:pt x="1037" y="1296"/>
                    </a:lnTo>
                    <a:lnTo>
                      <a:pt x="1010" y="1261"/>
                    </a:lnTo>
                    <a:lnTo>
                      <a:pt x="977" y="1220"/>
                    </a:lnTo>
                    <a:lnTo>
                      <a:pt x="944" y="1180"/>
                    </a:lnTo>
                    <a:lnTo>
                      <a:pt x="909" y="1141"/>
                    </a:lnTo>
                    <a:lnTo>
                      <a:pt x="875" y="1100"/>
                    </a:lnTo>
                    <a:lnTo>
                      <a:pt x="841" y="1062"/>
                    </a:lnTo>
                    <a:lnTo>
                      <a:pt x="807" y="1023"/>
                    </a:lnTo>
                    <a:lnTo>
                      <a:pt x="771" y="985"/>
                    </a:lnTo>
                    <a:lnTo>
                      <a:pt x="735" y="947"/>
                    </a:lnTo>
                    <a:lnTo>
                      <a:pt x="458" y="990"/>
                    </a:lnTo>
                    <a:lnTo>
                      <a:pt x="440" y="1018"/>
                    </a:lnTo>
                    <a:lnTo>
                      <a:pt x="422" y="1046"/>
                    </a:lnTo>
                    <a:lnTo>
                      <a:pt x="406" y="1076"/>
                    </a:lnTo>
                    <a:lnTo>
                      <a:pt x="390" y="1105"/>
                    </a:lnTo>
                    <a:lnTo>
                      <a:pt x="375" y="1137"/>
                    </a:lnTo>
                    <a:lnTo>
                      <a:pt x="361" y="1168"/>
                    </a:lnTo>
                    <a:lnTo>
                      <a:pt x="348" y="1199"/>
                    </a:lnTo>
                    <a:lnTo>
                      <a:pt x="335" y="1231"/>
                    </a:lnTo>
                    <a:lnTo>
                      <a:pt x="323" y="1263"/>
                    </a:lnTo>
                    <a:lnTo>
                      <a:pt x="312" y="1295"/>
                    </a:lnTo>
                    <a:lnTo>
                      <a:pt x="301" y="1327"/>
                    </a:lnTo>
                    <a:lnTo>
                      <a:pt x="291" y="1360"/>
                    </a:lnTo>
                    <a:lnTo>
                      <a:pt x="272" y="1425"/>
                    </a:lnTo>
                    <a:lnTo>
                      <a:pt x="253" y="1489"/>
                    </a:lnTo>
                    <a:lnTo>
                      <a:pt x="244" y="1519"/>
                    </a:lnTo>
                    <a:lnTo>
                      <a:pt x="234" y="1550"/>
                    </a:lnTo>
                    <a:lnTo>
                      <a:pt x="223" y="1580"/>
                    </a:lnTo>
                    <a:lnTo>
                      <a:pt x="211" y="1610"/>
                    </a:lnTo>
                    <a:lnTo>
                      <a:pt x="198" y="1639"/>
                    </a:lnTo>
                    <a:lnTo>
                      <a:pt x="183" y="1667"/>
                    </a:lnTo>
                    <a:lnTo>
                      <a:pt x="174" y="1680"/>
                    </a:lnTo>
                    <a:lnTo>
                      <a:pt x="166" y="1693"/>
                    </a:lnTo>
                    <a:lnTo>
                      <a:pt x="157" y="1706"/>
                    </a:lnTo>
                    <a:lnTo>
                      <a:pt x="147" y="1719"/>
                    </a:lnTo>
                    <a:lnTo>
                      <a:pt x="135" y="1734"/>
                    </a:lnTo>
                    <a:lnTo>
                      <a:pt x="122" y="1747"/>
                    </a:lnTo>
                    <a:lnTo>
                      <a:pt x="110" y="1759"/>
                    </a:lnTo>
                    <a:lnTo>
                      <a:pt x="98" y="1771"/>
                    </a:lnTo>
                    <a:lnTo>
                      <a:pt x="72" y="1793"/>
                    </a:lnTo>
                    <a:lnTo>
                      <a:pt x="46" y="1817"/>
                    </a:lnTo>
                    <a:lnTo>
                      <a:pt x="38" y="1825"/>
                    </a:lnTo>
                    <a:lnTo>
                      <a:pt x="30" y="1833"/>
                    </a:lnTo>
                    <a:lnTo>
                      <a:pt x="24" y="1841"/>
                    </a:lnTo>
                    <a:lnTo>
                      <a:pt x="18" y="1850"/>
                    </a:lnTo>
                    <a:lnTo>
                      <a:pt x="13" y="1858"/>
                    </a:lnTo>
                    <a:lnTo>
                      <a:pt x="8" y="1867"/>
                    </a:lnTo>
                    <a:lnTo>
                      <a:pt x="4" y="1876"/>
                    </a:lnTo>
                    <a:lnTo>
                      <a:pt x="0" y="1885"/>
                    </a:lnTo>
                    <a:lnTo>
                      <a:pt x="19" y="1892"/>
                    </a:lnTo>
                    <a:lnTo>
                      <a:pt x="38" y="1899"/>
                    </a:lnTo>
                    <a:lnTo>
                      <a:pt x="57" y="1904"/>
                    </a:lnTo>
                    <a:lnTo>
                      <a:pt x="77" y="1908"/>
                    </a:lnTo>
                    <a:lnTo>
                      <a:pt x="115" y="1915"/>
                    </a:lnTo>
                    <a:lnTo>
                      <a:pt x="155" y="1922"/>
                    </a:lnTo>
                    <a:lnTo>
                      <a:pt x="174" y="1926"/>
                    </a:lnTo>
                    <a:lnTo>
                      <a:pt x="193" y="1930"/>
                    </a:lnTo>
                    <a:lnTo>
                      <a:pt x="212" y="1936"/>
                    </a:lnTo>
                    <a:lnTo>
                      <a:pt x="231" y="1942"/>
                    </a:lnTo>
                    <a:lnTo>
                      <a:pt x="250" y="1949"/>
                    </a:lnTo>
                    <a:lnTo>
                      <a:pt x="270" y="1957"/>
                    </a:lnTo>
                    <a:lnTo>
                      <a:pt x="288" y="1967"/>
                    </a:lnTo>
                    <a:lnTo>
                      <a:pt x="307" y="1979"/>
                    </a:lnTo>
                    <a:lnTo>
                      <a:pt x="335" y="1999"/>
                    </a:lnTo>
                    <a:lnTo>
                      <a:pt x="367" y="2022"/>
                    </a:lnTo>
                    <a:lnTo>
                      <a:pt x="399" y="2047"/>
                    </a:lnTo>
                    <a:lnTo>
                      <a:pt x="432" y="2074"/>
                    </a:lnTo>
                    <a:lnTo>
                      <a:pt x="447" y="2088"/>
                    </a:lnTo>
                    <a:lnTo>
                      <a:pt x="463" y="2102"/>
                    </a:lnTo>
                    <a:lnTo>
                      <a:pt x="477" y="2116"/>
                    </a:lnTo>
                    <a:lnTo>
                      <a:pt x="490" y="2131"/>
                    </a:lnTo>
                    <a:lnTo>
                      <a:pt x="503" y="2147"/>
                    </a:lnTo>
                    <a:lnTo>
                      <a:pt x="514" y="2162"/>
                    </a:lnTo>
                    <a:lnTo>
                      <a:pt x="524" y="2178"/>
                    </a:lnTo>
                    <a:lnTo>
                      <a:pt x="532" y="2193"/>
                    </a:lnTo>
                    <a:lnTo>
                      <a:pt x="538" y="2203"/>
                    </a:lnTo>
                    <a:lnTo>
                      <a:pt x="541" y="2212"/>
                    </a:lnTo>
                    <a:lnTo>
                      <a:pt x="545" y="2221"/>
                    </a:lnTo>
                    <a:lnTo>
                      <a:pt x="547" y="2229"/>
                    </a:lnTo>
                    <a:lnTo>
                      <a:pt x="549" y="2238"/>
                    </a:lnTo>
                    <a:lnTo>
                      <a:pt x="550" y="2246"/>
                    </a:lnTo>
                    <a:lnTo>
                      <a:pt x="551" y="2254"/>
                    </a:lnTo>
                    <a:lnTo>
                      <a:pt x="551" y="2262"/>
                    </a:lnTo>
                    <a:lnTo>
                      <a:pt x="550" y="2277"/>
                    </a:lnTo>
                    <a:lnTo>
                      <a:pt x="548" y="2294"/>
                    </a:lnTo>
                    <a:lnTo>
                      <a:pt x="545" y="2311"/>
                    </a:lnTo>
                    <a:lnTo>
                      <a:pt x="541" y="2330"/>
                    </a:lnTo>
                    <a:lnTo>
                      <a:pt x="540" y="2337"/>
                    </a:lnTo>
                    <a:lnTo>
                      <a:pt x="540" y="2343"/>
                    </a:lnTo>
                    <a:lnTo>
                      <a:pt x="541" y="2348"/>
                    </a:lnTo>
                    <a:lnTo>
                      <a:pt x="543" y="2353"/>
                    </a:lnTo>
                    <a:lnTo>
                      <a:pt x="548" y="2363"/>
                    </a:lnTo>
                    <a:lnTo>
                      <a:pt x="554" y="2373"/>
                    </a:lnTo>
                    <a:lnTo>
                      <a:pt x="562" y="2382"/>
                    </a:lnTo>
                    <a:lnTo>
                      <a:pt x="570" y="2390"/>
                    </a:lnTo>
                    <a:lnTo>
                      <a:pt x="579" y="2397"/>
                    </a:lnTo>
                    <a:lnTo>
                      <a:pt x="587" y="2404"/>
                    </a:lnTo>
                    <a:lnTo>
                      <a:pt x="594" y="2410"/>
                    </a:lnTo>
                    <a:lnTo>
                      <a:pt x="603" y="2415"/>
                    </a:lnTo>
                    <a:lnTo>
                      <a:pt x="613" y="2421"/>
                    </a:lnTo>
                    <a:lnTo>
                      <a:pt x="624" y="2427"/>
                    </a:lnTo>
                    <a:lnTo>
                      <a:pt x="650" y="2438"/>
                    </a:lnTo>
                    <a:lnTo>
                      <a:pt x="678" y="2450"/>
                    </a:lnTo>
                    <a:lnTo>
                      <a:pt x="707" y="2461"/>
                    </a:lnTo>
                    <a:lnTo>
                      <a:pt x="734" y="2472"/>
                    </a:lnTo>
                    <a:lnTo>
                      <a:pt x="758" y="2482"/>
                    </a:lnTo>
                    <a:lnTo>
                      <a:pt x="778" y="2492"/>
                    </a:lnTo>
                    <a:lnTo>
                      <a:pt x="805" y="2506"/>
                    </a:lnTo>
                    <a:lnTo>
                      <a:pt x="829" y="2521"/>
                    </a:lnTo>
                    <a:lnTo>
                      <a:pt x="851" y="2538"/>
                    </a:lnTo>
                    <a:lnTo>
                      <a:pt x="872" y="2554"/>
                    </a:lnTo>
                    <a:lnTo>
                      <a:pt x="892" y="2571"/>
                    </a:lnTo>
                    <a:lnTo>
                      <a:pt x="910" y="2589"/>
                    </a:lnTo>
                    <a:lnTo>
                      <a:pt x="928" y="2607"/>
                    </a:lnTo>
                    <a:lnTo>
                      <a:pt x="947" y="2625"/>
                    </a:lnTo>
                    <a:lnTo>
                      <a:pt x="982" y="2662"/>
                    </a:lnTo>
                    <a:lnTo>
                      <a:pt x="1019" y="2699"/>
                    </a:lnTo>
                    <a:lnTo>
                      <a:pt x="1038" y="2717"/>
                    </a:lnTo>
                    <a:lnTo>
                      <a:pt x="1058" y="2734"/>
                    </a:lnTo>
                    <a:lnTo>
                      <a:pt x="1081" y="2752"/>
                    </a:lnTo>
                    <a:lnTo>
                      <a:pt x="1104" y="2769"/>
                    </a:lnTo>
                    <a:lnTo>
                      <a:pt x="1139" y="2792"/>
                    </a:lnTo>
                    <a:lnTo>
                      <a:pt x="1128" y="2832"/>
                    </a:lnTo>
                    <a:lnTo>
                      <a:pt x="1121" y="2856"/>
                    </a:lnTo>
                    <a:lnTo>
                      <a:pt x="1114" y="2877"/>
                    </a:lnTo>
                    <a:lnTo>
                      <a:pt x="1106" y="2896"/>
                    </a:lnTo>
                    <a:lnTo>
                      <a:pt x="1096" y="2915"/>
                    </a:lnTo>
                    <a:lnTo>
                      <a:pt x="1104" y="2925"/>
                    </a:lnTo>
                    <a:lnTo>
                      <a:pt x="1112" y="2935"/>
                    </a:lnTo>
                    <a:lnTo>
                      <a:pt x="1120" y="2946"/>
                    </a:lnTo>
                    <a:lnTo>
                      <a:pt x="1127" y="2955"/>
                    </a:lnTo>
                    <a:lnTo>
                      <a:pt x="1148" y="2982"/>
                    </a:lnTo>
                    <a:lnTo>
                      <a:pt x="1170" y="3008"/>
                    </a:lnTo>
                    <a:lnTo>
                      <a:pt x="1192" y="3032"/>
                    </a:lnTo>
                    <a:lnTo>
                      <a:pt x="1217" y="3055"/>
                    </a:lnTo>
                    <a:lnTo>
                      <a:pt x="1241" y="3077"/>
                    </a:lnTo>
                    <a:lnTo>
                      <a:pt x="1267" y="3097"/>
                    </a:lnTo>
                    <a:lnTo>
                      <a:pt x="1295" y="3116"/>
                    </a:lnTo>
                    <a:lnTo>
                      <a:pt x="1324" y="3134"/>
                    </a:lnTo>
                    <a:lnTo>
                      <a:pt x="1346" y="3146"/>
                    </a:lnTo>
                    <a:lnTo>
                      <a:pt x="1368" y="3158"/>
                    </a:lnTo>
                    <a:lnTo>
                      <a:pt x="1390" y="3169"/>
                    </a:lnTo>
                    <a:lnTo>
                      <a:pt x="1412" y="3181"/>
                    </a:lnTo>
                    <a:lnTo>
                      <a:pt x="1434" y="3193"/>
                    </a:lnTo>
                    <a:lnTo>
                      <a:pt x="1455" y="3206"/>
                    </a:lnTo>
                    <a:lnTo>
                      <a:pt x="1476" y="3220"/>
                    </a:lnTo>
                    <a:lnTo>
                      <a:pt x="1495" y="3235"/>
                    </a:lnTo>
                    <a:lnTo>
                      <a:pt x="1504" y="3244"/>
                    </a:lnTo>
                    <a:lnTo>
                      <a:pt x="1513" y="3253"/>
                    </a:lnTo>
                    <a:lnTo>
                      <a:pt x="1521" y="3263"/>
                    </a:lnTo>
                    <a:lnTo>
                      <a:pt x="1529" y="3273"/>
                    </a:lnTo>
                    <a:lnTo>
                      <a:pt x="1536" y="3283"/>
                    </a:lnTo>
                    <a:lnTo>
                      <a:pt x="1542" y="3293"/>
                    </a:lnTo>
                    <a:lnTo>
                      <a:pt x="1548" y="3304"/>
                    </a:lnTo>
                    <a:lnTo>
                      <a:pt x="1553" y="3315"/>
                    </a:lnTo>
                    <a:lnTo>
                      <a:pt x="1562" y="3338"/>
                    </a:lnTo>
                    <a:lnTo>
                      <a:pt x="1569" y="3362"/>
                    </a:lnTo>
                    <a:lnTo>
                      <a:pt x="1575" y="3387"/>
                    </a:lnTo>
                    <a:lnTo>
                      <a:pt x="1579" y="3412"/>
                    </a:lnTo>
                    <a:lnTo>
                      <a:pt x="1582" y="3433"/>
                    </a:lnTo>
                    <a:lnTo>
                      <a:pt x="1588" y="3454"/>
                    </a:lnTo>
                    <a:lnTo>
                      <a:pt x="1594" y="3475"/>
                    </a:lnTo>
                    <a:lnTo>
                      <a:pt x="1602" y="3496"/>
                    </a:lnTo>
                    <a:lnTo>
                      <a:pt x="1611" y="3516"/>
                    </a:lnTo>
                    <a:lnTo>
                      <a:pt x="1621" y="3537"/>
                    </a:lnTo>
                    <a:lnTo>
                      <a:pt x="1632" y="3558"/>
                    </a:lnTo>
                    <a:lnTo>
                      <a:pt x="1645" y="3577"/>
                    </a:lnTo>
                    <a:lnTo>
                      <a:pt x="1658" y="3597"/>
                    </a:lnTo>
                    <a:lnTo>
                      <a:pt x="1672" y="3616"/>
                    </a:lnTo>
                    <a:lnTo>
                      <a:pt x="1686" y="3635"/>
                    </a:lnTo>
                    <a:lnTo>
                      <a:pt x="1702" y="3653"/>
                    </a:lnTo>
                    <a:lnTo>
                      <a:pt x="1718" y="3672"/>
                    </a:lnTo>
                    <a:lnTo>
                      <a:pt x="1735" y="3690"/>
                    </a:lnTo>
                    <a:lnTo>
                      <a:pt x="1754" y="3707"/>
                    </a:lnTo>
                    <a:lnTo>
                      <a:pt x="1772" y="3725"/>
                    </a:lnTo>
                    <a:lnTo>
                      <a:pt x="1791" y="3741"/>
                    </a:lnTo>
                    <a:lnTo>
                      <a:pt x="1810" y="3759"/>
                    </a:lnTo>
                    <a:lnTo>
                      <a:pt x="1830" y="3775"/>
                    </a:lnTo>
                    <a:lnTo>
                      <a:pt x="1849" y="3791"/>
                    </a:lnTo>
                    <a:lnTo>
                      <a:pt x="1891" y="3821"/>
                    </a:lnTo>
                    <a:lnTo>
                      <a:pt x="1932" y="3850"/>
                    </a:lnTo>
                    <a:lnTo>
                      <a:pt x="1972" y="3877"/>
                    </a:lnTo>
                    <a:lnTo>
                      <a:pt x="2014" y="3901"/>
                    </a:lnTo>
                    <a:lnTo>
                      <a:pt x="2054" y="3924"/>
                    </a:lnTo>
                    <a:lnTo>
                      <a:pt x="2092" y="3946"/>
                    </a:lnTo>
                    <a:lnTo>
                      <a:pt x="2120" y="3927"/>
                    </a:lnTo>
                    <a:lnTo>
                      <a:pt x="2152" y="3908"/>
                    </a:lnTo>
                    <a:lnTo>
                      <a:pt x="2185" y="3889"/>
                    </a:lnTo>
                    <a:lnTo>
                      <a:pt x="2219" y="3871"/>
                    </a:lnTo>
                    <a:lnTo>
                      <a:pt x="2236" y="3863"/>
                    </a:lnTo>
                    <a:lnTo>
                      <a:pt x="2252" y="3857"/>
                    </a:lnTo>
                    <a:lnTo>
                      <a:pt x="2269" y="3851"/>
                    </a:lnTo>
                    <a:lnTo>
                      <a:pt x="2286" y="3846"/>
                    </a:lnTo>
                    <a:lnTo>
                      <a:pt x="2302" y="3843"/>
                    </a:lnTo>
                    <a:lnTo>
                      <a:pt x="2317" y="3842"/>
                    </a:lnTo>
                    <a:lnTo>
                      <a:pt x="2324" y="3842"/>
                    </a:lnTo>
                    <a:lnTo>
                      <a:pt x="2331" y="3843"/>
                    </a:lnTo>
                    <a:lnTo>
                      <a:pt x="2337" y="3844"/>
                    </a:lnTo>
                    <a:lnTo>
                      <a:pt x="2344" y="3845"/>
                    </a:lnTo>
                    <a:lnTo>
                      <a:pt x="2353" y="3848"/>
                    </a:lnTo>
                    <a:lnTo>
                      <a:pt x="2362" y="3852"/>
                    </a:lnTo>
                    <a:lnTo>
                      <a:pt x="2371" y="3857"/>
                    </a:lnTo>
                    <a:lnTo>
                      <a:pt x="2379" y="3861"/>
                    </a:lnTo>
                    <a:lnTo>
                      <a:pt x="2396" y="3871"/>
                    </a:lnTo>
                    <a:lnTo>
                      <a:pt x="2414" y="3880"/>
                    </a:lnTo>
                    <a:lnTo>
                      <a:pt x="2427" y="3885"/>
                    </a:lnTo>
                    <a:lnTo>
                      <a:pt x="2440" y="3889"/>
                    </a:lnTo>
                    <a:lnTo>
                      <a:pt x="2454" y="3893"/>
                    </a:lnTo>
                    <a:lnTo>
                      <a:pt x="2467" y="3897"/>
                    </a:lnTo>
                    <a:lnTo>
                      <a:pt x="2496" y="3902"/>
                    </a:lnTo>
                    <a:lnTo>
                      <a:pt x="2524" y="3905"/>
                    </a:lnTo>
                    <a:lnTo>
                      <a:pt x="2548" y="3866"/>
                    </a:lnTo>
                    <a:lnTo>
                      <a:pt x="2573" y="3827"/>
                    </a:lnTo>
                    <a:lnTo>
                      <a:pt x="2579" y="3818"/>
                    </a:lnTo>
                    <a:lnTo>
                      <a:pt x="2586" y="3809"/>
                    </a:lnTo>
                    <a:lnTo>
                      <a:pt x="2593" y="3801"/>
                    </a:lnTo>
                    <a:lnTo>
                      <a:pt x="2601" y="3793"/>
                    </a:lnTo>
                    <a:lnTo>
                      <a:pt x="2610" y="3785"/>
                    </a:lnTo>
                    <a:lnTo>
                      <a:pt x="2619" y="3779"/>
                    </a:lnTo>
                    <a:lnTo>
                      <a:pt x="2629" y="3773"/>
                    </a:lnTo>
                    <a:lnTo>
                      <a:pt x="2639" y="3768"/>
                    </a:lnTo>
                    <a:lnTo>
                      <a:pt x="2652" y="3763"/>
                    </a:lnTo>
                    <a:lnTo>
                      <a:pt x="2665" y="3760"/>
                    </a:lnTo>
                    <a:lnTo>
                      <a:pt x="2677" y="3758"/>
                    </a:lnTo>
                    <a:lnTo>
                      <a:pt x="2691" y="3758"/>
                    </a:lnTo>
                    <a:lnTo>
                      <a:pt x="2703" y="3760"/>
                    </a:lnTo>
                    <a:lnTo>
                      <a:pt x="2715" y="3762"/>
                    </a:lnTo>
                    <a:lnTo>
                      <a:pt x="2727" y="3765"/>
                    </a:lnTo>
                    <a:lnTo>
                      <a:pt x="2739" y="3770"/>
                    </a:lnTo>
                    <a:lnTo>
                      <a:pt x="2751" y="3775"/>
                    </a:lnTo>
                    <a:lnTo>
                      <a:pt x="2762" y="3781"/>
                    </a:lnTo>
                    <a:lnTo>
                      <a:pt x="2774" y="3787"/>
                    </a:lnTo>
                    <a:lnTo>
                      <a:pt x="2785" y="3794"/>
                    </a:lnTo>
                    <a:lnTo>
                      <a:pt x="2805" y="3809"/>
                    </a:lnTo>
                    <a:lnTo>
                      <a:pt x="2826" y="3825"/>
                    </a:lnTo>
                    <a:lnTo>
                      <a:pt x="2841" y="3839"/>
                    </a:lnTo>
                    <a:lnTo>
                      <a:pt x="2854" y="3854"/>
                    </a:lnTo>
                    <a:lnTo>
                      <a:pt x="2860" y="3862"/>
                    </a:lnTo>
                    <a:lnTo>
                      <a:pt x="2866" y="3870"/>
                    </a:lnTo>
                    <a:lnTo>
                      <a:pt x="2871" y="3878"/>
                    </a:lnTo>
                    <a:lnTo>
                      <a:pt x="2876" y="3888"/>
                    </a:lnTo>
                    <a:lnTo>
                      <a:pt x="2889" y="3912"/>
                    </a:lnTo>
                    <a:lnTo>
                      <a:pt x="2900" y="3934"/>
                    </a:lnTo>
                    <a:lnTo>
                      <a:pt x="2912" y="3954"/>
                    </a:lnTo>
                    <a:lnTo>
                      <a:pt x="2924" y="3971"/>
                    </a:lnTo>
                    <a:lnTo>
                      <a:pt x="2937" y="3988"/>
                    </a:lnTo>
                    <a:lnTo>
                      <a:pt x="2952" y="4005"/>
                    </a:lnTo>
                    <a:lnTo>
                      <a:pt x="2970" y="4023"/>
                    </a:lnTo>
                    <a:lnTo>
                      <a:pt x="2991" y="4044"/>
                    </a:lnTo>
                    <a:lnTo>
                      <a:pt x="3007" y="4060"/>
                    </a:lnTo>
                    <a:lnTo>
                      <a:pt x="3021" y="4074"/>
                    </a:lnTo>
                    <a:lnTo>
                      <a:pt x="3035" y="4086"/>
                    </a:lnTo>
                    <a:lnTo>
                      <a:pt x="3047" y="4096"/>
                    </a:lnTo>
                    <a:lnTo>
                      <a:pt x="3069" y="4112"/>
                    </a:lnTo>
                    <a:lnTo>
                      <a:pt x="3090" y="4125"/>
                    </a:lnTo>
                    <a:lnTo>
                      <a:pt x="3111" y="4137"/>
                    </a:lnTo>
                    <a:lnTo>
                      <a:pt x="3135" y="4151"/>
                    </a:lnTo>
                    <a:lnTo>
                      <a:pt x="3163" y="4168"/>
                    </a:lnTo>
                    <a:lnTo>
                      <a:pt x="3198" y="4189"/>
                    </a:lnTo>
                    <a:lnTo>
                      <a:pt x="3351" y="4295"/>
                    </a:lnTo>
                    <a:lnTo>
                      <a:pt x="3363" y="4283"/>
                    </a:lnTo>
                    <a:lnTo>
                      <a:pt x="3376" y="4272"/>
                    </a:lnTo>
                    <a:lnTo>
                      <a:pt x="3390" y="4263"/>
                    </a:lnTo>
                    <a:lnTo>
                      <a:pt x="3405" y="4254"/>
                    </a:lnTo>
                    <a:lnTo>
                      <a:pt x="3420" y="4246"/>
                    </a:lnTo>
                    <a:lnTo>
                      <a:pt x="3437" y="4240"/>
                    </a:lnTo>
                    <a:lnTo>
                      <a:pt x="3453" y="4234"/>
                    </a:lnTo>
                    <a:lnTo>
                      <a:pt x="3471" y="4229"/>
                    </a:lnTo>
                    <a:lnTo>
                      <a:pt x="3488" y="4225"/>
                    </a:lnTo>
                    <a:lnTo>
                      <a:pt x="3507" y="4222"/>
                    </a:lnTo>
                    <a:lnTo>
                      <a:pt x="3524" y="4219"/>
                    </a:lnTo>
                    <a:lnTo>
                      <a:pt x="3542" y="4218"/>
                    </a:lnTo>
                    <a:lnTo>
                      <a:pt x="3559" y="4217"/>
                    </a:lnTo>
                    <a:lnTo>
                      <a:pt x="3576" y="4217"/>
                    </a:lnTo>
                    <a:lnTo>
                      <a:pt x="3592" y="4218"/>
                    </a:lnTo>
                    <a:lnTo>
                      <a:pt x="3607" y="4219"/>
                    </a:lnTo>
                    <a:lnTo>
                      <a:pt x="3629" y="4222"/>
                    </a:lnTo>
                    <a:lnTo>
                      <a:pt x="3646" y="4225"/>
                    </a:lnTo>
                    <a:lnTo>
                      <a:pt x="3660" y="4229"/>
                    </a:lnTo>
                    <a:lnTo>
                      <a:pt x="3673" y="4234"/>
                    </a:lnTo>
                    <a:lnTo>
                      <a:pt x="3685" y="4240"/>
                    </a:lnTo>
                    <a:lnTo>
                      <a:pt x="3696" y="4247"/>
                    </a:lnTo>
                    <a:lnTo>
                      <a:pt x="3709" y="4256"/>
                    </a:lnTo>
                    <a:lnTo>
                      <a:pt x="3723" y="4266"/>
                    </a:lnTo>
                    <a:lnTo>
                      <a:pt x="3734" y="4261"/>
                    </a:lnTo>
                    <a:lnTo>
                      <a:pt x="3746" y="4254"/>
                    </a:lnTo>
                    <a:lnTo>
                      <a:pt x="3761" y="4246"/>
                    </a:lnTo>
                    <a:lnTo>
                      <a:pt x="3775" y="4238"/>
                    </a:lnTo>
                    <a:lnTo>
                      <a:pt x="3800" y="4221"/>
                    </a:lnTo>
                    <a:lnTo>
                      <a:pt x="3818" y="4210"/>
                    </a:lnTo>
                    <a:lnTo>
                      <a:pt x="3857" y="4184"/>
                    </a:lnTo>
                    <a:lnTo>
                      <a:pt x="4009" y="4328"/>
                    </a:lnTo>
                    <a:lnTo>
                      <a:pt x="4045" y="4305"/>
                    </a:lnTo>
                    <a:lnTo>
                      <a:pt x="4081" y="4284"/>
                    </a:lnTo>
                    <a:lnTo>
                      <a:pt x="4099" y="4274"/>
                    </a:lnTo>
                    <a:lnTo>
                      <a:pt x="4118" y="4264"/>
                    </a:lnTo>
                    <a:lnTo>
                      <a:pt x="4137" y="4255"/>
                    </a:lnTo>
                    <a:lnTo>
                      <a:pt x="4156" y="4246"/>
                    </a:lnTo>
                    <a:lnTo>
                      <a:pt x="4176" y="4238"/>
                    </a:lnTo>
                    <a:lnTo>
                      <a:pt x="4196" y="4231"/>
                    </a:lnTo>
                    <a:lnTo>
                      <a:pt x="4216" y="4224"/>
                    </a:lnTo>
                    <a:lnTo>
                      <a:pt x="4235" y="4217"/>
                    </a:lnTo>
                    <a:lnTo>
                      <a:pt x="4255" y="4212"/>
                    </a:lnTo>
                    <a:lnTo>
                      <a:pt x="4276" y="4207"/>
                    </a:lnTo>
                    <a:lnTo>
                      <a:pt x="4297" y="4203"/>
                    </a:lnTo>
                    <a:lnTo>
                      <a:pt x="4318" y="4200"/>
                    </a:lnTo>
                    <a:lnTo>
                      <a:pt x="4349" y="4197"/>
                    </a:lnTo>
                    <a:lnTo>
                      <a:pt x="4378" y="4196"/>
                    </a:lnTo>
                    <a:lnTo>
                      <a:pt x="4407" y="4197"/>
                    </a:lnTo>
                    <a:lnTo>
                      <a:pt x="4436" y="4199"/>
                    </a:lnTo>
                    <a:lnTo>
                      <a:pt x="4464" y="4203"/>
                    </a:lnTo>
                    <a:lnTo>
                      <a:pt x="4492" y="4207"/>
                    </a:lnTo>
                    <a:lnTo>
                      <a:pt x="4521" y="4212"/>
                    </a:lnTo>
                    <a:lnTo>
                      <a:pt x="4551" y="4217"/>
                    </a:lnTo>
                    <a:lnTo>
                      <a:pt x="4586" y="4222"/>
                    </a:lnTo>
                    <a:lnTo>
                      <a:pt x="4618" y="4224"/>
                    </a:lnTo>
                    <a:lnTo>
                      <a:pt x="4633" y="4224"/>
                    </a:lnTo>
                    <a:lnTo>
                      <a:pt x="4647" y="4224"/>
                    </a:lnTo>
                    <a:lnTo>
                      <a:pt x="4662" y="4223"/>
                    </a:lnTo>
                    <a:lnTo>
                      <a:pt x="4676" y="4222"/>
                    </a:lnTo>
                    <a:lnTo>
                      <a:pt x="4690" y="4220"/>
                    </a:lnTo>
                    <a:lnTo>
                      <a:pt x="4705" y="4217"/>
                    </a:lnTo>
                    <a:lnTo>
                      <a:pt x="4719" y="4213"/>
                    </a:lnTo>
                    <a:lnTo>
                      <a:pt x="4734" y="4209"/>
                    </a:lnTo>
                    <a:lnTo>
                      <a:pt x="4748" y="4204"/>
                    </a:lnTo>
                    <a:lnTo>
                      <a:pt x="4762" y="4198"/>
                    </a:lnTo>
                    <a:lnTo>
                      <a:pt x="4777" y="4191"/>
                    </a:lnTo>
                    <a:lnTo>
                      <a:pt x="4793" y="4184"/>
                    </a:lnTo>
                    <a:lnTo>
                      <a:pt x="4791" y="4175"/>
                    </a:lnTo>
                    <a:lnTo>
                      <a:pt x="4790" y="4166"/>
                    </a:lnTo>
                    <a:lnTo>
                      <a:pt x="4790" y="4158"/>
                    </a:lnTo>
                    <a:lnTo>
                      <a:pt x="4791" y="4149"/>
                    </a:lnTo>
                    <a:lnTo>
                      <a:pt x="4793" y="4140"/>
                    </a:lnTo>
                    <a:lnTo>
                      <a:pt x="4797" y="4132"/>
                    </a:lnTo>
                    <a:lnTo>
                      <a:pt x="4803" y="4124"/>
                    </a:lnTo>
                    <a:lnTo>
                      <a:pt x="4811" y="4116"/>
                    </a:lnTo>
                    <a:lnTo>
                      <a:pt x="4818" y="4110"/>
                    </a:lnTo>
                    <a:lnTo>
                      <a:pt x="4825" y="4106"/>
                    </a:lnTo>
                    <a:lnTo>
                      <a:pt x="4833" y="4103"/>
                    </a:lnTo>
                    <a:lnTo>
                      <a:pt x="4841" y="4102"/>
                    </a:lnTo>
                    <a:lnTo>
                      <a:pt x="4848" y="4101"/>
                    </a:lnTo>
                    <a:lnTo>
                      <a:pt x="4855" y="4102"/>
                    </a:lnTo>
                    <a:lnTo>
                      <a:pt x="4862" y="4103"/>
                    </a:lnTo>
                    <a:lnTo>
                      <a:pt x="4869" y="4105"/>
                    </a:lnTo>
                    <a:lnTo>
                      <a:pt x="5015" y="3965"/>
                    </a:lnTo>
                    <a:lnTo>
                      <a:pt x="5016" y="3964"/>
                    </a:lnTo>
                    <a:lnTo>
                      <a:pt x="5014" y="3955"/>
                    </a:lnTo>
                    <a:lnTo>
                      <a:pt x="5013" y="3947"/>
                    </a:lnTo>
                    <a:lnTo>
                      <a:pt x="5013" y="3937"/>
                    </a:lnTo>
                    <a:lnTo>
                      <a:pt x="5014" y="3929"/>
                    </a:lnTo>
                    <a:lnTo>
                      <a:pt x="5016" y="3920"/>
                    </a:lnTo>
                    <a:lnTo>
                      <a:pt x="5019" y="3912"/>
                    </a:lnTo>
                    <a:lnTo>
                      <a:pt x="5024" y="3904"/>
                    </a:lnTo>
                    <a:lnTo>
                      <a:pt x="5031" y="3896"/>
                    </a:lnTo>
                    <a:lnTo>
                      <a:pt x="5037" y="3891"/>
                    </a:lnTo>
                    <a:lnTo>
                      <a:pt x="5042" y="3886"/>
                    </a:lnTo>
                    <a:lnTo>
                      <a:pt x="5048" y="3883"/>
                    </a:lnTo>
                    <a:lnTo>
                      <a:pt x="5054" y="3881"/>
                    </a:lnTo>
                    <a:lnTo>
                      <a:pt x="5056" y="3876"/>
                    </a:lnTo>
                    <a:lnTo>
                      <a:pt x="5060" y="3870"/>
                    </a:lnTo>
                    <a:lnTo>
                      <a:pt x="5064" y="3865"/>
                    </a:lnTo>
                    <a:lnTo>
                      <a:pt x="5069" y="3860"/>
                    </a:lnTo>
                    <a:lnTo>
                      <a:pt x="5074" y="3855"/>
                    </a:lnTo>
                    <a:lnTo>
                      <a:pt x="5080" y="3851"/>
                    </a:lnTo>
                    <a:lnTo>
                      <a:pt x="5086" y="3848"/>
                    </a:lnTo>
                    <a:lnTo>
                      <a:pt x="5091" y="3846"/>
                    </a:lnTo>
                    <a:lnTo>
                      <a:pt x="5097" y="3844"/>
                    </a:lnTo>
                    <a:lnTo>
                      <a:pt x="5104" y="3843"/>
                    </a:lnTo>
                    <a:lnTo>
                      <a:pt x="5110" y="3843"/>
                    </a:lnTo>
                    <a:lnTo>
                      <a:pt x="5116" y="3843"/>
                    </a:lnTo>
                    <a:lnTo>
                      <a:pt x="5123" y="3829"/>
                    </a:lnTo>
                    <a:lnTo>
                      <a:pt x="5131" y="3814"/>
                    </a:lnTo>
                    <a:lnTo>
                      <a:pt x="5141" y="3800"/>
                    </a:lnTo>
                    <a:lnTo>
                      <a:pt x="5150" y="3786"/>
                    </a:lnTo>
                    <a:lnTo>
                      <a:pt x="5172" y="3757"/>
                    </a:lnTo>
                    <a:lnTo>
                      <a:pt x="5196" y="3727"/>
                    </a:lnTo>
                    <a:lnTo>
                      <a:pt x="5223" y="3698"/>
                    </a:lnTo>
                    <a:lnTo>
                      <a:pt x="5251" y="3669"/>
                    </a:lnTo>
                    <a:lnTo>
                      <a:pt x="5281" y="3640"/>
                    </a:lnTo>
                    <a:lnTo>
                      <a:pt x="5311" y="3612"/>
                    </a:lnTo>
                    <a:lnTo>
                      <a:pt x="5373" y="3556"/>
                    </a:lnTo>
                    <a:lnTo>
                      <a:pt x="5434" y="3501"/>
                    </a:lnTo>
                    <a:lnTo>
                      <a:pt x="5463" y="3475"/>
                    </a:lnTo>
                    <a:lnTo>
                      <a:pt x="5490" y="3449"/>
                    </a:lnTo>
                    <a:lnTo>
                      <a:pt x="5517" y="3424"/>
                    </a:lnTo>
                    <a:lnTo>
                      <a:pt x="5541" y="3400"/>
                    </a:lnTo>
                    <a:close/>
                    <a:moveTo>
                      <a:pt x="4976" y="6863"/>
                    </a:moveTo>
                    <a:lnTo>
                      <a:pt x="4927" y="6867"/>
                    </a:lnTo>
                    <a:lnTo>
                      <a:pt x="4878" y="6870"/>
                    </a:lnTo>
                    <a:lnTo>
                      <a:pt x="4827" y="6871"/>
                    </a:lnTo>
                    <a:lnTo>
                      <a:pt x="4778" y="6873"/>
                    </a:lnTo>
                    <a:lnTo>
                      <a:pt x="4728" y="6873"/>
                    </a:lnTo>
                    <a:lnTo>
                      <a:pt x="4677" y="6873"/>
                    </a:lnTo>
                    <a:lnTo>
                      <a:pt x="4627" y="6872"/>
                    </a:lnTo>
                    <a:lnTo>
                      <a:pt x="4577" y="6871"/>
                    </a:lnTo>
                    <a:lnTo>
                      <a:pt x="4526" y="6870"/>
                    </a:lnTo>
                    <a:lnTo>
                      <a:pt x="4476" y="6868"/>
                    </a:lnTo>
                    <a:lnTo>
                      <a:pt x="4425" y="6867"/>
                    </a:lnTo>
                    <a:lnTo>
                      <a:pt x="4376" y="6864"/>
                    </a:lnTo>
                    <a:lnTo>
                      <a:pt x="4327" y="6862"/>
                    </a:lnTo>
                    <a:lnTo>
                      <a:pt x="4277" y="6860"/>
                    </a:lnTo>
                    <a:lnTo>
                      <a:pt x="4228" y="6858"/>
                    </a:lnTo>
                    <a:lnTo>
                      <a:pt x="4180" y="6856"/>
                    </a:lnTo>
                    <a:lnTo>
                      <a:pt x="4128" y="6854"/>
                    </a:lnTo>
                    <a:lnTo>
                      <a:pt x="4075" y="6852"/>
                    </a:lnTo>
                    <a:lnTo>
                      <a:pt x="4020" y="6850"/>
                    </a:lnTo>
                    <a:lnTo>
                      <a:pt x="3965" y="6848"/>
                    </a:lnTo>
                    <a:lnTo>
                      <a:pt x="3909" y="6847"/>
                    </a:lnTo>
                    <a:lnTo>
                      <a:pt x="3851" y="6846"/>
                    </a:lnTo>
                    <a:lnTo>
                      <a:pt x="3794" y="6845"/>
                    </a:lnTo>
                    <a:lnTo>
                      <a:pt x="3735" y="6846"/>
                    </a:lnTo>
                    <a:lnTo>
                      <a:pt x="3677" y="6847"/>
                    </a:lnTo>
                    <a:lnTo>
                      <a:pt x="3618" y="6849"/>
                    </a:lnTo>
                    <a:lnTo>
                      <a:pt x="3561" y="6852"/>
                    </a:lnTo>
                    <a:lnTo>
                      <a:pt x="3505" y="6856"/>
                    </a:lnTo>
                    <a:lnTo>
                      <a:pt x="3448" y="6862"/>
                    </a:lnTo>
                    <a:lnTo>
                      <a:pt x="3393" y="6869"/>
                    </a:lnTo>
                    <a:lnTo>
                      <a:pt x="3339" y="6877"/>
                    </a:lnTo>
                    <a:lnTo>
                      <a:pt x="3287" y="6888"/>
                    </a:lnTo>
                    <a:lnTo>
                      <a:pt x="3315" y="6940"/>
                    </a:lnTo>
                    <a:lnTo>
                      <a:pt x="3330" y="6952"/>
                    </a:lnTo>
                    <a:lnTo>
                      <a:pt x="3343" y="6964"/>
                    </a:lnTo>
                    <a:lnTo>
                      <a:pt x="3357" y="6977"/>
                    </a:lnTo>
                    <a:lnTo>
                      <a:pt x="3369" y="6990"/>
                    </a:lnTo>
                    <a:lnTo>
                      <a:pt x="3380" y="7004"/>
                    </a:lnTo>
                    <a:lnTo>
                      <a:pt x="3390" y="7018"/>
                    </a:lnTo>
                    <a:lnTo>
                      <a:pt x="3399" y="7033"/>
                    </a:lnTo>
                    <a:lnTo>
                      <a:pt x="3407" y="7049"/>
                    </a:lnTo>
                    <a:lnTo>
                      <a:pt x="3415" y="7064"/>
                    </a:lnTo>
                    <a:lnTo>
                      <a:pt x="3422" y="7081"/>
                    </a:lnTo>
                    <a:lnTo>
                      <a:pt x="3428" y="7097"/>
                    </a:lnTo>
                    <a:lnTo>
                      <a:pt x="3433" y="7114"/>
                    </a:lnTo>
                    <a:lnTo>
                      <a:pt x="3438" y="7132"/>
                    </a:lnTo>
                    <a:lnTo>
                      <a:pt x="3442" y="7149"/>
                    </a:lnTo>
                    <a:lnTo>
                      <a:pt x="3445" y="7168"/>
                    </a:lnTo>
                    <a:lnTo>
                      <a:pt x="3448" y="7186"/>
                    </a:lnTo>
                    <a:lnTo>
                      <a:pt x="3452" y="7223"/>
                    </a:lnTo>
                    <a:lnTo>
                      <a:pt x="3454" y="7260"/>
                    </a:lnTo>
                    <a:lnTo>
                      <a:pt x="3454" y="7297"/>
                    </a:lnTo>
                    <a:lnTo>
                      <a:pt x="3453" y="7334"/>
                    </a:lnTo>
                    <a:lnTo>
                      <a:pt x="3451" y="7371"/>
                    </a:lnTo>
                    <a:lnTo>
                      <a:pt x="3447" y="7407"/>
                    </a:lnTo>
                    <a:lnTo>
                      <a:pt x="3443" y="7442"/>
                    </a:lnTo>
                    <a:lnTo>
                      <a:pt x="3438" y="7476"/>
                    </a:lnTo>
                    <a:lnTo>
                      <a:pt x="3433" y="7508"/>
                    </a:lnTo>
                    <a:lnTo>
                      <a:pt x="3257" y="7585"/>
                    </a:lnTo>
                    <a:lnTo>
                      <a:pt x="3238" y="7681"/>
                    </a:lnTo>
                    <a:lnTo>
                      <a:pt x="3419" y="7730"/>
                    </a:lnTo>
                    <a:lnTo>
                      <a:pt x="3420" y="7775"/>
                    </a:lnTo>
                    <a:lnTo>
                      <a:pt x="3421" y="7801"/>
                    </a:lnTo>
                    <a:lnTo>
                      <a:pt x="3421" y="7831"/>
                    </a:lnTo>
                    <a:lnTo>
                      <a:pt x="3421" y="7863"/>
                    </a:lnTo>
                    <a:lnTo>
                      <a:pt x="3420" y="7895"/>
                    </a:lnTo>
                    <a:lnTo>
                      <a:pt x="3418" y="7912"/>
                    </a:lnTo>
                    <a:lnTo>
                      <a:pt x="3416" y="7927"/>
                    </a:lnTo>
                    <a:lnTo>
                      <a:pt x="3413" y="7943"/>
                    </a:lnTo>
                    <a:lnTo>
                      <a:pt x="3409" y="7957"/>
                    </a:lnTo>
                    <a:lnTo>
                      <a:pt x="3404" y="7972"/>
                    </a:lnTo>
                    <a:lnTo>
                      <a:pt x="3398" y="7985"/>
                    </a:lnTo>
                    <a:lnTo>
                      <a:pt x="3391" y="7996"/>
                    </a:lnTo>
                    <a:lnTo>
                      <a:pt x="3383" y="8006"/>
                    </a:lnTo>
                    <a:lnTo>
                      <a:pt x="3370" y="8017"/>
                    </a:lnTo>
                    <a:lnTo>
                      <a:pt x="3355" y="8026"/>
                    </a:lnTo>
                    <a:lnTo>
                      <a:pt x="3341" y="8034"/>
                    </a:lnTo>
                    <a:lnTo>
                      <a:pt x="3327" y="8043"/>
                    </a:lnTo>
                    <a:lnTo>
                      <a:pt x="3317" y="8050"/>
                    </a:lnTo>
                    <a:lnTo>
                      <a:pt x="3308" y="8057"/>
                    </a:lnTo>
                    <a:lnTo>
                      <a:pt x="3299" y="8064"/>
                    </a:lnTo>
                    <a:lnTo>
                      <a:pt x="3291" y="8072"/>
                    </a:lnTo>
                    <a:lnTo>
                      <a:pt x="3274" y="8088"/>
                    </a:lnTo>
                    <a:lnTo>
                      <a:pt x="3259" y="8106"/>
                    </a:lnTo>
                    <a:lnTo>
                      <a:pt x="3251" y="8116"/>
                    </a:lnTo>
                    <a:lnTo>
                      <a:pt x="3245" y="8125"/>
                    </a:lnTo>
                    <a:lnTo>
                      <a:pt x="3239" y="8133"/>
                    </a:lnTo>
                    <a:lnTo>
                      <a:pt x="3234" y="8142"/>
                    </a:lnTo>
                    <a:lnTo>
                      <a:pt x="3227" y="8157"/>
                    </a:lnTo>
                    <a:lnTo>
                      <a:pt x="3221" y="8172"/>
                    </a:lnTo>
                    <a:lnTo>
                      <a:pt x="3216" y="8197"/>
                    </a:lnTo>
                    <a:lnTo>
                      <a:pt x="3213" y="8218"/>
                    </a:lnTo>
                    <a:lnTo>
                      <a:pt x="3210" y="8229"/>
                    </a:lnTo>
                    <a:lnTo>
                      <a:pt x="3205" y="8240"/>
                    </a:lnTo>
                    <a:lnTo>
                      <a:pt x="3202" y="8245"/>
                    </a:lnTo>
                    <a:lnTo>
                      <a:pt x="3198" y="8250"/>
                    </a:lnTo>
                    <a:lnTo>
                      <a:pt x="3194" y="8256"/>
                    </a:lnTo>
                    <a:lnTo>
                      <a:pt x="3188" y="8262"/>
                    </a:lnTo>
                    <a:lnTo>
                      <a:pt x="3174" y="8274"/>
                    </a:lnTo>
                    <a:lnTo>
                      <a:pt x="3156" y="8287"/>
                    </a:lnTo>
                    <a:lnTo>
                      <a:pt x="3132" y="8301"/>
                    </a:lnTo>
                    <a:lnTo>
                      <a:pt x="3102" y="8317"/>
                    </a:lnTo>
                    <a:lnTo>
                      <a:pt x="3098" y="8335"/>
                    </a:lnTo>
                    <a:lnTo>
                      <a:pt x="3094" y="8352"/>
                    </a:lnTo>
                    <a:lnTo>
                      <a:pt x="3089" y="8370"/>
                    </a:lnTo>
                    <a:lnTo>
                      <a:pt x="3083" y="8386"/>
                    </a:lnTo>
                    <a:lnTo>
                      <a:pt x="3077" y="8402"/>
                    </a:lnTo>
                    <a:lnTo>
                      <a:pt x="3070" y="8417"/>
                    </a:lnTo>
                    <a:lnTo>
                      <a:pt x="3063" y="8432"/>
                    </a:lnTo>
                    <a:lnTo>
                      <a:pt x="3055" y="8446"/>
                    </a:lnTo>
                    <a:lnTo>
                      <a:pt x="3047" y="8460"/>
                    </a:lnTo>
                    <a:lnTo>
                      <a:pt x="3038" y="8473"/>
                    </a:lnTo>
                    <a:lnTo>
                      <a:pt x="3028" y="8486"/>
                    </a:lnTo>
                    <a:lnTo>
                      <a:pt x="3018" y="8498"/>
                    </a:lnTo>
                    <a:lnTo>
                      <a:pt x="3007" y="8510"/>
                    </a:lnTo>
                    <a:lnTo>
                      <a:pt x="2996" y="8521"/>
                    </a:lnTo>
                    <a:lnTo>
                      <a:pt x="2985" y="8532"/>
                    </a:lnTo>
                    <a:lnTo>
                      <a:pt x="2973" y="8542"/>
                    </a:lnTo>
                    <a:lnTo>
                      <a:pt x="2960" y="8552"/>
                    </a:lnTo>
                    <a:lnTo>
                      <a:pt x="2946" y="8561"/>
                    </a:lnTo>
                    <a:lnTo>
                      <a:pt x="2932" y="8570"/>
                    </a:lnTo>
                    <a:lnTo>
                      <a:pt x="2918" y="8579"/>
                    </a:lnTo>
                    <a:lnTo>
                      <a:pt x="2904" y="8586"/>
                    </a:lnTo>
                    <a:lnTo>
                      <a:pt x="2889" y="8593"/>
                    </a:lnTo>
                    <a:lnTo>
                      <a:pt x="2874" y="8600"/>
                    </a:lnTo>
                    <a:lnTo>
                      <a:pt x="2859" y="8606"/>
                    </a:lnTo>
                    <a:lnTo>
                      <a:pt x="2843" y="8611"/>
                    </a:lnTo>
                    <a:lnTo>
                      <a:pt x="2826" y="8616"/>
                    </a:lnTo>
                    <a:lnTo>
                      <a:pt x="2809" y="8620"/>
                    </a:lnTo>
                    <a:lnTo>
                      <a:pt x="2792" y="8624"/>
                    </a:lnTo>
                    <a:lnTo>
                      <a:pt x="2775" y="8627"/>
                    </a:lnTo>
                    <a:lnTo>
                      <a:pt x="2757" y="8630"/>
                    </a:lnTo>
                    <a:lnTo>
                      <a:pt x="2739" y="8632"/>
                    </a:lnTo>
                    <a:lnTo>
                      <a:pt x="2721" y="8634"/>
                    </a:lnTo>
                    <a:lnTo>
                      <a:pt x="2661" y="8651"/>
                    </a:lnTo>
                    <a:lnTo>
                      <a:pt x="2658" y="8670"/>
                    </a:lnTo>
                    <a:lnTo>
                      <a:pt x="2656" y="8689"/>
                    </a:lnTo>
                    <a:lnTo>
                      <a:pt x="2655" y="8707"/>
                    </a:lnTo>
                    <a:lnTo>
                      <a:pt x="2655" y="8724"/>
                    </a:lnTo>
                    <a:lnTo>
                      <a:pt x="2655" y="8740"/>
                    </a:lnTo>
                    <a:lnTo>
                      <a:pt x="2656" y="8756"/>
                    </a:lnTo>
                    <a:lnTo>
                      <a:pt x="2658" y="8773"/>
                    </a:lnTo>
                    <a:lnTo>
                      <a:pt x="2661" y="8788"/>
                    </a:lnTo>
                    <a:lnTo>
                      <a:pt x="2664" y="8803"/>
                    </a:lnTo>
                    <a:lnTo>
                      <a:pt x="2667" y="8817"/>
                    </a:lnTo>
                    <a:lnTo>
                      <a:pt x="2671" y="8832"/>
                    </a:lnTo>
                    <a:lnTo>
                      <a:pt x="2675" y="8846"/>
                    </a:lnTo>
                    <a:lnTo>
                      <a:pt x="2686" y="8873"/>
                    </a:lnTo>
                    <a:lnTo>
                      <a:pt x="2697" y="8900"/>
                    </a:lnTo>
                    <a:lnTo>
                      <a:pt x="2721" y="8955"/>
                    </a:lnTo>
                    <a:lnTo>
                      <a:pt x="2745" y="9013"/>
                    </a:lnTo>
                    <a:lnTo>
                      <a:pt x="2757" y="9044"/>
                    </a:lnTo>
                    <a:lnTo>
                      <a:pt x="2767" y="9077"/>
                    </a:lnTo>
                    <a:lnTo>
                      <a:pt x="2771" y="9094"/>
                    </a:lnTo>
                    <a:lnTo>
                      <a:pt x="2775" y="9111"/>
                    </a:lnTo>
                    <a:lnTo>
                      <a:pt x="2779" y="9130"/>
                    </a:lnTo>
                    <a:lnTo>
                      <a:pt x="2782" y="9149"/>
                    </a:lnTo>
                    <a:lnTo>
                      <a:pt x="2786" y="9183"/>
                    </a:lnTo>
                    <a:lnTo>
                      <a:pt x="2789" y="9216"/>
                    </a:lnTo>
                    <a:lnTo>
                      <a:pt x="2790" y="9248"/>
                    </a:lnTo>
                    <a:lnTo>
                      <a:pt x="2791" y="9280"/>
                    </a:lnTo>
                    <a:lnTo>
                      <a:pt x="2792" y="9312"/>
                    </a:lnTo>
                    <a:lnTo>
                      <a:pt x="2792" y="9344"/>
                    </a:lnTo>
                    <a:lnTo>
                      <a:pt x="2793" y="9375"/>
                    </a:lnTo>
                    <a:lnTo>
                      <a:pt x="2796" y="9406"/>
                    </a:lnTo>
                    <a:lnTo>
                      <a:pt x="2800" y="9436"/>
                    </a:lnTo>
                    <a:lnTo>
                      <a:pt x="2805" y="9465"/>
                    </a:lnTo>
                    <a:lnTo>
                      <a:pt x="2809" y="9479"/>
                    </a:lnTo>
                    <a:lnTo>
                      <a:pt x="2813" y="9494"/>
                    </a:lnTo>
                    <a:lnTo>
                      <a:pt x="2818" y="9508"/>
                    </a:lnTo>
                    <a:lnTo>
                      <a:pt x="2825" y="9521"/>
                    </a:lnTo>
                    <a:lnTo>
                      <a:pt x="2832" y="9535"/>
                    </a:lnTo>
                    <a:lnTo>
                      <a:pt x="2839" y="9549"/>
                    </a:lnTo>
                    <a:lnTo>
                      <a:pt x="2847" y="9562"/>
                    </a:lnTo>
                    <a:lnTo>
                      <a:pt x="2857" y="9576"/>
                    </a:lnTo>
                    <a:lnTo>
                      <a:pt x="2867" y="9589"/>
                    </a:lnTo>
                    <a:lnTo>
                      <a:pt x="2878" y="9601"/>
                    </a:lnTo>
                    <a:lnTo>
                      <a:pt x="2891" y="9614"/>
                    </a:lnTo>
                    <a:lnTo>
                      <a:pt x="2904" y="9626"/>
                    </a:lnTo>
                    <a:lnTo>
                      <a:pt x="2925" y="9643"/>
                    </a:lnTo>
                    <a:lnTo>
                      <a:pt x="2949" y="9662"/>
                    </a:lnTo>
                    <a:lnTo>
                      <a:pt x="2975" y="9682"/>
                    </a:lnTo>
                    <a:lnTo>
                      <a:pt x="3001" y="9702"/>
                    </a:lnTo>
                    <a:lnTo>
                      <a:pt x="3027" y="9723"/>
                    </a:lnTo>
                    <a:lnTo>
                      <a:pt x="3051" y="9744"/>
                    </a:lnTo>
                    <a:lnTo>
                      <a:pt x="3062" y="9754"/>
                    </a:lnTo>
                    <a:lnTo>
                      <a:pt x="3072" y="9764"/>
                    </a:lnTo>
                    <a:lnTo>
                      <a:pt x="3081" y="9775"/>
                    </a:lnTo>
                    <a:lnTo>
                      <a:pt x="3090" y="9784"/>
                    </a:lnTo>
                    <a:lnTo>
                      <a:pt x="3098" y="9795"/>
                    </a:lnTo>
                    <a:lnTo>
                      <a:pt x="3106" y="9807"/>
                    </a:lnTo>
                    <a:lnTo>
                      <a:pt x="3114" y="9821"/>
                    </a:lnTo>
                    <a:lnTo>
                      <a:pt x="3122" y="9836"/>
                    </a:lnTo>
                    <a:lnTo>
                      <a:pt x="3137" y="9869"/>
                    </a:lnTo>
                    <a:lnTo>
                      <a:pt x="3153" y="9903"/>
                    </a:lnTo>
                    <a:lnTo>
                      <a:pt x="3167" y="9939"/>
                    </a:lnTo>
                    <a:lnTo>
                      <a:pt x="3181" y="9973"/>
                    </a:lnTo>
                    <a:lnTo>
                      <a:pt x="3193" y="10005"/>
                    </a:lnTo>
                    <a:lnTo>
                      <a:pt x="3204" y="10032"/>
                    </a:lnTo>
                    <a:lnTo>
                      <a:pt x="3221" y="10070"/>
                    </a:lnTo>
                    <a:lnTo>
                      <a:pt x="3253" y="10143"/>
                    </a:lnTo>
                    <a:lnTo>
                      <a:pt x="3295" y="10238"/>
                    </a:lnTo>
                    <a:lnTo>
                      <a:pt x="3344" y="10342"/>
                    </a:lnTo>
                    <a:lnTo>
                      <a:pt x="3370" y="10395"/>
                    </a:lnTo>
                    <a:lnTo>
                      <a:pt x="3396" y="10445"/>
                    </a:lnTo>
                    <a:lnTo>
                      <a:pt x="3420" y="10492"/>
                    </a:lnTo>
                    <a:lnTo>
                      <a:pt x="3444" y="10533"/>
                    </a:lnTo>
                    <a:lnTo>
                      <a:pt x="3455" y="10551"/>
                    </a:lnTo>
                    <a:lnTo>
                      <a:pt x="3466" y="10568"/>
                    </a:lnTo>
                    <a:lnTo>
                      <a:pt x="3476" y="10583"/>
                    </a:lnTo>
                    <a:lnTo>
                      <a:pt x="3486" y="10595"/>
                    </a:lnTo>
                    <a:lnTo>
                      <a:pt x="3496" y="10605"/>
                    </a:lnTo>
                    <a:lnTo>
                      <a:pt x="3504" y="10612"/>
                    </a:lnTo>
                    <a:lnTo>
                      <a:pt x="3511" y="10617"/>
                    </a:lnTo>
                    <a:lnTo>
                      <a:pt x="3518" y="10618"/>
                    </a:lnTo>
                    <a:lnTo>
                      <a:pt x="3541" y="10616"/>
                    </a:lnTo>
                    <a:lnTo>
                      <a:pt x="3561" y="10613"/>
                    </a:lnTo>
                    <a:lnTo>
                      <a:pt x="3572" y="10612"/>
                    </a:lnTo>
                    <a:lnTo>
                      <a:pt x="3583" y="10611"/>
                    </a:lnTo>
                    <a:lnTo>
                      <a:pt x="3596" y="10612"/>
                    </a:lnTo>
                    <a:lnTo>
                      <a:pt x="3610" y="10613"/>
                    </a:lnTo>
                    <a:lnTo>
                      <a:pt x="3622" y="10615"/>
                    </a:lnTo>
                    <a:lnTo>
                      <a:pt x="3635" y="10618"/>
                    </a:lnTo>
                    <a:lnTo>
                      <a:pt x="3647" y="10622"/>
                    </a:lnTo>
                    <a:lnTo>
                      <a:pt x="3659" y="10627"/>
                    </a:lnTo>
                    <a:lnTo>
                      <a:pt x="3671" y="10632"/>
                    </a:lnTo>
                    <a:lnTo>
                      <a:pt x="3682" y="10637"/>
                    </a:lnTo>
                    <a:lnTo>
                      <a:pt x="3693" y="10644"/>
                    </a:lnTo>
                    <a:lnTo>
                      <a:pt x="3704" y="10650"/>
                    </a:lnTo>
                    <a:lnTo>
                      <a:pt x="3726" y="10665"/>
                    </a:lnTo>
                    <a:lnTo>
                      <a:pt x="3746" y="10680"/>
                    </a:lnTo>
                    <a:lnTo>
                      <a:pt x="3767" y="10697"/>
                    </a:lnTo>
                    <a:lnTo>
                      <a:pt x="3785" y="10714"/>
                    </a:lnTo>
                    <a:lnTo>
                      <a:pt x="3798" y="10726"/>
                    </a:lnTo>
                    <a:lnTo>
                      <a:pt x="3811" y="10739"/>
                    </a:lnTo>
                    <a:lnTo>
                      <a:pt x="3824" y="10752"/>
                    </a:lnTo>
                    <a:lnTo>
                      <a:pt x="3838" y="10765"/>
                    </a:lnTo>
                    <a:lnTo>
                      <a:pt x="3850" y="10767"/>
                    </a:lnTo>
                    <a:lnTo>
                      <a:pt x="3862" y="10770"/>
                    </a:lnTo>
                    <a:lnTo>
                      <a:pt x="3875" y="10774"/>
                    </a:lnTo>
                    <a:lnTo>
                      <a:pt x="3887" y="10779"/>
                    </a:lnTo>
                    <a:lnTo>
                      <a:pt x="3911" y="10789"/>
                    </a:lnTo>
                    <a:lnTo>
                      <a:pt x="3932" y="10799"/>
                    </a:lnTo>
                    <a:lnTo>
                      <a:pt x="3973" y="10818"/>
                    </a:lnTo>
                    <a:lnTo>
                      <a:pt x="4022" y="10841"/>
                    </a:lnTo>
                    <a:lnTo>
                      <a:pt x="4078" y="10866"/>
                    </a:lnTo>
                    <a:lnTo>
                      <a:pt x="4140" y="10894"/>
                    </a:lnTo>
                    <a:lnTo>
                      <a:pt x="4207" y="10924"/>
                    </a:lnTo>
                    <a:lnTo>
                      <a:pt x="4277" y="10954"/>
                    </a:lnTo>
                    <a:lnTo>
                      <a:pt x="4350" y="10985"/>
                    </a:lnTo>
                    <a:lnTo>
                      <a:pt x="4424" y="11014"/>
                    </a:lnTo>
                    <a:lnTo>
                      <a:pt x="4498" y="11041"/>
                    </a:lnTo>
                    <a:lnTo>
                      <a:pt x="4572" y="11067"/>
                    </a:lnTo>
                    <a:lnTo>
                      <a:pt x="4607" y="11078"/>
                    </a:lnTo>
                    <a:lnTo>
                      <a:pt x="4642" y="11089"/>
                    </a:lnTo>
                    <a:lnTo>
                      <a:pt x="4676" y="11099"/>
                    </a:lnTo>
                    <a:lnTo>
                      <a:pt x="4711" y="11107"/>
                    </a:lnTo>
                    <a:lnTo>
                      <a:pt x="4742" y="11115"/>
                    </a:lnTo>
                    <a:lnTo>
                      <a:pt x="4773" y="11121"/>
                    </a:lnTo>
                    <a:lnTo>
                      <a:pt x="4802" y="11126"/>
                    </a:lnTo>
                    <a:lnTo>
                      <a:pt x="4830" y="11130"/>
                    </a:lnTo>
                    <a:lnTo>
                      <a:pt x="4857" y="11132"/>
                    </a:lnTo>
                    <a:lnTo>
                      <a:pt x="4882" y="11132"/>
                    </a:lnTo>
                    <a:lnTo>
                      <a:pt x="4904" y="11131"/>
                    </a:lnTo>
                    <a:lnTo>
                      <a:pt x="4924" y="11128"/>
                    </a:lnTo>
                    <a:lnTo>
                      <a:pt x="4929" y="11122"/>
                    </a:lnTo>
                    <a:lnTo>
                      <a:pt x="4934" y="11118"/>
                    </a:lnTo>
                    <a:lnTo>
                      <a:pt x="4940" y="11114"/>
                    </a:lnTo>
                    <a:lnTo>
                      <a:pt x="4947" y="11111"/>
                    </a:lnTo>
                    <a:lnTo>
                      <a:pt x="4953" y="11108"/>
                    </a:lnTo>
                    <a:lnTo>
                      <a:pt x="4961" y="11106"/>
                    </a:lnTo>
                    <a:lnTo>
                      <a:pt x="4969" y="11105"/>
                    </a:lnTo>
                    <a:lnTo>
                      <a:pt x="4977" y="11104"/>
                    </a:lnTo>
                    <a:lnTo>
                      <a:pt x="5008" y="11103"/>
                    </a:lnTo>
                    <a:lnTo>
                      <a:pt x="5036" y="11103"/>
                    </a:lnTo>
                    <a:lnTo>
                      <a:pt x="5062" y="11102"/>
                    </a:lnTo>
                    <a:lnTo>
                      <a:pt x="5080" y="11121"/>
                    </a:lnTo>
                    <a:lnTo>
                      <a:pt x="5105" y="11148"/>
                    </a:lnTo>
                    <a:lnTo>
                      <a:pt x="5130" y="11176"/>
                    </a:lnTo>
                    <a:lnTo>
                      <a:pt x="5154" y="11205"/>
                    </a:lnTo>
                    <a:lnTo>
                      <a:pt x="5178" y="11234"/>
                    </a:lnTo>
                    <a:lnTo>
                      <a:pt x="5200" y="11264"/>
                    </a:lnTo>
                    <a:lnTo>
                      <a:pt x="5223" y="11294"/>
                    </a:lnTo>
                    <a:lnTo>
                      <a:pt x="5245" y="11325"/>
                    </a:lnTo>
                    <a:lnTo>
                      <a:pt x="5265" y="11356"/>
                    </a:lnTo>
                    <a:lnTo>
                      <a:pt x="5284" y="11389"/>
                    </a:lnTo>
                    <a:lnTo>
                      <a:pt x="5302" y="11422"/>
                    </a:lnTo>
                    <a:lnTo>
                      <a:pt x="5318" y="11455"/>
                    </a:lnTo>
                    <a:lnTo>
                      <a:pt x="5333" y="11489"/>
                    </a:lnTo>
                    <a:lnTo>
                      <a:pt x="5346" y="11524"/>
                    </a:lnTo>
                    <a:lnTo>
                      <a:pt x="5358" y="11559"/>
                    </a:lnTo>
                    <a:lnTo>
                      <a:pt x="5363" y="11577"/>
                    </a:lnTo>
                    <a:lnTo>
                      <a:pt x="5367" y="11596"/>
                    </a:lnTo>
                    <a:lnTo>
                      <a:pt x="5372" y="11614"/>
                    </a:lnTo>
                    <a:lnTo>
                      <a:pt x="5375" y="11632"/>
                    </a:lnTo>
                    <a:lnTo>
                      <a:pt x="5379" y="11655"/>
                    </a:lnTo>
                    <a:lnTo>
                      <a:pt x="5381" y="11677"/>
                    </a:lnTo>
                    <a:lnTo>
                      <a:pt x="5383" y="11699"/>
                    </a:lnTo>
                    <a:lnTo>
                      <a:pt x="5384" y="11720"/>
                    </a:lnTo>
                    <a:lnTo>
                      <a:pt x="5385" y="11742"/>
                    </a:lnTo>
                    <a:lnTo>
                      <a:pt x="5385" y="11764"/>
                    </a:lnTo>
                    <a:lnTo>
                      <a:pt x="5384" y="11787"/>
                    </a:lnTo>
                    <a:lnTo>
                      <a:pt x="5383" y="11810"/>
                    </a:lnTo>
                    <a:lnTo>
                      <a:pt x="5382" y="11842"/>
                    </a:lnTo>
                    <a:lnTo>
                      <a:pt x="5381" y="11874"/>
                    </a:lnTo>
                    <a:lnTo>
                      <a:pt x="5381" y="11890"/>
                    </a:lnTo>
                    <a:lnTo>
                      <a:pt x="5381" y="11907"/>
                    </a:lnTo>
                    <a:lnTo>
                      <a:pt x="5382" y="11923"/>
                    </a:lnTo>
                    <a:lnTo>
                      <a:pt x="5384" y="11938"/>
                    </a:lnTo>
                    <a:lnTo>
                      <a:pt x="5387" y="11959"/>
                    </a:lnTo>
                    <a:lnTo>
                      <a:pt x="5392" y="11978"/>
                    </a:lnTo>
                    <a:lnTo>
                      <a:pt x="5399" y="11997"/>
                    </a:lnTo>
                    <a:lnTo>
                      <a:pt x="5407" y="12014"/>
                    </a:lnTo>
                    <a:lnTo>
                      <a:pt x="5417" y="12030"/>
                    </a:lnTo>
                    <a:lnTo>
                      <a:pt x="5429" y="12046"/>
                    </a:lnTo>
                    <a:lnTo>
                      <a:pt x="5441" y="12061"/>
                    </a:lnTo>
                    <a:lnTo>
                      <a:pt x="5455" y="12076"/>
                    </a:lnTo>
                    <a:lnTo>
                      <a:pt x="5473" y="12092"/>
                    </a:lnTo>
                    <a:lnTo>
                      <a:pt x="5490" y="12107"/>
                    </a:lnTo>
                    <a:lnTo>
                      <a:pt x="5509" y="12120"/>
                    </a:lnTo>
                    <a:lnTo>
                      <a:pt x="5527" y="12131"/>
                    </a:lnTo>
                    <a:lnTo>
                      <a:pt x="5545" y="12141"/>
                    </a:lnTo>
                    <a:lnTo>
                      <a:pt x="5563" y="12149"/>
                    </a:lnTo>
                    <a:lnTo>
                      <a:pt x="5582" y="12155"/>
                    </a:lnTo>
                    <a:lnTo>
                      <a:pt x="5601" y="12160"/>
                    </a:lnTo>
                    <a:lnTo>
                      <a:pt x="5621" y="12164"/>
                    </a:lnTo>
                    <a:lnTo>
                      <a:pt x="5642" y="12166"/>
                    </a:lnTo>
                    <a:lnTo>
                      <a:pt x="5662" y="12167"/>
                    </a:lnTo>
                    <a:lnTo>
                      <a:pt x="5683" y="12167"/>
                    </a:lnTo>
                    <a:lnTo>
                      <a:pt x="5704" y="12165"/>
                    </a:lnTo>
                    <a:lnTo>
                      <a:pt x="5726" y="12163"/>
                    </a:lnTo>
                    <a:lnTo>
                      <a:pt x="5749" y="12159"/>
                    </a:lnTo>
                    <a:lnTo>
                      <a:pt x="5772" y="12155"/>
                    </a:lnTo>
                    <a:lnTo>
                      <a:pt x="5798" y="12149"/>
                    </a:lnTo>
                    <a:lnTo>
                      <a:pt x="5823" y="12142"/>
                    </a:lnTo>
                    <a:lnTo>
                      <a:pt x="5847" y="12134"/>
                    </a:lnTo>
                    <a:lnTo>
                      <a:pt x="5870" y="12123"/>
                    </a:lnTo>
                    <a:lnTo>
                      <a:pt x="5886" y="12115"/>
                    </a:lnTo>
                    <a:lnTo>
                      <a:pt x="5902" y="12107"/>
                    </a:lnTo>
                    <a:lnTo>
                      <a:pt x="5911" y="12103"/>
                    </a:lnTo>
                    <a:lnTo>
                      <a:pt x="5919" y="12100"/>
                    </a:lnTo>
                    <a:lnTo>
                      <a:pt x="5928" y="12097"/>
                    </a:lnTo>
                    <a:lnTo>
                      <a:pt x="5937" y="12095"/>
                    </a:lnTo>
                    <a:lnTo>
                      <a:pt x="5950" y="12094"/>
                    </a:lnTo>
                    <a:lnTo>
                      <a:pt x="5964" y="12094"/>
                    </a:lnTo>
                    <a:lnTo>
                      <a:pt x="5978" y="12097"/>
                    </a:lnTo>
                    <a:lnTo>
                      <a:pt x="5993" y="12101"/>
                    </a:lnTo>
                    <a:lnTo>
                      <a:pt x="6008" y="12106"/>
                    </a:lnTo>
                    <a:lnTo>
                      <a:pt x="6024" y="12113"/>
                    </a:lnTo>
                    <a:lnTo>
                      <a:pt x="6040" y="12121"/>
                    </a:lnTo>
                    <a:lnTo>
                      <a:pt x="6056" y="12129"/>
                    </a:lnTo>
                    <a:lnTo>
                      <a:pt x="6087" y="12147"/>
                    </a:lnTo>
                    <a:lnTo>
                      <a:pt x="6116" y="12165"/>
                    </a:lnTo>
                    <a:lnTo>
                      <a:pt x="6142" y="12183"/>
                    </a:lnTo>
                    <a:lnTo>
                      <a:pt x="6165" y="12199"/>
                    </a:lnTo>
                    <a:lnTo>
                      <a:pt x="6182" y="12208"/>
                    </a:lnTo>
                    <a:lnTo>
                      <a:pt x="6198" y="12216"/>
                    </a:lnTo>
                    <a:lnTo>
                      <a:pt x="6214" y="12222"/>
                    </a:lnTo>
                    <a:lnTo>
                      <a:pt x="6230" y="12226"/>
                    </a:lnTo>
                    <a:lnTo>
                      <a:pt x="6245" y="12229"/>
                    </a:lnTo>
                    <a:lnTo>
                      <a:pt x="6261" y="12230"/>
                    </a:lnTo>
                    <a:lnTo>
                      <a:pt x="6276" y="12230"/>
                    </a:lnTo>
                    <a:lnTo>
                      <a:pt x="6292" y="12228"/>
                    </a:lnTo>
                    <a:lnTo>
                      <a:pt x="6307" y="12226"/>
                    </a:lnTo>
                    <a:lnTo>
                      <a:pt x="6324" y="12223"/>
                    </a:lnTo>
                    <a:lnTo>
                      <a:pt x="6339" y="12219"/>
                    </a:lnTo>
                    <a:lnTo>
                      <a:pt x="6355" y="12215"/>
                    </a:lnTo>
                    <a:lnTo>
                      <a:pt x="6388" y="12205"/>
                    </a:lnTo>
                    <a:lnTo>
                      <a:pt x="6421" y="12194"/>
                    </a:lnTo>
                    <a:lnTo>
                      <a:pt x="6438" y="12189"/>
                    </a:lnTo>
                    <a:lnTo>
                      <a:pt x="6454" y="12184"/>
                    </a:lnTo>
                    <a:lnTo>
                      <a:pt x="6469" y="12181"/>
                    </a:lnTo>
                    <a:lnTo>
                      <a:pt x="6482" y="12178"/>
                    </a:lnTo>
                    <a:lnTo>
                      <a:pt x="6495" y="12177"/>
                    </a:lnTo>
                    <a:lnTo>
                      <a:pt x="6507" y="12176"/>
                    </a:lnTo>
                    <a:lnTo>
                      <a:pt x="6518" y="12175"/>
                    </a:lnTo>
                    <a:lnTo>
                      <a:pt x="6529" y="12175"/>
                    </a:lnTo>
                    <a:lnTo>
                      <a:pt x="6549" y="12177"/>
                    </a:lnTo>
                    <a:lnTo>
                      <a:pt x="6566" y="12180"/>
                    </a:lnTo>
                    <a:lnTo>
                      <a:pt x="6583" y="12186"/>
                    </a:lnTo>
                    <a:lnTo>
                      <a:pt x="6598" y="12192"/>
                    </a:lnTo>
                    <a:lnTo>
                      <a:pt x="6627" y="12205"/>
                    </a:lnTo>
                    <a:lnTo>
                      <a:pt x="6658" y="12217"/>
                    </a:lnTo>
                    <a:lnTo>
                      <a:pt x="6676" y="12222"/>
                    </a:lnTo>
                    <a:lnTo>
                      <a:pt x="6695" y="12225"/>
                    </a:lnTo>
                    <a:lnTo>
                      <a:pt x="6705" y="12227"/>
                    </a:lnTo>
                    <a:lnTo>
                      <a:pt x="6717" y="12227"/>
                    </a:lnTo>
                    <a:lnTo>
                      <a:pt x="6729" y="12227"/>
                    </a:lnTo>
                    <a:lnTo>
                      <a:pt x="6742" y="12227"/>
                    </a:lnTo>
                    <a:lnTo>
                      <a:pt x="6755" y="12226"/>
                    </a:lnTo>
                    <a:lnTo>
                      <a:pt x="6767" y="12225"/>
                    </a:lnTo>
                    <a:lnTo>
                      <a:pt x="6778" y="12223"/>
                    </a:lnTo>
                    <a:lnTo>
                      <a:pt x="6789" y="12221"/>
                    </a:lnTo>
                    <a:lnTo>
                      <a:pt x="6799" y="12218"/>
                    </a:lnTo>
                    <a:lnTo>
                      <a:pt x="6808" y="12215"/>
                    </a:lnTo>
                    <a:lnTo>
                      <a:pt x="6817" y="12212"/>
                    </a:lnTo>
                    <a:lnTo>
                      <a:pt x="6825" y="12208"/>
                    </a:lnTo>
                    <a:lnTo>
                      <a:pt x="6833" y="12204"/>
                    </a:lnTo>
                    <a:lnTo>
                      <a:pt x="6840" y="12200"/>
                    </a:lnTo>
                    <a:lnTo>
                      <a:pt x="6846" y="12195"/>
                    </a:lnTo>
                    <a:lnTo>
                      <a:pt x="6854" y="12190"/>
                    </a:lnTo>
                    <a:lnTo>
                      <a:pt x="6865" y="12178"/>
                    </a:lnTo>
                    <a:lnTo>
                      <a:pt x="6876" y="12165"/>
                    </a:lnTo>
                    <a:lnTo>
                      <a:pt x="6895" y="12138"/>
                    </a:lnTo>
                    <a:lnTo>
                      <a:pt x="6915" y="12106"/>
                    </a:lnTo>
                    <a:lnTo>
                      <a:pt x="6926" y="12090"/>
                    </a:lnTo>
                    <a:lnTo>
                      <a:pt x="6937" y="12072"/>
                    </a:lnTo>
                    <a:lnTo>
                      <a:pt x="6950" y="12055"/>
                    </a:lnTo>
                    <a:lnTo>
                      <a:pt x="6965" y="12036"/>
                    </a:lnTo>
                    <a:lnTo>
                      <a:pt x="6979" y="12020"/>
                    </a:lnTo>
                    <a:lnTo>
                      <a:pt x="7002" y="12016"/>
                    </a:lnTo>
                    <a:lnTo>
                      <a:pt x="7027" y="12013"/>
                    </a:lnTo>
                    <a:lnTo>
                      <a:pt x="7052" y="12010"/>
                    </a:lnTo>
                    <a:lnTo>
                      <a:pt x="7078" y="12009"/>
                    </a:lnTo>
                    <a:lnTo>
                      <a:pt x="7105" y="12008"/>
                    </a:lnTo>
                    <a:lnTo>
                      <a:pt x="7132" y="12008"/>
                    </a:lnTo>
                    <a:lnTo>
                      <a:pt x="7158" y="12011"/>
                    </a:lnTo>
                    <a:lnTo>
                      <a:pt x="7171" y="12013"/>
                    </a:lnTo>
                    <a:lnTo>
                      <a:pt x="7183" y="12015"/>
                    </a:lnTo>
                    <a:lnTo>
                      <a:pt x="7195" y="12018"/>
                    </a:lnTo>
                    <a:lnTo>
                      <a:pt x="7207" y="12022"/>
                    </a:lnTo>
                    <a:lnTo>
                      <a:pt x="7218" y="12026"/>
                    </a:lnTo>
                    <a:lnTo>
                      <a:pt x="7228" y="12031"/>
                    </a:lnTo>
                    <a:lnTo>
                      <a:pt x="7236" y="12036"/>
                    </a:lnTo>
                    <a:lnTo>
                      <a:pt x="7244" y="12040"/>
                    </a:lnTo>
                    <a:lnTo>
                      <a:pt x="7259" y="12050"/>
                    </a:lnTo>
                    <a:lnTo>
                      <a:pt x="7274" y="12059"/>
                    </a:lnTo>
                    <a:lnTo>
                      <a:pt x="7280" y="12058"/>
                    </a:lnTo>
                    <a:lnTo>
                      <a:pt x="7287" y="12056"/>
                    </a:lnTo>
                    <a:lnTo>
                      <a:pt x="7296" y="12054"/>
                    </a:lnTo>
                    <a:lnTo>
                      <a:pt x="7304" y="12050"/>
                    </a:lnTo>
                    <a:lnTo>
                      <a:pt x="7321" y="12043"/>
                    </a:lnTo>
                    <a:lnTo>
                      <a:pt x="7332" y="12038"/>
                    </a:lnTo>
                    <a:lnTo>
                      <a:pt x="7359" y="12026"/>
                    </a:lnTo>
                    <a:lnTo>
                      <a:pt x="7387" y="12014"/>
                    </a:lnTo>
                    <a:lnTo>
                      <a:pt x="7413" y="12004"/>
                    </a:lnTo>
                    <a:lnTo>
                      <a:pt x="7439" y="11994"/>
                    </a:lnTo>
                    <a:lnTo>
                      <a:pt x="7466" y="11986"/>
                    </a:lnTo>
                    <a:lnTo>
                      <a:pt x="7493" y="11977"/>
                    </a:lnTo>
                    <a:lnTo>
                      <a:pt x="7522" y="11969"/>
                    </a:lnTo>
                    <a:lnTo>
                      <a:pt x="7551" y="11962"/>
                    </a:lnTo>
                    <a:lnTo>
                      <a:pt x="7583" y="11955"/>
                    </a:lnTo>
                    <a:lnTo>
                      <a:pt x="7614" y="11948"/>
                    </a:lnTo>
                    <a:lnTo>
                      <a:pt x="7645" y="11939"/>
                    </a:lnTo>
                    <a:lnTo>
                      <a:pt x="7677" y="11929"/>
                    </a:lnTo>
                    <a:lnTo>
                      <a:pt x="7714" y="11915"/>
                    </a:lnTo>
                    <a:lnTo>
                      <a:pt x="7750" y="11900"/>
                    </a:lnTo>
                    <a:lnTo>
                      <a:pt x="7784" y="11884"/>
                    </a:lnTo>
                    <a:lnTo>
                      <a:pt x="7818" y="11868"/>
                    </a:lnTo>
                    <a:lnTo>
                      <a:pt x="7850" y="11852"/>
                    </a:lnTo>
                    <a:lnTo>
                      <a:pt x="7881" y="11834"/>
                    </a:lnTo>
                    <a:lnTo>
                      <a:pt x="7911" y="11816"/>
                    </a:lnTo>
                    <a:lnTo>
                      <a:pt x="7942" y="11798"/>
                    </a:lnTo>
                    <a:lnTo>
                      <a:pt x="8001" y="11760"/>
                    </a:lnTo>
                    <a:lnTo>
                      <a:pt x="8061" y="11721"/>
                    </a:lnTo>
                    <a:lnTo>
                      <a:pt x="8121" y="11683"/>
                    </a:lnTo>
                    <a:lnTo>
                      <a:pt x="8184" y="11644"/>
                    </a:lnTo>
                    <a:lnTo>
                      <a:pt x="8179" y="11635"/>
                    </a:lnTo>
                    <a:lnTo>
                      <a:pt x="8173" y="11626"/>
                    </a:lnTo>
                    <a:lnTo>
                      <a:pt x="8167" y="11619"/>
                    </a:lnTo>
                    <a:lnTo>
                      <a:pt x="8160" y="11611"/>
                    </a:lnTo>
                    <a:lnTo>
                      <a:pt x="8152" y="11605"/>
                    </a:lnTo>
                    <a:lnTo>
                      <a:pt x="8143" y="11598"/>
                    </a:lnTo>
                    <a:lnTo>
                      <a:pt x="8134" y="11593"/>
                    </a:lnTo>
                    <a:lnTo>
                      <a:pt x="8125" y="11587"/>
                    </a:lnTo>
                    <a:lnTo>
                      <a:pt x="8083" y="11566"/>
                    </a:lnTo>
                    <a:lnTo>
                      <a:pt x="8038" y="11545"/>
                    </a:lnTo>
                    <a:lnTo>
                      <a:pt x="8015" y="11533"/>
                    </a:lnTo>
                    <a:lnTo>
                      <a:pt x="7993" y="11518"/>
                    </a:lnTo>
                    <a:lnTo>
                      <a:pt x="7982" y="11510"/>
                    </a:lnTo>
                    <a:lnTo>
                      <a:pt x="7972" y="11501"/>
                    </a:lnTo>
                    <a:lnTo>
                      <a:pt x="7961" y="11491"/>
                    </a:lnTo>
                    <a:lnTo>
                      <a:pt x="7952" y="11481"/>
                    </a:lnTo>
                    <a:lnTo>
                      <a:pt x="7942" y="11469"/>
                    </a:lnTo>
                    <a:lnTo>
                      <a:pt x="7934" y="11456"/>
                    </a:lnTo>
                    <a:lnTo>
                      <a:pt x="7925" y="11443"/>
                    </a:lnTo>
                    <a:lnTo>
                      <a:pt x="7917" y="11428"/>
                    </a:lnTo>
                    <a:lnTo>
                      <a:pt x="7910" y="11411"/>
                    </a:lnTo>
                    <a:lnTo>
                      <a:pt x="7903" y="11394"/>
                    </a:lnTo>
                    <a:lnTo>
                      <a:pt x="7898" y="11374"/>
                    </a:lnTo>
                    <a:lnTo>
                      <a:pt x="7893" y="11353"/>
                    </a:lnTo>
                    <a:lnTo>
                      <a:pt x="7885" y="11305"/>
                    </a:lnTo>
                    <a:lnTo>
                      <a:pt x="7876" y="11248"/>
                    </a:lnTo>
                    <a:lnTo>
                      <a:pt x="7871" y="11217"/>
                    </a:lnTo>
                    <a:lnTo>
                      <a:pt x="7866" y="11186"/>
                    </a:lnTo>
                    <a:lnTo>
                      <a:pt x="7859" y="11153"/>
                    </a:lnTo>
                    <a:lnTo>
                      <a:pt x="7852" y="11122"/>
                    </a:lnTo>
                    <a:lnTo>
                      <a:pt x="7844" y="11091"/>
                    </a:lnTo>
                    <a:lnTo>
                      <a:pt x="7834" y="11062"/>
                    </a:lnTo>
                    <a:lnTo>
                      <a:pt x="7829" y="11048"/>
                    </a:lnTo>
                    <a:lnTo>
                      <a:pt x="7823" y="11035"/>
                    </a:lnTo>
                    <a:lnTo>
                      <a:pt x="7817" y="11022"/>
                    </a:lnTo>
                    <a:lnTo>
                      <a:pt x="7810" y="11009"/>
                    </a:lnTo>
                    <a:lnTo>
                      <a:pt x="7803" y="10998"/>
                    </a:lnTo>
                    <a:lnTo>
                      <a:pt x="7795" y="10987"/>
                    </a:lnTo>
                    <a:lnTo>
                      <a:pt x="7786" y="10976"/>
                    </a:lnTo>
                    <a:lnTo>
                      <a:pt x="7778" y="10967"/>
                    </a:lnTo>
                    <a:lnTo>
                      <a:pt x="7769" y="10958"/>
                    </a:lnTo>
                    <a:lnTo>
                      <a:pt x="7759" y="10951"/>
                    </a:lnTo>
                    <a:lnTo>
                      <a:pt x="7749" y="10945"/>
                    </a:lnTo>
                    <a:lnTo>
                      <a:pt x="7738" y="10940"/>
                    </a:lnTo>
                    <a:lnTo>
                      <a:pt x="7684" y="10919"/>
                    </a:lnTo>
                    <a:lnTo>
                      <a:pt x="7705" y="10864"/>
                    </a:lnTo>
                    <a:lnTo>
                      <a:pt x="7709" y="10855"/>
                    </a:lnTo>
                    <a:lnTo>
                      <a:pt x="7713" y="10846"/>
                    </a:lnTo>
                    <a:lnTo>
                      <a:pt x="7716" y="10836"/>
                    </a:lnTo>
                    <a:lnTo>
                      <a:pt x="7720" y="10827"/>
                    </a:lnTo>
                    <a:lnTo>
                      <a:pt x="7720" y="10817"/>
                    </a:lnTo>
                    <a:lnTo>
                      <a:pt x="7720" y="10807"/>
                    </a:lnTo>
                    <a:lnTo>
                      <a:pt x="7721" y="10798"/>
                    </a:lnTo>
                    <a:lnTo>
                      <a:pt x="7722" y="10788"/>
                    </a:lnTo>
                    <a:lnTo>
                      <a:pt x="7711" y="10769"/>
                    </a:lnTo>
                    <a:lnTo>
                      <a:pt x="7701" y="10751"/>
                    </a:lnTo>
                    <a:lnTo>
                      <a:pt x="7693" y="10733"/>
                    </a:lnTo>
                    <a:lnTo>
                      <a:pt x="7686" y="10716"/>
                    </a:lnTo>
                    <a:lnTo>
                      <a:pt x="7680" y="10700"/>
                    </a:lnTo>
                    <a:lnTo>
                      <a:pt x="7675" y="10684"/>
                    </a:lnTo>
                    <a:lnTo>
                      <a:pt x="7670" y="10668"/>
                    </a:lnTo>
                    <a:lnTo>
                      <a:pt x="7667" y="10653"/>
                    </a:lnTo>
                    <a:lnTo>
                      <a:pt x="7664" y="10638"/>
                    </a:lnTo>
                    <a:lnTo>
                      <a:pt x="7662" y="10623"/>
                    </a:lnTo>
                    <a:lnTo>
                      <a:pt x="7661" y="10609"/>
                    </a:lnTo>
                    <a:lnTo>
                      <a:pt x="7660" y="10595"/>
                    </a:lnTo>
                    <a:lnTo>
                      <a:pt x="7660" y="10566"/>
                    </a:lnTo>
                    <a:lnTo>
                      <a:pt x="7662" y="10538"/>
                    </a:lnTo>
                    <a:lnTo>
                      <a:pt x="7668" y="10482"/>
                    </a:lnTo>
                    <a:lnTo>
                      <a:pt x="7675" y="10424"/>
                    </a:lnTo>
                    <a:lnTo>
                      <a:pt x="7677" y="10393"/>
                    </a:lnTo>
                    <a:lnTo>
                      <a:pt x="7679" y="10360"/>
                    </a:lnTo>
                    <a:lnTo>
                      <a:pt x="7679" y="10343"/>
                    </a:lnTo>
                    <a:lnTo>
                      <a:pt x="7678" y="10326"/>
                    </a:lnTo>
                    <a:lnTo>
                      <a:pt x="7677" y="10308"/>
                    </a:lnTo>
                    <a:lnTo>
                      <a:pt x="7675" y="10289"/>
                    </a:lnTo>
                    <a:lnTo>
                      <a:pt x="7671" y="10251"/>
                    </a:lnTo>
                    <a:lnTo>
                      <a:pt x="7667" y="10212"/>
                    </a:lnTo>
                    <a:lnTo>
                      <a:pt x="7666" y="10192"/>
                    </a:lnTo>
                    <a:lnTo>
                      <a:pt x="7666" y="10170"/>
                    </a:lnTo>
                    <a:lnTo>
                      <a:pt x="7666" y="10150"/>
                    </a:lnTo>
                    <a:lnTo>
                      <a:pt x="7667" y="10130"/>
                    </a:lnTo>
                    <a:lnTo>
                      <a:pt x="7669" y="10110"/>
                    </a:lnTo>
                    <a:lnTo>
                      <a:pt x="7672" y="10091"/>
                    </a:lnTo>
                    <a:lnTo>
                      <a:pt x="7676" y="10072"/>
                    </a:lnTo>
                    <a:lnTo>
                      <a:pt x="7681" y="10053"/>
                    </a:lnTo>
                    <a:lnTo>
                      <a:pt x="7688" y="10035"/>
                    </a:lnTo>
                    <a:lnTo>
                      <a:pt x="7696" y="10017"/>
                    </a:lnTo>
                    <a:lnTo>
                      <a:pt x="7706" y="10000"/>
                    </a:lnTo>
                    <a:lnTo>
                      <a:pt x="7718" y="9984"/>
                    </a:lnTo>
                    <a:lnTo>
                      <a:pt x="7742" y="9954"/>
                    </a:lnTo>
                    <a:lnTo>
                      <a:pt x="7759" y="9930"/>
                    </a:lnTo>
                    <a:lnTo>
                      <a:pt x="7766" y="9918"/>
                    </a:lnTo>
                    <a:lnTo>
                      <a:pt x="7773" y="9905"/>
                    </a:lnTo>
                    <a:lnTo>
                      <a:pt x="7778" y="9890"/>
                    </a:lnTo>
                    <a:lnTo>
                      <a:pt x="7783" y="9872"/>
                    </a:lnTo>
                    <a:lnTo>
                      <a:pt x="7772" y="9855"/>
                    </a:lnTo>
                    <a:lnTo>
                      <a:pt x="7760" y="9839"/>
                    </a:lnTo>
                    <a:lnTo>
                      <a:pt x="7747" y="9823"/>
                    </a:lnTo>
                    <a:lnTo>
                      <a:pt x="7734" y="9809"/>
                    </a:lnTo>
                    <a:lnTo>
                      <a:pt x="7721" y="9795"/>
                    </a:lnTo>
                    <a:lnTo>
                      <a:pt x="7707" y="9782"/>
                    </a:lnTo>
                    <a:lnTo>
                      <a:pt x="7693" y="9768"/>
                    </a:lnTo>
                    <a:lnTo>
                      <a:pt x="7678" y="9755"/>
                    </a:lnTo>
                    <a:lnTo>
                      <a:pt x="7618" y="9708"/>
                    </a:lnTo>
                    <a:lnTo>
                      <a:pt x="7559" y="9662"/>
                    </a:lnTo>
                    <a:lnTo>
                      <a:pt x="7545" y="9649"/>
                    </a:lnTo>
                    <a:lnTo>
                      <a:pt x="7531" y="9637"/>
                    </a:lnTo>
                    <a:lnTo>
                      <a:pt x="7517" y="9624"/>
                    </a:lnTo>
                    <a:lnTo>
                      <a:pt x="7504" y="9610"/>
                    </a:lnTo>
                    <a:lnTo>
                      <a:pt x="7492" y="9596"/>
                    </a:lnTo>
                    <a:lnTo>
                      <a:pt x="7481" y="9581"/>
                    </a:lnTo>
                    <a:lnTo>
                      <a:pt x="7470" y="9564"/>
                    </a:lnTo>
                    <a:lnTo>
                      <a:pt x="7459" y="9548"/>
                    </a:lnTo>
                    <a:lnTo>
                      <a:pt x="7450" y="9530"/>
                    </a:lnTo>
                    <a:lnTo>
                      <a:pt x="7441" y="9511"/>
                    </a:lnTo>
                    <a:lnTo>
                      <a:pt x="7434" y="9492"/>
                    </a:lnTo>
                    <a:lnTo>
                      <a:pt x="7427" y="9471"/>
                    </a:lnTo>
                    <a:lnTo>
                      <a:pt x="7421" y="9448"/>
                    </a:lnTo>
                    <a:lnTo>
                      <a:pt x="7417" y="9425"/>
                    </a:lnTo>
                    <a:lnTo>
                      <a:pt x="7413" y="9400"/>
                    </a:lnTo>
                    <a:lnTo>
                      <a:pt x="7411" y="9373"/>
                    </a:lnTo>
                    <a:lnTo>
                      <a:pt x="7411" y="9360"/>
                    </a:lnTo>
                    <a:lnTo>
                      <a:pt x="7412" y="9347"/>
                    </a:lnTo>
                    <a:lnTo>
                      <a:pt x="7413" y="9333"/>
                    </a:lnTo>
                    <a:lnTo>
                      <a:pt x="7416" y="9317"/>
                    </a:lnTo>
                    <a:lnTo>
                      <a:pt x="7422" y="9283"/>
                    </a:lnTo>
                    <a:lnTo>
                      <a:pt x="7432" y="9245"/>
                    </a:lnTo>
                    <a:lnTo>
                      <a:pt x="7443" y="9204"/>
                    </a:lnTo>
                    <a:lnTo>
                      <a:pt x="7457" y="9159"/>
                    </a:lnTo>
                    <a:lnTo>
                      <a:pt x="7472" y="9114"/>
                    </a:lnTo>
                    <a:lnTo>
                      <a:pt x="7488" y="9067"/>
                    </a:lnTo>
                    <a:lnTo>
                      <a:pt x="7523" y="8972"/>
                    </a:lnTo>
                    <a:lnTo>
                      <a:pt x="7557" y="8879"/>
                    </a:lnTo>
                    <a:lnTo>
                      <a:pt x="7588" y="8794"/>
                    </a:lnTo>
                    <a:lnTo>
                      <a:pt x="7613" y="8721"/>
                    </a:lnTo>
                    <a:lnTo>
                      <a:pt x="7502" y="8628"/>
                    </a:lnTo>
                    <a:lnTo>
                      <a:pt x="7468" y="8613"/>
                    </a:lnTo>
                    <a:lnTo>
                      <a:pt x="7441" y="8602"/>
                    </a:lnTo>
                    <a:lnTo>
                      <a:pt x="7430" y="8597"/>
                    </a:lnTo>
                    <a:lnTo>
                      <a:pt x="7419" y="8592"/>
                    </a:lnTo>
                    <a:lnTo>
                      <a:pt x="7410" y="8587"/>
                    </a:lnTo>
                    <a:lnTo>
                      <a:pt x="7401" y="8582"/>
                    </a:lnTo>
                    <a:lnTo>
                      <a:pt x="7393" y="8576"/>
                    </a:lnTo>
                    <a:lnTo>
                      <a:pt x="7384" y="8569"/>
                    </a:lnTo>
                    <a:lnTo>
                      <a:pt x="7376" y="8561"/>
                    </a:lnTo>
                    <a:lnTo>
                      <a:pt x="7368" y="8552"/>
                    </a:lnTo>
                    <a:lnTo>
                      <a:pt x="7360" y="8541"/>
                    </a:lnTo>
                    <a:lnTo>
                      <a:pt x="7352" y="8529"/>
                    </a:lnTo>
                    <a:lnTo>
                      <a:pt x="7343" y="8515"/>
                    </a:lnTo>
                    <a:lnTo>
                      <a:pt x="7333" y="8498"/>
                    </a:lnTo>
                    <a:lnTo>
                      <a:pt x="7249" y="8441"/>
                    </a:lnTo>
                    <a:lnTo>
                      <a:pt x="7222" y="8439"/>
                    </a:lnTo>
                    <a:lnTo>
                      <a:pt x="7196" y="8437"/>
                    </a:lnTo>
                    <a:lnTo>
                      <a:pt x="7183" y="8434"/>
                    </a:lnTo>
                    <a:lnTo>
                      <a:pt x="7170" y="8431"/>
                    </a:lnTo>
                    <a:lnTo>
                      <a:pt x="7157" y="8426"/>
                    </a:lnTo>
                    <a:lnTo>
                      <a:pt x="7145" y="8419"/>
                    </a:lnTo>
                    <a:lnTo>
                      <a:pt x="7137" y="8414"/>
                    </a:lnTo>
                    <a:lnTo>
                      <a:pt x="7130" y="8408"/>
                    </a:lnTo>
                    <a:lnTo>
                      <a:pt x="7124" y="8401"/>
                    </a:lnTo>
                    <a:lnTo>
                      <a:pt x="7119" y="8394"/>
                    </a:lnTo>
                    <a:lnTo>
                      <a:pt x="7113" y="8387"/>
                    </a:lnTo>
                    <a:lnTo>
                      <a:pt x="7108" y="8380"/>
                    </a:lnTo>
                    <a:lnTo>
                      <a:pt x="7105" y="8372"/>
                    </a:lnTo>
                    <a:lnTo>
                      <a:pt x="7102" y="8363"/>
                    </a:lnTo>
                    <a:lnTo>
                      <a:pt x="7085" y="8362"/>
                    </a:lnTo>
                    <a:lnTo>
                      <a:pt x="7069" y="8360"/>
                    </a:lnTo>
                    <a:lnTo>
                      <a:pt x="7061" y="8358"/>
                    </a:lnTo>
                    <a:lnTo>
                      <a:pt x="7053" y="8355"/>
                    </a:lnTo>
                    <a:lnTo>
                      <a:pt x="7046" y="8352"/>
                    </a:lnTo>
                    <a:lnTo>
                      <a:pt x="7038" y="8347"/>
                    </a:lnTo>
                    <a:lnTo>
                      <a:pt x="7028" y="8340"/>
                    </a:lnTo>
                    <a:lnTo>
                      <a:pt x="7019" y="8333"/>
                    </a:lnTo>
                    <a:lnTo>
                      <a:pt x="7012" y="8324"/>
                    </a:lnTo>
                    <a:lnTo>
                      <a:pt x="7006" y="8315"/>
                    </a:lnTo>
                    <a:lnTo>
                      <a:pt x="7001" y="8305"/>
                    </a:lnTo>
                    <a:lnTo>
                      <a:pt x="6997" y="8295"/>
                    </a:lnTo>
                    <a:lnTo>
                      <a:pt x="6994" y="8284"/>
                    </a:lnTo>
                    <a:lnTo>
                      <a:pt x="6992" y="8273"/>
                    </a:lnTo>
                    <a:lnTo>
                      <a:pt x="6975" y="8267"/>
                    </a:lnTo>
                    <a:lnTo>
                      <a:pt x="6959" y="8260"/>
                    </a:lnTo>
                    <a:lnTo>
                      <a:pt x="6944" y="8253"/>
                    </a:lnTo>
                    <a:lnTo>
                      <a:pt x="6929" y="8244"/>
                    </a:lnTo>
                    <a:lnTo>
                      <a:pt x="6915" y="8235"/>
                    </a:lnTo>
                    <a:lnTo>
                      <a:pt x="6902" y="8224"/>
                    </a:lnTo>
                    <a:lnTo>
                      <a:pt x="6889" y="8212"/>
                    </a:lnTo>
                    <a:lnTo>
                      <a:pt x="6878" y="8199"/>
                    </a:lnTo>
                    <a:lnTo>
                      <a:pt x="6860" y="8177"/>
                    </a:lnTo>
                    <a:lnTo>
                      <a:pt x="6844" y="8159"/>
                    </a:lnTo>
                    <a:lnTo>
                      <a:pt x="6836" y="8152"/>
                    </a:lnTo>
                    <a:lnTo>
                      <a:pt x="6827" y="8145"/>
                    </a:lnTo>
                    <a:lnTo>
                      <a:pt x="6816" y="8137"/>
                    </a:lnTo>
                    <a:lnTo>
                      <a:pt x="6803" y="8129"/>
                    </a:lnTo>
                    <a:lnTo>
                      <a:pt x="6780" y="8114"/>
                    </a:lnTo>
                    <a:lnTo>
                      <a:pt x="6776" y="8088"/>
                    </a:lnTo>
                    <a:lnTo>
                      <a:pt x="6770" y="8059"/>
                    </a:lnTo>
                    <a:lnTo>
                      <a:pt x="6765" y="8030"/>
                    </a:lnTo>
                    <a:lnTo>
                      <a:pt x="6765" y="8022"/>
                    </a:lnTo>
                    <a:lnTo>
                      <a:pt x="6766" y="8015"/>
                    </a:lnTo>
                    <a:lnTo>
                      <a:pt x="6767" y="8008"/>
                    </a:lnTo>
                    <a:lnTo>
                      <a:pt x="6769" y="8002"/>
                    </a:lnTo>
                    <a:lnTo>
                      <a:pt x="6772" y="7995"/>
                    </a:lnTo>
                    <a:lnTo>
                      <a:pt x="6776" y="7989"/>
                    </a:lnTo>
                    <a:lnTo>
                      <a:pt x="6781" y="7983"/>
                    </a:lnTo>
                    <a:lnTo>
                      <a:pt x="6788" y="7978"/>
                    </a:lnTo>
                    <a:lnTo>
                      <a:pt x="6792" y="7975"/>
                    </a:lnTo>
                    <a:lnTo>
                      <a:pt x="6796" y="7973"/>
                    </a:lnTo>
                    <a:lnTo>
                      <a:pt x="6794" y="7952"/>
                    </a:lnTo>
                    <a:lnTo>
                      <a:pt x="6790" y="7932"/>
                    </a:lnTo>
                    <a:lnTo>
                      <a:pt x="6786" y="7912"/>
                    </a:lnTo>
                    <a:lnTo>
                      <a:pt x="6780" y="7893"/>
                    </a:lnTo>
                    <a:lnTo>
                      <a:pt x="6777" y="7884"/>
                    </a:lnTo>
                    <a:lnTo>
                      <a:pt x="6773" y="7875"/>
                    </a:lnTo>
                    <a:lnTo>
                      <a:pt x="6768" y="7867"/>
                    </a:lnTo>
                    <a:lnTo>
                      <a:pt x="6764" y="7860"/>
                    </a:lnTo>
                    <a:lnTo>
                      <a:pt x="6758" y="7853"/>
                    </a:lnTo>
                    <a:lnTo>
                      <a:pt x="6752" y="7847"/>
                    </a:lnTo>
                    <a:lnTo>
                      <a:pt x="6746" y="7842"/>
                    </a:lnTo>
                    <a:lnTo>
                      <a:pt x="6739" y="7837"/>
                    </a:lnTo>
                    <a:lnTo>
                      <a:pt x="6728" y="7832"/>
                    </a:lnTo>
                    <a:lnTo>
                      <a:pt x="6715" y="7827"/>
                    </a:lnTo>
                    <a:lnTo>
                      <a:pt x="6700" y="7823"/>
                    </a:lnTo>
                    <a:lnTo>
                      <a:pt x="6686" y="7818"/>
                    </a:lnTo>
                    <a:lnTo>
                      <a:pt x="6658" y="7810"/>
                    </a:lnTo>
                    <a:lnTo>
                      <a:pt x="6632" y="7801"/>
                    </a:lnTo>
                    <a:lnTo>
                      <a:pt x="6610" y="7791"/>
                    </a:lnTo>
                    <a:lnTo>
                      <a:pt x="6589" y="7780"/>
                    </a:lnTo>
                    <a:lnTo>
                      <a:pt x="6569" y="7767"/>
                    </a:lnTo>
                    <a:lnTo>
                      <a:pt x="6551" y="7752"/>
                    </a:lnTo>
                    <a:lnTo>
                      <a:pt x="6533" y="7737"/>
                    </a:lnTo>
                    <a:lnTo>
                      <a:pt x="6517" y="7721"/>
                    </a:lnTo>
                    <a:lnTo>
                      <a:pt x="6502" y="7703"/>
                    </a:lnTo>
                    <a:lnTo>
                      <a:pt x="6487" y="7684"/>
                    </a:lnTo>
                    <a:lnTo>
                      <a:pt x="6399" y="7634"/>
                    </a:lnTo>
                    <a:lnTo>
                      <a:pt x="6381" y="7635"/>
                    </a:lnTo>
                    <a:lnTo>
                      <a:pt x="6362" y="7636"/>
                    </a:lnTo>
                    <a:lnTo>
                      <a:pt x="6343" y="7636"/>
                    </a:lnTo>
                    <a:lnTo>
                      <a:pt x="6325" y="7634"/>
                    </a:lnTo>
                    <a:lnTo>
                      <a:pt x="6316" y="7632"/>
                    </a:lnTo>
                    <a:lnTo>
                      <a:pt x="6307" y="7630"/>
                    </a:lnTo>
                    <a:lnTo>
                      <a:pt x="6299" y="7626"/>
                    </a:lnTo>
                    <a:lnTo>
                      <a:pt x="6292" y="7621"/>
                    </a:lnTo>
                    <a:lnTo>
                      <a:pt x="6286" y="7616"/>
                    </a:lnTo>
                    <a:lnTo>
                      <a:pt x="6280" y="7609"/>
                    </a:lnTo>
                    <a:lnTo>
                      <a:pt x="6276" y="7601"/>
                    </a:lnTo>
                    <a:lnTo>
                      <a:pt x="6273" y="7592"/>
                    </a:lnTo>
                    <a:lnTo>
                      <a:pt x="6271" y="7584"/>
                    </a:lnTo>
                    <a:lnTo>
                      <a:pt x="6270" y="7577"/>
                    </a:lnTo>
                    <a:lnTo>
                      <a:pt x="6248" y="7571"/>
                    </a:lnTo>
                    <a:lnTo>
                      <a:pt x="6228" y="7564"/>
                    </a:lnTo>
                    <a:lnTo>
                      <a:pt x="6219" y="7559"/>
                    </a:lnTo>
                    <a:lnTo>
                      <a:pt x="6211" y="7555"/>
                    </a:lnTo>
                    <a:lnTo>
                      <a:pt x="6203" y="7550"/>
                    </a:lnTo>
                    <a:lnTo>
                      <a:pt x="6195" y="7545"/>
                    </a:lnTo>
                    <a:lnTo>
                      <a:pt x="6187" y="7539"/>
                    </a:lnTo>
                    <a:lnTo>
                      <a:pt x="6179" y="7532"/>
                    </a:lnTo>
                    <a:lnTo>
                      <a:pt x="6170" y="7525"/>
                    </a:lnTo>
                    <a:lnTo>
                      <a:pt x="6162" y="7516"/>
                    </a:lnTo>
                    <a:lnTo>
                      <a:pt x="6145" y="7497"/>
                    </a:lnTo>
                    <a:lnTo>
                      <a:pt x="6127" y="7474"/>
                    </a:lnTo>
                    <a:lnTo>
                      <a:pt x="6110" y="7469"/>
                    </a:lnTo>
                    <a:lnTo>
                      <a:pt x="6092" y="7463"/>
                    </a:lnTo>
                    <a:lnTo>
                      <a:pt x="6075" y="7457"/>
                    </a:lnTo>
                    <a:lnTo>
                      <a:pt x="6058" y="7450"/>
                    </a:lnTo>
                    <a:lnTo>
                      <a:pt x="6040" y="7443"/>
                    </a:lnTo>
                    <a:lnTo>
                      <a:pt x="6023" y="7435"/>
                    </a:lnTo>
                    <a:lnTo>
                      <a:pt x="6006" y="7427"/>
                    </a:lnTo>
                    <a:lnTo>
                      <a:pt x="5989" y="7418"/>
                    </a:lnTo>
                    <a:lnTo>
                      <a:pt x="5973" y="7409"/>
                    </a:lnTo>
                    <a:lnTo>
                      <a:pt x="5957" y="7399"/>
                    </a:lnTo>
                    <a:lnTo>
                      <a:pt x="5942" y="7388"/>
                    </a:lnTo>
                    <a:lnTo>
                      <a:pt x="5927" y="7377"/>
                    </a:lnTo>
                    <a:lnTo>
                      <a:pt x="5912" y="7366"/>
                    </a:lnTo>
                    <a:lnTo>
                      <a:pt x="5897" y="7353"/>
                    </a:lnTo>
                    <a:lnTo>
                      <a:pt x="5884" y="7341"/>
                    </a:lnTo>
                    <a:lnTo>
                      <a:pt x="5872" y="7329"/>
                    </a:lnTo>
                    <a:lnTo>
                      <a:pt x="5858" y="7326"/>
                    </a:lnTo>
                    <a:lnTo>
                      <a:pt x="5845" y="7324"/>
                    </a:lnTo>
                    <a:lnTo>
                      <a:pt x="5833" y="7321"/>
                    </a:lnTo>
                    <a:lnTo>
                      <a:pt x="5823" y="7319"/>
                    </a:lnTo>
                    <a:lnTo>
                      <a:pt x="5852" y="7365"/>
                    </a:lnTo>
                    <a:lnTo>
                      <a:pt x="5360" y="7032"/>
                    </a:lnTo>
                    <a:lnTo>
                      <a:pt x="5340" y="7028"/>
                    </a:lnTo>
                    <a:lnTo>
                      <a:pt x="5320" y="7024"/>
                    </a:lnTo>
                    <a:lnTo>
                      <a:pt x="5301" y="7020"/>
                    </a:lnTo>
                    <a:lnTo>
                      <a:pt x="5282" y="7014"/>
                    </a:lnTo>
                    <a:lnTo>
                      <a:pt x="5264" y="7008"/>
                    </a:lnTo>
                    <a:lnTo>
                      <a:pt x="5247" y="7002"/>
                    </a:lnTo>
                    <a:lnTo>
                      <a:pt x="5229" y="6995"/>
                    </a:lnTo>
                    <a:lnTo>
                      <a:pt x="5212" y="6987"/>
                    </a:lnTo>
                    <a:lnTo>
                      <a:pt x="5196" y="6979"/>
                    </a:lnTo>
                    <a:lnTo>
                      <a:pt x="5180" y="6969"/>
                    </a:lnTo>
                    <a:lnTo>
                      <a:pt x="5164" y="6958"/>
                    </a:lnTo>
                    <a:lnTo>
                      <a:pt x="5149" y="6947"/>
                    </a:lnTo>
                    <a:lnTo>
                      <a:pt x="5135" y="6936"/>
                    </a:lnTo>
                    <a:lnTo>
                      <a:pt x="5120" y="6923"/>
                    </a:lnTo>
                    <a:lnTo>
                      <a:pt x="5106" y="6910"/>
                    </a:lnTo>
                    <a:lnTo>
                      <a:pt x="5091" y="6895"/>
                    </a:lnTo>
                    <a:lnTo>
                      <a:pt x="5074" y="6897"/>
                    </a:lnTo>
                    <a:lnTo>
                      <a:pt x="5057" y="6899"/>
                    </a:lnTo>
                    <a:lnTo>
                      <a:pt x="5040" y="6900"/>
                    </a:lnTo>
                    <a:lnTo>
                      <a:pt x="5024" y="6898"/>
                    </a:lnTo>
                    <a:lnTo>
                      <a:pt x="5016" y="6897"/>
                    </a:lnTo>
                    <a:lnTo>
                      <a:pt x="5009" y="6894"/>
                    </a:lnTo>
                    <a:lnTo>
                      <a:pt x="5002" y="6891"/>
                    </a:lnTo>
                    <a:lnTo>
                      <a:pt x="4996" y="6888"/>
                    </a:lnTo>
                    <a:lnTo>
                      <a:pt x="4990" y="6883"/>
                    </a:lnTo>
                    <a:lnTo>
                      <a:pt x="4985" y="6878"/>
                    </a:lnTo>
                    <a:lnTo>
                      <a:pt x="4980" y="6871"/>
                    </a:lnTo>
                    <a:lnTo>
                      <a:pt x="4976" y="686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41" name="Group 24">
              <a:extLst>
                <a:ext uri="{FF2B5EF4-FFF2-40B4-BE49-F238E27FC236}">
                  <a16:creationId xmlns:a16="http://schemas.microsoft.com/office/drawing/2014/main" id="{1E7DD8D0-A668-457A-A5FB-8267F33F0416}"/>
                </a:ext>
              </a:extLst>
            </p:cNvPr>
            <p:cNvGrpSpPr>
              <a:grpSpLocks noChangeAspect="1"/>
            </p:cNvGrpSpPr>
            <p:nvPr/>
          </p:nvGrpSpPr>
          <p:grpSpPr bwMode="auto">
            <a:xfrm>
              <a:off x="7139708" y="4367301"/>
              <a:ext cx="583757" cy="582461"/>
              <a:chOff x="4215" y="2002"/>
              <a:chExt cx="403" cy="402"/>
            </a:xfrm>
          </p:grpSpPr>
          <p:sp>
            <p:nvSpPr>
              <p:cNvPr id="42" name="Freeform 25">
                <a:extLst>
                  <a:ext uri="{FF2B5EF4-FFF2-40B4-BE49-F238E27FC236}">
                    <a16:creationId xmlns:a16="http://schemas.microsoft.com/office/drawing/2014/main" id="{DA52D37F-1237-4088-A7F5-F0EC8C678BA8}"/>
                  </a:ext>
                </a:extLst>
              </p:cNvPr>
              <p:cNvSpPr>
                <a:spLocks/>
              </p:cNvSpPr>
              <p:nvPr/>
            </p:nvSpPr>
            <p:spPr bwMode="auto">
              <a:xfrm>
                <a:off x="4215" y="2002"/>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005F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43" name="Freeform 26">
                <a:extLst>
                  <a:ext uri="{FF2B5EF4-FFF2-40B4-BE49-F238E27FC236}">
                    <a16:creationId xmlns:a16="http://schemas.microsoft.com/office/drawing/2014/main" id="{524F8E6A-A117-4981-80E6-8FF1F7F5EFD0}"/>
                  </a:ext>
                </a:extLst>
              </p:cNvPr>
              <p:cNvSpPr>
                <a:spLocks noEditPoints="1"/>
              </p:cNvSpPr>
              <p:nvPr/>
            </p:nvSpPr>
            <p:spPr bwMode="auto">
              <a:xfrm>
                <a:off x="4307" y="2095"/>
                <a:ext cx="219" cy="216"/>
              </a:xfrm>
              <a:custGeom>
                <a:avLst/>
                <a:gdLst>
                  <a:gd name="T0" fmla="*/ 3631 w 8726"/>
                  <a:gd name="T1" fmla="*/ 128 h 8634"/>
                  <a:gd name="T2" fmla="*/ 3531 w 8726"/>
                  <a:gd name="T3" fmla="*/ 315 h 8634"/>
                  <a:gd name="T4" fmla="*/ 3988 w 8726"/>
                  <a:gd name="T5" fmla="*/ 1893 h 8634"/>
                  <a:gd name="T6" fmla="*/ 3821 w 8726"/>
                  <a:gd name="T7" fmla="*/ 3921 h 8634"/>
                  <a:gd name="T8" fmla="*/ 3538 w 8726"/>
                  <a:gd name="T9" fmla="*/ 4608 h 8634"/>
                  <a:gd name="T10" fmla="*/ 3664 w 8726"/>
                  <a:gd name="T11" fmla="*/ 4777 h 8634"/>
                  <a:gd name="T12" fmla="*/ 4543 w 8726"/>
                  <a:gd name="T13" fmla="*/ 8328 h 8634"/>
                  <a:gd name="T14" fmla="*/ 4613 w 8726"/>
                  <a:gd name="T15" fmla="*/ 8535 h 8634"/>
                  <a:gd name="T16" fmla="*/ 4813 w 8726"/>
                  <a:gd name="T17" fmla="*/ 8634 h 8634"/>
                  <a:gd name="T18" fmla="*/ 5020 w 8726"/>
                  <a:gd name="T19" fmla="*/ 8564 h 8634"/>
                  <a:gd name="T20" fmla="*/ 7160 w 8726"/>
                  <a:gd name="T21" fmla="*/ 8408 h 8634"/>
                  <a:gd name="T22" fmla="*/ 7303 w 8726"/>
                  <a:gd name="T23" fmla="*/ 8598 h 8634"/>
                  <a:gd name="T24" fmla="*/ 7533 w 8726"/>
                  <a:gd name="T25" fmla="*/ 8620 h 8634"/>
                  <a:gd name="T26" fmla="*/ 7700 w 8726"/>
                  <a:gd name="T27" fmla="*/ 8478 h 8634"/>
                  <a:gd name="T28" fmla="*/ 8447 w 8726"/>
                  <a:gd name="T29" fmla="*/ 4817 h 8634"/>
                  <a:gd name="T30" fmla="*/ 8645 w 8726"/>
                  <a:gd name="T31" fmla="*/ 4736 h 8634"/>
                  <a:gd name="T32" fmla="*/ 8726 w 8726"/>
                  <a:gd name="T33" fmla="*/ 4539 h 8634"/>
                  <a:gd name="T34" fmla="*/ 8654 w 8726"/>
                  <a:gd name="T35" fmla="*/ 156 h 8634"/>
                  <a:gd name="T36" fmla="*/ 8463 w 8726"/>
                  <a:gd name="T37" fmla="*/ 65 h 8634"/>
                  <a:gd name="T38" fmla="*/ 1753 w 8726"/>
                  <a:gd name="T39" fmla="*/ 1682 h 8634"/>
                  <a:gd name="T40" fmla="*/ 2147 w 8726"/>
                  <a:gd name="T41" fmla="*/ 1608 h 8634"/>
                  <a:gd name="T42" fmla="*/ 2489 w 8726"/>
                  <a:gd name="T43" fmla="*/ 1330 h 8634"/>
                  <a:gd name="T44" fmla="*/ 2646 w 8726"/>
                  <a:gd name="T45" fmla="*/ 902 h 8634"/>
                  <a:gd name="T46" fmla="*/ 2456 w 8726"/>
                  <a:gd name="T47" fmla="*/ 306 h 8634"/>
                  <a:gd name="T48" fmla="*/ 1891 w 8726"/>
                  <a:gd name="T49" fmla="*/ 4 h 8634"/>
                  <a:gd name="T50" fmla="*/ 1267 w 8726"/>
                  <a:gd name="T51" fmla="*/ 191 h 8634"/>
                  <a:gd name="T52" fmla="*/ 965 w 8726"/>
                  <a:gd name="T53" fmla="*/ 755 h 8634"/>
                  <a:gd name="T54" fmla="*/ 1058 w 8726"/>
                  <a:gd name="T55" fmla="*/ 1235 h 8634"/>
                  <a:gd name="T56" fmla="*/ 1369 w 8726"/>
                  <a:gd name="T57" fmla="*/ 1558 h 8634"/>
                  <a:gd name="T58" fmla="*/ 1397 w 8726"/>
                  <a:gd name="T59" fmla="*/ 1891 h 8634"/>
                  <a:gd name="T60" fmla="*/ 1124 w 8726"/>
                  <a:gd name="T61" fmla="*/ 2074 h 8634"/>
                  <a:gd name="T62" fmla="*/ 15 w 8726"/>
                  <a:gd name="T63" fmla="*/ 3173 h 8634"/>
                  <a:gd name="T64" fmla="*/ 40 w 8726"/>
                  <a:gd name="T65" fmla="*/ 3444 h 8634"/>
                  <a:gd name="T66" fmla="*/ 1014 w 8726"/>
                  <a:gd name="T67" fmla="*/ 4482 h 8634"/>
                  <a:gd name="T68" fmla="*/ 1286 w 8726"/>
                  <a:gd name="T69" fmla="*/ 4471 h 8634"/>
                  <a:gd name="T70" fmla="*/ 1477 w 8726"/>
                  <a:gd name="T71" fmla="*/ 4264 h 8634"/>
                  <a:gd name="T72" fmla="*/ 1464 w 8726"/>
                  <a:gd name="T73" fmla="*/ 3993 h 8634"/>
                  <a:gd name="T74" fmla="*/ 1727 w 8726"/>
                  <a:gd name="T75" fmla="*/ 3873 h 8634"/>
                  <a:gd name="T76" fmla="*/ 1749 w 8726"/>
                  <a:gd name="T77" fmla="*/ 4361 h 8634"/>
                  <a:gd name="T78" fmla="*/ 1461 w 8726"/>
                  <a:gd name="T79" fmla="*/ 4704 h 8634"/>
                  <a:gd name="T80" fmla="*/ 1132 w 8726"/>
                  <a:gd name="T81" fmla="*/ 4788 h 8634"/>
                  <a:gd name="T82" fmla="*/ 923 w 8726"/>
                  <a:gd name="T83" fmla="*/ 5373 h 8634"/>
                  <a:gd name="T84" fmla="*/ 946 w 8726"/>
                  <a:gd name="T85" fmla="*/ 8331 h 8634"/>
                  <a:gd name="T86" fmla="*/ 1153 w 8726"/>
                  <a:gd name="T87" fmla="*/ 8582 h 8634"/>
                  <a:gd name="T88" fmla="*/ 1488 w 8726"/>
                  <a:gd name="T89" fmla="*/ 8615 h 8634"/>
                  <a:gd name="T90" fmla="*/ 1740 w 8726"/>
                  <a:gd name="T91" fmla="*/ 8408 h 8634"/>
                  <a:gd name="T92" fmla="*/ 1793 w 8726"/>
                  <a:gd name="T93" fmla="*/ 7081 h 8634"/>
                  <a:gd name="T94" fmla="*/ 2081 w 8726"/>
                  <a:gd name="T95" fmla="*/ 6666 h 8634"/>
                  <a:gd name="T96" fmla="*/ 2072 w 8726"/>
                  <a:gd name="T97" fmla="*/ 8317 h 8634"/>
                  <a:gd name="T98" fmla="*/ 2064 w 8726"/>
                  <a:gd name="T99" fmla="*/ 8590 h 8634"/>
                  <a:gd name="T100" fmla="*/ 2361 w 8726"/>
                  <a:gd name="T101" fmla="*/ 8621 h 8634"/>
                  <a:gd name="T102" fmla="*/ 2623 w 8726"/>
                  <a:gd name="T103" fmla="*/ 8426 h 8634"/>
                  <a:gd name="T104" fmla="*/ 2687 w 8726"/>
                  <a:gd name="T105" fmla="*/ 7032 h 8634"/>
                  <a:gd name="T106" fmla="*/ 2663 w 8726"/>
                  <a:gd name="T107" fmla="*/ 2389 h 8634"/>
                  <a:gd name="T108" fmla="*/ 2337 w 8726"/>
                  <a:gd name="T109" fmla="*/ 1950 h 8634"/>
                  <a:gd name="T110" fmla="*/ 6207 w 8726"/>
                  <a:gd name="T111" fmla="*/ 1656 h 8634"/>
                  <a:gd name="T112" fmla="*/ 4401 w 8726"/>
                  <a:gd name="T113" fmla="*/ 2181 h 8634"/>
                  <a:gd name="T114" fmla="*/ 4138 w 8726"/>
                  <a:gd name="T115" fmla="*/ 2145 h 8634"/>
                  <a:gd name="T116" fmla="*/ 2969 w 8726"/>
                  <a:gd name="T117" fmla="*/ 2497 h 8634"/>
                  <a:gd name="T118" fmla="*/ 3411 w 8726"/>
                  <a:gd name="T119" fmla="*/ 3732 h 8634"/>
                  <a:gd name="T120" fmla="*/ 3676 w 8726"/>
                  <a:gd name="T121" fmla="*/ 3672 h 8634"/>
                  <a:gd name="T122" fmla="*/ 6231 w 8726"/>
                  <a:gd name="T123" fmla="*/ 1766 h 8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26" h="8634">
                    <a:moveTo>
                      <a:pt x="8447" y="65"/>
                    </a:moveTo>
                    <a:lnTo>
                      <a:pt x="3808" y="65"/>
                    </a:lnTo>
                    <a:lnTo>
                      <a:pt x="3794" y="65"/>
                    </a:lnTo>
                    <a:lnTo>
                      <a:pt x="3780" y="66"/>
                    </a:lnTo>
                    <a:lnTo>
                      <a:pt x="3766" y="68"/>
                    </a:lnTo>
                    <a:lnTo>
                      <a:pt x="3751" y="70"/>
                    </a:lnTo>
                    <a:lnTo>
                      <a:pt x="3738" y="73"/>
                    </a:lnTo>
                    <a:lnTo>
                      <a:pt x="3725" y="77"/>
                    </a:lnTo>
                    <a:lnTo>
                      <a:pt x="3712" y="82"/>
                    </a:lnTo>
                    <a:lnTo>
                      <a:pt x="3699" y="87"/>
                    </a:lnTo>
                    <a:lnTo>
                      <a:pt x="3687" y="92"/>
                    </a:lnTo>
                    <a:lnTo>
                      <a:pt x="3675" y="98"/>
                    </a:lnTo>
                    <a:lnTo>
                      <a:pt x="3664" y="105"/>
                    </a:lnTo>
                    <a:lnTo>
                      <a:pt x="3652" y="112"/>
                    </a:lnTo>
                    <a:lnTo>
                      <a:pt x="3641" y="120"/>
                    </a:lnTo>
                    <a:lnTo>
                      <a:pt x="3631" y="128"/>
                    </a:lnTo>
                    <a:lnTo>
                      <a:pt x="3620" y="137"/>
                    </a:lnTo>
                    <a:lnTo>
                      <a:pt x="3610" y="146"/>
                    </a:lnTo>
                    <a:lnTo>
                      <a:pt x="3601" y="156"/>
                    </a:lnTo>
                    <a:lnTo>
                      <a:pt x="3592" y="166"/>
                    </a:lnTo>
                    <a:lnTo>
                      <a:pt x="3584" y="176"/>
                    </a:lnTo>
                    <a:lnTo>
                      <a:pt x="3576" y="187"/>
                    </a:lnTo>
                    <a:lnTo>
                      <a:pt x="3569" y="199"/>
                    </a:lnTo>
                    <a:lnTo>
                      <a:pt x="3563" y="211"/>
                    </a:lnTo>
                    <a:lnTo>
                      <a:pt x="3556" y="223"/>
                    </a:lnTo>
                    <a:lnTo>
                      <a:pt x="3551" y="235"/>
                    </a:lnTo>
                    <a:lnTo>
                      <a:pt x="3546" y="248"/>
                    </a:lnTo>
                    <a:lnTo>
                      <a:pt x="3542" y="261"/>
                    </a:lnTo>
                    <a:lnTo>
                      <a:pt x="3538" y="274"/>
                    </a:lnTo>
                    <a:lnTo>
                      <a:pt x="3535" y="287"/>
                    </a:lnTo>
                    <a:lnTo>
                      <a:pt x="3532" y="301"/>
                    </a:lnTo>
                    <a:lnTo>
                      <a:pt x="3531" y="315"/>
                    </a:lnTo>
                    <a:lnTo>
                      <a:pt x="3529" y="329"/>
                    </a:lnTo>
                    <a:lnTo>
                      <a:pt x="3529" y="343"/>
                    </a:lnTo>
                    <a:lnTo>
                      <a:pt x="3529" y="2309"/>
                    </a:lnTo>
                    <a:lnTo>
                      <a:pt x="3731" y="2073"/>
                    </a:lnTo>
                    <a:lnTo>
                      <a:pt x="3749" y="2053"/>
                    </a:lnTo>
                    <a:lnTo>
                      <a:pt x="3769" y="2034"/>
                    </a:lnTo>
                    <a:lnTo>
                      <a:pt x="3788" y="2015"/>
                    </a:lnTo>
                    <a:lnTo>
                      <a:pt x="3808" y="1997"/>
                    </a:lnTo>
                    <a:lnTo>
                      <a:pt x="3829" y="1980"/>
                    </a:lnTo>
                    <a:lnTo>
                      <a:pt x="3850" y="1965"/>
                    </a:lnTo>
                    <a:lnTo>
                      <a:pt x="3872" y="1951"/>
                    </a:lnTo>
                    <a:lnTo>
                      <a:pt x="3895" y="1937"/>
                    </a:lnTo>
                    <a:lnTo>
                      <a:pt x="3918" y="1925"/>
                    </a:lnTo>
                    <a:lnTo>
                      <a:pt x="3941" y="1913"/>
                    </a:lnTo>
                    <a:lnTo>
                      <a:pt x="3964" y="1902"/>
                    </a:lnTo>
                    <a:lnTo>
                      <a:pt x="3988" y="1893"/>
                    </a:lnTo>
                    <a:lnTo>
                      <a:pt x="4012" y="1884"/>
                    </a:lnTo>
                    <a:lnTo>
                      <a:pt x="4038" y="1876"/>
                    </a:lnTo>
                    <a:lnTo>
                      <a:pt x="4062" y="1870"/>
                    </a:lnTo>
                    <a:lnTo>
                      <a:pt x="4087" y="1864"/>
                    </a:lnTo>
                    <a:lnTo>
                      <a:pt x="4087" y="622"/>
                    </a:lnTo>
                    <a:lnTo>
                      <a:pt x="8168" y="622"/>
                    </a:lnTo>
                    <a:lnTo>
                      <a:pt x="8168" y="4261"/>
                    </a:lnTo>
                    <a:lnTo>
                      <a:pt x="4087" y="4261"/>
                    </a:lnTo>
                    <a:lnTo>
                      <a:pt x="4087" y="3652"/>
                    </a:lnTo>
                    <a:lnTo>
                      <a:pt x="3962" y="3798"/>
                    </a:lnTo>
                    <a:lnTo>
                      <a:pt x="3941" y="3822"/>
                    </a:lnTo>
                    <a:lnTo>
                      <a:pt x="3919" y="3844"/>
                    </a:lnTo>
                    <a:lnTo>
                      <a:pt x="3896" y="3865"/>
                    </a:lnTo>
                    <a:lnTo>
                      <a:pt x="3871" y="3885"/>
                    </a:lnTo>
                    <a:lnTo>
                      <a:pt x="3846" y="3903"/>
                    </a:lnTo>
                    <a:lnTo>
                      <a:pt x="3821" y="3921"/>
                    </a:lnTo>
                    <a:lnTo>
                      <a:pt x="3794" y="3937"/>
                    </a:lnTo>
                    <a:lnTo>
                      <a:pt x="3767" y="3951"/>
                    </a:lnTo>
                    <a:lnTo>
                      <a:pt x="3739" y="3965"/>
                    </a:lnTo>
                    <a:lnTo>
                      <a:pt x="3710" y="3977"/>
                    </a:lnTo>
                    <a:lnTo>
                      <a:pt x="3682" y="3988"/>
                    </a:lnTo>
                    <a:lnTo>
                      <a:pt x="3652" y="3997"/>
                    </a:lnTo>
                    <a:lnTo>
                      <a:pt x="3621" y="4005"/>
                    </a:lnTo>
                    <a:lnTo>
                      <a:pt x="3591" y="4012"/>
                    </a:lnTo>
                    <a:lnTo>
                      <a:pt x="3560" y="4018"/>
                    </a:lnTo>
                    <a:lnTo>
                      <a:pt x="3529" y="4021"/>
                    </a:lnTo>
                    <a:lnTo>
                      <a:pt x="3529" y="4539"/>
                    </a:lnTo>
                    <a:lnTo>
                      <a:pt x="3529" y="4553"/>
                    </a:lnTo>
                    <a:lnTo>
                      <a:pt x="3531" y="4567"/>
                    </a:lnTo>
                    <a:lnTo>
                      <a:pt x="3532" y="4581"/>
                    </a:lnTo>
                    <a:lnTo>
                      <a:pt x="3535" y="4595"/>
                    </a:lnTo>
                    <a:lnTo>
                      <a:pt x="3538" y="4608"/>
                    </a:lnTo>
                    <a:lnTo>
                      <a:pt x="3542" y="4622"/>
                    </a:lnTo>
                    <a:lnTo>
                      <a:pt x="3546" y="4635"/>
                    </a:lnTo>
                    <a:lnTo>
                      <a:pt x="3551" y="4648"/>
                    </a:lnTo>
                    <a:lnTo>
                      <a:pt x="3556" y="4660"/>
                    </a:lnTo>
                    <a:lnTo>
                      <a:pt x="3563" y="4672"/>
                    </a:lnTo>
                    <a:lnTo>
                      <a:pt x="3569" y="4684"/>
                    </a:lnTo>
                    <a:lnTo>
                      <a:pt x="3576" y="4695"/>
                    </a:lnTo>
                    <a:lnTo>
                      <a:pt x="3584" y="4706"/>
                    </a:lnTo>
                    <a:lnTo>
                      <a:pt x="3592" y="4716"/>
                    </a:lnTo>
                    <a:lnTo>
                      <a:pt x="3601" y="4726"/>
                    </a:lnTo>
                    <a:lnTo>
                      <a:pt x="3610" y="4736"/>
                    </a:lnTo>
                    <a:lnTo>
                      <a:pt x="3620" y="4745"/>
                    </a:lnTo>
                    <a:lnTo>
                      <a:pt x="3631" y="4754"/>
                    </a:lnTo>
                    <a:lnTo>
                      <a:pt x="3641" y="4762"/>
                    </a:lnTo>
                    <a:lnTo>
                      <a:pt x="3652" y="4770"/>
                    </a:lnTo>
                    <a:lnTo>
                      <a:pt x="3664" y="4777"/>
                    </a:lnTo>
                    <a:lnTo>
                      <a:pt x="3675" y="4784"/>
                    </a:lnTo>
                    <a:lnTo>
                      <a:pt x="3687" y="4790"/>
                    </a:lnTo>
                    <a:lnTo>
                      <a:pt x="3699" y="4795"/>
                    </a:lnTo>
                    <a:lnTo>
                      <a:pt x="3712" y="4800"/>
                    </a:lnTo>
                    <a:lnTo>
                      <a:pt x="3725" y="4805"/>
                    </a:lnTo>
                    <a:lnTo>
                      <a:pt x="3738" y="4808"/>
                    </a:lnTo>
                    <a:lnTo>
                      <a:pt x="3751" y="4811"/>
                    </a:lnTo>
                    <a:lnTo>
                      <a:pt x="3766" y="4814"/>
                    </a:lnTo>
                    <a:lnTo>
                      <a:pt x="3780" y="4816"/>
                    </a:lnTo>
                    <a:lnTo>
                      <a:pt x="3794" y="4817"/>
                    </a:lnTo>
                    <a:lnTo>
                      <a:pt x="3808" y="4817"/>
                    </a:lnTo>
                    <a:lnTo>
                      <a:pt x="5315" y="4817"/>
                    </a:lnTo>
                    <a:lnTo>
                      <a:pt x="4549" y="8285"/>
                    </a:lnTo>
                    <a:lnTo>
                      <a:pt x="4546" y="8299"/>
                    </a:lnTo>
                    <a:lnTo>
                      <a:pt x="4544" y="8314"/>
                    </a:lnTo>
                    <a:lnTo>
                      <a:pt x="4543" y="8328"/>
                    </a:lnTo>
                    <a:lnTo>
                      <a:pt x="4542" y="8342"/>
                    </a:lnTo>
                    <a:lnTo>
                      <a:pt x="4542" y="8357"/>
                    </a:lnTo>
                    <a:lnTo>
                      <a:pt x="4543" y="8371"/>
                    </a:lnTo>
                    <a:lnTo>
                      <a:pt x="4545" y="8385"/>
                    </a:lnTo>
                    <a:lnTo>
                      <a:pt x="4547" y="8399"/>
                    </a:lnTo>
                    <a:lnTo>
                      <a:pt x="4550" y="8412"/>
                    </a:lnTo>
                    <a:lnTo>
                      <a:pt x="4553" y="8426"/>
                    </a:lnTo>
                    <a:lnTo>
                      <a:pt x="4558" y="8440"/>
                    </a:lnTo>
                    <a:lnTo>
                      <a:pt x="4562" y="8453"/>
                    </a:lnTo>
                    <a:lnTo>
                      <a:pt x="4569" y="8465"/>
                    </a:lnTo>
                    <a:lnTo>
                      <a:pt x="4575" y="8478"/>
                    </a:lnTo>
                    <a:lnTo>
                      <a:pt x="4581" y="8490"/>
                    </a:lnTo>
                    <a:lnTo>
                      <a:pt x="4589" y="8502"/>
                    </a:lnTo>
                    <a:lnTo>
                      <a:pt x="4596" y="8513"/>
                    </a:lnTo>
                    <a:lnTo>
                      <a:pt x="4604" y="8524"/>
                    </a:lnTo>
                    <a:lnTo>
                      <a:pt x="4613" y="8535"/>
                    </a:lnTo>
                    <a:lnTo>
                      <a:pt x="4622" y="8545"/>
                    </a:lnTo>
                    <a:lnTo>
                      <a:pt x="4632" y="8555"/>
                    </a:lnTo>
                    <a:lnTo>
                      <a:pt x="4642" y="8564"/>
                    </a:lnTo>
                    <a:lnTo>
                      <a:pt x="4653" y="8573"/>
                    </a:lnTo>
                    <a:lnTo>
                      <a:pt x="4664" y="8581"/>
                    </a:lnTo>
                    <a:lnTo>
                      <a:pt x="4676" y="8589"/>
                    </a:lnTo>
                    <a:lnTo>
                      <a:pt x="4688" y="8597"/>
                    </a:lnTo>
                    <a:lnTo>
                      <a:pt x="4701" y="8603"/>
                    </a:lnTo>
                    <a:lnTo>
                      <a:pt x="4714" y="8609"/>
                    </a:lnTo>
                    <a:lnTo>
                      <a:pt x="4728" y="8615"/>
                    </a:lnTo>
                    <a:lnTo>
                      <a:pt x="4741" y="8620"/>
                    </a:lnTo>
                    <a:lnTo>
                      <a:pt x="4755" y="8624"/>
                    </a:lnTo>
                    <a:lnTo>
                      <a:pt x="4770" y="8627"/>
                    </a:lnTo>
                    <a:lnTo>
                      <a:pt x="4784" y="8630"/>
                    </a:lnTo>
                    <a:lnTo>
                      <a:pt x="4798" y="8632"/>
                    </a:lnTo>
                    <a:lnTo>
                      <a:pt x="4813" y="8634"/>
                    </a:lnTo>
                    <a:lnTo>
                      <a:pt x="4827" y="8634"/>
                    </a:lnTo>
                    <a:lnTo>
                      <a:pt x="4842" y="8634"/>
                    </a:lnTo>
                    <a:lnTo>
                      <a:pt x="4856" y="8633"/>
                    </a:lnTo>
                    <a:lnTo>
                      <a:pt x="4870" y="8632"/>
                    </a:lnTo>
                    <a:lnTo>
                      <a:pt x="4884" y="8629"/>
                    </a:lnTo>
                    <a:lnTo>
                      <a:pt x="4898" y="8626"/>
                    </a:lnTo>
                    <a:lnTo>
                      <a:pt x="4911" y="8623"/>
                    </a:lnTo>
                    <a:lnTo>
                      <a:pt x="4924" y="8619"/>
                    </a:lnTo>
                    <a:lnTo>
                      <a:pt x="4937" y="8614"/>
                    </a:lnTo>
                    <a:lnTo>
                      <a:pt x="4950" y="8609"/>
                    </a:lnTo>
                    <a:lnTo>
                      <a:pt x="4962" y="8603"/>
                    </a:lnTo>
                    <a:lnTo>
                      <a:pt x="4975" y="8596"/>
                    </a:lnTo>
                    <a:lnTo>
                      <a:pt x="4987" y="8589"/>
                    </a:lnTo>
                    <a:lnTo>
                      <a:pt x="4999" y="8581"/>
                    </a:lnTo>
                    <a:lnTo>
                      <a:pt x="5010" y="8573"/>
                    </a:lnTo>
                    <a:lnTo>
                      <a:pt x="5020" y="8564"/>
                    </a:lnTo>
                    <a:lnTo>
                      <a:pt x="5031" y="8555"/>
                    </a:lnTo>
                    <a:lnTo>
                      <a:pt x="5040" y="8545"/>
                    </a:lnTo>
                    <a:lnTo>
                      <a:pt x="5050" y="8535"/>
                    </a:lnTo>
                    <a:lnTo>
                      <a:pt x="5059" y="8524"/>
                    </a:lnTo>
                    <a:lnTo>
                      <a:pt x="5067" y="8513"/>
                    </a:lnTo>
                    <a:lnTo>
                      <a:pt x="5075" y="8502"/>
                    </a:lnTo>
                    <a:lnTo>
                      <a:pt x="5082" y="8490"/>
                    </a:lnTo>
                    <a:lnTo>
                      <a:pt x="5089" y="8477"/>
                    </a:lnTo>
                    <a:lnTo>
                      <a:pt x="5095" y="8464"/>
                    </a:lnTo>
                    <a:lnTo>
                      <a:pt x="5100" y="8451"/>
                    </a:lnTo>
                    <a:lnTo>
                      <a:pt x="5106" y="8438"/>
                    </a:lnTo>
                    <a:lnTo>
                      <a:pt x="5110" y="8423"/>
                    </a:lnTo>
                    <a:lnTo>
                      <a:pt x="5114" y="8408"/>
                    </a:lnTo>
                    <a:lnTo>
                      <a:pt x="5906" y="4817"/>
                    </a:lnTo>
                    <a:lnTo>
                      <a:pt x="6367" y="4817"/>
                    </a:lnTo>
                    <a:lnTo>
                      <a:pt x="7160" y="8408"/>
                    </a:lnTo>
                    <a:lnTo>
                      <a:pt x="7163" y="8421"/>
                    </a:lnTo>
                    <a:lnTo>
                      <a:pt x="7167" y="8433"/>
                    </a:lnTo>
                    <a:lnTo>
                      <a:pt x="7171" y="8446"/>
                    </a:lnTo>
                    <a:lnTo>
                      <a:pt x="7176" y="8457"/>
                    </a:lnTo>
                    <a:lnTo>
                      <a:pt x="7181" y="8469"/>
                    </a:lnTo>
                    <a:lnTo>
                      <a:pt x="7186" y="8480"/>
                    </a:lnTo>
                    <a:lnTo>
                      <a:pt x="7192" y="8490"/>
                    </a:lnTo>
                    <a:lnTo>
                      <a:pt x="7198" y="8501"/>
                    </a:lnTo>
                    <a:lnTo>
                      <a:pt x="7205" y="8511"/>
                    </a:lnTo>
                    <a:lnTo>
                      <a:pt x="7212" y="8521"/>
                    </a:lnTo>
                    <a:lnTo>
                      <a:pt x="7219" y="8530"/>
                    </a:lnTo>
                    <a:lnTo>
                      <a:pt x="7227" y="8539"/>
                    </a:lnTo>
                    <a:lnTo>
                      <a:pt x="7244" y="8556"/>
                    </a:lnTo>
                    <a:lnTo>
                      <a:pt x="7263" y="8572"/>
                    </a:lnTo>
                    <a:lnTo>
                      <a:pt x="7282" y="8586"/>
                    </a:lnTo>
                    <a:lnTo>
                      <a:pt x="7303" y="8598"/>
                    </a:lnTo>
                    <a:lnTo>
                      <a:pt x="7324" y="8609"/>
                    </a:lnTo>
                    <a:lnTo>
                      <a:pt x="7346" y="8618"/>
                    </a:lnTo>
                    <a:lnTo>
                      <a:pt x="7357" y="8622"/>
                    </a:lnTo>
                    <a:lnTo>
                      <a:pt x="7369" y="8625"/>
                    </a:lnTo>
                    <a:lnTo>
                      <a:pt x="7381" y="8628"/>
                    </a:lnTo>
                    <a:lnTo>
                      <a:pt x="7394" y="8630"/>
                    </a:lnTo>
                    <a:lnTo>
                      <a:pt x="7406" y="8632"/>
                    </a:lnTo>
                    <a:lnTo>
                      <a:pt x="7418" y="8633"/>
                    </a:lnTo>
                    <a:lnTo>
                      <a:pt x="7430" y="8634"/>
                    </a:lnTo>
                    <a:lnTo>
                      <a:pt x="7442" y="8634"/>
                    </a:lnTo>
                    <a:lnTo>
                      <a:pt x="7458" y="8634"/>
                    </a:lnTo>
                    <a:lnTo>
                      <a:pt x="7473" y="8633"/>
                    </a:lnTo>
                    <a:lnTo>
                      <a:pt x="7489" y="8630"/>
                    </a:lnTo>
                    <a:lnTo>
                      <a:pt x="7504" y="8627"/>
                    </a:lnTo>
                    <a:lnTo>
                      <a:pt x="7518" y="8624"/>
                    </a:lnTo>
                    <a:lnTo>
                      <a:pt x="7533" y="8620"/>
                    </a:lnTo>
                    <a:lnTo>
                      <a:pt x="7547" y="8615"/>
                    </a:lnTo>
                    <a:lnTo>
                      <a:pt x="7560" y="8609"/>
                    </a:lnTo>
                    <a:lnTo>
                      <a:pt x="7573" y="8603"/>
                    </a:lnTo>
                    <a:lnTo>
                      <a:pt x="7586" y="8597"/>
                    </a:lnTo>
                    <a:lnTo>
                      <a:pt x="7598" y="8589"/>
                    </a:lnTo>
                    <a:lnTo>
                      <a:pt x="7609" y="8581"/>
                    </a:lnTo>
                    <a:lnTo>
                      <a:pt x="7621" y="8573"/>
                    </a:lnTo>
                    <a:lnTo>
                      <a:pt x="7631" y="8564"/>
                    </a:lnTo>
                    <a:lnTo>
                      <a:pt x="7641" y="8555"/>
                    </a:lnTo>
                    <a:lnTo>
                      <a:pt x="7651" y="8545"/>
                    </a:lnTo>
                    <a:lnTo>
                      <a:pt x="7662" y="8535"/>
                    </a:lnTo>
                    <a:lnTo>
                      <a:pt x="7670" y="8524"/>
                    </a:lnTo>
                    <a:lnTo>
                      <a:pt x="7679" y="8513"/>
                    </a:lnTo>
                    <a:lnTo>
                      <a:pt x="7686" y="8502"/>
                    </a:lnTo>
                    <a:lnTo>
                      <a:pt x="7693" y="8490"/>
                    </a:lnTo>
                    <a:lnTo>
                      <a:pt x="7700" y="8478"/>
                    </a:lnTo>
                    <a:lnTo>
                      <a:pt x="7706" y="8465"/>
                    </a:lnTo>
                    <a:lnTo>
                      <a:pt x="7711" y="8453"/>
                    </a:lnTo>
                    <a:lnTo>
                      <a:pt x="7716" y="8440"/>
                    </a:lnTo>
                    <a:lnTo>
                      <a:pt x="7720" y="8426"/>
                    </a:lnTo>
                    <a:lnTo>
                      <a:pt x="7724" y="8412"/>
                    </a:lnTo>
                    <a:lnTo>
                      <a:pt x="7727" y="8399"/>
                    </a:lnTo>
                    <a:lnTo>
                      <a:pt x="7729" y="8385"/>
                    </a:lnTo>
                    <a:lnTo>
                      <a:pt x="7730" y="8371"/>
                    </a:lnTo>
                    <a:lnTo>
                      <a:pt x="7731" y="8357"/>
                    </a:lnTo>
                    <a:lnTo>
                      <a:pt x="7731" y="8342"/>
                    </a:lnTo>
                    <a:lnTo>
                      <a:pt x="7731" y="8328"/>
                    </a:lnTo>
                    <a:lnTo>
                      <a:pt x="7729" y="8314"/>
                    </a:lnTo>
                    <a:lnTo>
                      <a:pt x="7727" y="8299"/>
                    </a:lnTo>
                    <a:lnTo>
                      <a:pt x="7724" y="8285"/>
                    </a:lnTo>
                    <a:lnTo>
                      <a:pt x="6959" y="4817"/>
                    </a:lnTo>
                    <a:lnTo>
                      <a:pt x="8447" y="4817"/>
                    </a:lnTo>
                    <a:lnTo>
                      <a:pt x="8463" y="4817"/>
                    </a:lnTo>
                    <a:lnTo>
                      <a:pt x="8477" y="4816"/>
                    </a:lnTo>
                    <a:lnTo>
                      <a:pt x="8491" y="4814"/>
                    </a:lnTo>
                    <a:lnTo>
                      <a:pt x="8504" y="4811"/>
                    </a:lnTo>
                    <a:lnTo>
                      <a:pt x="8518" y="4808"/>
                    </a:lnTo>
                    <a:lnTo>
                      <a:pt x="8531" y="4805"/>
                    </a:lnTo>
                    <a:lnTo>
                      <a:pt x="8544" y="4800"/>
                    </a:lnTo>
                    <a:lnTo>
                      <a:pt x="8556" y="4795"/>
                    </a:lnTo>
                    <a:lnTo>
                      <a:pt x="8568" y="4790"/>
                    </a:lnTo>
                    <a:lnTo>
                      <a:pt x="8580" y="4784"/>
                    </a:lnTo>
                    <a:lnTo>
                      <a:pt x="8592" y="4777"/>
                    </a:lnTo>
                    <a:lnTo>
                      <a:pt x="8604" y="4770"/>
                    </a:lnTo>
                    <a:lnTo>
                      <a:pt x="8615" y="4762"/>
                    </a:lnTo>
                    <a:lnTo>
                      <a:pt x="8626" y="4754"/>
                    </a:lnTo>
                    <a:lnTo>
                      <a:pt x="8636" y="4745"/>
                    </a:lnTo>
                    <a:lnTo>
                      <a:pt x="8645" y="4736"/>
                    </a:lnTo>
                    <a:lnTo>
                      <a:pt x="8654" y="4726"/>
                    </a:lnTo>
                    <a:lnTo>
                      <a:pt x="8663" y="4716"/>
                    </a:lnTo>
                    <a:lnTo>
                      <a:pt x="8671" y="4706"/>
                    </a:lnTo>
                    <a:lnTo>
                      <a:pt x="8679" y="4695"/>
                    </a:lnTo>
                    <a:lnTo>
                      <a:pt x="8686" y="4684"/>
                    </a:lnTo>
                    <a:lnTo>
                      <a:pt x="8693" y="4672"/>
                    </a:lnTo>
                    <a:lnTo>
                      <a:pt x="8699" y="4660"/>
                    </a:lnTo>
                    <a:lnTo>
                      <a:pt x="8705" y="4648"/>
                    </a:lnTo>
                    <a:lnTo>
                      <a:pt x="8710" y="4635"/>
                    </a:lnTo>
                    <a:lnTo>
                      <a:pt x="8714" y="4622"/>
                    </a:lnTo>
                    <a:lnTo>
                      <a:pt x="8718" y="4608"/>
                    </a:lnTo>
                    <a:lnTo>
                      <a:pt x="8721" y="4595"/>
                    </a:lnTo>
                    <a:lnTo>
                      <a:pt x="8723" y="4581"/>
                    </a:lnTo>
                    <a:lnTo>
                      <a:pt x="8725" y="4567"/>
                    </a:lnTo>
                    <a:lnTo>
                      <a:pt x="8726" y="4553"/>
                    </a:lnTo>
                    <a:lnTo>
                      <a:pt x="8726" y="4539"/>
                    </a:lnTo>
                    <a:lnTo>
                      <a:pt x="8726" y="343"/>
                    </a:lnTo>
                    <a:lnTo>
                      <a:pt x="8726" y="329"/>
                    </a:lnTo>
                    <a:lnTo>
                      <a:pt x="8725" y="315"/>
                    </a:lnTo>
                    <a:lnTo>
                      <a:pt x="8723" y="301"/>
                    </a:lnTo>
                    <a:lnTo>
                      <a:pt x="8721" y="287"/>
                    </a:lnTo>
                    <a:lnTo>
                      <a:pt x="8718" y="274"/>
                    </a:lnTo>
                    <a:lnTo>
                      <a:pt x="8714" y="261"/>
                    </a:lnTo>
                    <a:lnTo>
                      <a:pt x="8710" y="248"/>
                    </a:lnTo>
                    <a:lnTo>
                      <a:pt x="8705" y="235"/>
                    </a:lnTo>
                    <a:lnTo>
                      <a:pt x="8699" y="223"/>
                    </a:lnTo>
                    <a:lnTo>
                      <a:pt x="8693" y="211"/>
                    </a:lnTo>
                    <a:lnTo>
                      <a:pt x="8686" y="199"/>
                    </a:lnTo>
                    <a:lnTo>
                      <a:pt x="8679" y="187"/>
                    </a:lnTo>
                    <a:lnTo>
                      <a:pt x="8671" y="176"/>
                    </a:lnTo>
                    <a:lnTo>
                      <a:pt x="8663" y="166"/>
                    </a:lnTo>
                    <a:lnTo>
                      <a:pt x="8654" y="156"/>
                    </a:lnTo>
                    <a:lnTo>
                      <a:pt x="8645" y="146"/>
                    </a:lnTo>
                    <a:lnTo>
                      <a:pt x="8636" y="137"/>
                    </a:lnTo>
                    <a:lnTo>
                      <a:pt x="8626" y="128"/>
                    </a:lnTo>
                    <a:lnTo>
                      <a:pt x="8615" y="120"/>
                    </a:lnTo>
                    <a:lnTo>
                      <a:pt x="8604" y="112"/>
                    </a:lnTo>
                    <a:lnTo>
                      <a:pt x="8592" y="105"/>
                    </a:lnTo>
                    <a:lnTo>
                      <a:pt x="8580" y="98"/>
                    </a:lnTo>
                    <a:lnTo>
                      <a:pt x="8568" y="92"/>
                    </a:lnTo>
                    <a:lnTo>
                      <a:pt x="8556" y="87"/>
                    </a:lnTo>
                    <a:lnTo>
                      <a:pt x="8544" y="82"/>
                    </a:lnTo>
                    <a:lnTo>
                      <a:pt x="8531" y="77"/>
                    </a:lnTo>
                    <a:lnTo>
                      <a:pt x="8518" y="73"/>
                    </a:lnTo>
                    <a:lnTo>
                      <a:pt x="8504" y="70"/>
                    </a:lnTo>
                    <a:lnTo>
                      <a:pt x="8491" y="68"/>
                    </a:lnTo>
                    <a:lnTo>
                      <a:pt x="8477" y="66"/>
                    </a:lnTo>
                    <a:lnTo>
                      <a:pt x="8463" y="65"/>
                    </a:lnTo>
                    <a:lnTo>
                      <a:pt x="8447" y="65"/>
                    </a:lnTo>
                    <a:close/>
                    <a:moveTo>
                      <a:pt x="1419" y="1586"/>
                    </a:moveTo>
                    <a:lnTo>
                      <a:pt x="1440" y="1597"/>
                    </a:lnTo>
                    <a:lnTo>
                      <a:pt x="1462" y="1608"/>
                    </a:lnTo>
                    <a:lnTo>
                      <a:pt x="1486" y="1618"/>
                    </a:lnTo>
                    <a:lnTo>
                      <a:pt x="1508" y="1627"/>
                    </a:lnTo>
                    <a:lnTo>
                      <a:pt x="1531" y="1636"/>
                    </a:lnTo>
                    <a:lnTo>
                      <a:pt x="1555" y="1644"/>
                    </a:lnTo>
                    <a:lnTo>
                      <a:pt x="1578" y="1651"/>
                    </a:lnTo>
                    <a:lnTo>
                      <a:pt x="1602" y="1658"/>
                    </a:lnTo>
                    <a:lnTo>
                      <a:pt x="1627" y="1664"/>
                    </a:lnTo>
                    <a:lnTo>
                      <a:pt x="1652" y="1669"/>
                    </a:lnTo>
                    <a:lnTo>
                      <a:pt x="1676" y="1673"/>
                    </a:lnTo>
                    <a:lnTo>
                      <a:pt x="1701" y="1677"/>
                    </a:lnTo>
                    <a:lnTo>
                      <a:pt x="1726" y="1680"/>
                    </a:lnTo>
                    <a:lnTo>
                      <a:pt x="1753" y="1682"/>
                    </a:lnTo>
                    <a:lnTo>
                      <a:pt x="1778" y="1683"/>
                    </a:lnTo>
                    <a:lnTo>
                      <a:pt x="1804" y="1684"/>
                    </a:lnTo>
                    <a:lnTo>
                      <a:pt x="1830" y="1683"/>
                    </a:lnTo>
                    <a:lnTo>
                      <a:pt x="1856" y="1682"/>
                    </a:lnTo>
                    <a:lnTo>
                      <a:pt x="1882" y="1680"/>
                    </a:lnTo>
                    <a:lnTo>
                      <a:pt x="1908" y="1677"/>
                    </a:lnTo>
                    <a:lnTo>
                      <a:pt x="1933" y="1673"/>
                    </a:lnTo>
                    <a:lnTo>
                      <a:pt x="1957" y="1669"/>
                    </a:lnTo>
                    <a:lnTo>
                      <a:pt x="1982" y="1664"/>
                    </a:lnTo>
                    <a:lnTo>
                      <a:pt x="2006" y="1658"/>
                    </a:lnTo>
                    <a:lnTo>
                      <a:pt x="2031" y="1651"/>
                    </a:lnTo>
                    <a:lnTo>
                      <a:pt x="2054" y="1644"/>
                    </a:lnTo>
                    <a:lnTo>
                      <a:pt x="2078" y="1636"/>
                    </a:lnTo>
                    <a:lnTo>
                      <a:pt x="2101" y="1627"/>
                    </a:lnTo>
                    <a:lnTo>
                      <a:pt x="2123" y="1618"/>
                    </a:lnTo>
                    <a:lnTo>
                      <a:pt x="2147" y="1608"/>
                    </a:lnTo>
                    <a:lnTo>
                      <a:pt x="2169" y="1597"/>
                    </a:lnTo>
                    <a:lnTo>
                      <a:pt x="2191" y="1586"/>
                    </a:lnTo>
                    <a:lnTo>
                      <a:pt x="2216" y="1572"/>
                    </a:lnTo>
                    <a:lnTo>
                      <a:pt x="2240" y="1558"/>
                    </a:lnTo>
                    <a:lnTo>
                      <a:pt x="2264" y="1543"/>
                    </a:lnTo>
                    <a:lnTo>
                      <a:pt x="2288" y="1527"/>
                    </a:lnTo>
                    <a:lnTo>
                      <a:pt x="2311" y="1511"/>
                    </a:lnTo>
                    <a:lnTo>
                      <a:pt x="2334" y="1493"/>
                    </a:lnTo>
                    <a:lnTo>
                      <a:pt x="2355" y="1475"/>
                    </a:lnTo>
                    <a:lnTo>
                      <a:pt x="2376" y="1457"/>
                    </a:lnTo>
                    <a:lnTo>
                      <a:pt x="2397" y="1437"/>
                    </a:lnTo>
                    <a:lnTo>
                      <a:pt x="2417" y="1417"/>
                    </a:lnTo>
                    <a:lnTo>
                      <a:pt x="2436" y="1396"/>
                    </a:lnTo>
                    <a:lnTo>
                      <a:pt x="2455" y="1375"/>
                    </a:lnTo>
                    <a:lnTo>
                      <a:pt x="2472" y="1353"/>
                    </a:lnTo>
                    <a:lnTo>
                      <a:pt x="2489" y="1330"/>
                    </a:lnTo>
                    <a:lnTo>
                      <a:pt x="2505" y="1307"/>
                    </a:lnTo>
                    <a:lnTo>
                      <a:pt x="2521" y="1284"/>
                    </a:lnTo>
                    <a:lnTo>
                      <a:pt x="2536" y="1259"/>
                    </a:lnTo>
                    <a:lnTo>
                      <a:pt x="2550" y="1235"/>
                    </a:lnTo>
                    <a:lnTo>
                      <a:pt x="2563" y="1210"/>
                    </a:lnTo>
                    <a:lnTo>
                      <a:pt x="2575" y="1183"/>
                    </a:lnTo>
                    <a:lnTo>
                      <a:pt x="2587" y="1157"/>
                    </a:lnTo>
                    <a:lnTo>
                      <a:pt x="2597" y="1130"/>
                    </a:lnTo>
                    <a:lnTo>
                      <a:pt x="2607" y="1103"/>
                    </a:lnTo>
                    <a:lnTo>
                      <a:pt x="2615" y="1076"/>
                    </a:lnTo>
                    <a:lnTo>
                      <a:pt x="2623" y="1048"/>
                    </a:lnTo>
                    <a:lnTo>
                      <a:pt x="2629" y="1020"/>
                    </a:lnTo>
                    <a:lnTo>
                      <a:pt x="2635" y="990"/>
                    </a:lnTo>
                    <a:lnTo>
                      <a:pt x="2640" y="961"/>
                    </a:lnTo>
                    <a:lnTo>
                      <a:pt x="2643" y="932"/>
                    </a:lnTo>
                    <a:lnTo>
                      <a:pt x="2646" y="902"/>
                    </a:lnTo>
                    <a:lnTo>
                      <a:pt x="2648" y="872"/>
                    </a:lnTo>
                    <a:lnTo>
                      <a:pt x="2648" y="842"/>
                    </a:lnTo>
                    <a:lnTo>
                      <a:pt x="2647" y="798"/>
                    </a:lnTo>
                    <a:lnTo>
                      <a:pt x="2644" y="755"/>
                    </a:lnTo>
                    <a:lnTo>
                      <a:pt x="2639" y="713"/>
                    </a:lnTo>
                    <a:lnTo>
                      <a:pt x="2631" y="672"/>
                    </a:lnTo>
                    <a:lnTo>
                      <a:pt x="2622" y="631"/>
                    </a:lnTo>
                    <a:lnTo>
                      <a:pt x="2611" y="591"/>
                    </a:lnTo>
                    <a:lnTo>
                      <a:pt x="2597" y="552"/>
                    </a:lnTo>
                    <a:lnTo>
                      <a:pt x="2582" y="514"/>
                    </a:lnTo>
                    <a:lnTo>
                      <a:pt x="2566" y="476"/>
                    </a:lnTo>
                    <a:lnTo>
                      <a:pt x="2546" y="440"/>
                    </a:lnTo>
                    <a:lnTo>
                      <a:pt x="2526" y="405"/>
                    </a:lnTo>
                    <a:lnTo>
                      <a:pt x="2504" y="370"/>
                    </a:lnTo>
                    <a:lnTo>
                      <a:pt x="2481" y="337"/>
                    </a:lnTo>
                    <a:lnTo>
                      <a:pt x="2456" y="306"/>
                    </a:lnTo>
                    <a:lnTo>
                      <a:pt x="2430" y="275"/>
                    </a:lnTo>
                    <a:lnTo>
                      <a:pt x="2401" y="246"/>
                    </a:lnTo>
                    <a:lnTo>
                      <a:pt x="2372" y="219"/>
                    </a:lnTo>
                    <a:lnTo>
                      <a:pt x="2341" y="191"/>
                    </a:lnTo>
                    <a:lnTo>
                      <a:pt x="2310" y="166"/>
                    </a:lnTo>
                    <a:lnTo>
                      <a:pt x="2276" y="143"/>
                    </a:lnTo>
                    <a:lnTo>
                      <a:pt x="2242" y="121"/>
                    </a:lnTo>
                    <a:lnTo>
                      <a:pt x="2207" y="101"/>
                    </a:lnTo>
                    <a:lnTo>
                      <a:pt x="2171" y="82"/>
                    </a:lnTo>
                    <a:lnTo>
                      <a:pt x="2132" y="66"/>
                    </a:lnTo>
                    <a:lnTo>
                      <a:pt x="2094" y="51"/>
                    </a:lnTo>
                    <a:lnTo>
                      <a:pt x="2055" y="38"/>
                    </a:lnTo>
                    <a:lnTo>
                      <a:pt x="2016" y="26"/>
                    </a:lnTo>
                    <a:lnTo>
                      <a:pt x="1974" y="17"/>
                    </a:lnTo>
                    <a:lnTo>
                      <a:pt x="1933" y="10"/>
                    </a:lnTo>
                    <a:lnTo>
                      <a:pt x="1891" y="4"/>
                    </a:lnTo>
                    <a:lnTo>
                      <a:pt x="1847" y="1"/>
                    </a:lnTo>
                    <a:lnTo>
                      <a:pt x="1804" y="0"/>
                    </a:lnTo>
                    <a:lnTo>
                      <a:pt x="1761" y="1"/>
                    </a:lnTo>
                    <a:lnTo>
                      <a:pt x="1718" y="4"/>
                    </a:lnTo>
                    <a:lnTo>
                      <a:pt x="1676" y="10"/>
                    </a:lnTo>
                    <a:lnTo>
                      <a:pt x="1634" y="17"/>
                    </a:lnTo>
                    <a:lnTo>
                      <a:pt x="1593" y="26"/>
                    </a:lnTo>
                    <a:lnTo>
                      <a:pt x="1553" y="38"/>
                    </a:lnTo>
                    <a:lnTo>
                      <a:pt x="1514" y="51"/>
                    </a:lnTo>
                    <a:lnTo>
                      <a:pt x="1476" y="66"/>
                    </a:lnTo>
                    <a:lnTo>
                      <a:pt x="1438" y="82"/>
                    </a:lnTo>
                    <a:lnTo>
                      <a:pt x="1402" y="101"/>
                    </a:lnTo>
                    <a:lnTo>
                      <a:pt x="1367" y="121"/>
                    </a:lnTo>
                    <a:lnTo>
                      <a:pt x="1332" y="143"/>
                    </a:lnTo>
                    <a:lnTo>
                      <a:pt x="1299" y="166"/>
                    </a:lnTo>
                    <a:lnTo>
                      <a:pt x="1267" y="191"/>
                    </a:lnTo>
                    <a:lnTo>
                      <a:pt x="1237" y="219"/>
                    </a:lnTo>
                    <a:lnTo>
                      <a:pt x="1208" y="246"/>
                    </a:lnTo>
                    <a:lnTo>
                      <a:pt x="1179" y="275"/>
                    </a:lnTo>
                    <a:lnTo>
                      <a:pt x="1153" y="306"/>
                    </a:lnTo>
                    <a:lnTo>
                      <a:pt x="1128" y="337"/>
                    </a:lnTo>
                    <a:lnTo>
                      <a:pt x="1104" y="370"/>
                    </a:lnTo>
                    <a:lnTo>
                      <a:pt x="1083" y="405"/>
                    </a:lnTo>
                    <a:lnTo>
                      <a:pt x="1061" y="440"/>
                    </a:lnTo>
                    <a:lnTo>
                      <a:pt x="1043" y="476"/>
                    </a:lnTo>
                    <a:lnTo>
                      <a:pt x="1026" y="514"/>
                    </a:lnTo>
                    <a:lnTo>
                      <a:pt x="1011" y="552"/>
                    </a:lnTo>
                    <a:lnTo>
                      <a:pt x="998" y="591"/>
                    </a:lnTo>
                    <a:lnTo>
                      <a:pt x="987" y="631"/>
                    </a:lnTo>
                    <a:lnTo>
                      <a:pt x="977" y="672"/>
                    </a:lnTo>
                    <a:lnTo>
                      <a:pt x="970" y="713"/>
                    </a:lnTo>
                    <a:lnTo>
                      <a:pt x="965" y="755"/>
                    </a:lnTo>
                    <a:lnTo>
                      <a:pt x="961" y="798"/>
                    </a:lnTo>
                    <a:lnTo>
                      <a:pt x="960" y="842"/>
                    </a:lnTo>
                    <a:lnTo>
                      <a:pt x="961" y="872"/>
                    </a:lnTo>
                    <a:lnTo>
                      <a:pt x="962" y="902"/>
                    </a:lnTo>
                    <a:lnTo>
                      <a:pt x="965" y="932"/>
                    </a:lnTo>
                    <a:lnTo>
                      <a:pt x="969" y="961"/>
                    </a:lnTo>
                    <a:lnTo>
                      <a:pt x="973" y="990"/>
                    </a:lnTo>
                    <a:lnTo>
                      <a:pt x="979" y="1020"/>
                    </a:lnTo>
                    <a:lnTo>
                      <a:pt x="986" y="1048"/>
                    </a:lnTo>
                    <a:lnTo>
                      <a:pt x="993" y="1076"/>
                    </a:lnTo>
                    <a:lnTo>
                      <a:pt x="1002" y="1103"/>
                    </a:lnTo>
                    <a:lnTo>
                      <a:pt x="1012" y="1130"/>
                    </a:lnTo>
                    <a:lnTo>
                      <a:pt x="1022" y="1157"/>
                    </a:lnTo>
                    <a:lnTo>
                      <a:pt x="1033" y="1183"/>
                    </a:lnTo>
                    <a:lnTo>
                      <a:pt x="1045" y="1210"/>
                    </a:lnTo>
                    <a:lnTo>
                      <a:pt x="1058" y="1235"/>
                    </a:lnTo>
                    <a:lnTo>
                      <a:pt x="1073" y="1260"/>
                    </a:lnTo>
                    <a:lnTo>
                      <a:pt x="1088" y="1284"/>
                    </a:lnTo>
                    <a:lnTo>
                      <a:pt x="1103" y="1307"/>
                    </a:lnTo>
                    <a:lnTo>
                      <a:pt x="1119" y="1330"/>
                    </a:lnTo>
                    <a:lnTo>
                      <a:pt x="1136" y="1353"/>
                    </a:lnTo>
                    <a:lnTo>
                      <a:pt x="1154" y="1375"/>
                    </a:lnTo>
                    <a:lnTo>
                      <a:pt x="1172" y="1396"/>
                    </a:lnTo>
                    <a:lnTo>
                      <a:pt x="1191" y="1418"/>
                    </a:lnTo>
                    <a:lnTo>
                      <a:pt x="1212" y="1438"/>
                    </a:lnTo>
                    <a:lnTo>
                      <a:pt x="1233" y="1457"/>
                    </a:lnTo>
                    <a:lnTo>
                      <a:pt x="1254" y="1476"/>
                    </a:lnTo>
                    <a:lnTo>
                      <a:pt x="1275" y="1494"/>
                    </a:lnTo>
                    <a:lnTo>
                      <a:pt x="1298" y="1511"/>
                    </a:lnTo>
                    <a:lnTo>
                      <a:pt x="1321" y="1527"/>
                    </a:lnTo>
                    <a:lnTo>
                      <a:pt x="1345" y="1543"/>
                    </a:lnTo>
                    <a:lnTo>
                      <a:pt x="1369" y="1558"/>
                    </a:lnTo>
                    <a:lnTo>
                      <a:pt x="1393" y="1573"/>
                    </a:lnTo>
                    <a:lnTo>
                      <a:pt x="1419" y="1586"/>
                    </a:lnTo>
                    <a:close/>
                    <a:moveTo>
                      <a:pt x="1959" y="1846"/>
                    </a:moveTo>
                    <a:lnTo>
                      <a:pt x="1650" y="1846"/>
                    </a:lnTo>
                    <a:lnTo>
                      <a:pt x="1628" y="1846"/>
                    </a:lnTo>
                    <a:lnTo>
                      <a:pt x="1605" y="1847"/>
                    </a:lnTo>
                    <a:lnTo>
                      <a:pt x="1583" y="1849"/>
                    </a:lnTo>
                    <a:lnTo>
                      <a:pt x="1562" y="1851"/>
                    </a:lnTo>
                    <a:lnTo>
                      <a:pt x="1541" y="1854"/>
                    </a:lnTo>
                    <a:lnTo>
                      <a:pt x="1520" y="1858"/>
                    </a:lnTo>
                    <a:lnTo>
                      <a:pt x="1499" y="1862"/>
                    </a:lnTo>
                    <a:lnTo>
                      <a:pt x="1478" y="1867"/>
                    </a:lnTo>
                    <a:lnTo>
                      <a:pt x="1457" y="1872"/>
                    </a:lnTo>
                    <a:lnTo>
                      <a:pt x="1437" y="1878"/>
                    </a:lnTo>
                    <a:lnTo>
                      <a:pt x="1417" y="1884"/>
                    </a:lnTo>
                    <a:lnTo>
                      <a:pt x="1397" y="1891"/>
                    </a:lnTo>
                    <a:lnTo>
                      <a:pt x="1378" y="1899"/>
                    </a:lnTo>
                    <a:lnTo>
                      <a:pt x="1359" y="1907"/>
                    </a:lnTo>
                    <a:lnTo>
                      <a:pt x="1339" y="1916"/>
                    </a:lnTo>
                    <a:lnTo>
                      <a:pt x="1321" y="1925"/>
                    </a:lnTo>
                    <a:lnTo>
                      <a:pt x="1303" y="1935"/>
                    </a:lnTo>
                    <a:lnTo>
                      <a:pt x="1285" y="1945"/>
                    </a:lnTo>
                    <a:lnTo>
                      <a:pt x="1267" y="1956"/>
                    </a:lnTo>
                    <a:lnTo>
                      <a:pt x="1250" y="1967"/>
                    </a:lnTo>
                    <a:lnTo>
                      <a:pt x="1233" y="1979"/>
                    </a:lnTo>
                    <a:lnTo>
                      <a:pt x="1217" y="1991"/>
                    </a:lnTo>
                    <a:lnTo>
                      <a:pt x="1199" y="2003"/>
                    </a:lnTo>
                    <a:lnTo>
                      <a:pt x="1184" y="2017"/>
                    </a:lnTo>
                    <a:lnTo>
                      <a:pt x="1168" y="2031"/>
                    </a:lnTo>
                    <a:lnTo>
                      <a:pt x="1153" y="2045"/>
                    </a:lnTo>
                    <a:lnTo>
                      <a:pt x="1139" y="2059"/>
                    </a:lnTo>
                    <a:lnTo>
                      <a:pt x="1124" y="2074"/>
                    </a:lnTo>
                    <a:lnTo>
                      <a:pt x="1110" y="2089"/>
                    </a:lnTo>
                    <a:lnTo>
                      <a:pt x="1097" y="2104"/>
                    </a:lnTo>
                    <a:lnTo>
                      <a:pt x="1084" y="2120"/>
                    </a:lnTo>
                    <a:lnTo>
                      <a:pt x="1070" y="2136"/>
                    </a:lnTo>
                    <a:lnTo>
                      <a:pt x="119" y="3011"/>
                    </a:lnTo>
                    <a:lnTo>
                      <a:pt x="106" y="3023"/>
                    </a:lnTo>
                    <a:lnTo>
                      <a:pt x="93" y="3036"/>
                    </a:lnTo>
                    <a:lnTo>
                      <a:pt x="81" y="3050"/>
                    </a:lnTo>
                    <a:lnTo>
                      <a:pt x="70" y="3064"/>
                    </a:lnTo>
                    <a:lnTo>
                      <a:pt x="60" y="3078"/>
                    </a:lnTo>
                    <a:lnTo>
                      <a:pt x="50" y="3093"/>
                    </a:lnTo>
                    <a:lnTo>
                      <a:pt x="42" y="3109"/>
                    </a:lnTo>
                    <a:lnTo>
                      <a:pt x="34" y="3124"/>
                    </a:lnTo>
                    <a:lnTo>
                      <a:pt x="27" y="3140"/>
                    </a:lnTo>
                    <a:lnTo>
                      <a:pt x="21" y="3156"/>
                    </a:lnTo>
                    <a:lnTo>
                      <a:pt x="15" y="3173"/>
                    </a:lnTo>
                    <a:lnTo>
                      <a:pt x="11" y="3189"/>
                    </a:lnTo>
                    <a:lnTo>
                      <a:pt x="7" y="3206"/>
                    </a:lnTo>
                    <a:lnTo>
                      <a:pt x="4" y="3224"/>
                    </a:lnTo>
                    <a:lnTo>
                      <a:pt x="2" y="3241"/>
                    </a:lnTo>
                    <a:lnTo>
                      <a:pt x="0" y="3258"/>
                    </a:lnTo>
                    <a:lnTo>
                      <a:pt x="0" y="3275"/>
                    </a:lnTo>
                    <a:lnTo>
                      <a:pt x="0" y="3293"/>
                    </a:lnTo>
                    <a:lnTo>
                      <a:pt x="1" y="3310"/>
                    </a:lnTo>
                    <a:lnTo>
                      <a:pt x="3" y="3327"/>
                    </a:lnTo>
                    <a:lnTo>
                      <a:pt x="6" y="3344"/>
                    </a:lnTo>
                    <a:lnTo>
                      <a:pt x="9" y="3361"/>
                    </a:lnTo>
                    <a:lnTo>
                      <a:pt x="14" y="3378"/>
                    </a:lnTo>
                    <a:lnTo>
                      <a:pt x="19" y="3395"/>
                    </a:lnTo>
                    <a:lnTo>
                      <a:pt x="25" y="3411"/>
                    </a:lnTo>
                    <a:lnTo>
                      <a:pt x="32" y="3428"/>
                    </a:lnTo>
                    <a:lnTo>
                      <a:pt x="40" y="3444"/>
                    </a:lnTo>
                    <a:lnTo>
                      <a:pt x="48" y="3460"/>
                    </a:lnTo>
                    <a:lnTo>
                      <a:pt x="58" y="3475"/>
                    </a:lnTo>
                    <a:lnTo>
                      <a:pt x="68" y="3490"/>
                    </a:lnTo>
                    <a:lnTo>
                      <a:pt x="79" y="3505"/>
                    </a:lnTo>
                    <a:lnTo>
                      <a:pt x="91" y="3519"/>
                    </a:lnTo>
                    <a:lnTo>
                      <a:pt x="868" y="4383"/>
                    </a:lnTo>
                    <a:lnTo>
                      <a:pt x="880" y="4396"/>
                    </a:lnTo>
                    <a:lnTo>
                      <a:pt x="893" y="4409"/>
                    </a:lnTo>
                    <a:lnTo>
                      <a:pt x="907" y="4422"/>
                    </a:lnTo>
                    <a:lnTo>
                      <a:pt x="921" y="4433"/>
                    </a:lnTo>
                    <a:lnTo>
                      <a:pt x="936" y="4443"/>
                    </a:lnTo>
                    <a:lnTo>
                      <a:pt x="951" y="4452"/>
                    </a:lnTo>
                    <a:lnTo>
                      <a:pt x="967" y="4461"/>
                    </a:lnTo>
                    <a:lnTo>
                      <a:pt x="982" y="4469"/>
                    </a:lnTo>
                    <a:lnTo>
                      <a:pt x="998" y="4476"/>
                    </a:lnTo>
                    <a:lnTo>
                      <a:pt x="1014" y="4482"/>
                    </a:lnTo>
                    <a:lnTo>
                      <a:pt x="1031" y="4487"/>
                    </a:lnTo>
                    <a:lnTo>
                      <a:pt x="1048" y="4492"/>
                    </a:lnTo>
                    <a:lnTo>
                      <a:pt x="1064" y="4496"/>
                    </a:lnTo>
                    <a:lnTo>
                      <a:pt x="1082" y="4499"/>
                    </a:lnTo>
                    <a:lnTo>
                      <a:pt x="1100" y="4501"/>
                    </a:lnTo>
                    <a:lnTo>
                      <a:pt x="1117" y="4502"/>
                    </a:lnTo>
                    <a:lnTo>
                      <a:pt x="1134" y="4503"/>
                    </a:lnTo>
                    <a:lnTo>
                      <a:pt x="1151" y="4503"/>
                    </a:lnTo>
                    <a:lnTo>
                      <a:pt x="1168" y="4502"/>
                    </a:lnTo>
                    <a:lnTo>
                      <a:pt x="1185" y="4500"/>
                    </a:lnTo>
                    <a:lnTo>
                      <a:pt x="1202" y="4497"/>
                    </a:lnTo>
                    <a:lnTo>
                      <a:pt x="1220" y="4493"/>
                    </a:lnTo>
                    <a:lnTo>
                      <a:pt x="1237" y="4489"/>
                    </a:lnTo>
                    <a:lnTo>
                      <a:pt x="1254" y="4484"/>
                    </a:lnTo>
                    <a:lnTo>
                      <a:pt x="1270" y="4478"/>
                    </a:lnTo>
                    <a:lnTo>
                      <a:pt x="1286" y="4471"/>
                    </a:lnTo>
                    <a:lnTo>
                      <a:pt x="1302" y="4463"/>
                    </a:lnTo>
                    <a:lnTo>
                      <a:pt x="1318" y="4454"/>
                    </a:lnTo>
                    <a:lnTo>
                      <a:pt x="1333" y="4445"/>
                    </a:lnTo>
                    <a:lnTo>
                      <a:pt x="1349" y="4435"/>
                    </a:lnTo>
                    <a:lnTo>
                      <a:pt x="1364" y="4424"/>
                    </a:lnTo>
                    <a:lnTo>
                      <a:pt x="1378" y="4411"/>
                    </a:lnTo>
                    <a:lnTo>
                      <a:pt x="1391" y="4398"/>
                    </a:lnTo>
                    <a:lnTo>
                      <a:pt x="1404" y="4385"/>
                    </a:lnTo>
                    <a:lnTo>
                      <a:pt x="1415" y="4371"/>
                    </a:lnTo>
                    <a:lnTo>
                      <a:pt x="1426" y="4357"/>
                    </a:lnTo>
                    <a:lnTo>
                      <a:pt x="1437" y="4342"/>
                    </a:lnTo>
                    <a:lnTo>
                      <a:pt x="1446" y="4327"/>
                    </a:lnTo>
                    <a:lnTo>
                      <a:pt x="1455" y="4312"/>
                    </a:lnTo>
                    <a:lnTo>
                      <a:pt x="1463" y="4296"/>
                    </a:lnTo>
                    <a:lnTo>
                      <a:pt x="1470" y="4281"/>
                    </a:lnTo>
                    <a:lnTo>
                      <a:pt x="1477" y="4264"/>
                    </a:lnTo>
                    <a:lnTo>
                      <a:pt x="1482" y="4248"/>
                    </a:lnTo>
                    <a:lnTo>
                      <a:pt x="1487" y="4231"/>
                    </a:lnTo>
                    <a:lnTo>
                      <a:pt x="1491" y="4213"/>
                    </a:lnTo>
                    <a:lnTo>
                      <a:pt x="1494" y="4196"/>
                    </a:lnTo>
                    <a:lnTo>
                      <a:pt x="1496" y="4179"/>
                    </a:lnTo>
                    <a:lnTo>
                      <a:pt x="1497" y="4162"/>
                    </a:lnTo>
                    <a:lnTo>
                      <a:pt x="1498" y="4145"/>
                    </a:lnTo>
                    <a:lnTo>
                      <a:pt x="1498" y="4128"/>
                    </a:lnTo>
                    <a:lnTo>
                      <a:pt x="1496" y="4111"/>
                    </a:lnTo>
                    <a:lnTo>
                      <a:pt x="1495" y="4094"/>
                    </a:lnTo>
                    <a:lnTo>
                      <a:pt x="1492" y="4077"/>
                    </a:lnTo>
                    <a:lnTo>
                      <a:pt x="1488" y="4060"/>
                    </a:lnTo>
                    <a:lnTo>
                      <a:pt x="1484" y="4043"/>
                    </a:lnTo>
                    <a:lnTo>
                      <a:pt x="1478" y="4026"/>
                    </a:lnTo>
                    <a:lnTo>
                      <a:pt x="1471" y="4009"/>
                    </a:lnTo>
                    <a:lnTo>
                      <a:pt x="1464" y="3993"/>
                    </a:lnTo>
                    <a:lnTo>
                      <a:pt x="1457" y="3977"/>
                    </a:lnTo>
                    <a:lnTo>
                      <a:pt x="1448" y="3961"/>
                    </a:lnTo>
                    <a:lnTo>
                      <a:pt x="1439" y="3946"/>
                    </a:lnTo>
                    <a:lnTo>
                      <a:pt x="1428" y="3931"/>
                    </a:lnTo>
                    <a:lnTo>
                      <a:pt x="1417" y="3917"/>
                    </a:lnTo>
                    <a:lnTo>
                      <a:pt x="1405" y="3903"/>
                    </a:lnTo>
                    <a:lnTo>
                      <a:pt x="870" y="3307"/>
                    </a:lnTo>
                    <a:lnTo>
                      <a:pt x="1631" y="2628"/>
                    </a:lnTo>
                    <a:lnTo>
                      <a:pt x="1187" y="3228"/>
                    </a:lnTo>
                    <a:lnTo>
                      <a:pt x="1621" y="3710"/>
                    </a:lnTo>
                    <a:lnTo>
                      <a:pt x="1642" y="3736"/>
                    </a:lnTo>
                    <a:lnTo>
                      <a:pt x="1662" y="3762"/>
                    </a:lnTo>
                    <a:lnTo>
                      <a:pt x="1681" y="3788"/>
                    </a:lnTo>
                    <a:lnTo>
                      <a:pt x="1698" y="3817"/>
                    </a:lnTo>
                    <a:lnTo>
                      <a:pt x="1713" y="3845"/>
                    </a:lnTo>
                    <a:lnTo>
                      <a:pt x="1727" y="3873"/>
                    </a:lnTo>
                    <a:lnTo>
                      <a:pt x="1740" y="3903"/>
                    </a:lnTo>
                    <a:lnTo>
                      <a:pt x="1752" y="3932"/>
                    </a:lnTo>
                    <a:lnTo>
                      <a:pt x="1761" y="3962"/>
                    </a:lnTo>
                    <a:lnTo>
                      <a:pt x="1769" y="3992"/>
                    </a:lnTo>
                    <a:lnTo>
                      <a:pt x="1775" y="4024"/>
                    </a:lnTo>
                    <a:lnTo>
                      <a:pt x="1780" y="4054"/>
                    </a:lnTo>
                    <a:lnTo>
                      <a:pt x="1784" y="4085"/>
                    </a:lnTo>
                    <a:lnTo>
                      <a:pt x="1786" y="4116"/>
                    </a:lnTo>
                    <a:lnTo>
                      <a:pt x="1786" y="4147"/>
                    </a:lnTo>
                    <a:lnTo>
                      <a:pt x="1785" y="4178"/>
                    </a:lnTo>
                    <a:lnTo>
                      <a:pt x="1783" y="4209"/>
                    </a:lnTo>
                    <a:lnTo>
                      <a:pt x="1779" y="4241"/>
                    </a:lnTo>
                    <a:lnTo>
                      <a:pt x="1774" y="4271"/>
                    </a:lnTo>
                    <a:lnTo>
                      <a:pt x="1767" y="4301"/>
                    </a:lnTo>
                    <a:lnTo>
                      <a:pt x="1759" y="4331"/>
                    </a:lnTo>
                    <a:lnTo>
                      <a:pt x="1749" y="4361"/>
                    </a:lnTo>
                    <a:lnTo>
                      <a:pt x="1737" y="4390"/>
                    </a:lnTo>
                    <a:lnTo>
                      <a:pt x="1724" y="4420"/>
                    </a:lnTo>
                    <a:lnTo>
                      <a:pt x="1710" y="4448"/>
                    </a:lnTo>
                    <a:lnTo>
                      <a:pt x="1694" y="4475"/>
                    </a:lnTo>
                    <a:lnTo>
                      <a:pt x="1677" y="4502"/>
                    </a:lnTo>
                    <a:lnTo>
                      <a:pt x="1659" y="4529"/>
                    </a:lnTo>
                    <a:lnTo>
                      <a:pt x="1639" y="4554"/>
                    </a:lnTo>
                    <a:lnTo>
                      <a:pt x="1618" y="4579"/>
                    </a:lnTo>
                    <a:lnTo>
                      <a:pt x="1594" y="4602"/>
                    </a:lnTo>
                    <a:lnTo>
                      <a:pt x="1570" y="4626"/>
                    </a:lnTo>
                    <a:lnTo>
                      <a:pt x="1553" y="4641"/>
                    </a:lnTo>
                    <a:lnTo>
                      <a:pt x="1535" y="4655"/>
                    </a:lnTo>
                    <a:lnTo>
                      <a:pt x="1517" y="4668"/>
                    </a:lnTo>
                    <a:lnTo>
                      <a:pt x="1499" y="4681"/>
                    </a:lnTo>
                    <a:lnTo>
                      <a:pt x="1480" y="4693"/>
                    </a:lnTo>
                    <a:lnTo>
                      <a:pt x="1461" y="4704"/>
                    </a:lnTo>
                    <a:lnTo>
                      <a:pt x="1441" y="4715"/>
                    </a:lnTo>
                    <a:lnTo>
                      <a:pt x="1422" y="4725"/>
                    </a:lnTo>
                    <a:lnTo>
                      <a:pt x="1402" y="4734"/>
                    </a:lnTo>
                    <a:lnTo>
                      <a:pt x="1383" y="4742"/>
                    </a:lnTo>
                    <a:lnTo>
                      <a:pt x="1363" y="4750"/>
                    </a:lnTo>
                    <a:lnTo>
                      <a:pt x="1342" y="4757"/>
                    </a:lnTo>
                    <a:lnTo>
                      <a:pt x="1321" y="4763"/>
                    </a:lnTo>
                    <a:lnTo>
                      <a:pt x="1300" y="4769"/>
                    </a:lnTo>
                    <a:lnTo>
                      <a:pt x="1280" y="4774"/>
                    </a:lnTo>
                    <a:lnTo>
                      <a:pt x="1259" y="4778"/>
                    </a:lnTo>
                    <a:lnTo>
                      <a:pt x="1238" y="4781"/>
                    </a:lnTo>
                    <a:lnTo>
                      <a:pt x="1217" y="4784"/>
                    </a:lnTo>
                    <a:lnTo>
                      <a:pt x="1195" y="4786"/>
                    </a:lnTo>
                    <a:lnTo>
                      <a:pt x="1174" y="4788"/>
                    </a:lnTo>
                    <a:lnTo>
                      <a:pt x="1153" y="4788"/>
                    </a:lnTo>
                    <a:lnTo>
                      <a:pt x="1132" y="4788"/>
                    </a:lnTo>
                    <a:lnTo>
                      <a:pt x="1111" y="4788"/>
                    </a:lnTo>
                    <a:lnTo>
                      <a:pt x="1090" y="4786"/>
                    </a:lnTo>
                    <a:lnTo>
                      <a:pt x="1068" y="4784"/>
                    </a:lnTo>
                    <a:lnTo>
                      <a:pt x="1047" y="4782"/>
                    </a:lnTo>
                    <a:lnTo>
                      <a:pt x="1026" y="4778"/>
                    </a:lnTo>
                    <a:lnTo>
                      <a:pt x="1005" y="4774"/>
                    </a:lnTo>
                    <a:lnTo>
                      <a:pt x="984" y="4770"/>
                    </a:lnTo>
                    <a:lnTo>
                      <a:pt x="964" y="4764"/>
                    </a:lnTo>
                    <a:lnTo>
                      <a:pt x="943" y="4758"/>
                    </a:lnTo>
                    <a:lnTo>
                      <a:pt x="922" y="4752"/>
                    </a:lnTo>
                    <a:lnTo>
                      <a:pt x="922" y="4771"/>
                    </a:lnTo>
                    <a:lnTo>
                      <a:pt x="922" y="4827"/>
                    </a:lnTo>
                    <a:lnTo>
                      <a:pt x="923" y="4917"/>
                    </a:lnTo>
                    <a:lnTo>
                      <a:pt x="923" y="5041"/>
                    </a:lnTo>
                    <a:lnTo>
                      <a:pt x="923" y="5192"/>
                    </a:lnTo>
                    <a:lnTo>
                      <a:pt x="923" y="5373"/>
                    </a:lnTo>
                    <a:lnTo>
                      <a:pt x="924" y="5579"/>
                    </a:lnTo>
                    <a:lnTo>
                      <a:pt x="924" y="5808"/>
                    </a:lnTo>
                    <a:lnTo>
                      <a:pt x="924" y="6058"/>
                    </a:lnTo>
                    <a:lnTo>
                      <a:pt x="925" y="6327"/>
                    </a:lnTo>
                    <a:lnTo>
                      <a:pt x="925" y="6611"/>
                    </a:lnTo>
                    <a:lnTo>
                      <a:pt x="925" y="6911"/>
                    </a:lnTo>
                    <a:lnTo>
                      <a:pt x="925" y="7221"/>
                    </a:lnTo>
                    <a:lnTo>
                      <a:pt x="925" y="7542"/>
                    </a:lnTo>
                    <a:lnTo>
                      <a:pt x="925" y="7870"/>
                    </a:lnTo>
                    <a:lnTo>
                      <a:pt x="926" y="8202"/>
                    </a:lnTo>
                    <a:lnTo>
                      <a:pt x="926" y="8224"/>
                    </a:lnTo>
                    <a:lnTo>
                      <a:pt x="928" y="8247"/>
                    </a:lnTo>
                    <a:lnTo>
                      <a:pt x="931" y="8269"/>
                    </a:lnTo>
                    <a:lnTo>
                      <a:pt x="934" y="8290"/>
                    </a:lnTo>
                    <a:lnTo>
                      <a:pt x="940" y="8311"/>
                    </a:lnTo>
                    <a:lnTo>
                      <a:pt x="946" y="8331"/>
                    </a:lnTo>
                    <a:lnTo>
                      <a:pt x="953" y="8351"/>
                    </a:lnTo>
                    <a:lnTo>
                      <a:pt x="960" y="8370"/>
                    </a:lnTo>
                    <a:lnTo>
                      <a:pt x="969" y="8390"/>
                    </a:lnTo>
                    <a:lnTo>
                      <a:pt x="978" y="8408"/>
                    </a:lnTo>
                    <a:lnTo>
                      <a:pt x="989" y="8426"/>
                    </a:lnTo>
                    <a:lnTo>
                      <a:pt x="1000" y="8445"/>
                    </a:lnTo>
                    <a:lnTo>
                      <a:pt x="1012" y="8461"/>
                    </a:lnTo>
                    <a:lnTo>
                      <a:pt x="1025" y="8478"/>
                    </a:lnTo>
                    <a:lnTo>
                      <a:pt x="1038" y="8493"/>
                    </a:lnTo>
                    <a:lnTo>
                      <a:pt x="1053" y="8508"/>
                    </a:lnTo>
                    <a:lnTo>
                      <a:pt x="1067" y="8522"/>
                    </a:lnTo>
                    <a:lnTo>
                      <a:pt x="1084" y="8536"/>
                    </a:lnTo>
                    <a:lnTo>
                      <a:pt x="1100" y="8549"/>
                    </a:lnTo>
                    <a:lnTo>
                      <a:pt x="1117" y="8561"/>
                    </a:lnTo>
                    <a:lnTo>
                      <a:pt x="1135" y="8572"/>
                    </a:lnTo>
                    <a:lnTo>
                      <a:pt x="1153" y="8582"/>
                    </a:lnTo>
                    <a:lnTo>
                      <a:pt x="1171" y="8592"/>
                    </a:lnTo>
                    <a:lnTo>
                      <a:pt x="1190" y="8600"/>
                    </a:lnTo>
                    <a:lnTo>
                      <a:pt x="1211" y="8608"/>
                    </a:lnTo>
                    <a:lnTo>
                      <a:pt x="1231" y="8615"/>
                    </a:lnTo>
                    <a:lnTo>
                      <a:pt x="1251" y="8621"/>
                    </a:lnTo>
                    <a:lnTo>
                      <a:pt x="1272" y="8625"/>
                    </a:lnTo>
                    <a:lnTo>
                      <a:pt x="1293" y="8629"/>
                    </a:lnTo>
                    <a:lnTo>
                      <a:pt x="1315" y="8632"/>
                    </a:lnTo>
                    <a:lnTo>
                      <a:pt x="1336" y="8634"/>
                    </a:lnTo>
                    <a:lnTo>
                      <a:pt x="1360" y="8634"/>
                    </a:lnTo>
                    <a:lnTo>
                      <a:pt x="1382" y="8634"/>
                    </a:lnTo>
                    <a:lnTo>
                      <a:pt x="1403" y="8632"/>
                    </a:lnTo>
                    <a:lnTo>
                      <a:pt x="1425" y="8629"/>
                    </a:lnTo>
                    <a:lnTo>
                      <a:pt x="1446" y="8625"/>
                    </a:lnTo>
                    <a:lnTo>
                      <a:pt x="1467" y="8621"/>
                    </a:lnTo>
                    <a:lnTo>
                      <a:pt x="1488" y="8615"/>
                    </a:lnTo>
                    <a:lnTo>
                      <a:pt x="1508" y="8608"/>
                    </a:lnTo>
                    <a:lnTo>
                      <a:pt x="1528" y="8600"/>
                    </a:lnTo>
                    <a:lnTo>
                      <a:pt x="1547" y="8592"/>
                    </a:lnTo>
                    <a:lnTo>
                      <a:pt x="1565" y="8582"/>
                    </a:lnTo>
                    <a:lnTo>
                      <a:pt x="1583" y="8572"/>
                    </a:lnTo>
                    <a:lnTo>
                      <a:pt x="1601" y="8561"/>
                    </a:lnTo>
                    <a:lnTo>
                      <a:pt x="1619" y="8549"/>
                    </a:lnTo>
                    <a:lnTo>
                      <a:pt x="1635" y="8536"/>
                    </a:lnTo>
                    <a:lnTo>
                      <a:pt x="1651" y="8522"/>
                    </a:lnTo>
                    <a:lnTo>
                      <a:pt x="1666" y="8508"/>
                    </a:lnTo>
                    <a:lnTo>
                      <a:pt x="1680" y="8493"/>
                    </a:lnTo>
                    <a:lnTo>
                      <a:pt x="1693" y="8478"/>
                    </a:lnTo>
                    <a:lnTo>
                      <a:pt x="1706" y="8461"/>
                    </a:lnTo>
                    <a:lnTo>
                      <a:pt x="1718" y="8445"/>
                    </a:lnTo>
                    <a:lnTo>
                      <a:pt x="1729" y="8426"/>
                    </a:lnTo>
                    <a:lnTo>
                      <a:pt x="1740" y="8408"/>
                    </a:lnTo>
                    <a:lnTo>
                      <a:pt x="1750" y="8390"/>
                    </a:lnTo>
                    <a:lnTo>
                      <a:pt x="1759" y="8370"/>
                    </a:lnTo>
                    <a:lnTo>
                      <a:pt x="1766" y="8351"/>
                    </a:lnTo>
                    <a:lnTo>
                      <a:pt x="1773" y="8331"/>
                    </a:lnTo>
                    <a:lnTo>
                      <a:pt x="1779" y="8311"/>
                    </a:lnTo>
                    <a:lnTo>
                      <a:pt x="1784" y="8290"/>
                    </a:lnTo>
                    <a:lnTo>
                      <a:pt x="1788" y="8269"/>
                    </a:lnTo>
                    <a:lnTo>
                      <a:pt x="1790" y="8247"/>
                    </a:lnTo>
                    <a:lnTo>
                      <a:pt x="1792" y="8224"/>
                    </a:lnTo>
                    <a:lnTo>
                      <a:pt x="1793" y="8202"/>
                    </a:lnTo>
                    <a:lnTo>
                      <a:pt x="1793" y="7900"/>
                    </a:lnTo>
                    <a:lnTo>
                      <a:pt x="1793" y="7654"/>
                    </a:lnTo>
                    <a:lnTo>
                      <a:pt x="1793" y="7458"/>
                    </a:lnTo>
                    <a:lnTo>
                      <a:pt x="1793" y="7302"/>
                    </a:lnTo>
                    <a:lnTo>
                      <a:pt x="1793" y="7179"/>
                    </a:lnTo>
                    <a:lnTo>
                      <a:pt x="1793" y="7081"/>
                    </a:lnTo>
                    <a:lnTo>
                      <a:pt x="1793" y="6998"/>
                    </a:lnTo>
                    <a:lnTo>
                      <a:pt x="1793" y="6924"/>
                    </a:lnTo>
                    <a:lnTo>
                      <a:pt x="1793" y="6850"/>
                    </a:lnTo>
                    <a:lnTo>
                      <a:pt x="1793" y="6767"/>
                    </a:lnTo>
                    <a:lnTo>
                      <a:pt x="1793" y="6667"/>
                    </a:lnTo>
                    <a:lnTo>
                      <a:pt x="1793" y="6542"/>
                    </a:lnTo>
                    <a:lnTo>
                      <a:pt x="1793" y="6383"/>
                    </a:lnTo>
                    <a:lnTo>
                      <a:pt x="1793" y="6184"/>
                    </a:lnTo>
                    <a:lnTo>
                      <a:pt x="1793" y="5934"/>
                    </a:lnTo>
                    <a:lnTo>
                      <a:pt x="1793" y="5627"/>
                    </a:lnTo>
                    <a:lnTo>
                      <a:pt x="2081" y="5627"/>
                    </a:lnTo>
                    <a:lnTo>
                      <a:pt x="2081" y="5934"/>
                    </a:lnTo>
                    <a:lnTo>
                      <a:pt x="2081" y="6183"/>
                    </a:lnTo>
                    <a:lnTo>
                      <a:pt x="2081" y="6383"/>
                    </a:lnTo>
                    <a:lnTo>
                      <a:pt x="2081" y="6541"/>
                    </a:lnTo>
                    <a:lnTo>
                      <a:pt x="2081" y="6666"/>
                    </a:lnTo>
                    <a:lnTo>
                      <a:pt x="2081" y="6766"/>
                    </a:lnTo>
                    <a:lnTo>
                      <a:pt x="2081" y="6849"/>
                    </a:lnTo>
                    <a:lnTo>
                      <a:pt x="2081" y="6924"/>
                    </a:lnTo>
                    <a:lnTo>
                      <a:pt x="2081" y="6998"/>
                    </a:lnTo>
                    <a:lnTo>
                      <a:pt x="2081" y="7080"/>
                    </a:lnTo>
                    <a:lnTo>
                      <a:pt x="2081" y="7178"/>
                    </a:lnTo>
                    <a:lnTo>
                      <a:pt x="2081" y="7302"/>
                    </a:lnTo>
                    <a:lnTo>
                      <a:pt x="2081" y="7457"/>
                    </a:lnTo>
                    <a:lnTo>
                      <a:pt x="2081" y="7654"/>
                    </a:lnTo>
                    <a:lnTo>
                      <a:pt x="2081" y="7900"/>
                    </a:lnTo>
                    <a:lnTo>
                      <a:pt x="2081" y="8202"/>
                    </a:lnTo>
                    <a:lnTo>
                      <a:pt x="2081" y="8225"/>
                    </a:lnTo>
                    <a:lnTo>
                      <a:pt x="2080" y="8249"/>
                    </a:lnTo>
                    <a:lnTo>
                      <a:pt x="2078" y="8272"/>
                    </a:lnTo>
                    <a:lnTo>
                      <a:pt x="2075" y="8294"/>
                    </a:lnTo>
                    <a:lnTo>
                      <a:pt x="2072" y="8317"/>
                    </a:lnTo>
                    <a:lnTo>
                      <a:pt x="2068" y="8339"/>
                    </a:lnTo>
                    <a:lnTo>
                      <a:pt x="2063" y="8360"/>
                    </a:lnTo>
                    <a:lnTo>
                      <a:pt x="2057" y="8382"/>
                    </a:lnTo>
                    <a:lnTo>
                      <a:pt x="2051" y="8403"/>
                    </a:lnTo>
                    <a:lnTo>
                      <a:pt x="2044" y="8424"/>
                    </a:lnTo>
                    <a:lnTo>
                      <a:pt x="2037" y="8446"/>
                    </a:lnTo>
                    <a:lnTo>
                      <a:pt x="2029" y="8466"/>
                    </a:lnTo>
                    <a:lnTo>
                      <a:pt x="2020" y="8486"/>
                    </a:lnTo>
                    <a:lnTo>
                      <a:pt x="2010" y="8506"/>
                    </a:lnTo>
                    <a:lnTo>
                      <a:pt x="2001" y="8525"/>
                    </a:lnTo>
                    <a:lnTo>
                      <a:pt x="1991" y="8545"/>
                    </a:lnTo>
                    <a:lnTo>
                      <a:pt x="2004" y="8555"/>
                    </a:lnTo>
                    <a:lnTo>
                      <a:pt x="2020" y="8564"/>
                    </a:lnTo>
                    <a:lnTo>
                      <a:pt x="2034" y="8573"/>
                    </a:lnTo>
                    <a:lnTo>
                      <a:pt x="2049" y="8582"/>
                    </a:lnTo>
                    <a:lnTo>
                      <a:pt x="2064" y="8590"/>
                    </a:lnTo>
                    <a:lnTo>
                      <a:pt x="2080" y="8597"/>
                    </a:lnTo>
                    <a:lnTo>
                      <a:pt x="2096" y="8604"/>
                    </a:lnTo>
                    <a:lnTo>
                      <a:pt x="2112" y="8610"/>
                    </a:lnTo>
                    <a:lnTo>
                      <a:pt x="2129" y="8616"/>
                    </a:lnTo>
                    <a:lnTo>
                      <a:pt x="2145" y="8620"/>
                    </a:lnTo>
                    <a:lnTo>
                      <a:pt x="2163" y="8625"/>
                    </a:lnTo>
                    <a:lnTo>
                      <a:pt x="2181" y="8628"/>
                    </a:lnTo>
                    <a:lnTo>
                      <a:pt x="2198" y="8631"/>
                    </a:lnTo>
                    <a:lnTo>
                      <a:pt x="2216" y="8633"/>
                    </a:lnTo>
                    <a:lnTo>
                      <a:pt x="2234" y="8634"/>
                    </a:lnTo>
                    <a:lnTo>
                      <a:pt x="2253" y="8634"/>
                    </a:lnTo>
                    <a:lnTo>
                      <a:pt x="2275" y="8634"/>
                    </a:lnTo>
                    <a:lnTo>
                      <a:pt x="2298" y="8632"/>
                    </a:lnTo>
                    <a:lnTo>
                      <a:pt x="2319" y="8629"/>
                    </a:lnTo>
                    <a:lnTo>
                      <a:pt x="2340" y="8625"/>
                    </a:lnTo>
                    <a:lnTo>
                      <a:pt x="2361" y="8621"/>
                    </a:lnTo>
                    <a:lnTo>
                      <a:pt x="2381" y="8615"/>
                    </a:lnTo>
                    <a:lnTo>
                      <a:pt x="2401" y="8608"/>
                    </a:lnTo>
                    <a:lnTo>
                      <a:pt x="2422" y="8600"/>
                    </a:lnTo>
                    <a:lnTo>
                      <a:pt x="2441" y="8592"/>
                    </a:lnTo>
                    <a:lnTo>
                      <a:pt x="2460" y="8582"/>
                    </a:lnTo>
                    <a:lnTo>
                      <a:pt x="2478" y="8572"/>
                    </a:lnTo>
                    <a:lnTo>
                      <a:pt x="2495" y="8561"/>
                    </a:lnTo>
                    <a:lnTo>
                      <a:pt x="2512" y="8549"/>
                    </a:lnTo>
                    <a:lnTo>
                      <a:pt x="2528" y="8536"/>
                    </a:lnTo>
                    <a:lnTo>
                      <a:pt x="2544" y="8522"/>
                    </a:lnTo>
                    <a:lnTo>
                      <a:pt x="2560" y="8508"/>
                    </a:lnTo>
                    <a:lnTo>
                      <a:pt x="2574" y="8493"/>
                    </a:lnTo>
                    <a:lnTo>
                      <a:pt x="2587" y="8478"/>
                    </a:lnTo>
                    <a:lnTo>
                      <a:pt x="2600" y="8461"/>
                    </a:lnTo>
                    <a:lnTo>
                      <a:pt x="2612" y="8445"/>
                    </a:lnTo>
                    <a:lnTo>
                      <a:pt x="2623" y="8426"/>
                    </a:lnTo>
                    <a:lnTo>
                      <a:pt x="2634" y="8408"/>
                    </a:lnTo>
                    <a:lnTo>
                      <a:pt x="2643" y="8390"/>
                    </a:lnTo>
                    <a:lnTo>
                      <a:pt x="2652" y="8370"/>
                    </a:lnTo>
                    <a:lnTo>
                      <a:pt x="2660" y="8351"/>
                    </a:lnTo>
                    <a:lnTo>
                      <a:pt x="2666" y="8331"/>
                    </a:lnTo>
                    <a:lnTo>
                      <a:pt x="2672" y="8311"/>
                    </a:lnTo>
                    <a:lnTo>
                      <a:pt x="2677" y="8290"/>
                    </a:lnTo>
                    <a:lnTo>
                      <a:pt x="2681" y="8269"/>
                    </a:lnTo>
                    <a:lnTo>
                      <a:pt x="2683" y="8247"/>
                    </a:lnTo>
                    <a:lnTo>
                      <a:pt x="2686" y="8224"/>
                    </a:lnTo>
                    <a:lnTo>
                      <a:pt x="2687" y="8202"/>
                    </a:lnTo>
                    <a:lnTo>
                      <a:pt x="2687" y="7896"/>
                    </a:lnTo>
                    <a:lnTo>
                      <a:pt x="2687" y="7637"/>
                    </a:lnTo>
                    <a:lnTo>
                      <a:pt x="2687" y="7414"/>
                    </a:lnTo>
                    <a:lnTo>
                      <a:pt x="2687" y="7216"/>
                    </a:lnTo>
                    <a:lnTo>
                      <a:pt x="2687" y="7032"/>
                    </a:lnTo>
                    <a:lnTo>
                      <a:pt x="2687" y="6849"/>
                    </a:lnTo>
                    <a:lnTo>
                      <a:pt x="2687" y="6656"/>
                    </a:lnTo>
                    <a:lnTo>
                      <a:pt x="2687" y="6441"/>
                    </a:lnTo>
                    <a:lnTo>
                      <a:pt x="2687" y="6193"/>
                    </a:lnTo>
                    <a:lnTo>
                      <a:pt x="2687" y="5902"/>
                    </a:lnTo>
                    <a:lnTo>
                      <a:pt x="2687" y="5554"/>
                    </a:lnTo>
                    <a:lnTo>
                      <a:pt x="2687" y="5139"/>
                    </a:lnTo>
                    <a:lnTo>
                      <a:pt x="2687" y="4645"/>
                    </a:lnTo>
                    <a:lnTo>
                      <a:pt x="2687" y="4059"/>
                    </a:lnTo>
                    <a:lnTo>
                      <a:pt x="2687" y="3371"/>
                    </a:lnTo>
                    <a:lnTo>
                      <a:pt x="2687" y="2570"/>
                    </a:lnTo>
                    <a:lnTo>
                      <a:pt x="2686" y="2533"/>
                    </a:lnTo>
                    <a:lnTo>
                      <a:pt x="2682" y="2497"/>
                    </a:lnTo>
                    <a:lnTo>
                      <a:pt x="2678" y="2461"/>
                    </a:lnTo>
                    <a:lnTo>
                      <a:pt x="2671" y="2425"/>
                    </a:lnTo>
                    <a:lnTo>
                      <a:pt x="2663" y="2389"/>
                    </a:lnTo>
                    <a:lnTo>
                      <a:pt x="2654" y="2355"/>
                    </a:lnTo>
                    <a:lnTo>
                      <a:pt x="2642" y="2321"/>
                    </a:lnTo>
                    <a:lnTo>
                      <a:pt x="2629" y="2289"/>
                    </a:lnTo>
                    <a:lnTo>
                      <a:pt x="2615" y="2257"/>
                    </a:lnTo>
                    <a:lnTo>
                      <a:pt x="2599" y="2226"/>
                    </a:lnTo>
                    <a:lnTo>
                      <a:pt x="2582" y="2194"/>
                    </a:lnTo>
                    <a:lnTo>
                      <a:pt x="2563" y="2165"/>
                    </a:lnTo>
                    <a:lnTo>
                      <a:pt x="2542" y="2137"/>
                    </a:lnTo>
                    <a:lnTo>
                      <a:pt x="2520" y="2110"/>
                    </a:lnTo>
                    <a:lnTo>
                      <a:pt x="2498" y="2083"/>
                    </a:lnTo>
                    <a:lnTo>
                      <a:pt x="2474" y="2058"/>
                    </a:lnTo>
                    <a:lnTo>
                      <a:pt x="2449" y="2034"/>
                    </a:lnTo>
                    <a:lnTo>
                      <a:pt x="2423" y="2012"/>
                    </a:lnTo>
                    <a:lnTo>
                      <a:pt x="2394" y="1989"/>
                    </a:lnTo>
                    <a:lnTo>
                      <a:pt x="2366" y="1969"/>
                    </a:lnTo>
                    <a:lnTo>
                      <a:pt x="2337" y="1950"/>
                    </a:lnTo>
                    <a:lnTo>
                      <a:pt x="2307" y="1933"/>
                    </a:lnTo>
                    <a:lnTo>
                      <a:pt x="2274" y="1917"/>
                    </a:lnTo>
                    <a:lnTo>
                      <a:pt x="2242" y="1903"/>
                    </a:lnTo>
                    <a:lnTo>
                      <a:pt x="2210" y="1890"/>
                    </a:lnTo>
                    <a:lnTo>
                      <a:pt x="2176" y="1878"/>
                    </a:lnTo>
                    <a:lnTo>
                      <a:pt x="2141" y="1869"/>
                    </a:lnTo>
                    <a:lnTo>
                      <a:pt x="2106" y="1861"/>
                    </a:lnTo>
                    <a:lnTo>
                      <a:pt x="2070" y="1854"/>
                    </a:lnTo>
                    <a:lnTo>
                      <a:pt x="2034" y="1850"/>
                    </a:lnTo>
                    <a:lnTo>
                      <a:pt x="1997" y="1847"/>
                    </a:lnTo>
                    <a:lnTo>
                      <a:pt x="1959" y="1846"/>
                    </a:lnTo>
                    <a:close/>
                    <a:moveTo>
                      <a:pt x="6230" y="1692"/>
                    </a:moveTo>
                    <a:lnTo>
                      <a:pt x="6225" y="1682"/>
                    </a:lnTo>
                    <a:lnTo>
                      <a:pt x="6220" y="1672"/>
                    </a:lnTo>
                    <a:lnTo>
                      <a:pt x="6214" y="1664"/>
                    </a:lnTo>
                    <a:lnTo>
                      <a:pt x="6207" y="1656"/>
                    </a:lnTo>
                    <a:lnTo>
                      <a:pt x="6199" y="1649"/>
                    </a:lnTo>
                    <a:lnTo>
                      <a:pt x="6191" y="1643"/>
                    </a:lnTo>
                    <a:lnTo>
                      <a:pt x="6182" y="1637"/>
                    </a:lnTo>
                    <a:lnTo>
                      <a:pt x="6172" y="1633"/>
                    </a:lnTo>
                    <a:lnTo>
                      <a:pt x="6162" y="1629"/>
                    </a:lnTo>
                    <a:lnTo>
                      <a:pt x="6153" y="1626"/>
                    </a:lnTo>
                    <a:lnTo>
                      <a:pt x="6142" y="1625"/>
                    </a:lnTo>
                    <a:lnTo>
                      <a:pt x="6132" y="1624"/>
                    </a:lnTo>
                    <a:lnTo>
                      <a:pt x="6122" y="1624"/>
                    </a:lnTo>
                    <a:lnTo>
                      <a:pt x="6111" y="1626"/>
                    </a:lnTo>
                    <a:lnTo>
                      <a:pt x="6101" y="1628"/>
                    </a:lnTo>
                    <a:lnTo>
                      <a:pt x="6090" y="1631"/>
                    </a:lnTo>
                    <a:lnTo>
                      <a:pt x="4446" y="2211"/>
                    </a:lnTo>
                    <a:lnTo>
                      <a:pt x="4431" y="2199"/>
                    </a:lnTo>
                    <a:lnTo>
                      <a:pt x="4416" y="2189"/>
                    </a:lnTo>
                    <a:lnTo>
                      <a:pt x="4401" y="2181"/>
                    </a:lnTo>
                    <a:lnTo>
                      <a:pt x="4386" y="2172"/>
                    </a:lnTo>
                    <a:lnTo>
                      <a:pt x="4370" y="2165"/>
                    </a:lnTo>
                    <a:lnTo>
                      <a:pt x="4354" y="2159"/>
                    </a:lnTo>
                    <a:lnTo>
                      <a:pt x="4338" y="2153"/>
                    </a:lnTo>
                    <a:lnTo>
                      <a:pt x="4322" y="2148"/>
                    </a:lnTo>
                    <a:lnTo>
                      <a:pt x="4306" y="2144"/>
                    </a:lnTo>
                    <a:lnTo>
                      <a:pt x="4288" y="2141"/>
                    </a:lnTo>
                    <a:lnTo>
                      <a:pt x="4272" y="2138"/>
                    </a:lnTo>
                    <a:lnTo>
                      <a:pt x="4255" y="2136"/>
                    </a:lnTo>
                    <a:lnTo>
                      <a:pt x="4239" y="2135"/>
                    </a:lnTo>
                    <a:lnTo>
                      <a:pt x="4222" y="2135"/>
                    </a:lnTo>
                    <a:lnTo>
                      <a:pt x="4205" y="2135"/>
                    </a:lnTo>
                    <a:lnTo>
                      <a:pt x="4189" y="2137"/>
                    </a:lnTo>
                    <a:lnTo>
                      <a:pt x="4172" y="2139"/>
                    </a:lnTo>
                    <a:lnTo>
                      <a:pt x="4155" y="2142"/>
                    </a:lnTo>
                    <a:lnTo>
                      <a:pt x="4138" y="2145"/>
                    </a:lnTo>
                    <a:lnTo>
                      <a:pt x="4122" y="2149"/>
                    </a:lnTo>
                    <a:lnTo>
                      <a:pt x="4106" y="2155"/>
                    </a:lnTo>
                    <a:lnTo>
                      <a:pt x="4091" y="2160"/>
                    </a:lnTo>
                    <a:lnTo>
                      <a:pt x="4075" y="2167"/>
                    </a:lnTo>
                    <a:lnTo>
                      <a:pt x="4060" y="2174"/>
                    </a:lnTo>
                    <a:lnTo>
                      <a:pt x="4045" y="2182"/>
                    </a:lnTo>
                    <a:lnTo>
                      <a:pt x="4030" y="2191"/>
                    </a:lnTo>
                    <a:lnTo>
                      <a:pt x="4015" y="2201"/>
                    </a:lnTo>
                    <a:lnTo>
                      <a:pt x="4001" y="2212"/>
                    </a:lnTo>
                    <a:lnTo>
                      <a:pt x="3988" y="2223"/>
                    </a:lnTo>
                    <a:lnTo>
                      <a:pt x="3975" y="2235"/>
                    </a:lnTo>
                    <a:lnTo>
                      <a:pt x="3963" y="2247"/>
                    </a:lnTo>
                    <a:lnTo>
                      <a:pt x="3951" y="2261"/>
                    </a:lnTo>
                    <a:lnTo>
                      <a:pt x="3428" y="2869"/>
                    </a:lnTo>
                    <a:lnTo>
                      <a:pt x="2966" y="2473"/>
                    </a:lnTo>
                    <a:lnTo>
                      <a:pt x="2969" y="2497"/>
                    </a:lnTo>
                    <a:lnTo>
                      <a:pt x="2972" y="2521"/>
                    </a:lnTo>
                    <a:lnTo>
                      <a:pt x="2975" y="2546"/>
                    </a:lnTo>
                    <a:lnTo>
                      <a:pt x="2976" y="2570"/>
                    </a:lnTo>
                    <a:lnTo>
                      <a:pt x="2976" y="3430"/>
                    </a:lnTo>
                    <a:lnTo>
                      <a:pt x="3234" y="3650"/>
                    </a:lnTo>
                    <a:lnTo>
                      <a:pt x="3248" y="3662"/>
                    </a:lnTo>
                    <a:lnTo>
                      <a:pt x="3263" y="3673"/>
                    </a:lnTo>
                    <a:lnTo>
                      <a:pt x="3278" y="3683"/>
                    </a:lnTo>
                    <a:lnTo>
                      <a:pt x="3294" y="3692"/>
                    </a:lnTo>
                    <a:lnTo>
                      <a:pt x="3310" y="3700"/>
                    </a:lnTo>
                    <a:lnTo>
                      <a:pt x="3326" y="3708"/>
                    </a:lnTo>
                    <a:lnTo>
                      <a:pt x="3342" y="3714"/>
                    </a:lnTo>
                    <a:lnTo>
                      <a:pt x="3360" y="3720"/>
                    </a:lnTo>
                    <a:lnTo>
                      <a:pt x="3377" y="3725"/>
                    </a:lnTo>
                    <a:lnTo>
                      <a:pt x="3393" y="3729"/>
                    </a:lnTo>
                    <a:lnTo>
                      <a:pt x="3411" y="3732"/>
                    </a:lnTo>
                    <a:lnTo>
                      <a:pt x="3428" y="3734"/>
                    </a:lnTo>
                    <a:lnTo>
                      <a:pt x="3445" y="3736"/>
                    </a:lnTo>
                    <a:lnTo>
                      <a:pt x="3462" y="3736"/>
                    </a:lnTo>
                    <a:lnTo>
                      <a:pt x="3479" y="3736"/>
                    </a:lnTo>
                    <a:lnTo>
                      <a:pt x="3498" y="3735"/>
                    </a:lnTo>
                    <a:lnTo>
                      <a:pt x="3515" y="3734"/>
                    </a:lnTo>
                    <a:lnTo>
                      <a:pt x="3532" y="3731"/>
                    </a:lnTo>
                    <a:lnTo>
                      <a:pt x="3549" y="3727"/>
                    </a:lnTo>
                    <a:lnTo>
                      <a:pt x="3565" y="3723"/>
                    </a:lnTo>
                    <a:lnTo>
                      <a:pt x="3582" y="3718"/>
                    </a:lnTo>
                    <a:lnTo>
                      <a:pt x="3598" y="3712"/>
                    </a:lnTo>
                    <a:lnTo>
                      <a:pt x="3614" y="3706"/>
                    </a:lnTo>
                    <a:lnTo>
                      <a:pt x="3631" y="3698"/>
                    </a:lnTo>
                    <a:lnTo>
                      <a:pt x="3646" y="3690"/>
                    </a:lnTo>
                    <a:lnTo>
                      <a:pt x="3661" y="3681"/>
                    </a:lnTo>
                    <a:lnTo>
                      <a:pt x="3676" y="3672"/>
                    </a:lnTo>
                    <a:lnTo>
                      <a:pt x="3690" y="3661"/>
                    </a:lnTo>
                    <a:lnTo>
                      <a:pt x="3704" y="3650"/>
                    </a:lnTo>
                    <a:lnTo>
                      <a:pt x="3717" y="3638"/>
                    </a:lnTo>
                    <a:lnTo>
                      <a:pt x="3730" y="3625"/>
                    </a:lnTo>
                    <a:lnTo>
                      <a:pt x="3742" y="3610"/>
                    </a:lnTo>
                    <a:lnTo>
                      <a:pt x="4364" y="2886"/>
                    </a:lnTo>
                    <a:lnTo>
                      <a:pt x="4865" y="2593"/>
                    </a:lnTo>
                    <a:lnTo>
                      <a:pt x="6184" y="1824"/>
                    </a:lnTo>
                    <a:lnTo>
                      <a:pt x="6192" y="1819"/>
                    </a:lnTo>
                    <a:lnTo>
                      <a:pt x="6200" y="1813"/>
                    </a:lnTo>
                    <a:lnTo>
                      <a:pt x="6207" y="1807"/>
                    </a:lnTo>
                    <a:lnTo>
                      <a:pt x="6213" y="1799"/>
                    </a:lnTo>
                    <a:lnTo>
                      <a:pt x="6219" y="1791"/>
                    </a:lnTo>
                    <a:lnTo>
                      <a:pt x="6224" y="1783"/>
                    </a:lnTo>
                    <a:lnTo>
                      <a:pt x="6228" y="1775"/>
                    </a:lnTo>
                    <a:lnTo>
                      <a:pt x="6231" y="1766"/>
                    </a:lnTo>
                    <a:lnTo>
                      <a:pt x="6234" y="1757"/>
                    </a:lnTo>
                    <a:lnTo>
                      <a:pt x="6236" y="1748"/>
                    </a:lnTo>
                    <a:lnTo>
                      <a:pt x="6237" y="1739"/>
                    </a:lnTo>
                    <a:lnTo>
                      <a:pt x="6237" y="1730"/>
                    </a:lnTo>
                    <a:lnTo>
                      <a:pt x="6237" y="1720"/>
                    </a:lnTo>
                    <a:lnTo>
                      <a:pt x="6235" y="1711"/>
                    </a:lnTo>
                    <a:lnTo>
                      <a:pt x="6233" y="1701"/>
                    </a:lnTo>
                    <a:lnTo>
                      <a:pt x="6230" y="169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44" name="Group 29">
              <a:extLst>
                <a:ext uri="{FF2B5EF4-FFF2-40B4-BE49-F238E27FC236}">
                  <a16:creationId xmlns:a16="http://schemas.microsoft.com/office/drawing/2014/main" id="{EB4650BC-3481-4F2A-B370-D24FEE0BC360}"/>
                </a:ext>
              </a:extLst>
            </p:cNvPr>
            <p:cNvGrpSpPr>
              <a:grpSpLocks noChangeAspect="1"/>
            </p:cNvGrpSpPr>
            <p:nvPr/>
          </p:nvGrpSpPr>
          <p:grpSpPr bwMode="auto">
            <a:xfrm>
              <a:off x="4435328" y="5479178"/>
              <a:ext cx="583758" cy="582461"/>
              <a:chOff x="2384" y="2979"/>
              <a:chExt cx="403" cy="402"/>
            </a:xfrm>
          </p:grpSpPr>
          <p:sp>
            <p:nvSpPr>
              <p:cNvPr id="45" name="AutoShape 28">
                <a:extLst>
                  <a:ext uri="{FF2B5EF4-FFF2-40B4-BE49-F238E27FC236}">
                    <a16:creationId xmlns:a16="http://schemas.microsoft.com/office/drawing/2014/main" id="{83395476-A23D-4C60-92FC-B9653090BAE9}"/>
                  </a:ext>
                </a:extLst>
              </p:cNvPr>
              <p:cNvSpPr>
                <a:spLocks noChangeAspect="1" noChangeArrowheads="1" noTextEdit="1"/>
              </p:cNvSpPr>
              <p:nvPr/>
            </p:nvSpPr>
            <p:spPr bwMode="auto">
              <a:xfrm>
                <a:off x="2384" y="2979"/>
                <a:ext cx="403"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46" name="Freeform 30">
                <a:extLst>
                  <a:ext uri="{FF2B5EF4-FFF2-40B4-BE49-F238E27FC236}">
                    <a16:creationId xmlns:a16="http://schemas.microsoft.com/office/drawing/2014/main" id="{31B214B0-4CCF-4683-B724-7E96A075F88E}"/>
                  </a:ext>
                </a:extLst>
              </p:cNvPr>
              <p:cNvSpPr>
                <a:spLocks/>
              </p:cNvSpPr>
              <p:nvPr/>
            </p:nvSpPr>
            <p:spPr bwMode="auto">
              <a:xfrm>
                <a:off x="2384" y="2979"/>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53C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47" name="Freeform 31">
                <a:extLst>
                  <a:ext uri="{FF2B5EF4-FFF2-40B4-BE49-F238E27FC236}">
                    <a16:creationId xmlns:a16="http://schemas.microsoft.com/office/drawing/2014/main" id="{C48B05C9-9145-457A-9C1E-7577F38DD501}"/>
                  </a:ext>
                </a:extLst>
              </p:cNvPr>
              <p:cNvSpPr>
                <a:spLocks/>
              </p:cNvSpPr>
              <p:nvPr/>
            </p:nvSpPr>
            <p:spPr bwMode="auto">
              <a:xfrm>
                <a:off x="2453" y="3085"/>
                <a:ext cx="254" cy="201"/>
              </a:xfrm>
              <a:custGeom>
                <a:avLst/>
                <a:gdLst>
                  <a:gd name="T0" fmla="*/ 10105 w 10183"/>
                  <a:gd name="T1" fmla="*/ 3370 h 8038"/>
                  <a:gd name="T2" fmla="*/ 9047 w 10183"/>
                  <a:gd name="T3" fmla="*/ 5262 h 8038"/>
                  <a:gd name="T4" fmla="*/ 6700 w 10183"/>
                  <a:gd name="T5" fmla="*/ 7316 h 8038"/>
                  <a:gd name="T6" fmla="*/ 5613 w 10183"/>
                  <a:gd name="T7" fmla="*/ 8031 h 8038"/>
                  <a:gd name="T8" fmla="*/ 5325 w 10183"/>
                  <a:gd name="T9" fmla="*/ 7952 h 8038"/>
                  <a:gd name="T10" fmla="*/ 3911 w 10183"/>
                  <a:gd name="T11" fmla="*/ 6947 h 8038"/>
                  <a:gd name="T12" fmla="*/ 3162 w 10183"/>
                  <a:gd name="T13" fmla="*/ 6320 h 8038"/>
                  <a:gd name="T14" fmla="*/ 3117 w 10183"/>
                  <a:gd name="T15" fmla="*/ 6138 h 8038"/>
                  <a:gd name="T16" fmla="*/ 3187 w 10183"/>
                  <a:gd name="T17" fmla="*/ 5962 h 8038"/>
                  <a:gd name="T18" fmla="*/ 3351 w 10183"/>
                  <a:gd name="T19" fmla="*/ 5863 h 8038"/>
                  <a:gd name="T20" fmla="*/ 3538 w 10183"/>
                  <a:gd name="T21" fmla="*/ 5880 h 8038"/>
                  <a:gd name="T22" fmla="*/ 4350 w 10183"/>
                  <a:gd name="T23" fmla="*/ 6520 h 8038"/>
                  <a:gd name="T24" fmla="*/ 5776 w 10183"/>
                  <a:gd name="T25" fmla="*/ 7226 h 8038"/>
                  <a:gd name="T26" fmla="*/ 7660 w 10183"/>
                  <a:gd name="T27" fmla="*/ 5771 h 8038"/>
                  <a:gd name="T28" fmla="*/ 9249 w 10183"/>
                  <a:gd name="T29" fmla="*/ 3950 h 8038"/>
                  <a:gd name="T30" fmla="*/ 9552 w 10183"/>
                  <a:gd name="T31" fmla="*/ 3024 h 8038"/>
                  <a:gd name="T32" fmla="*/ 9529 w 10183"/>
                  <a:gd name="T33" fmla="*/ 2301 h 8038"/>
                  <a:gd name="T34" fmla="*/ 9159 w 10183"/>
                  <a:gd name="T35" fmla="*/ 1467 h 8038"/>
                  <a:gd name="T36" fmla="*/ 8464 w 10183"/>
                  <a:gd name="T37" fmla="*/ 858 h 8038"/>
                  <a:gd name="T38" fmla="*/ 7309 w 10183"/>
                  <a:gd name="T39" fmla="*/ 608 h 8038"/>
                  <a:gd name="T40" fmla="*/ 6193 w 10183"/>
                  <a:gd name="T41" fmla="*/ 993 h 8038"/>
                  <a:gd name="T42" fmla="*/ 5693 w 10183"/>
                  <a:gd name="T43" fmla="*/ 1437 h 8038"/>
                  <a:gd name="T44" fmla="*/ 5484 w 10183"/>
                  <a:gd name="T45" fmla="*/ 1464 h 8038"/>
                  <a:gd name="T46" fmla="*/ 5254 w 10183"/>
                  <a:gd name="T47" fmla="*/ 1297 h 8038"/>
                  <a:gd name="T48" fmla="*/ 4240 w 10183"/>
                  <a:gd name="T49" fmla="*/ 684 h 8038"/>
                  <a:gd name="T50" fmla="*/ 3061 w 10183"/>
                  <a:gd name="T51" fmla="*/ 683 h 8038"/>
                  <a:gd name="T52" fmla="*/ 2171 w 10183"/>
                  <a:gd name="T53" fmla="*/ 1200 h 8038"/>
                  <a:gd name="T54" fmla="*/ 1667 w 10183"/>
                  <a:gd name="T55" fmla="*/ 1960 h 8038"/>
                  <a:gd name="T56" fmla="*/ 1525 w 10183"/>
                  <a:gd name="T57" fmla="*/ 2812 h 8038"/>
                  <a:gd name="T58" fmla="*/ 1619 w 10183"/>
                  <a:gd name="T59" fmla="*/ 3346 h 8038"/>
                  <a:gd name="T60" fmla="*/ 1795 w 10183"/>
                  <a:gd name="T61" fmla="*/ 3833 h 8038"/>
                  <a:gd name="T62" fmla="*/ 4396 w 10183"/>
                  <a:gd name="T63" fmla="*/ 2437 h 8038"/>
                  <a:gd name="T64" fmla="*/ 4691 w 10183"/>
                  <a:gd name="T65" fmla="*/ 2453 h 8038"/>
                  <a:gd name="T66" fmla="*/ 5863 w 10183"/>
                  <a:gd name="T67" fmla="*/ 3565 h 8038"/>
                  <a:gd name="T68" fmla="*/ 6072 w 10183"/>
                  <a:gd name="T69" fmla="*/ 3438 h 8038"/>
                  <a:gd name="T70" fmla="*/ 7355 w 10183"/>
                  <a:gd name="T71" fmla="*/ 3472 h 8038"/>
                  <a:gd name="T72" fmla="*/ 7484 w 10183"/>
                  <a:gd name="T73" fmla="*/ 3608 h 8038"/>
                  <a:gd name="T74" fmla="*/ 7508 w 10183"/>
                  <a:gd name="T75" fmla="*/ 3800 h 8038"/>
                  <a:gd name="T76" fmla="*/ 7415 w 10183"/>
                  <a:gd name="T77" fmla="*/ 3963 h 8038"/>
                  <a:gd name="T78" fmla="*/ 7241 w 10183"/>
                  <a:gd name="T79" fmla="*/ 4040 h 8038"/>
                  <a:gd name="T80" fmla="*/ 5281 w 10183"/>
                  <a:gd name="T81" fmla="*/ 5588 h 8038"/>
                  <a:gd name="T82" fmla="*/ 5059 w 10183"/>
                  <a:gd name="T83" fmla="*/ 5603 h 8038"/>
                  <a:gd name="T84" fmla="*/ 4862 w 10183"/>
                  <a:gd name="T85" fmla="*/ 5407 h 8038"/>
                  <a:gd name="T86" fmla="*/ 3972 w 10183"/>
                  <a:gd name="T87" fmla="*/ 4561 h 8038"/>
                  <a:gd name="T88" fmla="*/ 214 w 10183"/>
                  <a:gd name="T89" fmla="*/ 4576 h 8038"/>
                  <a:gd name="T90" fmla="*/ 61 w 10183"/>
                  <a:gd name="T91" fmla="*/ 4467 h 8038"/>
                  <a:gd name="T92" fmla="*/ 0 w 10183"/>
                  <a:gd name="T93" fmla="*/ 4286 h 8038"/>
                  <a:gd name="T94" fmla="*/ 61 w 10183"/>
                  <a:gd name="T95" fmla="*/ 4106 h 8038"/>
                  <a:gd name="T96" fmla="*/ 214 w 10183"/>
                  <a:gd name="T97" fmla="*/ 3997 h 8038"/>
                  <a:gd name="T98" fmla="*/ 1075 w 10183"/>
                  <a:gd name="T99" fmla="*/ 3653 h 8038"/>
                  <a:gd name="T100" fmla="*/ 931 w 10183"/>
                  <a:gd name="T101" fmla="*/ 2996 h 8038"/>
                  <a:gd name="T102" fmla="*/ 1017 w 10183"/>
                  <a:gd name="T103" fmla="*/ 2000 h 8038"/>
                  <a:gd name="T104" fmla="*/ 1562 w 10183"/>
                  <a:gd name="T105" fmla="*/ 966 h 8038"/>
                  <a:gd name="T106" fmla="*/ 2536 w 10183"/>
                  <a:gd name="T107" fmla="*/ 230 h 8038"/>
                  <a:gd name="T108" fmla="*/ 3906 w 10183"/>
                  <a:gd name="T109" fmla="*/ 11 h 8038"/>
                  <a:gd name="T110" fmla="*/ 5213 w 10183"/>
                  <a:gd name="T111" fmla="*/ 464 h 8038"/>
                  <a:gd name="T112" fmla="*/ 6361 w 10183"/>
                  <a:gd name="T113" fmla="*/ 213 h 8038"/>
                  <a:gd name="T114" fmla="*/ 7731 w 10183"/>
                  <a:gd name="T115" fmla="*/ 13 h 8038"/>
                  <a:gd name="T116" fmla="*/ 8996 w 10183"/>
                  <a:gd name="T117" fmla="*/ 474 h 8038"/>
                  <a:gd name="T118" fmla="*/ 9800 w 10183"/>
                  <a:gd name="T119" fmla="*/ 1335 h 8038"/>
                  <a:gd name="T120" fmla="*/ 10169 w 10183"/>
                  <a:gd name="T121" fmla="*/ 2450 h 8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83" h="8038">
                    <a:moveTo>
                      <a:pt x="10183" y="2730"/>
                    </a:moveTo>
                    <a:lnTo>
                      <a:pt x="10182" y="2784"/>
                    </a:lnTo>
                    <a:lnTo>
                      <a:pt x="10181" y="2837"/>
                    </a:lnTo>
                    <a:lnTo>
                      <a:pt x="10178" y="2891"/>
                    </a:lnTo>
                    <a:lnTo>
                      <a:pt x="10174" y="2945"/>
                    </a:lnTo>
                    <a:lnTo>
                      <a:pt x="10169" y="2999"/>
                    </a:lnTo>
                    <a:lnTo>
                      <a:pt x="10163" y="3052"/>
                    </a:lnTo>
                    <a:lnTo>
                      <a:pt x="10156" y="3106"/>
                    </a:lnTo>
                    <a:lnTo>
                      <a:pt x="10148" y="3159"/>
                    </a:lnTo>
                    <a:lnTo>
                      <a:pt x="10139" y="3212"/>
                    </a:lnTo>
                    <a:lnTo>
                      <a:pt x="10128" y="3264"/>
                    </a:lnTo>
                    <a:lnTo>
                      <a:pt x="10117" y="3318"/>
                    </a:lnTo>
                    <a:lnTo>
                      <a:pt x="10105" y="3370"/>
                    </a:lnTo>
                    <a:lnTo>
                      <a:pt x="10091" y="3422"/>
                    </a:lnTo>
                    <a:lnTo>
                      <a:pt x="10075" y="3473"/>
                    </a:lnTo>
                    <a:lnTo>
                      <a:pt x="10060" y="3526"/>
                    </a:lnTo>
                    <a:lnTo>
                      <a:pt x="10043" y="3577"/>
                    </a:lnTo>
                    <a:lnTo>
                      <a:pt x="9994" y="3761"/>
                    </a:lnTo>
                    <a:lnTo>
                      <a:pt x="9925" y="3948"/>
                    </a:lnTo>
                    <a:lnTo>
                      <a:pt x="9841" y="4135"/>
                    </a:lnTo>
                    <a:lnTo>
                      <a:pt x="9740" y="4323"/>
                    </a:lnTo>
                    <a:lnTo>
                      <a:pt x="9625" y="4512"/>
                    </a:lnTo>
                    <a:lnTo>
                      <a:pt x="9497" y="4700"/>
                    </a:lnTo>
                    <a:lnTo>
                      <a:pt x="9357" y="4889"/>
                    </a:lnTo>
                    <a:lnTo>
                      <a:pt x="9207" y="5076"/>
                    </a:lnTo>
                    <a:lnTo>
                      <a:pt x="9047" y="5262"/>
                    </a:lnTo>
                    <a:lnTo>
                      <a:pt x="8880" y="5445"/>
                    </a:lnTo>
                    <a:lnTo>
                      <a:pt x="8705" y="5627"/>
                    </a:lnTo>
                    <a:lnTo>
                      <a:pt x="8525" y="5805"/>
                    </a:lnTo>
                    <a:lnTo>
                      <a:pt x="8341" y="5980"/>
                    </a:lnTo>
                    <a:lnTo>
                      <a:pt x="8153" y="6151"/>
                    </a:lnTo>
                    <a:lnTo>
                      <a:pt x="7965" y="6318"/>
                    </a:lnTo>
                    <a:lnTo>
                      <a:pt x="7775" y="6478"/>
                    </a:lnTo>
                    <a:lnTo>
                      <a:pt x="7587" y="6634"/>
                    </a:lnTo>
                    <a:lnTo>
                      <a:pt x="7401" y="6785"/>
                    </a:lnTo>
                    <a:lnTo>
                      <a:pt x="7217" y="6929"/>
                    </a:lnTo>
                    <a:lnTo>
                      <a:pt x="7038" y="7065"/>
                    </a:lnTo>
                    <a:lnTo>
                      <a:pt x="6866" y="7195"/>
                    </a:lnTo>
                    <a:lnTo>
                      <a:pt x="6700" y="7316"/>
                    </a:lnTo>
                    <a:lnTo>
                      <a:pt x="6542" y="7429"/>
                    </a:lnTo>
                    <a:lnTo>
                      <a:pt x="6395" y="7534"/>
                    </a:lnTo>
                    <a:lnTo>
                      <a:pt x="6258" y="7629"/>
                    </a:lnTo>
                    <a:lnTo>
                      <a:pt x="6134" y="7713"/>
                    </a:lnTo>
                    <a:lnTo>
                      <a:pt x="6022" y="7789"/>
                    </a:lnTo>
                    <a:lnTo>
                      <a:pt x="5926" y="7853"/>
                    </a:lnTo>
                    <a:lnTo>
                      <a:pt x="5783" y="7947"/>
                    </a:lnTo>
                    <a:lnTo>
                      <a:pt x="5712" y="7991"/>
                    </a:lnTo>
                    <a:lnTo>
                      <a:pt x="5693" y="8002"/>
                    </a:lnTo>
                    <a:lnTo>
                      <a:pt x="5674" y="8012"/>
                    </a:lnTo>
                    <a:lnTo>
                      <a:pt x="5654" y="8020"/>
                    </a:lnTo>
                    <a:lnTo>
                      <a:pt x="5633" y="8026"/>
                    </a:lnTo>
                    <a:lnTo>
                      <a:pt x="5613" y="8031"/>
                    </a:lnTo>
                    <a:lnTo>
                      <a:pt x="5592" y="8035"/>
                    </a:lnTo>
                    <a:lnTo>
                      <a:pt x="5571" y="8037"/>
                    </a:lnTo>
                    <a:lnTo>
                      <a:pt x="5550" y="8038"/>
                    </a:lnTo>
                    <a:lnTo>
                      <a:pt x="5529" y="8037"/>
                    </a:lnTo>
                    <a:lnTo>
                      <a:pt x="5507" y="8035"/>
                    </a:lnTo>
                    <a:lnTo>
                      <a:pt x="5486" y="8032"/>
                    </a:lnTo>
                    <a:lnTo>
                      <a:pt x="5465" y="8027"/>
                    </a:lnTo>
                    <a:lnTo>
                      <a:pt x="5445" y="8020"/>
                    </a:lnTo>
                    <a:lnTo>
                      <a:pt x="5425" y="8012"/>
                    </a:lnTo>
                    <a:lnTo>
                      <a:pt x="5406" y="8003"/>
                    </a:lnTo>
                    <a:lnTo>
                      <a:pt x="5387" y="7991"/>
                    </a:lnTo>
                    <a:lnTo>
                      <a:pt x="5367" y="7979"/>
                    </a:lnTo>
                    <a:lnTo>
                      <a:pt x="5325" y="7952"/>
                    </a:lnTo>
                    <a:lnTo>
                      <a:pt x="5263" y="7911"/>
                    </a:lnTo>
                    <a:lnTo>
                      <a:pt x="5180" y="7857"/>
                    </a:lnTo>
                    <a:lnTo>
                      <a:pt x="5080" y="7791"/>
                    </a:lnTo>
                    <a:lnTo>
                      <a:pt x="4964" y="7712"/>
                    </a:lnTo>
                    <a:lnTo>
                      <a:pt x="4833" y="7622"/>
                    </a:lnTo>
                    <a:lnTo>
                      <a:pt x="4688" y="7522"/>
                    </a:lnTo>
                    <a:lnTo>
                      <a:pt x="4532" y="7410"/>
                    </a:lnTo>
                    <a:lnTo>
                      <a:pt x="4365" y="7288"/>
                    </a:lnTo>
                    <a:lnTo>
                      <a:pt x="4277" y="7225"/>
                    </a:lnTo>
                    <a:lnTo>
                      <a:pt x="4189" y="7159"/>
                    </a:lnTo>
                    <a:lnTo>
                      <a:pt x="4098" y="7090"/>
                    </a:lnTo>
                    <a:lnTo>
                      <a:pt x="4004" y="7020"/>
                    </a:lnTo>
                    <a:lnTo>
                      <a:pt x="3911" y="6947"/>
                    </a:lnTo>
                    <a:lnTo>
                      <a:pt x="3815" y="6872"/>
                    </a:lnTo>
                    <a:lnTo>
                      <a:pt x="3717" y="6796"/>
                    </a:lnTo>
                    <a:lnTo>
                      <a:pt x="3619" y="6718"/>
                    </a:lnTo>
                    <a:lnTo>
                      <a:pt x="3521" y="6638"/>
                    </a:lnTo>
                    <a:lnTo>
                      <a:pt x="3422" y="6557"/>
                    </a:lnTo>
                    <a:lnTo>
                      <a:pt x="3322" y="6473"/>
                    </a:lnTo>
                    <a:lnTo>
                      <a:pt x="3221" y="6389"/>
                    </a:lnTo>
                    <a:lnTo>
                      <a:pt x="3210" y="6378"/>
                    </a:lnTo>
                    <a:lnTo>
                      <a:pt x="3199" y="6367"/>
                    </a:lnTo>
                    <a:lnTo>
                      <a:pt x="3189" y="6356"/>
                    </a:lnTo>
                    <a:lnTo>
                      <a:pt x="3179" y="6344"/>
                    </a:lnTo>
                    <a:lnTo>
                      <a:pt x="3170" y="6332"/>
                    </a:lnTo>
                    <a:lnTo>
                      <a:pt x="3162" y="6320"/>
                    </a:lnTo>
                    <a:lnTo>
                      <a:pt x="3154" y="6306"/>
                    </a:lnTo>
                    <a:lnTo>
                      <a:pt x="3147" y="6293"/>
                    </a:lnTo>
                    <a:lnTo>
                      <a:pt x="3141" y="6280"/>
                    </a:lnTo>
                    <a:lnTo>
                      <a:pt x="3136" y="6266"/>
                    </a:lnTo>
                    <a:lnTo>
                      <a:pt x="3131" y="6252"/>
                    </a:lnTo>
                    <a:lnTo>
                      <a:pt x="3127" y="6238"/>
                    </a:lnTo>
                    <a:lnTo>
                      <a:pt x="3123" y="6224"/>
                    </a:lnTo>
                    <a:lnTo>
                      <a:pt x="3120" y="6210"/>
                    </a:lnTo>
                    <a:lnTo>
                      <a:pt x="3118" y="6196"/>
                    </a:lnTo>
                    <a:lnTo>
                      <a:pt x="3117" y="6182"/>
                    </a:lnTo>
                    <a:lnTo>
                      <a:pt x="3116" y="6167"/>
                    </a:lnTo>
                    <a:lnTo>
                      <a:pt x="3116" y="6153"/>
                    </a:lnTo>
                    <a:lnTo>
                      <a:pt x="3117" y="6138"/>
                    </a:lnTo>
                    <a:lnTo>
                      <a:pt x="3118" y="6124"/>
                    </a:lnTo>
                    <a:lnTo>
                      <a:pt x="3120" y="6109"/>
                    </a:lnTo>
                    <a:lnTo>
                      <a:pt x="3123" y="6094"/>
                    </a:lnTo>
                    <a:lnTo>
                      <a:pt x="3126" y="6080"/>
                    </a:lnTo>
                    <a:lnTo>
                      <a:pt x="3130" y="6066"/>
                    </a:lnTo>
                    <a:lnTo>
                      <a:pt x="3135" y="6052"/>
                    </a:lnTo>
                    <a:lnTo>
                      <a:pt x="3140" y="6039"/>
                    </a:lnTo>
                    <a:lnTo>
                      <a:pt x="3146" y="6025"/>
                    </a:lnTo>
                    <a:lnTo>
                      <a:pt x="3153" y="6012"/>
                    </a:lnTo>
                    <a:lnTo>
                      <a:pt x="3161" y="5999"/>
                    </a:lnTo>
                    <a:lnTo>
                      <a:pt x="3169" y="5986"/>
                    </a:lnTo>
                    <a:lnTo>
                      <a:pt x="3178" y="5974"/>
                    </a:lnTo>
                    <a:lnTo>
                      <a:pt x="3187" y="5962"/>
                    </a:lnTo>
                    <a:lnTo>
                      <a:pt x="3198" y="5950"/>
                    </a:lnTo>
                    <a:lnTo>
                      <a:pt x="3209" y="5940"/>
                    </a:lnTo>
                    <a:lnTo>
                      <a:pt x="3220" y="5930"/>
                    </a:lnTo>
                    <a:lnTo>
                      <a:pt x="3233" y="5920"/>
                    </a:lnTo>
                    <a:lnTo>
                      <a:pt x="3245" y="5910"/>
                    </a:lnTo>
                    <a:lnTo>
                      <a:pt x="3257" y="5902"/>
                    </a:lnTo>
                    <a:lnTo>
                      <a:pt x="3270" y="5895"/>
                    </a:lnTo>
                    <a:lnTo>
                      <a:pt x="3283" y="5888"/>
                    </a:lnTo>
                    <a:lnTo>
                      <a:pt x="3296" y="5881"/>
                    </a:lnTo>
                    <a:lnTo>
                      <a:pt x="3310" y="5876"/>
                    </a:lnTo>
                    <a:lnTo>
                      <a:pt x="3323" y="5871"/>
                    </a:lnTo>
                    <a:lnTo>
                      <a:pt x="3337" y="5867"/>
                    </a:lnTo>
                    <a:lnTo>
                      <a:pt x="3351" y="5863"/>
                    </a:lnTo>
                    <a:lnTo>
                      <a:pt x="3367" y="5861"/>
                    </a:lnTo>
                    <a:lnTo>
                      <a:pt x="3381" y="5858"/>
                    </a:lnTo>
                    <a:lnTo>
                      <a:pt x="3395" y="5857"/>
                    </a:lnTo>
                    <a:lnTo>
                      <a:pt x="3410" y="5856"/>
                    </a:lnTo>
                    <a:lnTo>
                      <a:pt x="3424" y="5856"/>
                    </a:lnTo>
                    <a:lnTo>
                      <a:pt x="3438" y="5856"/>
                    </a:lnTo>
                    <a:lnTo>
                      <a:pt x="3453" y="5858"/>
                    </a:lnTo>
                    <a:lnTo>
                      <a:pt x="3467" y="5860"/>
                    </a:lnTo>
                    <a:lnTo>
                      <a:pt x="3481" y="5862"/>
                    </a:lnTo>
                    <a:lnTo>
                      <a:pt x="3497" y="5866"/>
                    </a:lnTo>
                    <a:lnTo>
                      <a:pt x="3511" y="5870"/>
                    </a:lnTo>
                    <a:lnTo>
                      <a:pt x="3525" y="5874"/>
                    </a:lnTo>
                    <a:lnTo>
                      <a:pt x="3538" y="5880"/>
                    </a:lnTo>
                    <a:lnTo>
                      <a:pt x="3552" y="5886"/>
                    </a:lnTo>
                    <a:lnTo>
                      <a:pt x="3565" y="5892"/>
                    </a:lnTo>
                    <a:lnTo>
                      <a:pt x="3578" y="5900"/>
                    </a:lnTo>
                    <a:lnTo>
                      <a:pt x="3591" y="5908"/>
                    </a:lnTo>
                    <a:lnTo>
                      <a:pt x="3603" y="5918"/>
                    </a:lnTo>
                    <a:lnTo>
                      <a:pt x="3615" y="5928"/>
                    </a:lnTo>
                    <a:lnTo>
                      <a:pt x="3690" y="5991"/>
                    </a:lnTo>
                    <a:lnTo>
                      <a:pt x="3766" y="6053"/>
                    </a:lnTo>
                    <a:lnTo>
                      <a:pt x="3839" y="6115"/>
                    </a:lnTo>
                    <a:lnTo>
                      <a:pt x="3914" y="6176"/>
                    </a:lnTo>
                    <a:lnTo>
                      <a:pt x="4062" y="6294"/>
                    </a:lnTo>
                    <a:lnTo>
                      <a:pt x="4207" y="6409"/>
                    </a:lnTo>
                    <a:lnTo>
                      <a:pt x="4350" y="6520"/>
                    </a:lnTo>
                    <a:lnTo>
                      <a:pt x="4490" y="6626"/>
                    </a:lnTo>
                    <a:lnTo>
                      <a:pt x="4626" y="6727"/>
                    </a:lnTo>
                    <a:lnTo>
                      <a:pt x="4757" y="6823"/>
                    </a:lnTo>
                    <a:lnTo>
                      <a:pt x="4883" y="6914"/>
                    </a:lnTo>
                    <a:lnTo>
                      <a:pt x="5002" y="6999"/>
                    </a:lnTo>
                    <a:lnTo>
                      <a:pt x="5115" y="7078"/>
                    </a:lnTo>
                    <a:lnTo>
                      <a:pt x="5219" y="7152"/>
                    </a:lnTo>
                    <a:lnTo>
                      <a:pt x="5317" y="7218"/>
                    </a:lnTo>
                    <a:lnTo>
                      <a:pt x="5405" y="7278"/>
                    </a:lnTo>
                    <a:lnTo>
                      <a:pt x="5483" y="7331"/>
                    </a:lnTo>
                    <a:lnTo>
                      <a:pt x="5551" y="7376"/>
                    </a:lnTo>
                    <a:lnTo>
                      <a:pt x="5661" y="7304"/>
                    </a:lnTo>
                    <a:lnTo>
                      <a:pt x="5776" y="7226"/>
                    </a:lnTo>
                    <a:lnTo>
                      <a:pt x="5899" y="7142"/>
                    </a:lnTo>
                    <a:lnTo>
                      <a:pt x="6029" y="7052"/>
                    </a:lnTo>
                    <a:lnTo>
                      <a:pt x="6163" y="6957"/>
                    </a:lnTo>
                    <a:lnTo>
                      <a:pt x="6302" y="6856"/>
                    </a:lnTo>
                    <a:lnTo>
                      <a:pt x="6445" y="6752"/>
                    </a:lnTo>
                    <a:lnTo>
                      <a:pt x="6593" y="6641"/>
                    </a:lnTo>
                    <a:lnTo>
                      <a:pt x="6742" y="6528"/>
                    </a:lnTo>
                    <a:lnTo>
                      <a:pt x="6894" y="6410"/>
                    </a:lnTo>
                    <a:lnTo>
                      <a:pt x="7047" y="6288"/>
                    </a:lnTo>
                    <a:lnTo>
                      <a:pt x="7201" y="6164"/>
                    </a:lnTo>
                    <a:lnTo>
                      <a:pt x="7355" y="6035"/>
                    </a:lnTo>
                    <a:lnTo>
                      <a:pt x="7508" y="5904"/>
                    </a:lnTo>
                    <a:lnTo>
                      <a:pt x="7660" y="5771"/>
                    </a:lnTo>
                    <a:lnTo>
                      <a:pt x="7812" y="5636"/>
                    </a:lnTo>
                    <a:lnTo>
                      <a:pt x="7960" y="5498"/>
                    </a:lnTo>
                    <a:lnTo>
                      <a:pt x="8106" y="5360"/>
                    </a:lnTo>
                    <a:lnTo>
                      <a:pt x="8247" y="5220"/>
                    </a:lnTo>
                    <a:lnTo>
                      <a:pt x="8384" y="5078"/>
                    </a:lnTo>
                    <a:lnTo>
                      <a:pt x="8517" y="4937"/>
                    </a:lnTo>
                    <a:lnTo>
                      <a:pt x="8644" y="4795"/>
                    </a:lnTo>
                    <a:lnTo>
                      <a:pt x="8764" y="4652"/>
                    </a:lnTo>
                    <a:lnTo>
                      <a:pt x="8878" y="4511"/>
                    </a:lnTo>
                    <a:lnTo>
                      <a:pt x="8983" y="4369"/>
                    </a:lnTo>
                    <a:lnTo>
                      <a:pt x="9081" y="4228"/>
                    </a:lnTo>
                    <a:lnTo>
                      <a:pt x="9170" y="4088"/>
                    </a:lnTo>
                    <a:lnTo>
                      <a:pt x="9249" y="3950"/>
                    </a:lnTo>
                    <a:lnTo>
                      <a:pt x="9318" y="3813"/>
                    </a:lnTo>
                    <a:lnTo>
                      <a:pt x="9376" y="3678"/>
                    </a:lnTo>
                    <a:lnTo>
                      <a:pt x="9424" y="3546"/>
                    </a:lnTo>
                    <a:lnTo>
                      <a:pt x="9458" y="3416"/>
                    </a:lnTo>
                    <a:lnTo>
                      <a:pt x="9472" y="3371"/>
                    </a:lnTo>
                    <a:lnTo>
                      <a:pt x="9486" y="3327"/>
                    </a:lnTo>
                    <a:lnTo>
                      <a:pt x="9498" y="3281"/>
                    </a:lnTo>
                    <a:lnTo>
                      <a:pt x="9509" y="3238"/>
                    </a:lnTo>
                    <a:lnTo>
                      <a:pt x="9520" y="3195"/>
                    </a:lnTo>
                    <a:lnTo>
                      <a:pt x="9529" y="3152"/>
                    </a:lnTo>
                    <a:lnTo>
                      <a:pt x="9537" y="3109"/>
                    </a:lnTo>
                    <a:lnTo>
                      <a:pt x="9546" y="3066"/>
                    </a:lnTo>
                    <a:lnTo>
                      <a:pt x="9552" y="3024"/>
                    </a:lnTo>
                    <a:lnTo>
                      <a:pt x="9558" y="2982"/>
                    </a:lnTo>
                    <a:lnTo>
                      <a:pt x="9563" y="2940"/>
                    </a:lnTo>
                    <a:lnTo>
                      <a:pt x="9567" y="2898"/>
                    </a:lnTo>
                    <a:lnTo>
                      <a:pt x="9570" y="2855"/>
                    </a:lnTo>
                    <a:lnTo>
                      <a:pt x="9572" y="2814"/>
                    </a:lnTo>
                    <a:lnTo>
                      <a:pt x="9573" y="2772"/>
                    </a:lnTo>
                    <a:lnTo>
                      <a:pt x="9573" y="2730"/>
                    </a:lnTo>
                    <a:lnTo>
                      <a:pt x="9572" y="2657"/>
                    </a:lnTo>
                    <a:lnTo>
                      <a:pt x="9569" y="2585"/>
                    </a:lnTo>
                    <a:lnTo>
                      <a:pt x="9562" y="2513"/>
                    </a:lnTo>
                    <a:lnTo>
                      <a:pt x="9554" y="2441"/>
                    </a:lnTo>
                    <a:lnTo>
                      <a:pt x="9543" y="2371"/>
                    </a:lnTo>
                    <a:lnTo>
                      <a:pt x="9529" y="2301"/>
                    </a:lnTo>
                    <a:lnTo>
                      <a:pt x="9514" y="2231"/>
                    </a:lnTo>
                    <a:lnTo>
                      <a:pt x="9496" y="2162"/>
                    </a:lnTo>
                    <a:lnTo>
                      <a:pt x="9476" y="2095"/>
                    </a:lnTo>
                    <a:lnTo>
                      <a:pt x="9454" y="2027"/>
                    </a:lnTo>
                    <a:lnTo>
                      <a:pt x="9430" y="1961"/>
                    </a:lnTo>
                    <a:lnTo>
                      <a:pt x="9402" y="1896"/>
                    </a:lnTo>
                    <a:lnTo>
                      <a:pt x="9374" y="1830"/>
                    </a:lnTo>
                    <a:lnTo>
                      <a:pt x="9343" y="1767"/>
                    </a:lnTo>
                    <a:lnTo>
                      <a:pt x="9310" y="1705"/>
                    </a:lnTo>
                    <a:lnTo>
                      <a:pt x="9276" y="1643"/>
                    </a:lnTo>
                    <a:lnTo>
                      <a:pt x="9238" y="1583"/>
                    </a:lnTo>
                    <a:lnTo>
                      <a:pt x="9200" y="1525"/>
                    </a:lnTo>
                    <a:lnTo>
                      <a:pt x="9159" y="1467"/>
                    </a:lnTo>
                    <a:lnTo>
                      <a:pt x="9116" y="1411"/>
                    </a:lnTo>
                    <a:lnTo>
                      <a:pt x="9071" y="1356"/>
                    </a:lnTo>
                    <a:lnTo>
                      <a:pt x="9025" y="1303"/>
                    </a:lnTo>
                    <a:lnTo>
                      <a:pt x="8976" y="1250"/>
                    </a:lnTo>
                    <a:lnTo>
                      <a:pt x="8926" y="1200"/>
                    </a:lnTo>
                    <a:lnTo>
                      <a:pt x="8875" y="1152"/>
                    </a:lnTo>
                    <a:lnTo>
                      <a:pt x="8821" y="1105"/>
                    </a:lnTo>
                    <a:lnTo>
                      <a:pt x="8766" y="1058"/>
                    </a:lnTo>
                    <a:lnTo>
                      <a:pt x="8708" y="1015"/>
                    </a:lnTo>
                    <a:lnTo>
                      <a:pt x="8650" y="973"/>
                    </a:lnTo>
                    <a:lnTo>
                      <a:pt x="8589" y="933"/>
                    </a:lnTo>
                    <a:lnTo>
                      <a:pt x="8528" y="895"/>
                    </a:lnTo>
                    <a:lnTo>
                      <a:pt x="8464" y="858"/>
                    </a:lnTo>
                    <a:lnTo>
                      <a:pt x="8382" y="815"/>
                    </a:lnTo>
                    <a:lnTo>
                      <a:pt x="8297" y="776"/>
                    </a:lnTo>
                    <a:lnTo>
                      <a:pt x="8212" y="742"/>
                    </a:lnTo>
                    <a:lnTo>
                      <a:pt x="8125" y="711"/>
                    </a:lnTo>
                    <a:lnTo>
                      <a:pt x="8036" y="683"/>
                    </a:lnTo>
                    <a:lnTo>
                      <a:pt x="7948" y="660"/>
                    </a:lnTo>
                    <a:lnTo>
                      <a:pt x="7858" y="641"/>
                    </a:lnTo>
                    <a:lnTo>
                      <a:pt x="7767" y="626"/>
                    </a:lnTo>
                    <a:lnTo>
                      <a:pt x="7676" y="615"/>
                    </a:lnTo>
                    <a:lnTo>
                      <a:pt x="7584" y="607"/>
                    </a:lnTo>
                    <a:lnTo>
                      <a:pt x="7492" y="604"/>
                    </a:lnTo>
                    <a:lnTo>
                      <a:pt x="7401" y="604"/>
                    </a:lnTo>
                    <a:lnTo>
                      <a:pt x="7309" y="608"/>
                    </a:lnTo>
                    <a:lnTo>
                      <a:pt x="7217" y="616"/>
                    </a:lnTo>
                    <a:lnTo>
                      <a:pt x="7127" y="628"/>
                    </a:lnTo>
                    <a:lnTo>
                      <a:pt x="7036" y="643"/>
                    </a:lnTo>
                    <a:lnTo>
                      <a:pt x="6946" y="662"/>
                    </a:lnTo>
                    <a:lnTo>
                      <a:pt x="6858" y="684"/>
                    </a:lnTo>
                    <a:lnTo>
                      <a:pt x="6769" y="711"/>
                    </a:lnTo>
                    <a:lnTo>
                      <a:pt x="6682" y="741"/>
                    </a:lnTo>
                    <a:lnTo>
                      <a:pt x="6597" y="774"/>
                    </a:lnTo>
                    <a:lnTo>
                      <a:pt x="6512" y="811"/>
                    </a:lnTo>
                    <a:lnTo>
                      <a:pt x="6429" y="851"/>
                    </a:lnTo>
                    <a:lnTo>
                      <a:pt x="6349" y="896"/>
                    </a:lnTo>
                    <a:lnTo>
                      <a:pt x="6270" y="943"/>
                    </a:lnTo>
                    <a:lnTo>
                      <a:pt x="6193" y="993"/>
                    </a:lnTo>
                    <a:lnTo>
                      <a:pt x="6118" y="1047"/>
                    </a:lnTo>
                    <a:lnTo>
                      <a:pt x="6046" y="1105"/>
                    </a:lnTo>
                    <a:lnTo>
                      <a:pt x="5976" y="1165"/>
                    </a:lnTo>
                    <a:lnTo>
                      <a:pt x="5909" y="1229"/>
                    </a:lnTo>
                    <a:lnTo>
                      <a:pt x="5845" y="1297"/>
                    </a:lnTo>
                    <a:lnTo>
                      <a:pt x="5784" y="1367"/>
                    </a:lnTo>
                    <a:lnTo>
                      <a:pt x="5772" y="1379"/>
                    </a:lnTo>
                    <a:lnTo>
                      <a:pt x="5760" y="1391"/>
                    </a:lnTo>
                    <a:lnTo>
                      <a:pt x="5748" y="1402"/>
                    </a:lnTo>
                    <a:lnTo>
                      <a:pt x="5735" y="1412"/>
                    </a:lnTo>
                    <a:lnTo>
                      <a:pt x="5721" y="1421"/>
                    </a:lnTo>
                    <a:lnTo>
                      <a:pt x="5707" y="1430"/>
                    </a:lnTo>
                    <a:lnTo>
                      <a:pt x="5693" y="1437"/>
                    </a:lnTo>
                    <a:lnTo>
                      <a:pt x="5678" y="1444"/>
                    </a:lnTo>
                    <a:lnTo>
                      <a:pt x="5663" y="1450"/>
                    </a:lnTo>
                    <a:lnTo>
                      <a:pt x="5648" y="1456"/>
                    </a:lnTo>
                    <a:lnTo>
                      <a:pt x="5631" y="1460"/>
                    </a:lnTo>
                    <a:lnTo>
                      <a:pt x="5615" y="1464"/>
                    </a:lnTo>
                    <a:lnTo>
                      <a:pt x="5599" y="1467"/>
                    </a:lnTo>
                    <a:lnTo>
                      <a:pt x="5583" y="1469"/>
                    </a:lnTo>
                    <a:lnTo>
                      <a:pt x="5567" y="1470"/>
                    </a:lnTo>
                    <a:lnTo>
                      <a:pt x="5550" y="1470"/>
                    </a:lnTo>
                    <a:lnTo>
                      <a:pt x="5534" y="1470"/>
                    </a:lnTo>
                    <a:lnTo>
                      <a:pt x="5518" y="1469"/>
                    </a:lnTo>
                    <a:lnTo>
                      <a:pt x="5500" y="1467"/>
                    </a:lnTo>
                    <a:lnTo>
                      <a:pt x="5484" y="1464"/>
                    </a:lnTo>
                    <a:lnTo>
                      <a:pt x="5468" y="1460"/>
                    </a:lnTo>
                    <a:lnTo>
                      <a:pt x="5452" y="1456"/>
                    </a:lnTo>
                    <a:lnTo>
                      <a:pt x="5437" y="1450"/>
                    </a:lnTo>
                    <a:lnTo>
                      <a:pt x="5422" y="1444"/>
                    </a:lnTo>
                    <a:lnTo>
                      <a:pt x="5407" y="1437"/>
                    </a:lnTo>
                    <a:lnTo>
                      <a:pt x="5392" y="1430"/>
                    </a:lnTo>
                    <a:lnTo>
                      <a:pt x="5378" y="1421"/>
                    </a:lnTo>
                    <a:lnTo>
                      <a:pt x="5364" y="1412"/>
                    </a:lnTo>
                    <a:lnTo>
                      <a:pt x="5351" y="1402"/>
                    </a:lnTo>
                    <a:lnTo>
                      <a:pt x="5338" y="1391"/>
                    </a:lnTo>
                    <a:lnTo>
                      <a:pt x="5326" y="1379"/>
                    </a:lnTo>
                    <a:lnTo>
                      <a:pt x="5315" y="1367"/>
                    </a:lnTo>
                    <a:lnTo>
                      <a:pt x="5254" y="1297"/>
                    </a:lnTo>
                    <a:lnTo>
                      <a:pt x="5189" y="1229"/>
                    </a:lnTo>
                    <a:lnTo>
                      <a:pt x="5122" y="1165"/>
                    </a:lnTo>
                    <a:lnTo>
                      <a:pt x="5052" y="1105"/>
                    </a:lnTo>
                    <a:lnTo>
                      <a:pt x="4980" y="1047"/>
                    </a:lnTo>
                    <a:lnTo>
                      <a:pt x="4905" y="993"/>
                    </a:lnTo>
                    <a:lnTo>
                      <a:pt x="4827" y="942"/>
                    </a:lnTo>
                    <a:lnTo>
                      <a:pt x="4749" y="895"/>
                    </a:lnTo>
                    <a:lnTo>
                      <a:pt x="4667" y="851"/>
                    </a:lnTo>
                    <a:lnTo>
                      <a:pt x="4585" y="811"/>
                    </a:lnTo>
                    <a:lnTo>
                      <a:pt x="4501" y="774"/>
                    </a:lnTo>
                    <a:lnTo>
                      <a:pt x="4415" y="741"/>
                    </a:lnTo>
                    <a:lnTo>
                      <a:pt x="4329" y="711"/>
                    </a:lnTo>
                    <a:lnTo>
                      <a:pt x="4240" y="684"/>
                    </a:lnTo>
                    <a:lnTo>
                      <a:pt x="4151" y="662"/>
                    </a:lnTo>
                    <a:lnTo>
                      <a:pt x="4062" y="643"/>
                    </a:lnTo>
                    <a:lnTo>
                      <a:pt x="3971" y="628"/>
                    </a:lnTo>
                    <a:lnTo>
                      <a:pt x="3879" y="616"/>
                    </a:lnTo>
                    <a:lnTo>
                      <a:pt x="3789" y="609"/>
                    </a:lnTo>
                    <a:lnTo>
                      <a:pt x="3697" y="604"/>
                    </a:lnTo>
                    <a:lnTo>
                      <a:pt x="3605" y="604"/>
                    </a:lnTo>
                    <a:lnTo>
                      <a:pt x="3514" y="608"/>
                    </a:lnTo>
                    <a:lnTo>
                      <a:pt x="3422" y="615"/>
                    </a:lnTo>
                    <a:lnTo>
                      <a:pt x="3330" y="626"/>
                    </a:lnTo>
                    <a:lnTo>
                      <a:pt x="3241" y="641"/>
                    </a:lnTo>
                    <a:lnTo>
                      <a:pt x="3150" y="660"/>
                    </a:lnTo>
                    <a:lnTo>
                      <a:pt x="3061" y="683"/>
                    </a:lnTo>
                    <a:lnTo>
                      <a:pt x="2974" y="710"/>
                    </a:lnTo>
                    <a:lnTo>
                      <a:pt x="2886" y="741"/>
                    </a:lnTo>
                    <a:lnTo>
                      <a:pt x="2800" y="776"/>
                    </a:lnTo>
                    <a:lnTo>
                      <a:pt x="2717" y="815"/>
                    </a:lnTo>
                    <a:lnTo>
                      <a:pt x="2634" y="858"/>
                    </a:lnTo>
                    <a:lnTo>
                      <a:pt x="2571" y="895"/>
                    </a:lnTo>
                    <a:lnTo>
                      <a:pt x="2508" y="933"/>
                    </a:lnTo>
                    <a:lnTo>
                      <a:pt x="2448" y="973"/>
                    </a:lnTo>
                    <a:lnTo>
                      <a:pt x="2389" y="1014"/>
                    </a:lnTo>
                    <a:lnTo>
                      <a:pt x="2332" y="1058"/>
                    </a:lnTo>
                    <a:lnTo>
                      <a:pt x="2276" y="1104"/>
                    </a:lnTo>
                    <a:lnTo>
                      <a:pt x="2223" y="1151"/>
                    </a:lnTo>
                    <a:lnTo>
                      <a:pt x="2171" y="1200"/>
                    </a:lnTo>
                    <a:lnTo>
                      <a:pt x="2120" y="1250"/>
                    </a:lnTo>
                    <a:lnTo>
                      <a:pt x="2072" y="1303"/>
                    </a:lnTo>
                    <a:lnTo>
                      <a:pt x="2026" y="1356"/>
                    </a:lnTo>
                    <a:lnTo>
                      <a:pt x="1981" y="1410"/>
                    </a:lnTo>
                    <a:lnTo>
                      <a:pt x="1938" y="1466"/>
                    </a:lnTo>
                    <a:lnTo>
                      <a:pt x="1898" y="1524"/>
                    </a:lnTo>
                    <a:lnTo>
                      <a:pt x="1858" y="1583"/>
                    </a:lnTo>
                    <a:lnTo>
                      <a:pt x="1821" y="1643"/>
                    </a:lnTo>
                    <a:lnTo>
                      <a:pt x="1787" y="1705"/>
                    </a:lnTo>
                    <a:lnTo>
                      <a:pt x="1754" y="1767"/>
                    </a:lnTo>
                    <a:lnTo>
                      <a:pt x="1722" y="1830"/>
                    </a:lnTo>
                    <a:lnTo>
                      <a:pt x="1694" y="1895"/>
                    </a:lnTo>
                    <a:lnTo>
                      <a:pt x="1667" y="1960"/>
                    </a:lnTo>
                    <a:lnTo>
                      <a:pt x="1643" y="2026"/>
                    </a:lnTo>
                    <a:lnTo>
                      <a:pt x="1621" y="2094"/>
                    </a:lnTo>
                    <a:lnTo>
                      <a:pt x="1600" y="2162"/>
                    </a:lnTo>
                    <a:lnTo>
                      <a:pt x="1582" y="2230"/>
                    </a:lnTo>
                    <a:lnTo>
                      <a:pt x="1567" y="2300"/>
                    </a:lnTo>
                    <a:lnTo>
                      <a:pt x="1554" y="2370"/>
                    </a:lnTo>
                    <a:lnTo>
                      <a:pt x="1543" y="2440"/>
                    </a:lnTo>
                    <a:lnTo>
                      <a:pt x="1534" y="2512"/>
                    </a:lnTo>
                    <a:lnTo>
                      <a:pt x="1528" y="2584"/>
                    </a:lnTo>
                    <a:lnTo>
                      <a:pt x="1525" y="2656"/>
                    </a:lnTo>
                    <a:lnTo>
                      <a:pt x="1523" y="2729"/>
                    </a:lnTo>
                    <a:lnTo>
                      <a:pt x="1524" y="2771"/>
                    </a:lnTo>
                    <a:lnTo>
                      <a:pt x="1525" y="2812"/>
                    </a:lnTo>
                    <a:lnTo>
                      <a:pt x="1527" y="2853"/>
                    </a:lnTo>
                    <a:lnTo>
                      <a:pt x="1530" y="2895"/>
                    </a:lnTo>
                    <a:lnTo>
                      <a:pt x="1534" y="2937"/>
                    </a:lnTo>
                    <a:lnTo>
                      <a:pt x="1539" y="2978"/>
                    </a:lnTo>
                    <a:lnTo>
                      <a:pt x="1544" y="3019"/>
                    </a:lnTo>
                    <a:lnTo>
                      <a:pt x="1551" y="3060"/>
                    </a:lnTo>
                    <a:lnTo>
                      <a:pt x="1558" y="3102"/>
                    </a:lnTo>
                    <a:lnTo>
                      <a:pt x="1566" y="3143"/>
                    </a:lnTo>
                    <a:lnTo>
                      <a:pt x="1575" y="3183"/>
                    </a:lnTo>
                    <a:lnTo>
                      <a:pt x="1584" y="3224"/>
                    </a:lnTo>
                    <a:lnTo>
                      <a:pt x="1595" y="3264"/>
                    </a:lnTo>
                    <a:lnTo>
                      <a:pt x="1606" y="3306"/>
                    </a:lnTo>
                    <a:lnTo>
                      <a:pt x="1619" y="3346"/>
                    </a:lnTo>
                    <a:lnTo>
                      <a:pt x="1631" y="3386"/>
                    </a:lnTo>
                    <a:lnTo>
                      <a:pt x="1640" y="3423"/>
                    </a:lnTo>
                    <a:lnTo>
                      <a:pt x="1650" y="3460"/>
                    </a:lnTo>
                    <a:lnTo>
                      <a:pt x="1661" y="3497"/>
                    </a:lnTo>
                    <a:lnTo>
                      <a:pt x="1672" y="3535"/>
                    </a:lnTo>
                    <a:lnTo>
                      <a:pt x="1685" y="3572"/>
                    </a:lnTo>
                    <a:lnTo>
                      <a:pt x="1698" y="3609"/>
                    </a:lnTo>
                    <a:lnTo>
                      <a:pt x="1712" y="3646"/>
                    </a:lnTo>
                    <a:lnTo>
                      <a:pt x="1727" y="3683"/>
                    </a:lnTo>
                    <a:lnTo>
                      <a:pt x="1743" y="3721"/>
                    </a:lnTo>
                    <a:lnTo>
                      <a:pt x="1760" y="3758"/>
                    </a:lnTo>
                    <a:lnTo>
                      <a:pt x="1777" y="3795"/>
                    </a:lnTo>
                    <a:lnTo>
                      <a:pt x="1795" y="3833"/>
                    </a:lnTo>
                    <a:lnTo>
                      <a:pt x="1832" y="3908"/>
                    </a:lnTo>
                    <a:lnTo>
                      <a:pt x="1872" y="3984"/>
                    </a:lnTo>
                    <a:lnTo>
                      <a:pt x="3644" y="3984"/>
                    </a:lnTo>
                    <a:lnTo>
                      <a:pt x="4252" y="2589"/>
                    </a:lnTo>
                    <a:lnTo>
                      <a:pt x="4263" y="2567"/>
                    </a:lnTo>
                    <a:lnTo>
                      <a:pt x="4275" y="2547"/>
                    </a:lnTo>
                    <a:lnTo>
                      <a:pt x="4288" y="2527"/>
                    </a:lnTo>
                    <a:lnTo>
                      <a:pt x="4304" y="2509"/>
                    </a:lnTo>
                    <a:lnTo>
                      <a:pt x="4320" y="2491"/>
                    </a:lnTo>
                    <a:lnTo>
                      <a:pt x="4338" y="2475"/>
                    </a:lnTo>
                    <a:lnTo>
                      <a:pt x="4356" y="2461"/>
                    </a:lnTo>
                    <a:lnTo>
                      <a:pt x="4376" y="2448"/>
                    </a:lnTo>
                    <a:lnTo>
                      <a:pt x="4396" y="2437"/>
                    </a:lnTo>
                    <a:lnTo>
                      <a:pt x="4418" y="2428"/>
                    </a:lnTo>
                    <a:lnTo>
                      <a:pt x="4440" y="2420"/>
                    </a:lnTo>
                    <a:lnTo>
                      <a:pt x="4463" y="2414"/>
                    </a:lnTo>
                    <a:lnTo>
                      <a:pt x="4486" y="2409"/>
                    </a:lnTo>
                    <a:lnTo>
                      <a:pt x="4509" y="2407"/>
                    </a:lnTo>
                    <a:lnTo>
                      <a:pt x="4533" y="2406"/>
                    </a:lnTo>
                    <a:lnTo>
                      <a:pt x="4556" y="2408"/>
                    </a:lnTo>
                    <a:lnTo>
                      <a:pt x="4581" y="2411"/>
                    </a:lnTo>
                    <a:lnTo>
                      <a:pt x="4605" y="2416"/>
                    </a:lnTo>
                    <a:lnTo>
                      <a:pt x="4628" y="2423"/>
                    </a:lnTo>
                    <a:lnTo>
                      <a:pt x="4650" y="2431"/>
                    </a:lnTo>
                    <a:lnTo>
                      <a:pt x="4671" y="2441"/>
                    </a:lnTo>
                    <a:lnTo>
                      <a:pt x="4691" y="2453"/>
                    </a:lnTo>
                    <a:lnTo>
                      <a:pt x="4711" y="2466"/>
                    </a:lnTo>
                    <a:lnTo>
                      <a:pt x="4729" y="2480"/>
                    </a:lnTo>
                    <a:lnTo>
                      <a:pt x="4746" y="2497"/>
                    </a:lnTo>
                    <a:lnTo>
                      <a:pt x="4762" y="2514"/>
                    </a:lnTo>
                    <a:lnTo>
                      <a:pt x="4776" y="2532"/>
                    </a:lnTo>
                    <a:lnTo>
                      <a:pt x="4789" y="2552"/>
                    </a:lnTo>
                    <a:lnTo>
                      <a:pt x="4800" y="2572"/>
                    </a:lnTo>
                    <a:lnTo>
                      <a:pt x="4810" y="2594"/>
                    </a:lnTo>
                    <a:lnTo>
                      <a:pt x="4818" y="2616"/>
                    </a:lnTo>
                    <a:lnTo>
                      <a:pt x="4825" y="2640"/>
                    </a:lnTo>
                    <a:lnTo>
                      <a:pt x="5273" y="4529"/>
                    </a:lnTo>
                    <a:lnTo>
                      <a:pt x="5852" y="3581"/>
                    </a:lnTo>
                    <a:lnTo>
                      <a:pt x="5863" y="3565"/>
                    </a:lnTo>
                    <a:lnTo>
                      <a:pt x="5875" y="3549"/>
                    </a:lnTo>
                    <a:lnTo>
                      <a:pt x="5887" y="3535"/>
                    </a:lnTo>
                    <a:lnTo>
                      <a:pt x="5900" y="3521"/>
                    </a:lnTo>
                    <a:lnTo>
                      <a:pt x="5916" y="3508"/>
                    </a:lnTo>
                    <a:lnTo>
                      <a:pt x="5931" y="3495"/>
                    </a:lnTo>
                    <a:lnTo>
                      <a:pt x="5946" y="3484"/>
                    </a:lnTo>
                    <a:lnTo>
                      <a:pt x="5963" y="3475"/>
                    </a:lnTo>
                    <a:lnTo>
                      <a:pt x="5980" y="3466"/>
                    </a:lnTo>
                    <a:lnTo>
                      <a:pt x="5997" y="3458"/>
                    </a:lnTo>
                    <a:lnTo>
                      <a:pt x="6015" y="3451"/>
                    </a:lnTo>
                    <a:lnTo>
                      <a:pt x="6033" y="3446"/>
                    </a:lnTo>
                    <a:lnTo>
                      <a:pt x="6053" y="3442"/>
                    </a:lnTo>
                    <a:lnTo>
                      <a:pt x="6072" y="3438"/>
                    </a:lnTo>
                    <a:lnTo>
                      <a:pt x="6092" y="3437"/>
                    </a:lnTo>
                    <a:lnTo>
                      <a:pt x="6111" y="3436"/>
                    </a:lnTo>
                    <a:lnTo>
                      <a:pt x="7211" y="3436"/>
                    </a:lnTo>
                    <a:lnTo>
                      <a:pt x="7226" y="3436"/>
                    </a:lnTo>
                    <a:lnTo>
                      <a:pt x="7241" y="3438"/>
                    </a:lnTo>
                    <a:lnTo>
                      <a:pt x="7256" y="3439"/>
                    </a:lnTo>
                    <a:lnTo>
                      <a:pt x="7272" y="3442"/>
                    </a:lnTo>
                    <a:lnTo>
                      <a:pt x="7287" y="3445"/>
                    </a:lnTo>
                    <a:lnTo>
                      <a:pt x="7301" y="3450"/>
                    </a:lnTo>
                    <a:lnTo>
                      <a:pt x="7315" y="3454"/>
                    </a:lnTo>
                    <a:lnTo>
                      <a:pt x="7329" y="3460"/>
                    </a:lnTo>
                    <a:lnTo>
                      <a:pt x="7342" y="3466"/>
                    </a:lnTo>
                    <a:lnTo>
                      <a:pt x="7355" y="3472"/>
                    </a:lnTo>
                    <a:lnTo>
                      <a:pt x="7368" y="3480"/>
                    </a:lnTo>
                    <a:lnTo>
                      <a:pt x="7380" y="3487"/>
                    </a:lnTo>
                    <a:lnTo>
                      <a:pt x="7393" y="3496"/>
                    </a:lnTo>
                    <a:lnTo>
                      <a:pt x="7404" y="3506"/>
                    </a:lnTo>
                    <a:lnTo>
                      <a:pt x="7415" y="3515"/>
                    </a:lnTo>
                    <a:lnTo>
                      <a:pt x="7425" y="3525"/>
                    </a:lnTo>
                    <a:lnTo>
                      <a:pt x="7435" y="3536"/>
                    </a:lnTo>
                    <a:lnTo>
                      <a:pt x="7445" y="3547"/>
                    </a:lnTo>
                    <a:lnTo>
                      <a:pt x="7454" y="3558"/>
                    </a:lnTo>
                    <a:lnTo>
                      <a:pt x="7462" y="3570"/>
                    </a:lnTo>
                    <a:lnTo>
                      <a:pt x="7470" y="3582"/>
                    </a:lnTo>
                    <a:lnTo>
                      <a:pt x="7477" y="3595"/>
                    </a:lnTo>
                    <a:lnTo>
                      <a:pt x="7484" y="3608"/>
                    </a:lnTo>
                    <a:lnTo>
                      <a:pt x="7490" y="3621"/>
                    </a:lnTo>
                    <a:lnTo>
                      <a:pt x="7495" y="3635"/>
                    </a:lnTo>
                    <a:lnTo>
                      <a:pt x="7500" y="3649"/>
                    </a:lnTo>
                    <a:lnTo>
                      <a:pt x="7504" y="3663"/>
                    </a:lnTo>
                    <a:lnTo>
                      <a:pt x="7508" y="3677"/>
                    </a:lnTo>
                    <a:lnTo>
                      <a:pt x="7510" y="3692"/>
                    </a:lnTo>
                    <a:lnTo>
                      <a:pt x="7512" y="3708"/>
                    </a:lnTo>
                    <a:lnTo>
                      <a:pt x="7513" y="3724"/>
                    </a:lnTo>
                    <a:lnTo>
                      <a:pt x="7514" y="3739"/>
                    </a:lnTo>
                    <a:lnTo>
                      <a:pt x="7513" y="3755"/>
                    </a:lnTo>
                    <a:lnTo>
                      <a:pt x="7512" y="3770"/>
                    </a:lnTo>
                    <a:lnTo>
                      <a:pt x="7510" y="3785"/>
                    </a:lnTo>
                    <a:lnTo>
                      <a:pt x="7508" y="3800"/>
                    </a:lnTo>
                    <a:lnTo>
                      <a:pt x="7504" y="3814"/>
                    </a:lnTo>
                    <a:lnTo>
                      <a:pt x="7500" y="3829"/>
                    </a:lnTo>
                    <a:lnTo>
                      <a:pt x="7495" y="3843"/>
                    </a:lnTo>
                    <a:lnTo>
                      <a:pt x="7490" y="3856"/>
                    </a:lnTo>
                    <a:lnTo>
                      <a:pt x="7484" y="3870"/>
                    </a:lnTo>
                    <a:lnTo>
                      <a:pt x="7477" y="3883"/>
                    </a:lnTo>
                    <a:lnTo>
                      <a:pt x="7470" y="3895"/>
                    </a:lnTo>
                    <a:lnTo>
                      <a:pt x="7462" y="3909"/>
                    </a:lnTo>
                    <a:lnTo>
                      <a:pt x="7454" y="3920"/>
                    </a:lnTo>
                    <a:lnTo>
                      <a:pt x="7445" y="3932"/>
                    </a:lnTo>
                    <a:lnTo>
                      <a:pt x="7435" y="3943"/>
                    </a:lnTo>
                    <a:lnTo>
                      <a:pt x="7425" y="3953"/>
                    </a:lnTo>
                    <a:lnTo>
                      <a:pt x="7415" y="3963"/>
                    </a:lnTo>
                    <a:lnTo>
                      <a:pt x="7404" y="3973"/>
                    </a:lnTo>
                    <a:lnTo>
                      <a:pt x="7393" y="3982"/>
                    </a:lnTo>
                    <a:lnTo>
                      <a:pt x="7380" y="3990"/>
                    </a:lnTo>
                    <a:lnTo>
                      <a:pt x="7368" y="3998"/>
                    </a:lnTo>
                    <a:lnTo>
                      <a:pt x="7355" y="4005"/>
                    </a:lnTo>
                    <a:lnTo>
                      <a:pt x="7342" y="4012"/>
                    </a:lnTo>
                    <a:lnTo>
                      <a:pt x="7329" y="4018"/>
                    </a:lnTo>
                    <a:lnTo>
                      <a:pt x="7315" y="4023"/>
                    </a:lnTo>
                    <a:lnTo>
                      <a:pt x="7301" y="4028"/>
                    </a:lnTo>
                    <a:lnTo>
                      <a:pt x="7287" y="4032"/>
                    </a:lnTo>
                    <a:lnTo>
                      <a:pt x="7272" y="4035"/>
                    </a:lnTo>
                    <a:lnTo>
                      <a:pt x="7256" y="4038"/>
                    </a:lnTo>
                    <a:lnTo>
                      <a:pt x="7241" y="4040"/>
                    </a:lnTo>
                    <a:lnTo>
                      <a:pt x="7226" y="4041"/>
                    </a:lnTo>
                    <a:lnTo>
                      <a:pt x="7211" y="4042"/>
                    </a:lnTo>
                    <a:lnTo>
                      <a:pt x="6281" y="4042"/>
                    </a:lnTo>
                    <a:lnTo>
                      <a:pt x="5409" y="5472"/>
                    </a:lnTo>
                    <a:lnTo>
                      <a:pt x="5398" y="5488"/>
                    </a:lnTo>
                    <a:lnTo>
                      <a:pt x="5386" y="5504"/>
                    </a:lnTo>
                    <a:lnTo>
                      <a:pt x="5373" y="5520"/>
                    </a:lnTo>
                    <a:lnTo>
                      <a:pt x="5359" y="5534"/>
                    </a:lnTo>
                    <a:lnTo>
                      <a:pt x="5345" y="5546"/>
                    </a:lnTo>
                    <a:lnTo>
                      <a:pt x="5330" y="5558"/>
                    </a:lnTo>
                    <a:lnTo>
                      <a:pt x="5314" y="5569"/>
                    </a:lnTo>
                    <a:lnTo>
                      <a:pt x="5298" y="5579"/>
                    </a:lnTo>
                    <a:lnTo>
                      <a:pt x="5281" y="5588"/>
                    </a:lnTo>
                    <a:lnTo>
                      <a:pt x="5264" y="5596"/>
                    </a:lnTo>
                    <a:lnTo>
                      <a:pt x="5246" y="5602"/>
                    </a:lnTo>
                    <a:lnTo>
                      <a:pt x="5227" y="5608"/>
                    </a:lnTo>
                    <a:lnTo>
                      <a:pt x="5208" y="5612"/>
                    </a:lnTo>
                    <a:lnTo>
                      <a:pt x="5189" y="5615"/>
                    </a:lnTo>
                    <a:lnTo>
                      <a:pt x="5170" y="5617"/>
                    </a:lnTo>
                    <a:lnTo>
                      <a:pt x="5151" y="5618"/>
                    </a:lnTo>
                    <a:lnTo>
                      <a:pt x="5139" y="5617"/>
                    </a:lnTo>
                    <a:lnTo>
                      <a:pt x="5127" y="5617"/>
                    </a:lnTo>
                    <a:lnTo>
                      <a:pt x="5115" y="5616"/>
                    </a:lnTo>
                    <a:lnTo>
                      <a:pt x="5103" y="5614"/>
                    </a:lnTo>
                    <a:lnTo>
                      <a:pt x="5080" y="5610"/>
                    </a:lnTo>
                    <a:lnTo>
                      <a:pt x="5059" y="5603"/>
                    </a:lnTo>
                    <a:lnTo>
                      <a:pt x="5038" y="5596"/>
                    </a:lnTo>
                    <a:lnTo>
                      <a:pt x="5017" y="5587"/>
                    </a:lnTo>
                    <a:lnTo>
                      <a:pt x="4998" y="5577"/>
                    </a:lnTo>
                    <a:lnTo>
                      <a:pt x="4979" y="5565"/>
                    </a:lnTo>
                    <a:lnTo>
                      <a:pt x="4961" y="5552"/>
                    </a:lnTo>
                    <a:lnTo>
                      <a:pt x="4944" y="5537"/>
                    </a:lnTo>
                    <a:lnTo>
                      <a:pt x="4929" y="5522"/>
                    </a:lnTo>
                    <a:lnTo>
                      <a:pt x="4914" y="5504"/>
                    </a:lnTo>
                    <a:lnTo>
                      <a:pt x="4901" y="5487"/>
                    </a:lnTo>
                    <a:lnTo>
                      <a:pt x="4889" y="5468"/>
                    </a:lnTo>
                    <a:lnTo>
                      <a:pt x="4879" y="5449"/>
                    </a:lnTo>
                    <a:lnTo>
                      <a:pt x="4870" y="5428"/>
                    </a:lnTo>
                    <a:lnTo>
                      <a:pt x="4862" y="5407"/>
                    </a:lnTo>
                    <a:lnTo>
                      <a:pt x="4856" y="5385"/>
                    </a:lnTo>
                    <a:lnTo>
                      <a:pt x="4446" y="3664"/>
                    </a:lnTo>
                    <a:lnTo>
                      <a:pt x="4122" y="4407"/>
                    </a:lnTo>
                    <a:lnTo>
                      <a:pt x="4113" y="4428"/>
                    </a:lnTo>
                    <a:lnTo>
                      <a:pt x="4102" y="4447"/>
                    </a:lnTo>
                    <a:lnTo>
                      <a:pt x="4089" y="4465"/>
                    </a:lnTo>
                    <a:lnTo>
                      <a:pt x="4076" y="4482"/>
                    </a:lnTo>
                    <a:lnTo>
                      <a:pt x="4061" y="4498"/>
                    </a:lnTo>
                    <a:lnTo>
                      <a:pt x="4045" y="4514"/>
                    </a:lnTo>
                    <a:lnTo>
                      <a:pt x="4028" y="4528"/>
                    </a:lnTo>
                    <a:lnTo>
                      <a:pt x="4010" y="4540"/>
                    </a:lnTo>
                    <a:lnTo>
                      <a:pt x="3992" y="4552"/>
                    </a:lnTo>
                    <a:lnTo>
                      <a:pt x="3972" y="4561"/>
                    </a:lnTo>
                    <a:lnTo>
                      <a:pt x="3952" y="4570"/>
                    </a:lnTo>
                    <a:lnTo>
                      <a:pt x="3932" y="4577"/>
                    </a:lnTo>
                    <a:lnTo>
                      <a:pt x="3911" y="4582"/>
                    </a:lnTo>
                    <a:lnTo>
                      <a:pt x="3888" y="4586"/>
                    </a:lnTo>
                    <a:lnTo>
                      <a:pt x="3866" y="4589"/>
                    </a:lnTo>
                    <a:lnTo>
                      <a:pt x="3844" y="4589"/>
                    </a:lnTo>
                    <a:lnTo>
                      <a:pt x="304" y="4589"/>
                    </a:lnTo>
                    <a:lnTo>
                      <a:pt x="289" y="4589"/>
                    </a:lnTo>
                    <a:lnTo>
                      <a:pt x="274" y="4588"/>
                    </a:lnTo>
                    <a:lnTo>
                      <a:pt x="258" y="4586"/>
                    </a:lnTo>
                    <a:lnTo>
                      <a:pt x="243" y="4583"/>
                    </a:lnTo>
                    <a:lnTo>
                      <a:pt x="229" y="4580"/>
                    </a:lnTo>
                    <a:lnTo>
                      <a:pt x="214" y="4576"/>
                    </a:lnTo>
                    <a:lnTo>
                      <a:pt x="200" y="4571"/>
                    </a:lnTo>
                    <a:lnTo>
                      <a:pt x="187" y="4566"/>
                    </a:lnTo>
                    <a:lnTo>
                      <a:pt x="173" y="4560"/>
                    </a:lnTo>
                    <a:lnTo>
                      <a:pt x="160" y="4553"/>
                    </a:lnTo>
                    <a:lnTo>
                      <a:pt x="148" y="4546"/>
                    </a:lnTo>
                    <a:lnTo>
                      <a:pt x="135" y="4538"/>
                    </a:lnTo>
                    <a:lnTo>
                      <a:pt x="123" y="4529"/>
                    </a:lnTo>
                    <a:lnTo>
                      <a:pt x="111" y="4520"/>
                    </a:lnTo>
                    <a:lnTo>
                      <a:pt x="100" y="4511"/>
                    </a:lnTo>
                    <a:lnTo>
                      <a:pt x="90" y="4500"/>
                    </a:lnTo>
                    <a:lnTo>
                      <a:pt x="80" y="4490"/>
                    </a:lnTo>
                    <a:lnTo>
                      <a:pt x="70" y="4479"/>
                    </a:lnTo>
                    <a:lnTo>
                      <a:pt x="61" y="4467"/>
                    </a:lnTo>
                    <a:lnTo>
                      <a:pt x="53" y="4455"/>
                    </a:lnTo>
                    <a:lnTo>
                      <a:pt x="45" y="4443"/>
                    </a:lnTo>
                    <a:lnTo>
                      <a:pt x="38" y="4431"/>
                    </a:lnTo>
                    <a:lnTo>
                      <a:pt x="31" y="4418"/>
                    </a:lnTo>
                    <a:lnTo>
                      <a:pt x="25" y="4404"/>
                    </a:lnTo>
                    <a:lnTo>
                      <a:pt x="20" y="4391"/>
                    </a:lnTo>
                    <a:lnTo>
                      <a:pt x="15" y="4377"/>
                    </a:lnTo>
                    <a:lnTo>
                      <a:pt x="11" y="4362"/>
                    </a:lnTo>
                    <a:lnTo>
                      <a:pt x="7" y="4348"/>
                    </a:lnTo>
                    <a:lnTo>
                      <a:pt x="5" y="4333"/>
                    </a:lnTo>
                    <a:lnTo>
                      <a:pt x="2" y="4318"/>
                    </a:lnTo>
                    <a:lnTo>
                      <a:pt x="0" y="4302"/>
                    </a:lnTo>
                    <a:lnTo>
                      <a:pt x="0" y="4286"/>
                    </a:lnTo>
                    <a:lnTo>
                      <a:pt x="0" y="4271"/>
                    </a:lnTo>
                    <a:lnTo>
                      <a:pt x="2" y="4255"/>
                    </a:lnTo>
                    <a:lnTo>
                      <a:pt x="5" y="4240"/>
                    </a:lnTo>
                    <a:lnTo>
                      <a:pt x="7" y="4226"/>
                    </a:lnTo>
                    <a:lnTo>
                      <a:pt x="11" y="4211"/>
                    </a:lnTo>
                    <a:lnTo>
                      <a:pt x="15" y="4197"/>
                    </a:lnTo>
                    <a:lnTo>
                      <a:pt x="20" y="4183"/>
                    </a:lnTo>
                    <a:lnTo>
                      <a:pt x="25" y="4169"/>
                    </a:lnTo>
                    <a:lnTo>
                      <a:pt x="31" y="4156"/>
                    </a:lnTo>
                    <a:lnTo>
                      <a:pt x="38" y="4143"/>
                    </a:lnTo>
                    <a:lnTo>
                      <a:pt x="45" y="4130"/>
                    </a:lnTo>
                    <a:lnTo>
                      <a:pt x="53" y="4118"/>
                    </a:lnTo>
                    <a:lnTo>
                      <a:pt x="61" y="4106"/>
                    </a:lnTo>
                    <a:lnTo>
                      <a:pt x="70" y="4094"/>
                    </a:lnTo>
                    <a:lnTo>
                      <a:pt x="80" y="4083"/>
                    </a:lnTo>
                    <a:lnTo>
                      <a:pt x="90" y="4072"/>
                    </a:lnTo>
                    <a:lnTo>
                      <a:pt x="100" y="4062"/>
                    </a:lnTo>
                    <a:lnTo>
                      <a:pt x="111" y="4053"/>
                    </a:lnTo>
                    <a:lnTo>
                      <a:pt x="123" y="4044"/>
                    </a:lnTo>
                    <a:lnTo>
                      <a:pt x="135" y="4035"/>
                    </a:lnTo>
                    <a:lnTo>
                      <a:pt x="148" y="4028"/>
                    </a:lnTo>
                    <a:lnTo>
                      <a:pt x="160" y="4020"/>
                    </a:lnTo>
                    <a:lnTo>
                      <a:pt x="173" y="4014"/>
                    </a:lnTo>
                    <a:lnTo>
                      <a:pt x="187" y="4008"/>
                    </a:lnTo>
                    <a:lnTo>
                      <a:pt x="200" y="4002"/>
                    </a:lnTo>
                    <a:lnTo>
                      <a:pt x="214" y="3997"/>
                    </a:lnTo>
                    <a:lnTo>
                      <a:pt x="229" y="3993"/>
                    </a:lnTo>
                    <a:lnTo>
                      <a:pt x="243" y="3990"/>
                    </a:lnTo>
                    <a:lnTo>
                      <a:pt x="258" y="3987"/>
                    </a:lnTo>
                    <a:lnTo>
                      <a:pt x="274" y="3985"/>
                    </a:lnTo>
                    <a:lnTo>
                      <a:pt x="289" y="3984"/>
                    </a:lnTo>
                    <a:lnTo>
                      <a:pt x="304" y="3984"/>
                    </a:lnTo>
                    <a:lnTo>
                      <a:pt x="1194" y="3984"/>
                    </a:lnTo>
                    <a:lnTo>
                      <a:pt x="1171" y="3928"/>
                    </a:lnTo>
                    <a:lnTo>
                      <a:pt x="1149" y="3872"/>
                    </a:lnTo>
                    <a:lnTo>
                      <a:pt x="1129" y="3817"/>
                    </a:lnTo>
                    <a:lnTo>
                      <a:pt x="1110" y="3762"/>
                    </a:lnTo>
                    <a:lnTo>
                      <a:pt x="1092" y="3708"/>
                    </a:lnTo>
                    <a:lnTo>
                      <a:pt x="1075" y="3653"/>
                    </a:lnTo>
                    <a:lnTo>
                      <a:pt x="1061" y="3600"/>
                    </a:lnTo>
                    <a:lnTo>
                      <a:pt x="1048" y="3547"/>
                    </a:lnTo>
                    <a:lnTo>
                      <a:pt x="1033" y="3501"/>
                    </a:lnTo>
                    <a:lnTo>
                      <a:pt x="1018" y="3452"/>
                    </a:lnTo>
                    <a:lnTo>
                      <a:pt x="1005" y="3405"/>
                    </a:lnTo>
                    <a:lnTo>
                      <a:pt x="992" y="3356"/>
                    </a:lnTo>
                    <a:lnTo>
                      <a:pt x="981" y="3307"/>
                    </a:lnTo>
                    <a:lnTo>
                      <a:pt x="970" y="3255"/>
                    </a:lnTo>
                    <a:lnTo>
                      <a:pt x="961" y="3205"/>
                    </a:lnTo>
                    <a:lnTo>
                      <a:pt x="952" y="3154"/>
                    </a:lnTo>
                    <a:lnTo>
                      <a:pt x="943" y="3102"/>
                    </a:lnTo>
                    <a:lnTo>
                      <a:pt x="936" y="3049"/>
                    </a:lnTo>
                    <a:lnTo>
                      <a:pt x="931" y="2996"/>
                    </a:lnTo>
                    <a:lnTo>
                      <a:pt x="926" y="2944"/>
                    </a:lnTo>
                    <a:lnTo>
                      <a:pt x="922" y="2889"/>
                    </a:lnTo>
                    <a:lnTo>
                      <a:pt x="920" y="2836"/>
                    </a:lnTo>
                    <a:lnTo>
                      <a:pt x="918" y="2783"/>
                    </a:lnTo>
                    <a:lnTo>
                      <a:pt x="918" y="2729"/>
                    </a:lnTo>
                    <a:lnTo>
                      <a:pt x="919" y="2635"/>
                    </a:lnTo>
                    <a:lnTo>
                      <a:pt x="924" y="2543"/>
                    </a:lnTo>
                    <a:lnTo>
                      <a:pt x="932" y="2450"/>
                    </a:lnTo>
                    <a:lnTo>
                      <a:pt x="942" y="2359"/>
                    </a:lnTo>
                    <a:lnTo>
                      <a:pt x="957" y="2267"/>
                    </a:lnTo>
                    <a:lnTo>
                      <a:pt x="974" y="2178"/>
                    </a:lnTo>
                    <a:lnTo>
                      <a:pt x="994" y="2088"/>
                    </a:lnTo>
                    <a:lnTo>
                      <a:pt x="1017" y="2000"/>
                    </a:lnTo>
                    <a:lnTo>
                      <a:pt x="1042" y="1913"/>
                    </a:lnTo>
                    <a:lnTo>
                      <a:pt x="1071" y="1826"/>
                    </a:lnTo>
                    <a:lnTo>
                      <a:pt x="1103" y="1742"/>
                    </a:lnTo>
                    <a:lnTo>
                      <a:pt x="1137" y="1657"/>
                    </a:lnTo>
                    <a:lnTo>
                      <a:pt x="1173" y="1575"/>
                    </a:lnTo>
                    <a:lnTo>
                      <a:pt x="1212" y="1494"/>
                    </a:lnTo>
                    <a:lnTo>
                      <a:pt x="1255" y="1413"/>
                    </a:lnTo>
                    <a:lnTo>
                      <a:pt x="1300" y="1335"/>
                    </a:lnTo>
                    <a:lnTo>
                      <a:pt x="1348" y="1257"/>
                    </a:lnTo>
                    <a:lnTo>
                      <a:pt x="1398" y="1182"/>
                    </a:lnTo>
                    <a:lnTo>
                      <a:pt x="1450" y="1109"/>
                    </a:lnTo>
                    <a:lnTo>
                      <a:pt x="1505" y="1036"/>
                    </a:lnTo>
                    <a:lnTo>
                      <a:pt x="1562" y="966"/>
                    </a:lnTo>
                    <a:lnTo>
                      <a:pt x="1622" y="898"/>
                    </a:lnTo>
                    <a:lnTo>
                      <a:pt x="1684" y="831"/>
                    </a:lnTo>
                    <a:lnTo>
                      <a:pt x="1748" y="766"/>
                    </a:lnTo>
                    <a:lnTo>
                      <a:pt x="1815" y="704"/>
                    </a:lnTo>
                    <a:lnTo>
                      <a:pt x="1883" y="643"/>
                    </a:lnTo>
                    <a:lnTo>
                      <a:pt x="1955" y="585"/>
                    </a:lnTo>
                    <a:lnTo>
                      <a:pt x="2029" y="529"/>
                    </a:lnTo>
                    <a:lnTo>
                      <a:pt x="2103" y="474"/>
                    </a:lnTo>
                    <a:lnTo>
                      <a:pt x="2181" y="423"/>
                    </a:lnTo>
                    <a:lnTo>
                      <a:pt x="2260" y="374"/>
                    </a:lnTo>
                    <a:lnTo>
                      <a:pt x="2342" y="328"/>
                    </a:lnTo>
                    <a:lnTo>
                      <a:pt x="2439" y="276"/>
                    </a:lnTo>
                    <a:lnTo>
                      <a:pt x="2536" y="230"/>
                    </a:lnTo>
                    <a:lnTo>
                      <a:pt x="2636" y="189"/>
                    </a:lnTo>
                    <a:lnTo>
                      <a:pt x="2738" y="151"/>
                    </a:lnTo>
                    <a:lnTo>
                      <a:pt x="2841" y="118"/>
                    </a:lnTo>
                    <a:lnTo>
                      <a:pt x="2944" y="89"/>
                    </a:lnTo>
                    <a:lnTo>
                      <a:pt x="3049" y="63"/>
                    </a:lnTo>
                    <a:lnTo>
                      <a:pt x="3155" y="42"/>
                    </a:lnTo>
                    <a:lnTo>
                      <a:pt x="3261" y="25"/>
                    </a:lnTo>
                    <a:lnTo>
                      <a:pt x="3369" y="13"/>
                    </a:lnTo>
                    <a:lnTo>
                      <a:pt x="3475" y="4"/>
                    </a:lnTo>
                    <a:lnTo>
                      <a:pt x="3583" y="0"/>
                    </a:lnTo>
                    <a:lnTo>
                      <a:pt x="3691" y="0"/>
                    </a:lnTo>
                    <a:lnTo>
                      <a:pt x="3799" y="3"/>
                    </a:lnTo>
                    <a:lnTo>
                      <a:pt x="3906" y="11"/>
                    </a:lnTo>
                    <a:lnTo>
                      <a:pt x="4012" y="22"/>
                    </a:lnTo>
                    <a:lnTo>
                      <a:pt x="4119" y="38"/>
                    </a:lnTo>
                    <a:lnTo>
                      <a:pt x="4225" y="57"/>
                    </a:lnTo>
                    <a:lnTo>
                      <a:pt x="4330" y="81"/>
                    </a:lnTo>
                    <a:lnTo>
                      <a:pt x="4434" y="109"/>
                    </a:lnTo>
                    <a:lnTo>
                      <a:pt x="4537" y="140"/>
                    </a:lnTo>
                    <a:lnTo>
                      <a:pt x="4639" y="175"/>
                    </a:lnTo>
                    <a:lnTo>
                      <a:pt x="4739" y="213"/>
                    </a:lnTo>
                    <a:lnTo>
                      <a:pt x="4837" y="256"/>
                    </a:lnTo>
                    <a:lnTo>
                      <a:pt x="4934" y="303"/>
                    </a:lnTo>
                    <a:lnTo>
                      <a:pt x="5029" y="353"/>
                    </a:lnTo>
                    <a:lnTo>
                      <a:pt x="5123" y="406"/>
                    </a:lnTo>
                    <a:lnTo>
                      <a:pt x="5213" y="464"/>
                    </a:lnTo>
                    <a:lnTo>
                      <a:pt x="5301" y="526"/>
                    </a:lnTo>
                    <a:lnTo>
                      <a:pt x="5388" y="590"/>
                    </a:lnTo>
                    <a:lnTo>
                      <a:pt x="5470" y="659"/>
                    </a:lnTo>
                    <a:lnTo>
                      <a:pt x="5551" y="731"/>
                    </a:lnTo>
                    <a:lnTo>
                      <a:pt x="5631" y="659"/>
                    </a:lnTo>
                    <a:lnTo>
                      <a:pt x="5714" y="590"/>
                    </a:lnTo>
                    <a:lnTo>
                      <a:pt x="5800" y="526"/>
                    </a:lnTo>
                    <a:lnTo>
                      <a:pt x="5888" y="464"/>
                    </a:lnTo>
                    <a:lnTo>
                      <a:pt x="5979" y="406"/>
                    </a:lnTo>
                    <a:lnTo>
                      <a:pt x="6072" y="353"/>
                    </a:lnTo>
                    <a:lnTo>
                      <a:pt x="6166" y="303"/>
                    </a:lnTo>
                    <a:lnTo>
                      <a:pt x="6263" y="256"/>
                    </a:lnTo>
                    <a:lnTo>
                      <a:pt x="6361" y="213"/>
                    </a:lnTo>
                    <a:lnTo>
                      <a:pt x="6462" y="175"/>
                    </a:lnTo>
                    <a:lnTo>
                      <a:pt x="6563" y="140"/>
                    </a:lnTo>
                    <a:lnTo>
                      <a:pt x="6666" y="109"/>
                    </a:lnTo>
                    <a:lnTo>
                      <a:pt x="6770" y="81"/>
                    </a:lnTo>
                    <a:lnTo>
                      <a:pt x="6875" y="57"/>
                    </a:lnTo>
                    <a:lnTo>
                      <a:pt x="6980" y="38"/>
                    </a:lnTo>
                    <a:lnTo>
                      <a:pt x="7087" y="22"/>
                    </a:lnTo>
                    <a:lnTo>
                      <a:pt x="7194" y="11"/>
                    </a:lnTo>
                    <a:lnTo>
                      <a:pt x="7301" y="3"/>
                    </a:lnTo>
                    <a:lnTo>
                      <a:pt x="7409" y="0"/>
                    </a:lnTo>
                    <a:lnTo>
                      <a:pt x="7516" y="0"/>
                    </a:lnTo>
                    <a:lnTo>
                      <a:pt x="7624" y="4"/>
                    </a:lnTo>
                    <a:lnTo>
                      <a:pt x="7731" y="13"/>
                    </a:lnTo>
                    <a:lnTo>
                      <a:pt x="7838" y="25"/>
                    </a:lnTo>
                    <a:lnTo>
                      <a:pt x="7945" y="42"/>
                    </a:lnTo>
                    <a:lnTo>
                      <a:pt x="8050" y="63"/>
                    </a:lnTo>
                    <a:lnTo>
                      <a:pt x="8155" y="89"/>
                    </a:lnTo>
                    <a:lnTo>
                      <a:pt x="8259" y="118"/>
                    </a:lnTo>
                    <a:lnTo>
                      <a:pt x="8362" y="151"/>
                    </a:lnTo>
                    <a:lnTo>
                      <a:pt x="8463" y="189"/>
                    </a:lnTo>
                    <a:lnTo>
                      <a:pt x="8563" y="230"/>
                    </a:lnTo>
                    <a:lnTo>
                      <a:pt x="8662" y="276"/>
                    </a:lnTo>
                    <a:lnTo>
                      <a:pt x="8759" y="328"/>
                    </a:lnTo>
                    <a:lnTo>
                      <a:pt x="8839" y="374"/>
                    </a:lnTo>
                    <a:lnTo>
                      <a:pt x="8919" y="423"/>
                    </a:lnTo>
                    <a:lnTo>
                      <a:pt x="8996" y="474"/>
                    </a:lnTo>
                    <a:lnTo>
                      <a:pt x="9072" y="528"/>
                    </a:lnTo>
                    <a:lnTo>
                      <a:pt x="9145" y="584"/>
                    </a:lnTo>
                    <a:lnTo>
                      <a:pt x="9216" y="642"/>
                    </a:lnTo>
                    <a:lnTo>
                      <a:pt x="9285" y="704"/>
                    </a:lnTo>
                    <a:lnTo>
                      <a:pt x="9352" y="766"/>
                    </a:lnTo>
                    <a:lnTo>
                      <a:pt x="9416" y="830"/>
                    </a:lnTo>
                    <a:lnTo>
                      <a:pt x="9478" y="898"/>
                    </a:lnTo>
                    <a:lnTo>
                      <a:pt x="9537" y="966"/>
                    </a:lnTo>
                    <a:lnTo>
                      <a:pt x="9595" y="1036"/>
                    </a:lnTo>
                    <a:lnTo>
                      <a:pt x="9650" y="1109"/>
                    </a:lnTo>
                    <a:lnTo>
                      <a:pt x="9703" y="1182"/>
                    </a:lnTo>
                    <a:lnTo>
                      <a:pt x="9753" y="1257"/>
                    </a:lnTo>
                    <a:lnTo>
                      <a:pt x="9800" y="1335"/>
                    </a:lnTo>
                    <a:lnTo>
                      <a:pt x="9845" y="1413"/>
                    </a:lnTo>
                    <a:lnTo>
                      <a:pt x="9887" y="1494"/>
                    </a:lnTo>
                    <a:lnTo>
                      <a:pt x="9927" y="1575"/>
                    </a:lnTo>
                    <a:lnTo>
                      <a:pt x="9964" y="1657"/>
                    </a:lnTo>
                    <a:lnTo>
                      <a:pt x="9998" y="1742"/>
                    </a:lnTo>
                    <a:lnTo>
                      <a:pt x="10029" y="1827"/>
                    </a:lnTo>
                    <a:lnTo>
                      <a:pt x="10058" y="1913"/>
                    </a:lnTo>
                    <a:lnTo>
                      <a:pt x="10084" y="2000"/>
                    </a:lnTo>
                    <a:lnTo>
                      <a:pt x="10107" y="2088"/>
                    </a:lnTo>
                    <a:lnTo>
                      <a:pt x="10127" y="2178"/>
                    </a:lnTo>
                    <a:lnTo>
                      <a:pt x="10144" y="2268"/>
                    </a:lnTo>
                    <a:lnTo>
                      <a:pt x="10158" y="2359"/>
                    </a:lnTo>
                    <a:lnTo>
                      <a:pt x="10169" y="2450"/>
                    </a:lnTo>
                    <a:lnTo>
                      <a:pt x="10176" y="2543"/>
                    </a:lnTo>
                    <a:lnTo>
                      <a:pt x="10181" y="2636"/>
                    </a:lnTo>
                    <a:lnTo>
                      <a:pt x="10183" y="273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48" name="Group 34">
              <a:extLst>
                <a:ext uri="{FF2B5EF4-FFF2-40B4-BE49-F238E27FC236}">
                  <a16:creationId xmlns:a16="http://schemas.microsoft.com/office/drawing/2014/main" id="{0EC489B1-9BE9-4352-A06D-B5997EBCC54B}"/>
                </a:ext>
              </a:extLst>
            </p:cNvPr>
            <p:cNvGrpSpPr>
              <a:grpSpLocks noChangeAspect="1"/>
            </p:cNvGrpSpPr>
            <p:nvPr/>
          </p:nvGrpSpPr>
          <p:grpSpPr bwMode="auto">
            <a:xfrm>
              <a:off x="8934351" y="4367301"/>
              <a:ext cx="583757" cy="582461"/>
              <a:chOff x="5441" y="2002"/>
              <a:chExt cx="403" cy="402"/>
            </a:xfrm>
          </p:grpSpPr>
          <p:sp>
            <p:nvSpPr>
              <p:cNvPr id="49" name="Freeform 35">
                <a:extLst>
                  <a:ext uri="{FF2B5EF4-FFF2-40B4-BE49-F238E27FC236}">
                    <a16:creationId xmlns:a16="http://schemas.microsoft.com/office/drawing/2014/main" id="{9468BD19-5207-45D3-B2E1-CD31204841F1}"/>
                  </a:ext>
                </a:extLst>
              </p:cNvPr>
              <p:cNvSpPr>
                <a:spLocks/>
              </p:cNvSpPr>
              <p:nvPr/>
            </p:nvSpPr>
            <p:spPr bwMode="auto">
              <a:xfrm>
                <a:off x="5441" y="2002"/>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8F17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50" name="Freeform 36">
                <a:extLst>
                  <a:ext uri="{FF2B5EF4-FFF2-40B4-BE49-F238E27FC236}">
                    <a16:creationId xmlns:a16="http://schemas.microsoft.com/office/drawing/2014/main" id="{00CD3CFE-BE1F-41E3-B1B9-6CE0000E9EC6}"/>
                  </a:ext>
                </a:extLst>
              </p:cNvPr>
              <p:cNvSpPr>
                <a:spLocks noEditPoints="1"/>
              </p:cNvSpPr>
              <p:nvPr/>
            </p:nvSpPr>
            <p:spPr bwMode="auto">
              <a:xfrm>
                <a:off x="5583" y="2094"/>
                <a:ext cx="119" cy="218"/>
              </a:xfrm>
              <a:custGeom>
                <a:avLst/>
                <a:gdLst>
                  <a:gd name="T0" fmla="*/ 1883 w 4762"/>
                  <a:gd name="T1" fmla="*/ 14 h 8706"/>
                  <a:gd name="T2" fmla="*/ 1754 w 4762"/>
                  <a:gd name="T3" fmla="*/ 93 h 8706"/>
                  <a:gd name="T4" fmla="*/ 1670 w 4762"/>
                  <a:gd name="T5" fmla="*/ 214 h 8706"/>
                  <a:gd name="T6" fmla="*/ 1618 w 4762"/>
                  <a:gd name="T7" fmla="*/ 353 h 8706"/>
                  <a:gd name="T8" fmla="*/ 1584 w 4762"/>
                  <a:gd name="T9" fmla="*/ 540 h 8706"/>
                  <a:gd name="T10" fmla="*/ 867 w 4762"/>
                  <a:gd name="T11" fmla="*/ 791 h 8706"/>
                  <a:gd name="T12" fmla="*/ 760 w 4762"/>
                  <a:gd name="T13" fmla="*/ 800 h 8706"/>
                  <a:gd name="T14" fmla="*/ 593 w 4762"/>
                  <a:gd name="T15" fmla="*/ 836 h 8706"/>
                  <a:gd name="T16" fmla="*/ 393 w 4762"/>
                  <a:gd name="T17" fmla="*/ 916 h 8706"/>
                  <a:gd name="T18" fmla="*/ 202 w 4762"/>
                  <a:gd name="T19" fmla="*/ 1062 h 8706"/>
                  <a:gd name="T20" fmla="*/ 58 w 4762"/>
                  <a:gd name="T21" fmla="*/ 1292 h 8706"/>
                  <a:gd name="T22" fmla="*/ 0 w 4762"/>
                  <a:gd name="T23" fmla="*/ 1624 h 8706"/>
                  <a:gd name="T24" fmla="*/ 38 w 4762"/>
                  <a:gd name="T25" fmla="*/ 8146 h 8706"/>
                  <a:gd name="T26" fmla="*/ 168 w 4762"/>
                  <a:gd name="T27" fmla="*/ 8394 h 8706"/>
                  <a:gd name="T28" fmla="*/ 353 w 4762"/>
                  <a:gd name="T29" fmla="*/ 8555 h 8706"/>
                  <a:gd name="T30" fmla="*/ 553 w 4762"/>
                  <a:gd name="T31" fmla="*/ 8648 h 8706"/>
                  <a:gd name="T32" fmla="*/ 731 w 4762"/>
                  <a:gd name="T33" fmla="*/ 8693 h 8706"/>
                  <a:gd name="T34" fmla="*/ 857 w 4762"/>
                  <a:gd name="T35" fmla="*/ 8706 h 8706"/>
                  <a:gd name="T36" fmla="*/ 3953 w 4762"/>
                  <a:gd name="T37" fmla="*/ 8703 h 8706"/>
                  <a:gd name="T38" fmla="*/ 4097 w 4762"/>
                  <a:gd name="T39" fmla="*/ 8681 h 8706"/>
                  <a:gd name="T40" fmla="*/ 4288 w 4762"/>
                  <a:gd name="T41" fmla="*/ 8620 h 8706"/>
                  <a:gd name="T42" fmla="*/ 4488 w 4762"/>
                  <a:gd name="T43" fmla="*/ 8503 h 8706"/>
                  <a:gd name="T44" fmla="*/ 4655 w 4762"/>
                  <a:gd name="T45" fmla="*/ 8309 h 8706"/>
                  <a:gd name="T46" fmla="*/ 4752 w 4762"/>
                  <a:gd name="T47" fmla="*/ 8019 h 8706"/>
                  <a:gd name="T48" fmla="*/ 4752 w 4762"/>
                  <a:gd name="T49" fmla="*/ 1478 h 8706"/>
                  <a:gd name="T50" fmla="*/ 4655 w 4762"/>
                  <a:gd name="T51" fmla="*/ 1188 h 8706"/>
                  <a:gd name="T52" fmla="*/ 4488 w 4762"/>
                  <a:gd name="T53" fmla="*/ 994 h 8706"/>
                  <a:gd name="T54" fmla="*/ 4288 w 4762"/>
                  <a:gd name="T55" fmla="*/ 878 h 8706"/>
                  <a:gd name="T56" fmla="*/ 4097 w 4762"/>
                  <a:gd name="T57" fmla="*/ 816 h 8706"/>
                  <a:gd name="T58" fmla="*/ 3953 w 4762"/>
                  <a:gd name="T59" fmla="*/ 794 h 8706"/>
                  <a:gd name="T60" fmla="*/ 3175 w 4762"/>
                  <a:gd name="T61" fmla="*/ 594 h 8706"/>
                  <a:gd name="T62" fmla="*/ 3159 w 4762"/>
                  <a:gd name="T63" fmla="*/ 432 h 8706"/>
                  <a:gd name="T64" fmla="*/ 3125 w 4762"/>
                  <a:gd name="T65" fmla="*/ 298 h 8706"/>
                  <a:gd name="T66" fmla="*/ 3062 w 4762"/>
                  <a:gd name="T67" fmla="*/ 162 h 8706"/>
                  <a:gd name="T68" fmla="*/ 2961 w 4762"/>
                  <a:gd name="T69" fmla="*/ 55 h 8706"/>
                  <a:gd name="T70" fmla="*/ 2814 w 4762"/>
                  <a:gd name="T71" fmla="*/ 1 h 8706"/>
                  <a:gd name="T72" fmla="*/ 3697 w 4762"/>
                  <a:gd name="T73" fmla="*/ 1594 h 8706"/>
                  <a:gd name="T74" fmla="*/ 3792 w 4762"/>
                  <a:gd name="T75" fmla="*/ 1629 h 8706"/>
                  <a:gd name="T76" fmla="*/ 3871 w 4762"/>
                  <a:gd name="T77" fmla="*/ 1688 h 8706"/>
                  <a:gd name="T78" fmla="*/ 3936 w 4762"/>
                  <a:gd name="T79" fmla="*/ 1782 h 8706"/>
                  <a:gd name="T80" fmla="*/ 3967 w 4762"/>
                  <a:gd name="T81" fmla="*/ 1922 h 8706"/>
                  <a:gd name="T82" fmla="*/ 3959 w 4762"/>
                  <a:gd name="T83" fmla="*/ 7637 h 8706"/>
                  <a:gd name="T84" fmla="*/ 3912 w 4762"/>
                  <a:gd name="T85" fmla="*/ 7758 h 8706"/>
                  <a:gd name="T86" fmla="*/ 3841 w 4762"/>
                  <a:gd name="T87" fmla="*/ 7836 h 8706"/>
                  <a:gd name="T88" fmla="*/ 3758 w 4762"/>
                  <a:gd name="T89" fmla="*/ 7884 h 8706"/>
                  <a:gd name="T90" fmla="*/ 3630 w 4762"/>
                  <a:gd name="T91" fmla="*/ 7914 h 8706"/>
                  <a:gd name="T92" fmla="*/ 1065 w 4762"/>
                  <a:gd name="T93" fmla="*/ 7904 h 8706"/>
                  <a:gd name="T94" fmla="*/ 971 w 4762"/>
                  <a:gd name="T95" fmla="*/ 7868 h 8706"/>
                  <a:gd name="T96" fmla="*/ 891 w 4762"/>
                  <a:gd name="T97" fmla="*/ 7809 h 8706"/>
                  <a:gd name="T98" fmla="*/ 826 w 4762"/>
                  <a:gd name="T99" fmla="*/ 7715 h 8706"/>
                  <a:gd name="T100" fmla="*/ 795 w 4762"/>
                  <a:gd name="T101" fmla="*/ 7576 h 8706"/>
                  <a:gd name="T102" fmla="*/ 803 w 4762"/>
                  <a:gd name="T103" fmla="*/ 1858 h 8706"/>
                  <a:gd name="T104" fmla="*/ 850 w 4762"/>
                  <a:gd name="T105" fmla="*/ 1735 h 8706"/>
                  <a:gd name="T106" fmla="*/ 921 w 4762"/>
                  <a:gd name="T107" fmla="*/ 1656 h 8706"/>
                  <a:gd name="T108" fmla="*/ 1004 w 4762"/>
                  <a:gd name="T109" fmla="*/ 1610 h 8706"/>
                  <a:gd name="T110" fmla="*/ 1132 w 4762"/>
                  <a:gd name="T111" fmla="*/ 1583 h 8706"/>
                  <a:gd name="T112" fmla="*/ 2365 w 4762"/>
                  <a:gd name="T113" fmla="*/ 4585 h 8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62" h="8706">
                    <a:moveTo>
                      <a:pt x="2778" y="0"/>
                    </a:moveTo>
                    <a:lnTo>
                      <a:pt x="1984" y="0"/>
                    </a:lnTo>
                    <a:lnTo>
                      <a:pt x="1948" y="1"/>
                    </a:lnTo>
                    <a:lnTo>
                      <a:pt x="1915" y="6"/>
                    </a:lnTo>
                    <a:lnTo>
                      <a:pt x="1883" y="14"/>
                    </a:lnTo>
                    <a:lnTo>
                      <a:pt x="1853" y="25"/>
                    </a:lnTo>
                    <a:lnTo>
                      <a:pt x="1826" y="39"/>
                    </a:lnTo>
                    <a:lnTo>
                      <a:pt x="1801" y="55"/>
                    </a:lnTo>
                    <a:lnTo>
                      <a:pt x="1777" y="73"/>
                    </a:lnTo>
                    <a:lnTo>
                      <a:pt x="1754" y="93"/>
                    </a:lnTo>
                    <a:lnTo>
                      <a:pt x="1734" y="115"/>
                    </a:lnTo>
                    <a:lnTo>
                      <a:pt x="1716" y="138"/>
                    </a:lnTo>
                    <a:lnTo>
                      <a:pt x="1699" y="162"/>
                    </a:lnTo>
                    <a:lnTo>
                      <a:pt x="1684" y="188"/>
                    </a:lnTo>
                    <a:lnTo>
                      <a:pt x="1670" y="214"/>
                    </a:lnTo>
                    <a:lnTo>
                      <a:pt x="1658" y="242"/>
                    </a:lnTo>
                    <a:lnTo>
                      <a:pt x="1646" y="270"/>
                    </a:lnTo>
                    <a:lnTo>
                      <a:pt x="1635" y="298"/>
                    </a:lnTo>
                    <a:lnTo>
                      <a:pt x="1626" y="325"/>
                    </a:lnTo>
                    <a:lnTo>
                      <a:pt x="1618" y="353"/>
                    </a:lnTo>
                    <a:lnTo>
                      <a:pt x="1611" y="380"/>
                    </a:lnTo>
                    <a:lnTo>
                      <a:pt x="1605" y="406"/>
                    </a:lnTo>
                    <a:lnTo>
                      <a:pt x="1596" y="457"/>
                    </a:lnTo>
                    <a:lnTo>
                      <a:pt x="1589" y="502"/>
                    </a:lnTo>
                    <a:lnTo>
                      <a:pt x="1584" y="540"/>
                    </a:lnTo>
                    <a:lnTo>
                      <a:pt x="1580" y="569"/>
                    </a:lnTo>
                    <a:lnTo>
                      <a:pt x="1578" y="588"/>
                    </a:lnTo>
                    <a:lnTo>
                      <a:pt x="1576" y="594"/>
                    </a:lnTo>
                    <a:lnTo>
                      <a:pt x="1576" y="791"/>
                    </a:lnTo>
                    <a:lnTo>
                      <a:pt x="867" y="791"/>
                    </a:lnTo>
                    <a:lnTo>
                      <a:pt x="857" y="791"/>
                    </a:lnTo>
                    <a:lnTo>
                      <a:pt x="829" y="793"/>
                    </a:lnTo>
                    <a:lnTo>
                      <a:pt x="809" y="794"/>
                    </a:lnTo>
                    <a:lnTo>
                      <a:pt x="786" y="797"/>
                    </a:lnTo>
                    <a:lnTo>
                      <a:pt x="760" y="800"/>
                    </a:lnTo>
                    <a:lnTo>
                      <a:pt x="731" y="804"/>
                    </a:lnTo>
                    <a:lnTo>
                      <a:pt x="699" y="810"/>
                    </a:lnTo>
                    <a:lnTo>
                      <a:pt x="665" y="816"/>
                    </a:lnTo>
                    <a:lnTo>
                      <a:pt x="630" y="825"/>
                    </a:lnTo>
                    <a:lnTo>
                      <a:pt x="593" y="836"/>
                    </a:lnTo>
                    <a:lnTo>
                      <a:pt x="553" y="848"/>
                    </a:lnTo>
                    <a:lnTo>
                      <a:pt x="514" y="862"/>
                    </a:lnTo>
                    <a:lnTo>
                      <a:pt x="474" y="878"/>
                    </a:lnTo>
                    <a:lnTo>
                      <a:pt x="434" y="896"/>
                    </a:lnTo>
                    <a:lnTo>
                      <a:pt x="393" y="916"/>
                    </a:lnTo>
                    <a:lnTo>
                      <a:pt x="353" y="940"/>
                    </a:lnTo>
                    <a:lnTo>
                      <a:pt x="314" y="966"/>
                    </a:lnTo>
                    <a:lnTo>
                      <a:pt x="274" y="994"/>
                    </a:lnTo>
                    <a:lnTo>
                      <a:pt x="237" y="1026"/>
                    </a:lnTo>
                    <a:lnTo>
                      <a:pt x="202" y="1062"/>
                    </a:lnTo>
                    <a:lnTo>
                      <a:pt x="168" y="1101"/>
                    </a:lnTo>
                    <a:lnTo>
                      <a:pt x="136" y="1143"/>
                    </a:lnTo>
                    <a:lnTo>
                      <a:pt x="107" y="1188"/>
                    </a:lnTo>
                    <a:lnTo>
                      <a:pt x="81" y="1239"/>
                    </a:lnTo>
                    <a:lnTo>
                      <a:pt x="58" y="1292"/>
                    </a:lnTo>
                    <a:lnTo>
                      <a:pt x="38" y="1349"/>
                    </a:lnTo>
                    <a:lnTo>
                      <a:pt x="22" y="1411"/>
                    </a:lnTo>
                    <a:lnTo>
                      <a:pt x="10" y="1478"/>
                    </a:lnTo>
                    <a:lnTo>
                      <a:pt x="3" y="1549"/>
                    </a:lnTo>
                    <a:lnTo>
                      <a:pt x="0" y="1624"/>
                    </a:lnTo>
                    <a:lnTo>
                      <a:pt x="0" y="7874"/>
                    </a:lnTo>
                    <a:lnTo>
                      <a:pt x="3" y="7948"/>
                    </a:lnTo>
                    <a:lnTo>
                      <a:pt x="10" y="8018"/>
                    </a:lnTo>
                    <a:lnTo>
                      <a:pt x="22" y="8085"/>
                    </a:lnTo>
                    <a:lnTo>
                      <a:pt x="38" y="8146"/>
                    </a:lnTo>
                    <a:lnTo>
                      <a:pt x="58" y="8203"/>
                    </a:lnTo>
                    <a:lnTo>
                      <a:pt x="81" y="8256"/>
                    </a:lnTo>
                    <a:lnTo>
                      <a:pt x="107" y="8307"/>
                    </a:lnTo>
                    <a:lnTo>
                      <a:pt x="136" y="8352"/>
                    </a:lnTo>
                    <a:lnTo>
                      <a:pt x="168" y="8394"/>
                    </a:lnTo>
                    <a:lnTo>
                      <a:pt x="202" y="8432"/>
                    </a:lnTo>
                    <a:lnTo>
                      <a:pt x="237" y="8467"/>
                    </a:lnTo>
                    <a:lnTo>
                      <a:pt x="274" y="8500"/>
                    </a:lnTo>
                    <a:lnTo>
                      <a:pt x="314" y="8529"/>
                    </a:lnTo>
                    <a:lnTo>
                      <a:pt x="353" y="8555"/>
                    </a:lnTo>
                    <a:lnTo>
                      <a:pt x="393" y="8579"/>
                    </a:lnTo>
                    <a:lnTo>
                      <a:pt x="434" y="8599"/>
                    </a:lnTo>
                    <a:lnTo>
                      <a:pt x="474" y="8618"/>
                    </a:lnTo>
                    <a:lnTo>
                      <a:pt x="514" y="8634"/>
                    </a:lnTo>
                    <a:lnTo>
                      <a:pt x="553" y="8648"/>
                    </a:lnTo>
                    <a:lnTo>
                      <a:pt x="593" y="8660"/>
                    </a:lnTo>
                    <a:lnTo>
                      <a:pt x="630" y="8670"/>
                    </a:lnTo>
                    <a:lnTo>
                      <a:pt x="665" y="8680"/>
                    </a:lnTo>
                    <a:lnTo>
                      <a:pt x="699" y="8687"/>
                    </a:lnTo>
                    <a:lnTo>
                      <a:pt x="731" y="8693"/>
                    </a:lnTo>
                    <a:lnTo>
                      <a:pt x="760" y="8697"/>
                    </a:lnTo>
                    <a:lnTo>
                      <a:pt x="786" y="8700"/>
                    </a:lnTo>
                    <a:lnTo>
                      <a:pt x="809" y="8703"/>
                    </a:lnTo>
                    <a:lnTo>
                      <a:pt x="829" y="8705"/>
                    </a:lnTo>
                    <a:lnTo>
                      <a:pt x="857" y="8706"/>
                    </a:lnTo>
                    <a:lnTo>
                      <a:pt x="867" y="8706"/>
                    </a:lnTo>
                    <a:lnTo>
                      <a:pt x="3895" y="8706"/>
                    </a:lnTo>
                    <a:lnTo>
                      <a:pt x="3905" y="8706"/>
                    </a:lnTo>
                    <a:lnTo>
                      <a:pt x="3933" y="8705"/>
                    </a:lnTo>
                    <a:lnTo>
                      <a:pt x="3953" y="8703"/>
                    </a:lnTo>
                    <a:lnTo>
                      <a:pt x="3976" y="8701"/>
                    </a:lnTo>
                    <a:lnTo>
                      <a:pt x="4002" y="8698"/>
                    </a:lnTo>
                    <a:lnTo>
                      <a:pt x="4031" y="8694"/>
                    </a:lnTo>
                    <a:lnTo>
                      <a:pt x="4063" y="8688"/>
                    </a:lnTo>
                    <a:lnTo>
                      <a:pt x="4097" y="8681"/>
                    </a:lnTo>
                    <a:lnTo>
                      <a:pt x="4132" y="8672"/>
                    </a:lnTo>
                    <a:lnTo>
                      <a:pt x="4169" y="8662"/>
                    </a:lnTo>
                    <a:lnTo>
                      <a:pt x="4209" y="8650"/>
                    </a:lnTo>
                    <a:lnTo>
                      <a:pt x="4248" y="8636"/>
                    </a:lnTo>
                    <a:lnTo>
                      <a:pt x="4288" y="8620"/>
                    </a:lnTo>
                    <a:lnTo>
                      <a:pt x="4328" y="8602"/>
                    </a:lnTo>
                    <a:lnTo>
                      <a:pt x="4369" y="8581"/>
                    </a:lnTo>
                    <a:lnTo>
                      <a:pt x="4409" y="8558"/>
                    </a:lnTo>
                    <a:lnTo>
                      <a:pt x="4448" y="8532"/>
                    </a:lnTo>
                    <a:lnTo>
                      <a:pt x="4488" y="8503"/>
                    </a:lnTo>
                    <a:lnTo>
                      <a:pt x="4525" y="8470"/>
                    </a:lnTo>
                    <a:lnTo>
                      <a:pt x="4560" y="8435"/>
                    </a:lnTo>
                    <a:lnTo>
                      <a:pt x="4594" y="8397"/>
                    </a:lnTo>
                    <a:lnTo>
                      <a:pt x="4626" y="8355"/>
                    </a:lnTo>
                    <a:lnTo>
                      <a:pt x="4655" y="8309"/>
                    </a:lnTo>
                    <a:lnTo>
                      <a:pt x="4681" y="8259"/>
                    </a:lnTo>
                    <a:lnTo>
                      <a:pt x="4704" y="8206"/>
                    </a:lnTo>
                    <a:lnTo>
                      <a:pt x="4724" y="8148"/>
                    </a:lnTo>
                    <a:lnTo>
                      <a:pt x="4740" y="8086"/>
                    </a:lnTo>
                    <a:lnTo>
                      <a:pt x="4752" y="8019"/>
                    </a:lnTo>
                    <a:lnTo>
                      <a:pt x="4759" y="7949"/>
                    </a:lnTo>
                    <a:lnTo>
                      <a:pt x="4762" y="7874"/>
                    </a:lnTo>
                    <a:lnTo>
                      <a:pt x="4762" y="1624"/>
                    </a:lnTo>
                    <a:lnTo>
                      <a:pt x="4759" y="1549"/>
                    </a:lnTo>
                    <a:lnTo>
                      <a:pt x="4752" y="1478"/>
                    </a:lnTo>
                    <a:lnTo>
                      <a:pt x="4740" y="1411"/>
                    </a:lnTo>
                    <a:lnTo>
                      <a:pt x="4724" y="1349"/>
                    </a:lnTo>
                    <a:lnTo>
                      <a:pt x="4704" y="1292"/>
                    </a:lnTo>
                    <a:lnTo>
                      <a:pt x="4681" y="1239"/>
                    </a:lnTo>
                    <a:lnTo>
                      <a:pt x="4655" y="1188"/>
                    </a:lnTo>
                    <a:lnTo>
                      <a:pt x="4626" y="1143"/>
                    </a:lnTo>
                    <a:lnTo>
                      <a:pt x="4594" y="1101"/>
                    </a:lnTo>
                    <a:lnTo>
                      <a:pt x="4560" y="1062"/>
                    </a:lnTo>
                    <a:lnTo>
                      <a:pt x="4525" y="1026"/>
                    </a:lnTo>
                    <a:lnTo>
                      <a:pt x="4488" y="994"/>
                    </a:lnTo>
                    <a:lnTo>
                      <a:pt x="4448" y="966"/>
                    </a:lnTo>
                    <a:lnTo>
                      <a:pt x="4409" y="940"/>
                    </a:lnTo>
                    <a:lnTo>
                      <a:pt x="4369" y="916"/>
                    </a:lnTo>
                    <a:lnTo>
                      <a:pt x="4328" y="896"/>
                    </a:lnTo>
                    <a:lnTo>
                      <a:pt x="4288" y="878"/>
                    </a:lnTo>
                    <a:lnTo>
                      <a:pt x="4248" y="862"/>
                    </a:lnTo>
                    <a:lnTo>
                      <a:pt x="4209" y="848"/>
                    </a:lnTo>
                    <a:lnTo>
                      <a:pt x="4169" y="836"/>
                    </a:lnTo>
                    <a:lnTo>
                      <a:pt x="4132" y="825"/>
                    </a:lnTo>
                    <a:lnTo>
                      <a:pt x="4097" y="816"/>
                    </a:lnTo>
                    <a:lnTo>
                      <a:pt x="4063" y="810"/>
                    </a:lnTo>
                    <a:lnTo>
                      <a:pt x="4031" y="804"/>
                    </a:lnTo>
                    <a:lnTo>
                      <a:pt x="4002" y="800"/>
                    </a:lnTo>
                    <a:lnTo>
                      <a:pt x="3976" y="797"/>
                    </a:lnTo>
                    <a:lnTo>
                      <a:pt x="3953" y="794"/>
                    </a:lnTo>
                    <a:lnTo>
                      <a:pt x="3933" y="793"/>
                    </a:lnTo>
                    <a:lnTo>
                      <a:pt x="3905" y="791"/>
                    </a:lnTo>
                    <a:lnTo>
                      <a:pt x="3895" y="791"/>
                    </a:lnTo>
                    <a:lnTo>
                      <a:pt x="3175" y="791"/>
                    </a:lnTo>
                    <a:lnTo>
                      <a:pt x="3175" y="594"/>
                    </a:lnTo>
                    <a:lnTo>
                      <a:pt x="3174" y="569"/>
                    </a:lnTo>
                    <a:lnTo>
                      <a:pt x="3168" y="502"/>
                    </a:lnTo>
                    <a:lnTo>
                      <a:pt x="3166" y="480"/>
                    </a:lnTo>
                    <a:lnTo>
                      <a:pt x="3163" y="457"/>
                    </a:lnTo>
                    <a:lnTo>
                      <a:pt x="3159" y="432"/>
                    </a:lnTo>
                    <a:lnTo>
                      <a:pt x="3154" y="406"/>
                    </a:lnTo>
                    <a:lnTo>
                      <a:pt x="3148" y="380"/>
                    </a:lnTo>
                    <a:lnTo>
                      <a:pt x="3142" y="353"/>
                    </a:lnTo>
                    <a:lnTo>
                      <a:pt x="3134" y="325"/>
                    </a:lnTo>
                    <a:lnTo>
                      <a:pt x="3125" y="298"/>
                    </a:lnTo>
                    <a:lnTo>
                      <a:pt x="3115" y="270"/>
                    </a:lnTo>
                    <a:lnTo>
                      <a:pt x="3104" y="242"/>
                    </a:lnTo>
                    <a:lnTo>
                      <a:pt x="3091" y="214"/>
                    </a:lnTo>
                    <a:lnTo>
                      <a:pt x="3077" y="188"/>
                    </a:lnTo>
                    <a:lnTo>
                      <a:pt x="3062" y="162"/>
                    </a:lnTo>
                    <a:lnTo>
                      <a:pt x="3046" y="138"/>
                    </a:lnTo>
                    <a:lnTo>
                      <a:pt x="3027" y="115"/>
                    </a:lnTo>
                    <a:lnTo>
                      <a:pt x="3007" y="93"/>
                    </a:lnTo>
                    <a:lnTo>
                      <a:pt x="2986" y="73"/>
                    </a:lnTo>
                    <a:lnTo>
                      <a:pt x="2961" y="55"/>
                    </a:lnTo>
                    <a:lnTo>
                      <a:pt x="2936" y="39"/>
                    </a:lnTo>
                    <a:lnTo>
                      <a:pt x="2909" y="25"/>
                    </a:lnTo>
                    <a:lnTo>
                      <a:pt x="2880" y="14"/>
                    </a:lnTo>
                    <a:lnTo>
                      <a:pt x="2847" y="6"/>
                    </a:lnTo>
                    <a:lnTo>
                      <a:pt x="2814" y="1"/>
                    </a:lnTo>
                    <a:lnTo>
                      <a:pt x="2778" y="0"/>
                    </a:lnTo>
                    <a:close/>
                    <a:moveTo>
                      <a:pt x="3615" y="1583"/>
                    </a:moveTo>
                    <a:lnTo>
                      <a:pt x="3630" y="1583"/>
                    </a:lnTo>
                    <a:lnTo>
                      <a:pt x="3671" y="1588"/>
                    </a:lnTo>
                    <a:lnTo>
                      <a:pt x="3697" y="1594"/>
                    </a:lnTo>
                    <a:lnTo>
                      <a:pt x="3727" y="1602"/>
                    </a:lnTo>
                    <a:lnTo>
                      <a:pt x="3742" y="1607"/>
                    </a:lnTo>
                    <a:lnTo>
                      <a:pt x="3758" y="1614"/>
                    </a:lnTo>
                    <a:lnTo>
                      <a:pt x="3775" y="1621"/>
                    </a:lnTo>
                    <a:lnTo>
                      <a:pt x="3792" y="1629"/>
                    </a:lnTo>
                    <a:lnTo>
                      <a:pt x="3808" y="1638"/>
                    </a:lnTo>
                    <a:lnTo>
                      <a:pt x="3825" y="1650"/>
                    </a:lnTo>
                    <a:lnTo>
                      <a:pt x="3841" y="1661"/>
                    </a:lnTo>
                    <a:lnTo>
                      <a:pt x="3856" y="1674"/>
                    </a:lnTo>
                    <a:lnTo>
                      <a:pt x="3871" y="1688"/>
                    </a:lnTo>
                    <a:lnTo>
                      <a:pt x="3886" y="1704"/>
                    </a:lnTo>
                    <a:lnTo>
                      <a:pt x="3900" y="1721"/>
                    </a:lnTo>
                    <a:lnTo>
                      <a:pt x="3912" y="1740"/>
                    </a:lnTo>
                    <a:lnTo>
                      <a:pt x="3924" y="1760"/>
                    </a:lnTo>
                    <a:lnTo>
                      <a:pt x="3936" y="1782"/>
                    </a:lnTo>
                    <a:lnTo>
                      <a:pt x="3945" y="1806"/>
                    </a:lnTo>
                    <a:lnTo>
                      <a:pt x="3953" y="1832"/>
                    </a:lnTo>
                    <a:lnTo>
                      <a:pt x="3959" y="1860"/>
                    </a:lnTo>
                    <a:lnTo>
                      <a:pt x="3964" y="1890"/>
                    </a:lnTo>
                    <a:lnTo>
                      <a:pt x="3967" y="1922"/>
                    </a:lnTo>
                    <a:lnTo>
                      <a:pt x="3968" y="1955"/>
                    </a:lnTo>
                    <a:lnTo>
                      <a:pt x="3968" y="7542"/>
                    </a:lnTo>
                    <a:lnTo>
                      <a:pt x="3967" y="7576"/>
                    </a:lnTo>
                    <a:lnTo>
                      <a:pt x="3964" y="7608"/>
                    </a:lnTo>
                    <a:lnTo>
                      <a:pt x="3959" y="7637"/>
                    </a:lnTo>
                    <a:lnTo>
                      <a:pt x="3953" y="7665"/>
                    </a:lnTo>
                    <a:lnTo>
                      <a:pt x="3945" y="7691"/>
                    </a:lnTo>
                    <a:lnTo>
                      <a:pt x="3936" y="7715"/>
                    </a:lnTo>
                    <a:lnTo>
                      <a:pt x="3924" y="7737"/>
                    </a:lnTo>
                    <a:lnTo>
                      <a:pt x="3912" y="7758"/>
                    </a:lnTo>
                    <a:lnTo>
                      <a:pt x="3900" y="7776"/>
                    </a:lnTo>
                    <a:lnTo>
                      <a:pt x="3886" y="7793"/>
                    </a:lnTo>
                    <a:lnTo>
                      <a:pt x="3871" y="7809"/>
                    </a:lnTo>
                    <a:lnTo>
                      <a:pt x="3856" y="7823"/>
                    </a:lnTo>
                    <a:lnTo>
                      <a:pt x="3841" y="7836"/>
                    </a:lnTo>
                    <a:lnTo>
                      <a:pt x="3825" y="7848"/>
                    </a:lnTo>
                    <a:lnTo>
                      <a:pt x="3808" y="7858"/>
                    </a:lnTo>
                    <a:lnTo>
                      <a:pt x="3792" y="7868"/>
                    </a:lnTo>
                    <a:lnTo>
                      <a:pt x="3775" y="7877"/>
                    </a:lnTo>
                    <a:lnTo>
                      <a:pt x="3758" y="7884"/>
                    </a:lnTo>
                    <a:lnTo>
                      <a:pt x="3742" y="7890"/>
                    </a:lnTo>
                    <a:lnTo>
                      <a:pt x="3727" y="7895"/>
                    </a:lnTo>
                    <a:lnTo>
                      <a:pt x="3697" y="7904"/>
                    </a:lnTo>
                    <a:lnTo>
                      <a:pt x="3671" y="7909"/>
                    </a:lnTo>
                    <a:lnTo>
                      <a:pt x="3630" y="7914"/>
                    </a:lnTo>
                    <a:lnTo>
                      <a:pt x="3615" y="7915"/>
                    </a:lnTo>
                    <a:lnTo>
                      <a:pt x="1147" y="7915"/>
                    </a:lnTo>
                    <a:lnTo>
                      <a:pt x="1132" y="7914"/>
                    </a:lnTo>
                    <a:lnTo>
                      <a:pt x="1091" y="7909"/>
                    </a:lnTo>
                    <a:lnTo>
                      <a:pt x="1065" y="7904"/>
                    </a:lnTo>
                    <a:lnTo>
                      <a:pt x="1035" y="7895"/>
                    </a:lnTo>
                    <a:lnTo>
                      <a:pt x="1020" y="7890"/>
                    </a:lnTo>
                    <a:lnTo>
                      <a:pt x="1004" y="7884"/>
                    </a:lnTo>
                    <a:lnTo>
                      <a:pt x="987" y="7877"/>
                    </a:lnTo>
                    <a:lnTo>
                      <a:pt x="971" y="7868"/>
                    </a:lnTo>
                    <a:lnTo>
                      <a:pt x="954" y="7858"/>
                    </a:lnTo>
                    <a:lnTo>
                      <a:pt x="937" y="7848"/>
                    </a:lnTo>
                    <a:lnTo>
                      <a:pt x="921" y="7836"/>
                    </a:lnTo>
                    <a:lnTo>
                      <a:pt x="906" y="7823"/>
                    </a:lnTo>
                    <a:lnTo>
                      <a:pt x="891" y="7809"/>
                    </a:lnTo>
                    <a:lnTo>
                      <a:pt x="876" y="7793"/>
                    </a:lnTo>
                    <a:lnTo>
                      <a:pt x="862" y="7776"/>
                    </a:lnTo>
                    <a:lnTo>
                      <a:pt x="850" y="7758"/>
                    </a:lnTo>
                    <a:lnTo>
                      <a:pt x="838" y="7737"/>
                    </a:lnTo>
                    <a:lnTo>
                      <a:pt x="826" y="7715"/>
                    </a:lnTo>
                    <a:lnTo>
                      <a:pt x="817" y="7691"/>
                    </a:lnTo>
                    <a:lnTo>
                      <a:pt x="809" y="7665"/>
                    </a:lnTo>
                    <a:lnTo>
                      <a:pt x="803" y="7637"/>
                    </a:lnTo>
                    <a:lnTo>
                      <a:pt x="798" y="7608"/>
                    </a:lnTo>
                    <a:lnTo>
                      <a:pt x="795" y="7576"/>
                    </a:lnTo>
                    <a:lnTo>
                      <a:pt x="794" y="7542"/>
                    </a:lnTo>
                    <a:lnTo>
                      <a:pt x="794" y="1955"/>
                    </a:lnTo>
                    <a:lnTo>
                      <a:pt x="795" y="1921"/>
                    </a:lnTo>
                    <a:lnTo>
                      <a:pt x="798" y="1888"/>
                    </a:lnTo>
                    <a:lnTo>
                      <a:pt x="803" y="1858"/>
                    </a:lnTo>
                    <a:lnTo>
                      <a:pt x="809" y="1829"/>
                    </a:lnTo>
                    <a:lnTo>
                      <a:pt x="817" y="1802"/>
                    </a:lnTo>
                    <a:lnTo>
                      <a:pt x="826" y="1778"/>
                    </a:lnTo>
                    <a:lnTo>
                      <a:pt x="838" y="1756"/>
                    </a:lnTo>
                    <a:lnTo>
                      <a:pt x="850" y="1735"/>
                    </a:lnTo>
                    <a:lnTo>
                      <a:pt x="862" y="1716"/>
                    </a:lnTo>
                    <a:lnTo>
                      <a:pt x="876" y="1699"/>
                    </a:lnTo>
                    <a:lnTo>
                      <a:pt x="891" y="1683"/>
                    </a:lnTo>
                    <a:lnTo>
                      <a:pt x="906" y="1669"/>
                    </a:lnTo>
                    <a:lnTo>
                      <a:pt x="921" y="1656"/>
                    </a:lnTo>
                    <a:lnTo>
                      <a:pt x="937" y="1645"/>
                    </a:lnTo>
                    <a:lnTo>
                      <a:pt x="954" y="1634"/>
                    </a:lnTo>
                    <a:lnTo>
                      <a:pt x="971" y="1625"/>
                    </a:lnTo>
                    <a:lnTo>
                      <a:pt x="987" y="1617"/>
                    </a:lnTo>
                    <a:lnTo>
                      <a:pt x="1004" y="1610"/>
                    </a:lnTo>
                    <a:lnTo>
                      <a:pt x="1020" y="1604"/>
                    </a:lnTo>
                    <a:lnTo>
                      <a:pt x="1035" y="1599"/>
                    </a:lnTo>
                    <a:lnTo>
                      <a:pt x="1065" y="1592"/>
                    </a:lnTo>
                    <a:lnTo>
                      <a:pt x="1091" y="1587"/>
                    </a:lnTo>
                    <a:lnTo>
                      <a:pt x="1132" y="1583"/>
                    </a:lnTo>
                    <a:lnTo>
                      <a:pt x="1147" y="1583"/>
                    </a:lnTo>
                    <a:lnTo>
                      <a:pt x="3615" y="1583"/>
                    </a:lnTo>
                    <a:close/>
                    <a:moveTo>
                      <a:pt x="2365" y="7123"/>
                    </a:moveTo>
                    <a:lnTo>
                      <a:pt x="3175" y="4481"/>
                    </a:lnTo>
                    <a:lnTo>
                      <a:pt x="2365" y="4585"/>
                    </a:lnTo>
                    <a:lnTo>
                      <a:pt x="2365" y="2770"/>
                    </a:lnTo>
                    <a:lnTo>
                      <a:pt x="1587" y="5335"/>
                    </a:lnTo>
                    <a:lnTo>
                      <a:pt x="2365" y="5091"/>
                    </a:lnTo>
                    <a:lnTo>
                      <a:pt x="2365" y="712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51" name="Group 39">
              <a:extLst>
                <a:ext uri="{FF2B5EF4-FFF2-40B4-BE49-F238E27FC236}">
                  <a16:creationId xmlns:a16="http://schemas.microsoft.com/office/drawing/2014/main" id="{4D13FDC2-EF4A-47BC-8C92-4B6B888B2D63}"/>
                </a:ext>
              </a:extLst>
            </p:cNvPr>
            <p:cNvGrpSpPr>
              <a:grpSpLocks noChangeAspect="1"/>
            </p:cNvGrpSpPr>
            <p:nvPr/>
          </p:nvGrpSpPr>
          <p:grpSpPr bwMode="auto">
            <a:xfrm>
              <a:off x="9831672" y="4367301"/>
              <a:ext cx="583757" cy="582461"/>
              <a:chOff x="6045" y="2002"/>
              <a:chExt cx="403" cy="402"/>
            </a:xfrm>
          </p:grpSpPr>
          <p:sp>
            <p:nvSpPr>
              <p:cNvPr id="52" name="Freeform 40">
                <a:extLst>
                  <a:ext uri="{FF2B5EF4-FFF2-40B4-BE49-F238E27FC236}">
                    <a16:creationId xmlns:a16="http://schemas.microsoft.com/office/drawing/2014/main" id="{F376718E-BD9E-46C0-8629-3EFC83D07E3C}"/>
                  </a:ext>
                </a:extLst>
              </p:cNvPr>
              <p:cNvSpPr>
                <a:spLocks/>
              </p:cNvSpPr>
              <p:nvPr/>
            </p:nvSpPr>
            <p:spPr bwMode="auto">
              <a:xfrm>
                <a:off x="6045" y="2002"/>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6BBC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53" name="Freeform 41">
                <a:extLst>
                  <a:ext uri="{FF2B5EF4-FFF2-40B4-BE49-F238E27FC236}">
                    <a16:creationId xmlns:a16="http://schemas.microsoft.com/office/drawing/2014/main" id="{E25FF90F-9255-4276-AB49-12EA951A4E87}"/>
                  </a:ext>
                </a:extLst>
              </p:cNvPr>
              <p:cNvSpPr>
                <a:spLocks noEditPoints="1"/>
              </p:cNvSpPr>
              <p:nvPr/>
            </p:nvSpPr>
            <p:spPr bwMode="auto">
              <a:xfrm>
                <a:off x="6155" y="2037"/>
                <a:ext cx="183" cy="263"/>
              </a:xfrm>
              <a:custGeom>
                <a:avLst/>
                <a:gdLst>
                  <a:gd name="T0" fmla="*/ 456 w 7324"/>
                  <a:gd name="T1" fmla="*/ 5770 h 10508"/>
                  <a:gd name="T2" fmla="*/ 414 w 7324"/>
                  <a:gd name="T3" fmla="*/ 6697 h 10508"/>
                  <a:gd name="T4" fmla="*/ 927 w 7324"/>
                  <a:gd name="T5" fmla="*/ 6829 h 10508"/>
                  <a:gd name="T6" fmla="*/ 1231 w 7324"/>
                  <a:gd name="T7" fmla="*/ 7642 h 10508"/>
                  <a:gd name="T8" fmla="*/ 1659 w 7324"/>
                  <a:gd name="T9" fmla="*/ 7752 h 10508"/>
                  <a:gd name="T10" fmla="*/ 2481 w 7324"/>
                  <a:gd name="T11" fmla="*/ 7982 h 10508"/>
                  <a:gd name="T12" fmla="*/ 2306 w 7324"/>
                  <a:gd name="T13" fmla="*/ 8707 h 10508"/>
                  <a:gd name="T14" fmla="*/ 2425 w 7324"/>
                  <a:gd name="T15" fmla="*/ 9244 h 10508"/>
                  <a:gd name="T16" fmla="*/ 2868 w 7324"/>
                  <a:gd name="T17" fmla="*/ 8752 h 10508"/>
                  <a:gd name="T18" fmla="*/ 3153 w 7324"/>
                  <a:gd name="T19" fmla="*/ 8754 h 10508"/>
                  <a:gd name="T20" fmla="*/ 3958 w 7324"/>
                  <a:gd name="T21" fmla="*/ 9507 h 10508"/>
                  <a:gd name="T22" fmla="*/ 4050 w 7324"/>
                  <a:gd name="T23" fmla="*/ 10211 h 10508"/>
                  <a:gd name="T24" fmla="*/ 5386 w 7324"/>
                  <a:gd name="T25" fmla="*/ 9762 h 10508"/>
                  <a:gd name="T26" fmla="*/ 5652 w 7324"/>
                  <a:gd name="T27" fmla="*/ 9313 h 10508"/>
                  <a:gd name="T28" fmla="*/ 5666 w 7324"/>
                  <a:gd name="T29" fmla="*/ 8900 h 10508"/>
                  <a:gd name="T30" fmla="*/ 5556 w 7324"/>
                  <a:gd name="T31" fmla="*/ 8425 h 10508"/>
                  <a:gd name="T32" fmla="*/ 4873 w 7324"/>
                  <a:gd name="T33" fmla="*/ 8555 h 10508"/>
                  <a:gd name="T34" fmla="*/ 4815 w 7324"/>
                  <a:gd name="T35" fmla="*/ 8088 h 10508"/>
                  <a:gd name="T36" fmla="*/ 5522 w 7324"/>
                  <a:gd name="T37" fmla="*/ 7912 h 10508"/>
                  <a:gd name="T38" fmla="*/ 5908 w 7324"/>
                  <a:gd name="T39" fmla="*/ 7468 h 10508"/>
                  <a:gd name="T40" fmla="*/ 6347 w 7324"/>
                  <a:gd name="T41" fmla="*/ 7344 h 10508"/>
                  <a:gd name="T42" fmla="*/ 6718 w 7324"/>
                  <a:gd name="T43" fmla="*/ 7497 h 10508"/>
                  <a:gd name="T44" fmla="*/ 7026 w 7324"/>
                  <a:gd name="T45" fmla="*/ 7241 h 10508"/>
                  <a:gd name="T46" fmla="*/ 6816 w 7324"/>
                  <a:gd name="T47" fmla="*/ 5630 h 10508"/>
                  <a:gd name="T48" fmla="*/ 5778 w 7324"/>
                  <a:gd name="T49" fmla="*/ 4222 h 10508"/>
                  <a:gd name="T50" fmla="*/ 5749 w 7324"/>
                  <a:gd name="T51" fmla="*/ 4706 h 10508"/>
                  <a:gd name="T52" fmla="*/ 5401 w 7324"/>
                  <a:gd name="T53" fmla="*/ 4967 h 10508"/>
                  <a:gd name="T54" fmla="*/ 4652 w 7324"/>
                  <a:gd name="T55" fmla="*/ 5229 h 10508"/>
                  <a:gd name="T56" fmla="*/ 4745 w 7324"/>
                  <a:gd name="T57" fmla="*/ 5409 h 10508"/>
                  <a:gd name="T58" fmla="*/ 5054 w 7324"/>
                  <a:gd name="T59" fmla="*/ 5879 h 10508"/>
                  <a:gd name="T60" fmla="*/ 4815 w 7324"/>
                  <a:gd name="T61" fmla="*/ 6438 h 10508"/>
                  <a:gd name="T62" fmla="*/ 5032 w 7324"/>
                  <a:gd name="T63" fmla="*/ 6845 h 10508"/>
                  <a:gd name="T64" fmla="*/ 4517 w 7324"/>
                  <a:gd name="T65" fmla="*/ 6864 h 10508"/>
                  <a:gd name="T66" fmla="*/ 3829 w 7324"/>
                  <a:gd name="T67" fmla="*/ 6424 h 10508"/>
                  <a:gd name="T68" fmla="*/ 3634 w 7324"/>
                  <a:gd name="T69" fmla="*/ 5952 h 10508"/>
                  <a:gd name="T70" fmla="*/ 3306 w 7324"/>
                  <a:gd name="T71" fmla="*/ 6268 h 10508"/>
                  <a:gd name="T72" fmla="*/ 3394 w 7324"/>
                  <a:gd name="T73" fmla="*/ 7033 h 10508"/>
                  <a:gd name="T74" fmla="*/ 2582 w 7324"/>
                  <a:gd name="T75" fmla="*/ 6849 h 10508"/>
                  <a:gd name="T76" fmla="*/ 2263 w 7324"/>
                  <a:gd name="T77" fmla="*/ 6202 h 10508"/>
                  <a:gd name="T78" fmla="*/ 1853 w 7324"/>
                  <a:gd name="T79" fmla="*/ 5971 h 10508"/>
                  <a:gd name="T80" fmla="*/ 1889 w 7324"/>
                  <a:gd name="T81" fmla="*/ 5270 h 10508"/>
                  <a:gd name="T82" fmla="*/ 1790 w 7324"/>
                  <a:gd name="T83" fmla="*/ 4891 h 10508"/>
                  <a:gd name="T84" fmla="*/ 1109 w 7324"/>
                  <a:gd name="T85" fmla="*/ 4777 h 10508"/>
                  <a:gd name="T86" fmla="*/ 238 w 7324"/>
                  <a:gd name="T87" fmla="*/ 8210 h 10508"/>
                  <a:gd name="T88" fmla="*/ 0 w 7324"/>
                  <a:gd name="T89" fmla="*/ 6933 h 10508"/>
                  <a:gd name="T90" fmla="*/ 971 w 7324"/>
                  <a:gd name="T91" fmla="*/ 4382 h 10508"/>
                  <a:gd name="T92" fmla="*/ 2724 w 7324"/>
                  <a:gd name="T93" fmla="*/ 2403 h 10508"/>
                  <a:gd name="T94" fmla="*/ 1787 w 7324"/>
                  <a:gd name="T95" fmla="*/ 2337 h 10508"/>
                  <a:gd name="T96" fmla="*/ 888 w 7324"/>
                  <a:gd name="T97" fmla="*/ 1447 h 10508"/>
                  <a:gd name="T98" fmla="*/ 2474 w 7324"/>
                  <a:gd name="T99" fmla="*/ 1461 h 10508"/>
                  <a:gd name="T100" fmla="*/ 2823 w 7324"/>
                  <a:gd name="T101" fmla="*/ 2089 h 10508"/>
                  <a:gd name="T102" fmla="*/ 3058 w 7324"/>
                  <a:gd name="T103" fmla="*/ 2058 h 10508"/>
                  <a:gd name="T104" fmla="*/ 3919 w 7324"/>
                  <a:gd name="T105" fmla="*/ 532 h 10508"/>
                  <a:gd name="T106" fmla="*/ 5780 w 7324"/>
                  <a:gd name="T107" fmla="*/ 328 h 10508"/>
                  <a:gd name="T108" fmla="*/ 4399 w 7324"/>
                  <a:gd name="T109" fmla="*/ 1991 h 10508"/>
                  <a:gd name="T110" fmla="*/ 3183 w 7324"/>
                  <a:gd name="T111" fmla="*/ 2411 h 10508"/>
                  <a:gd name="T112" fmla="*/ 3393 w 7324"/>
                  <a:gd name="T113" fmla="*/ 3213 h 10508"/>
                  <a:gd name="T114" fmla="*/ 6123 w 7324"/>
                  <a:gd name="T115" fmla="*/ 4154 h 10508"/>
                  <a:gd name="T116" fmla="*/ 7305 w 7324"/>
                  <a:gd name="T117" fmla="*/ 7229 h 10508"/>
                  <a:gd name="T118" fmla="*/ 5560 w 7324"/>
                  <a:gd name="T119" fmla="*/ 9979 h 10508"/>
                  <a:gd name="T120" fmla="*/ 2730 w 7324"/>
                  <a:gd name="T121" fmla="*/ 10389 h 10508"/>
                  <a:gd name="T122" fmla="*/ 928 w 7324"/>
                  <a:gd name="T123" fmla="*/ 9282 h 10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24" h="10508">
                    <a:moveTo>
                      <a:pt x="1052" y="4708"/>
                    </a:moveTo>
                    <a:lnTo>
                      <a:pt x="1008" y="4762"/>
                    </a:lnTo>
                    <a:lnTo>
                      <a:pt x="967" y="4815"/>
                    </a:lnTo>
                    <a:lnTo>
                      <a:pt x="927" y="4868"/>
                    </a:lnTo>
                    <a:lnTo>
                      <a:pt x="887" y="4923"/>
                    </a:lnTo>
                    <a:lnTo>
                      <a:pt x="849" y="4979"/>
                    </a:lnTo>
                    <a:lnTo>
                      <a:pt x="812" y="5036"/>
                    </a:lnTo>
                    <a:lnTo>
                      <a:pt x="776" y="5093"/>
                    </a:lnTo>
                    <a:lnTo>
                      <a:pt x="740" y="5152"/>
                    </a:lnTo>
                    <a:lnTo>
                      <a:pt x="707" y="5210"/>
                    </a:lnTo>
                    <a:lnTo>
                      <a:pt x="674" y="5269"/>
                    </a:lnTo>
                    <a:lnTo>
                      <a:pt x="643" y="5330"/>
                    </a:lnTo>
                    <a:lnTo>
                      <a:pt x="612" y="5391"/>
                    </a:lnTo>
                    <a:lnTo>
                      <a:pt x="583" y="5452"/>
                    </a:lnTo>
                    <a:lnTo>
                      <a:pt x="555" y="5514"/>
                    </a:lnTo>
                    <a:lnTo>
                      <a:pt x="529" y="5578"/>
                    </a:lnTo>
                    <a:lnTo>
                      <a:pt x="503" y="5641"/>
                    </a:lnTo>
                    <a:lnTo>
                      <a:pt x="479" y="5705"/>
                    </a:lnTo>
                    <a:lnTo>
                      <a:pt x="456" y="5770"/>
                    </a:lnTo>
                    <a:lnTo>
                      <a:pt x="435" y="5835"/>
                    </a:lnTo>
                    <a:lnTo>
                      <a:pt x="415" y="5901"/>
                    </a:lnTo>
                    <a:lnTo>
                      <a:pt x="396" y="5968"/>
                    </a:lnTo>
                    <a:lnTo>
                      <a:pt x="378" y="6035"/>
                    </a:lnTo>
                    <a:lnTo>
                      <a:pt x="361" y="6102"/>
                    </a:lnTo>
                    <a:lnTo>
                      <a:pt x="346" y="6171"/>
                    </a:lnTo>
                    <a:lnTo>
                      <a:pt x="333" y="6239"/>
                    </a:lnTo>
                    <a:lnTo>
                      <a:pt x="321" y="6308"/>
                    </a:lnTo>
                    <a:lnTo>
                      <a:pt x="310" y="6378"/>
                    </a:lnTo>
                    <a:lnTo>
                      <a:pt x="301" y="6448"/>
                    </a:lnTo>
                    <a:lnTo>
                      <a:pt x="294" y="6518"/>
                    </a:lnTo>
                    <a:lnTo>
                      <a:pt x="287" y="6590"/>
                    </a:lnTo>
                    <a:lnTo>
                      <a:pt x="282" y="6661"/>
                    </a:lnTo>
                    <a:lnTo>
                      <a:pt x="279" y="6732"/>
                    </a:lnTo>
                    <a:lnTo>
                      <a:pt x="305" y="6724"/>
                    </a:lnTo>
                    <a:lnTo>
                      <a:pt x="331" y="6716"/>
                    </a:lnTo>
                    <a:lnTo>
                      <a:pt x="358" y="6709"/>
                    </a:lnTo>
                    <a:lnTo>
                      <a:pt x="386" y="6703"/>
                    </a:lnTo>
                    <a:lnTo>
                      <a:pt x="414" y="6697"/>
                    </a:lnTo>
                    <a:lnTo>
                      <a:pt x="442" y="6692"/>
                    </a:lnTo>
                    <a:lnTo>
                      <a:pt x="471" y="6688"/>
                    </a:lnTo>
                    <a:lnTo>
                      <a:pt x="499" y="6685"/>
                    </a:lnTo>
                    <a:lnTo>
                      <a:pt x="529" y="6682"/>
                    </a:lnTo>
                    <a:lnTo>
                      <a:pt x="558" y="6681"/>
                    </a:lnTo>
                    <a:lnTo>
                      <a:pt x="586" y="6681"/>
                    </a:lnTo>
                    <a:lnTo>
                      <a:pt x="615" y="6683"/>
                    </a:lnTo>
                    <a:lnTo>
                      <a:pt x="644" y="6685"/>
                    </a:lnTo>
                    <a:lnTo>
                      <a:pt x="673" y="6689"/>
                    </a:lnTo>
                    <a:lnTo>
                      <a:pt x="700" y="6695"/>
                    </a:lnTo>
                    <a:lnTo>
                      <a:pt x="728" y="6702"/>
                    </a:lnTo>
                    <a:lnTo>
                      <a:pt x="755" y="6711"/>
                    </a:lnTo>
                    <a:lnTo>
                      <a:pt x="782" y="6722"/>
                    </a:lnTo>
                    <a:lnTo>
                      <a:pt x="808" y="6736"/>
                    </a:lnTo>
                    <a:lnTo>
                      <a:pt x="834" y="6750"/>
                    </a:lnTo>
                    <a:lnTo>
                      <a:pt x="858" y="6767"/>
                    </a:lnTo>
                    <a:lnTo>
                      <a:pt x="882" y="6785"/>
                    </a:lnTo>
                    <a:lnTo>
                      <a:pt x="905" y="6806"/>
                    </a:lnTo>
                    <a:lnTo>
                      <a:pt x="927" y="6829"/>
                    </a:lnTo>
                    <a:lnTo>
                      <a:pt x="948" y="6855"/>
                    </a:lnTo>
                    <a:lnTo>
                      <a:pt x="968" y="6883"/>
                    </a:lnTo>
                    <a:lnTo>
                      <a:pt x="986" y="6913"/>
                    </a:lnTo>
                    <a:lnTo>
                      <a:pt x="1004" y="6948"/>
                    </a:lnTo>
                    <a:lnTo>
                      <a:pt x="1020" y="6983"/>
                    </a:lnTo>
                    <a:lnTo>
                      <a:pt x="1034" y="7022"/>
                    </a:lnTo>
                    <a:lnTo>
                      <a:pt x="1048" y="7064"/>
                    </a:lnTo>
                    <a:lnTo>
                      <a:pt x="1060" y="7108"/>
                    </a:lnTo>
                    <a:lnTo>
                      <a:pt x="1077" y="7179"/>
                    </a:lnTo>
                    <a:lnTo>
                      <a:pt x="1093" y="7245"/>
                    </a:lnTo>
                    <a:lnTo>
                      <a:pt x="1109" y="7305"/>
                    </a:lnTo>
                    <a:lnTo>
                      <a:pt x="1125" y="7363"/>
                    </a:lnTo>
                    <a:lnTo>
                      <a:pt x="1141" y="7414"/>
                    </a:lnTo>
                    <a:lnTo>
                      <a:pt x="1156" y="7462"/>
                    </a:lnTo>
                    <a:lnTo>
                      <a:pt x="1171" y="7505"/>
                    </a:lnTo>
                    <a:lnTo>
                      <a:pt x="1186" y="7545"/>
                    </a:lnTo>
                    <a:lnTo>
                      <a:pt x="1201" y="7581"/>
                    </a:lnTo>
                    <a:lnTo>
                      <a:pt x="1216" y="7613"/>
                    </a:lnTo>
                    <a:lnTo>
                      <a:pt x="1231" y="7642"/>
                    </a:lnTo>
                    <a:lnTo>
                      <a:pt x="1245" y="7667"/>
                    </a:lnTo>
                    <a:lnTo>
                      <a:pt x="1260" y="7690"/>
                    </a:lnTo>
                    <a:lnTo>
                      <a:pt x="1276" y="7709"/>
                    </a:lnTo>
                    <a:lnTo>
                      <a:pt x="1291" y="7726"/>
                    </a:lnTo>
                    <a:lnTo>
                      <a:pt x="1307" y="7741"/>
                    </a:lnTo>
                    <a:lnTo>
                      <a:pt x="1324" y="7752"/>
                    </a:lnTo>
                    <a:lnTo>
                      <a:pt x="1341" y="7762"/>
                    </a:lnTo>
                    <a:lnTo>
                      <a:pt x="1358" y="7769"/>
                    </a:lnTo>
                    <a:lnTo>
                      <a:pt x="1376" y="7775"/>
                    </a:lnTo>
                    <a:lnTo>
                      <a:pt x="1395" y="7778"/>
                    </a:lnTo>
                    <a:lnTo>
                      <a:pt x="1414" y="7781"/>
                    </a:lnTo>
                    <a:lnTo>
                      <a:pt x="1434" y="7781"/>
                    </a:lnTo>
                    <a:lnTo>
                      <a:pt x="1455" y="7781"/>
                    </a:lnTo>
                    <a:lnTo>
                      <a:pt x="1477" y="7779"/>
                    </a:lnTo>
                    <a:lnTo>
                      <a:pt x="1500" y="7777"/>
                    </a:lnTo>
                    <a:lnTo>
                      <a:pt x="1523" y="7774"/>
                    </a:lnTo>
                    <a:lnTo>
                      <a:pt x="1548" y="7770"/>
                    </a:lnTo>
                    <a:lnTo>
                      <a:pt x="1601" y="7761"/>
                    </a:lnTo>
                    <a:lnTo>
                      <a:pt x="1659" y="7752"/>
                    </a:lnTo>
                    <a:lnTo>
                      <a:pt x="1690" y="7749"/>
                    </a:lnTo>
                    <a:lnTo>
                      <a:pt x="1727" y="7747"/>
                    </a:lnTo>
                    <a:lnTo>
                      <a:pt x="1765" y="7748"/>
                    </a:lnTo>
                    <a:lnTo>
                      <a:pt x="1806" y="7750"/>
                    </a:lnTo>
                    <a:lnTo>
                      <a:pt x="1850" y="7754"/>
                    </a:lnTo>
                    <a:lnTo>
                      <a:pt x="1895" y="7759"/>
                    </a:lnTo>
                    <a:lnTo>
                      <a:pt x="1941" y="7767"/>
                    </a:lnTo>
                    <a:lnTo>
                      <a:pt x="1990" y="7776"/>
                    </a:lnTo>
                    <a:lnTo>
                      <a:pt x="2038" y="7787"/>
                    </a:lnTo>
                    <a:lnTo>
                      <a:pt x="2086" y="7799"/>
                    </a:lnTo>
                    <a:lnTo>
                      <a:pt x="2136" y="7813"/>
                    </a:lnTo>
                    <a:lnTo>
                      <a:pt x="2184" y="7829"/>
                    </a:lnTo>
                    <a:lnTo>
                      <a:pt x="2232" y="7846"/>
                    </a:lnTo>
                    <a:lnTo>
                      <a:pt x="2279" y="7865"/>
                    </a:lnTo>
                    <a:lnTo>
                      <a:pt x="2324" y="7885"/>
                    </a:lnTo>
                    <a:lnTo>
                      <a:pt x="2367" y="7907"/>
                    </a:lnTo>
                    <a:lnTo>
                      <a:pt x="2408" y="7930"/>
                    </a:lnTo>
                    <a:lnTo>
                      <a:pt x="2446" y="7956"/>
                    </a:lnTo>
                    <a:lnTo>
                      <a:pt x="2481" y="7982"/>
                    </a:lnTo>
                    <a:lnTo>
                      <a:pt x="2513" y="8009"/>
                    </a:lnTo>
                    <a:lnTo>
                      <a:pt x="2541" y="8038"/>
                    </a:lnTo>
                    <a:lnTo>
                      <a:pt x="2565" y="8069"/>
                    </a:lnTo>
                    <a:lnTo>
                      <a:pt x="2584" y="8100"/>
                    </a:lnTo>
                    <a:lnTo>
                      <a:pt x="2598" y="8133"/>
                    </a:lnTo>
                    <a:lnTo>
                      <a:pt x="2607" y="8168"/>
                    </a:lnTo>
                    <a:lnTo>
                      <a:pt x="2610" y="8203"/>
                    </a:lnTo>
                    <a:lnTo>
                      <a:pt x="2607" y="8240"/>
                    </a:lnTo>
                    <a:lnTo>
                      <a:pt x="2598" y="8278"/>
                    </a:lnTo>
                    <a:lnTo>
                      <a:pt x="2582" y="8317"/>
                    </a:lnTo>
                    <a:lnTo>
                      <a:pt x="2558" y="8358"/>
                    </a:lnTo>
                    <a:lnTo>
                      <a:pt x="2528" y="8399"/>
                    </a:lnTo>
                    <a:lnTo>
                      <a:pt x="2488" y="8441"/>
                    </a:lnTo>
                    <a:lnTo>
                      <a:pt x="2447" y="8485"/>
                    </a:lnTo>
                    <a:lnTo>
                      <a:pt x="2411" y="8528"/>
                    </a:lnTo>
                    <a:lnTo>
                      <a:pt x="2378" y="8574"/>
                    </a:lnTo>
                    <a:lnTo>
                      <a:pt x="2350" y="8618"/>
                    </a:lnTo>
                    <a:lnTo>
                      <a:pt x="2326" y="8662"/>
                    </a:lnTo>
                    <a:lnTo>
                      <a:pt x="2306" y="8707"/>
                    </a:lnTo>
                    <a:lnTo>
                      <a:pt x="2289" y="8752"/>
                    </a:lnTo>
                    <a:lnTo>
                      <a:pt x="2276" y="8795"/>
                    </a:lnTo>
                    <a:lnTo>
                      <a:pt x="2266" y="8837"/>
                    </a:lnTo>
                    <a:lnTo>
                      <a:pt x="2259" y="8879"/>
                    </a:lnTo>
                    <a:lnTo>
                      <a:pt x="2256" y="8919"/>
                    </a:lnTo>
                    <a:lnTo>
                      <a:pt x="2255" y="8959"/>
                    </a:lnTo>
                    <a:lnTo>
                      <a:pt x="2256" y="8996"/>
                    </a:lnTo>
                    <a:lnTo>
                      <a:pt x="2260" y="9031"/>
                    </a:lnTo>
                    <a:lnTo>
                      <a:pt x="2267" y="9064"/>
                    </a:lnTo>
                    <a:lnTo>
                      <a:pt x="2275" y="9096"/>
                    </a:lnTo>
                    <a:lnTo>
                      <a:pt x="2286" y="9124"/>
                    </a:lnTo>
                    <a:lnTo>
                      <a:pt x="2298" y="9152"/>
                    </a:lnTo>
                    <a:lnTo>
                      <a:pt x="2313" y="9175"/>
                    </a:lnTo>
                    <a:lnTo>
                      <a:pt x="2328" y="9195"/>
                    </a:lnTo>
                    <a:lnTo>
                      <a:pt x="2345" y="9212"/>
                    </a:lnTo>
                    <a:lnTo>
                      <a:pt x="2364" y="9226"/>
                    </a:lnTo>
                    <a:lnTo>
                      <a:pt x="2383" y="9236"/>
                    </a:lnTo>
                    <a:lnTo>
                      <a:pt x="2404" y="9242"/>
                    </a:lnTo>
                    <a:lnTo>
                      <a:pt x="2425" y="9244"/>
                    </a:lnTo>
                    <a:lnTo>
                      <a:pt x="2447" y="9243"/>
                    </a:lnTo>
                    <a:lnTo>
                      <a:pt x="2468" y="9236"/>
                    </a:lnTo>
                    <a:lnTo>
                      <a:pt x="2491" y="9225"/>
                    </a:lnTo>
                    <a:lnTo>
                      <a:pt x="2513" y="9209"/>
                    </a:lnTo>
                    <a:lnTo>
                      <a:pt x="2536" y="9188"/>
                    </a:lnTo>
                    <a:lnTo>
                      <a:pt x="2558" y="9162"/>
                    </a:lnTo>
                    <a:lnTo>
                      <a:pt x="2580" y="9130"/>
                    </a:lnTo>
                    <a:lnTo>
                      <a:pt x="2622" y="9064"/>
                    </a:lnTo>
                    <a:lnTo>
                      <a:pt x="2663" y="9003"/>
                    </a:lnTo>
                    <a:lnTo>
                      <a:pt x="2701" y="8948"/>
                    </a:lnTo>
                    <a:lnTo>
                      <a:pt x="2737" y="8897"/>
                    </a:lnTo>
                    <a:lnTo>
                      <a:pt x="2754" y="8874"/>
                    </a:lnTo>
                    <a:lnTo>
                      <a:pt x="2771" y="8853"/>
                    </a:lnTo>
                    <a:lnTo>
                      <a:pt x="2788" y="8833"/>
                    </a:lnTo>
                    <a:lnTo>
                      <a:pt x="2805" y="8814"/>
                    </a:lnTo>
                    <a:lnTo>
                      <a:pt x="2821" y="8796"/>
                    </a:lnTo>
                    <a:lnTo>
                      <a:pt x="2837" y="8780"/>
                    </a:lnTo>
                    <a:lnTo>
                      <a:pt x="2853" y="8765"/>
                    </a:lnTo>
                    <a:lnTo>
                      <a:pt x="2868" y="8752"/>
                    </a:lnTo>
                    <a:lnTo>
                      <a:pt x="2883" y="8738"/>
                    </a:lnTo>
                    <a:lnTo>
                      <a:pt x="2897" y="8728"/>
                    </a:lnTo>
                    <a:lnTo>
                      <a:pt x="2912" y="8718"/>
                    </a:lnTo>
                    <a:lnTo>
                      <a:pt x="2927" y="8710"/>
                    </a:lnTo>
                    <a:lnTo>
                      <a:pt x="2941" y="8703"/>
                    </a:lnTo>
                    <a:lnTo>
                      <a:pt x="2955" y="8698"/>
                    </a:lnTo>
                    <a:lnTo>
                      <a:pt x="2968" y="8693"/>
                    </a:lnTo>
                    <a:lnTo>
                      <a:pt x="2982" y="8691"/>
                    </a:lnTo>
                    <a:lnTo>
                      <a:pt x="2995" y="8689"/>
                    </a:lnTo>
                    <a:lnTo>
                      <a:pt x="3008" y="8689"/>
                    </a:lnTo>
                    <a:lnTo>
                      <a:pt x="3021" y="8690"/>
                    </a:lnTo>
                    <a:lnTo>
                      <a:pt x="3034" y="8693"/>
                    </a:lnTo>
                    <a:lnTo>
                      <a:pt x="3047" y="8697"/>
                    </a:lnTo>
                    <a:lnTo>
                      <a:pt x="3061" y="8702"/>
                    </a:lnTo>
                    <a:lnTo>
                      <a:pt x="3074" y="8709"/>
                    </a:lnTo>
                    <a:lnTo>
                      <a:pt x="3087" y="8716"/>
                    </a:lnTo>
                    <a:lnTo>
                      <a:pt x="3103" y="8726"/>
                    </a:lnTo>
                    <a:lnTo>
                      <a:pt x="3125" y="8738"/>
                    </a:lnTo>
                    <a:lnTo>
                      <a:pt x="3153" y="8754"/>
                    </a:lnTo>
                    <a:lnTo>
                      <a:pt x="3187" y="8771"/>
                    </a:lnTo>
                    <a:lnTo>
                      <a:pt x="3226" y="8791"/>
                    </a:lnTo>
                    <a:lnTo>
                      <a:pt x="3268" y="8814"/>
                    </a:lnTo>
                    <a:lnTo>
                      <a:pt x="3314" y="8839"/>
                    </a:lnTo>
                    <a:lnTo>
                      <a:pt x="3363" y="8866"/>
                    </a:lnTo>
                    <a:lnTo>
                      <a:pt x="3414" y="8896"/>
                    </a:lnTo>
                    <a:lnTo>
                      <a:pt x="3466" y="8929"/>
                    </a:lnTo>
                    <a:lnTo>
                      <a:pt x="3519" y="8965"/>
                    </a:lnTo>
                    <a:lnTo>
                      <a:pt x="3571" y="9002"/>
                    </a:lnTo>
                    <a:lnTo>
                      <a:pt x="3624" y="9042"/>
                    </a:lnTo>
                    <a:lnTo>
                      <a:pt x="3675" y="9084"/>
                    </a:lnTo>
                    <a:lnTo>
                      <a:pt x="3723" y="9129"/>
                    </a:lnTo>
                    <a:lnTo>
                      <a:pt x="3771" y="9176"/>
                    </a:lnTo>
                    <a:lnTo>
                      <a:pt x="3814" y="9226"/>
                    </a:lnTo>
                    <a:lnTo>
                      <a:pt x="3852" y="9277"/>
                    </a:lnTo>
                    <a:lnTo>
                      <a:pt x="3888" y="9331"/>
                    </a:lnTo>
                    <a:lnTo>
                      <a:pt x="3917" y="9388"/>
                    </a:lnTo>
                    <a:lnTo>
                      <a:pt x="3941" y="9446"/>
                    </a:lnTo>
                    <a:lnTo>
                      <a:pt x="3958" y="9507"/>
                    </a:lnTo>
                    <a:lnTo>
                      <a:pt x="3968" y="9570"/>
                    </a:lnTo>
                    <a:lnTo>
                      <a:pt x="3970" y="9635"/>
                    </a:lnTo>
                    <a:lnTo>
                      <a:pt x="3963" y="9702"/>
                    </a:lnTo>
                    <a:lnTo>
                      <a:pt x="3948" y="9772"/>
                    </a:lnTo>
                    <a:lnTo>
                      <a:pt x="3922" y="9844"/>
                    </a:lnTo>
                    <a:lnTo>
                      <a:pt x="3886" y="9917"/>
                    </a:lnTo>
                    <a:lnTo>
                      <a:pt x="3838" y="9993"/>
                    </a:lnTo>
                    <a:lnTo>
                      <a:pt x="3780" y="10071"/>
                    </a:lnTo>
                    <a:lnTo>
                      <a:pt x="3708" y="10151"/>
                    </a:lnTo>
                    <a:lnTo>
                      <a:pt x="3624" y="10233"/>
                    </a:lnTo>
                    <a:lnTo>
                      <a:pt x="3633" y="10233"/>
                    </a:lnTo>
                    <a:lnTo>
                      <a:pt x="3643" y="10233"/>
                    </a:lnTo>
                    <a:lnTo>
                      <a:pt x="3653" y="10233"/>
                    </a:lnTo>
                    <a:lnTo>
                      <a:pt x="3663" y="10233"/>
                    </a:lnTo>
                    <a:lnTo>
                      <a:pt x="3741" y="10232"/>
                    </a:lnTo>
                    <a:lnTo>
                      <a:pt x="3819" y="10230"/>
                    </a:lnTo>
                    <a:lnTo>
                      <a:pt x="3897" y="10225"/>
                    </a:lnTo>
                    <a:lnTo>
                      <a:pt x="3973" y="10219"/>
                    </a:lnTo>
                    <a:lnTo>
                      <a:pt x="4050" y="10211"/>
                    </a:lnTo>
                    <a:lnTo>
                      <a:pt x="4126" y="10202"/>
                    </a:lnTo>
                    <a:lnTo>
                      <a:pt x="4202" y="10190"/>
                    </a:lnTo>
                    <a:lnTo>
                      <a:pt x="4277" y="10178"/>
                    </a:lnTo>
                    <a:lnTo>
                      <a:pt x="4351" y="10163"/>
                    </a:lnTo>
                    <a:lnTo>
                      <a:pt x="4425" y="10146"/>
                    </a:lnTo>
                    <a:lnTo>
                      <a:pt x="4498" y="10128"/>
                    </a:lnTo>
                    <a:lnTo>
                      <a:pt x="4571" y="10109"/>
                    </a:lnTo>
                    <a:lnTo>
                      <a:pt x="4642" y="10089"/>
                    </a:lnTo>
                    <a:lnTo>
                      <a:pt x="4714" y="10066"/>
                    </a:lnTo>
                    <a:lnTo>
                      <a:pt x="4784" y="10042"/>
                    </a:lnTo>
                    <a:lnTo>
                      <a:pt x="4854" y="10017"/>
                    </a:lnTo>
                    <a:lnTo>
                      <a:pt x="4923" y="9990"/>
                    </a:lnTo>
                    <a:lnTo>
                      <a:pt x="4992" y="9962"/>
                    </a:lnTo>
                    <a:lnTo>
                      <a:pt x="5059" y="9931"/>
                    </a:lnTo>
                    <a:lnTo>
                      <a:pt x="5126" y="9900"/>
                    </a:lnTo>
                    <a:lnTo>
                      <a:pt x="5192" y="9868"/>
                    </a:lnTo>
                    <a:lnTo>
                      <a:pt x="5258" y="9834"/>
                    </a:lnTo>
                    <a:lnTo>
                      <a:pt x="5322" y="9799"/>
                    </a:lnTo>
                    <a:lnTo>
                      <a:pt x="5386" y="9762"/>
                    </a:lnTo>
                    <a:lnTo>
                      <a:pt x="5448" y="9723"/>
                    </a:lnTo>
                    <a:lnTo>
                      <a:pt x="5510" y="9684"/>
                    </a:lnTo>
                    <a:lnTo>
                      <a:pt x="5571" y="9644"/>
                    </a:lnTo>
                    <a:lnTo>
                      <a:pt x="5631" y="9602"/>
                    </a:lnTo>
                    <a:lnTo>
                      <a:pt x="5690" y="9559"/>
                    </a:lnTo>
                    <a:lnTo>
                      <a:pt x="5748" y="9514"/>
                    </a:lnTo>
                    <a:lnTo>
                      <a:pt x="5805" y="9468"/>
                    </a:lnTo>
                    <a:lnTo>
                      <a:pt x="5860" y="9422"/>
                    </a:lnTo>
                    <a:lnTo>
                      <a:pt x="5826" y="9412"/>
                    </a:lnTo>
                    <a:lnTo>
                      <a:pt x="5791" y="9399"/>
                    </a:lnTo>
                    <a:lnTo>
                      <a:pt x="5774" y="9393"/>
                    </a:lnTo>
                    <a:lnTo>
                      <a:pt x="5757" y="9385"/>
                    </a:lnTo>
                    <a:lnTo>
                      <a:pt x="5739" y="9377"/>
                    </a:lnTo>
                    <a:lnTo>
                      <a:pt x="5723" y="9368"/>
                    </a:lnTo>
                    <a:lnTo>
                      <a:pt x="5708" y="9359"/>
                    </a:lnTo>
                    <a:lnTo>
                      <a:pt x="5692" y="9349"/>
                    </a:lnTo>
                    <a:lnTo>
                      <a:pt x="5678" y="9337"/>
                    </a:lnTo>
                    <a:lnTo>
                      <a:pt x="5664" y="9325"/>
                    </a:lnTo>
                    <a:lnTo>
                      <a:pt x="5652" y="9313"/>
                    </a:lnTo>
                    <a:lnTo>
                      <a:pt x="5640" y="9300"/>
                    </a:lnTo>
                    <a:lnTo>
                      <a:pt x="5629" y="9286"/>
                    </a:lnTo>
                    <a:lnTo>
                      <a:pt x="5619" y="9271"/>
                    </a:lnTo>
                    <a:lnTo>
                      <a:pt x="5609" y="9255"/>
                    </a:lnTo>
                    <a:lnTo>
                      <a:pt x="5601" y="9239"/>
                    </a:lnTo>
                    <a:lnTo>
                      <a:pt x="5595" y="9222"/>
                    </a:lnTo>
                    <a:lnTo>
                      <a:pt x="5590" y="9203"/>
                    </a:lnTo>
                    <a:lnTo>
                      <a:pt x="5586" y="9184"/>
                    </a:lnTo>
                    <a:lnTo>
                      <a:pt x="5584" y="9164"/>
                    </a:lnTo>
                    <a:lnTo>
                      <a:pt x="5584" y="9141"/>
                    </a:lnTo>
                    <a:lnTo>
                      <a:pt x="5585" y="9119"/>
                    </a:lnTo>
                    <a:lnTo>
                      <a:pt x="5588" y="9096"/>
                    </a:lnTo>
                    <a:lnTo>
                      <a:pt x="5593" y="9071"/>
                    </a:lnTo>
                    <a:lnTo>
                      <a:pt x="5600" y="9046"/>
                    </a:lnTo>
                    <a:lnTo>
                      <a:pt x="5609" y="9019"/>
                    </a:lnTo>
                    <a:lnTo>
                      <a:pt x="5620" y="8992"/>
                    </a:lnTo>
                    <a:lnTo>
                      <a:pt x="5633" y="8963"/>
                    </a:lnTo>
                    <a:lnTo>
                      <a:pt x="5648" y="8932"/>
                    </a:lnTo>
                    <a:lnTo>
                      <a:pt x="5666" y="8900"/>
                    </a:lnTo>
                    <a:lnTo>
                      <a:pt x="5693" y="8851"/>
                    </a:lnTo>
                    <a:lnTo>
                      <a:pt x="5717" y="8804"/>
                    </a:lnTo>
                    <a:lnTo>
                      <a:pt x="5735" y="8760"/>
                    </a:lnTo>
                    <a:lnTo>
                      <a:pt x="5750" y="8719"/>
                    </a:lnTo>
                    <a:lnTo>
                      <a:pt x="5760" y="8681"/>
                    </a:lnTo>
                    <a:lnTo>
                      <a:pt x="5766" y="8646"/>
                    </a:lnTo>
                    <a:lnTo>
                      <a:pt x="5769" y="8614"/>
                    </a:lnTo>
                    <a:lnTo>
                      <a:pt x="5767" y="8585"/>
                    </a:lnTo>
                    <a:lnTo>
                      <a:pt x="5762" y="8558"/>
                    </a:lnTo>
                    <a:lnTo>
                      <a:pt x="5754" y="8533"/>
                    </a:lnTo>
                    <a:lnTo>
                      <a:pt x="5742" y="8512"/>
                    </a:lnTo>
                    <a:lnTo>
                      <a:pt x="5727" y="8493"/>
                    </a:lnTo>
                    <a:lnTo>
                      <a:pt x="5710" y="8477"/>
                    </a:lnTo>
                    <a:lnTo>
                      <a:pt x="5690" y="8462"/>
                    </a:lnTo>
                    <a:lnTo>
                      <a:pt x="5668" y="8451"/>
                    </a:lnTo>
                    <a:lnTo>
                      <a:pt x="5643" y="8441"/>
                    </a:lnTo>
                    <a:lnTo>
                      <a:pt x="5617" y="8433"/>
                    </a:lnTo>
                    <a:lnTo>
                      <a:pt x="5587" y="8428"/>
                    </a:lnTo>
                    <a:lnTo>
                      <a:pt x="5556" y="8425"/>
                    </a:lnTo>
                    <a:lnTo>
                      <a:pt x="5524" y="8423"/>
                    </a:lnTo>
                    <a:lnTo>
                      <a:pt x="5490" y="8423"/>
                    </a:lnTo>
                    <a:lnTo>
                      <a:pt x="5454" y="8426"/>
                    </a:lnTo>
                    <a:lnTo>
                      <a:pt x="5418" y="8430"/>
                    </a:lnTo>
                    <a:lnTo>
                      <a:pt x="5381" y="8435"/>
                    </a:lnTo>
                    <a:lnTo>
                      <a:pt x="5343" y="8442"/>
                    </a:lnTo>
                    <a:lnTo>
                      <a:pt x="5304" y="8451"/>
                    </a:lnTo>
                    <a:lnTo>
                      <a:pt x="5265" y="8461"/>
                    </a:lnTo>
                    <a:lnTo>
                      <a:pt x="5225" y="8473"/>
                    </a:lnTo>
                    <a:lnTo>
                      <a:pt x="5185" y="8486"/>
                    </a:lnTo>
                    <a:lnTo>
                      <a:pt x="5146" y="8500"/>
                    </a:lnTo>
                    <a:lnTo>
                      <a:pt x="5106" y="8516"/>
                    </a:lnTo>
                    <a:lnTo>
                      <a:pt x="5067" y="8533"/>
                    </a:lnTo>
                    <a:lnTo>
                      <a:pt x="5029" y="8548"/>
                    </a:lnTo>
                    <a:lnTo>
                      <a:pt x="4994" y="8558"/>
                    </a:lnTo>
                    <a:lnTo>
                      <a:pt x="4961" y="8563"/>
                    </a:lnTo>
                    <a:lnTo>
                      <a:pt x="4929" y="8564"/>
                    </a:lnTo>
                    <a:lnTo>
                      <a:pt x="4900" y="8561"/>
                    </a:lnTo>
                    <a:lnTo>
                      <a:pt x="4873" y="8555"/>
                    </a:lnTo>
                    <a:lnTo>
                      <a:pt x="4849" y="8545"/>
                    </a:lnTo>
                    <a:lnTo>
                      <a:pt x="4827" y="8530"/>
                    </a:lnTo>
                    <a:lnTo>
                      <a:pt x="4807" y="8514"/>
                    </a:lnTo>
                    <a:lnTo>
                      <a:pt x="4789" y="8496"/>
                    </a:lnTo>
                    <a:lnTo>
                      <a:pt x="4774" y="8474"/>
                    </a:lnTo>
                    <a:lnTo>
                      <a:pt x="4761" y="8451"/>
                    </a:lnTo>
                    <a:lnTo>
                      <a:pt x="4751" y="8426"/>
                    </a:lnTo>
                    <a:lnTo>
                      <a:pt x="4742" y="8400"/>
                    </a:lnTo>
                    <a:lnTo>
                      <a:pt x="4737" y="8372"/>
                    </a:lnTo>
                    <a:lnTo>
                      <a:pt x="4733" y="8344"/>
                    </a:lnTo>
                    <a:lnTo>
                      <a:pt x="4732" y="8314"/>
                    </a:lnTo>
                    <a:lnTo>
                      <a:pt x="4734" y="8284"/>
                    </a:lnTo>
                    <a:lnTo>
                      <a:pt x="4738" y="8254"/>
                    </a:lnTo>
                    <a:lnTo>
                      <a:pt x="4744" y="8225"/>
                    </a:lnTo>
                    <a:lnTo>
                      <a:pt x="4753" y="8196"/>
                    </a:lnTo>
                    <a:lnTo>
                      <a:pt x="4764" y="8167"/>
                    </a:lnTo>
                    <a:lnTo>
                      <a:pt x="4778" y="8139"/>
                    </a:lnTo>
                    <a:lnTo>
                      <a:pt x="4795" y="8113"/>
                    </a:lnTo>
                    <a:lnTo>
                      <a:pt x="4815" y="8088"/>
                    </a:lnTo>
                    <a:lnTo>
                      <a:pt x="4836" y="8065"/>
                    </a:lnTo>
                    <a:lnTo>
                      <a:pt x="4860" y="8045"/>
                    </a:lnTo>
                    <a:lnTo>
                      <a:pt x="4887" y="8026"/>
                    </a:lnTo>
                    <a:lnTo>
                      <a:pt x="4916" y="8011"/>
                    </a:lnTo>
                    <a:lnTo>
                      <a:pt x="4949" y="7998"/>
                    </a:lnTo>
                    <a:lnTo>
                      <a:pt x="4984" y="7988"/>
                    </a:lnTo>
                    <a:lnTo>
                      <a:pt x="5021" y="7982"/>
                    </a:lnTo>
                    <a:lnTo>
                      <a:pt x="5097" y="7974"/>
                    </a:lnTo>
                    <a:lnTo>
                      <a:pt x="5168" y="7968"/>
                    </a:lnTo>
                    <a:lnTo>
                      <a:pt x="5236" y="7962"/>
                    </a:lnTo>
                    <a:lnTo>
                      <a:pt x="5300" y="7956"/>
                    </a:lnTo>
                    <a:lnTo>
                      <a:pt x="5330" y="7953"/>
                    </a:lnTo>
                    <a:lnTo>
                      <a:pt x="5360" y="7949"/>
                    </a:lnTo>
                    <a:lnTo>
                      <a:pt x="5389" y="7945"/>
                    </a:lnTo>
                    <a:lnTo>
                      <a:pt x="5417" y="7940"/>
                    </a:lnTo>
                    <a:lnTo>
                      <a:pt x="5444" y="7934"/>
                    </a:lnTo>
                    <a:lnTo>
                      <a:pt x="5471" y="7928"/>
                    </a:lnTo>
                    <a:lnTo>
                      <a:pt x="5497" y="7920"/>
                    </a:lnTo>
                    <a:lnTo>
                      <a:pt x="5522" y="7912"/>
                    </a:lnTo>
                    <a:lnTo>
                      <a:pt x="5547" y="7903"/>
                    </a:lnTo>
                    <a:lnTo>
                      <a:pt x="5570" y="7893"/>
                    </a:lnTo>
                    <a:lnTo>
                      <a:pt x="5593" y="7881"/>
                    </a:lnTo>
                    <a:lnTo>
                      <a:pt x="5617" y="7869"/>
                    </a:lnTo>
                    <a:lnTo>
                      <a:pt x="5639" y="7854"/>
                    </a:lnTo>
                    <a:lnTo>
                      <a:pt x="5660" y="7838"/>
                    </a:lnTo>
                    <a:lnTo>
                      <a:pt x="5681" y="7821"/>
                    </a:lnTo>
                    <a:lnTo>
                      <a:pt x="5701" y="7801"/>
                    </a:lnTo>
                    <a:lnTo>
                      <a:pt x="5721" y="7780"/>
                    </a:lnTo>
                    <a:lnTo>
                      <a:pt x="5740" y="7757"/>
                    </a:lnTo>
                    <a:lnTo>
                      <a:pt x="5761" y="7730"/>
                    </a:lnTo>
                    <a:lnTo>
                      <a:pt x="5779" y="7703"/>
                    </a:lnTo>
                    <a:lnTo>
                      <a:pt x="5797" y="7673"/>
                    </a:lnTo>
                    <a:lnTo>
                      <a:pt x="5815" y="7641"/>
                    </a:lnTo>
                    <a:lnTo>
                      <a:pt x="5833" y="7606"/>
                    </a:lnTo>
                    <a:lnTo>
                      <a:pt x="5850" y="7569"/>
                    </a:lnTo>
                    <a:lnTo>
                      <a:pt x="5868" y="7531"/>
                    </a:lnTo>
                    <a:lnTo>
                      <a:pt x="5888" y="7498"/>
                    </a:lnTo>
                    <a:lnTo>
                      <a:pt x="5908" y="7468"/>
                    </a:lnTo>
                    <a:lnTo>
                      <a:pt x="5929" y="7442"/>
                    </a:lnTo>
                    <a:lnTo>
                      <a:pt x="5951" y="7418"/>
                    </a:lnTo>
                    <a:lnTo>
                      <a:pt x="5974" y="7398"/>
                    </a:lnTo>
                    <a:lnTo>
                      <a:pt x="5997" y="7380"/>
                    </a:lnTo>
                    <a:lnTo>
                      <a:pt x="6022" y="7365"/>
                    </a:lnTo>
                    <a:lnTo>
                      <a:pt x="6046" y="7353"/>
                    </a:lnTo>
                    <a:lnTo>
                      <a:pt x="6071" y="7343"/>
                    </a:lnTo>
                    <a:lnTo>
                      <a:pt x="6096" y="7334"/>
                    </a:lnTo>
                    <a:lnTo>
                      <a:pt x="6120" y="7328"/>
                    </a:lnTo>
                    <a:lnTo>
                      <a:pt x="6145" y="7324"/>
                    </a:lnTo>
                    <a:lnTo>
                      <a:pt x="6171" y="7321"/>
                    </a:lnTo>
                    <a:lnTo>
                      <a:pt x="6195" y="7320"/>
                    </a:lnTo>
                    <a:lnTo>
                      <a:pt x="6219" y="7321"/>
                    </a:lnTo>
                    <a:lnTo>
                      <a:pt x="6242" y="7322"/>
                    </a:lnTo>
                    <a:lnTo>
                      <a:pt x="6265" y="7325"/>
                    </a:lnTo>
                    <a:lnTo>
                      <a:pt x="6287" y="7329"/>
                    </a:lnTo>
                    <a:lnTo>
                      <a:pt x="6308" y="7333"/>
                    </a:lnTo>
                    <a:lnTo>
                      <a:pt x="6328" y="7339"/>
                    </a:lnTo>
                    <a:lnTo>
                      <a:pt x="6347" y="7344"/>
                    </a:lnTo>
                    <a:lnTo>
                      <a:pt x="6365" y="7350"/>
                    </a:lnTo>
                    <a:lnTo>
                      <a:pt x="6381" y="7355"/>
                    </a:lnTo>
                    <a:lnTo>
                      <a:pt x="6409" y="7366"/>
                    </a:lnTo>
                    <a:lnTo>
                      <a:pt x="6431" y="7376"/>
                    </a:lnTo>
                    <a:lnTo>
                      <a:pt x="6445" y="7382"/>
                    </a:lnTo>
                    <a:lnTo>
                      <a:pt x="6449" y="7385"/>
                    </a:lnTo>
                    <a:lnTo>
                      <a:pt x="6472" y="7402"/>
                    </a:lnTo>
                    <a:lnTo>
                      <a:pt x="6494" y="7417"/>
                    </a:lnTo>
                    <a:lnTo>
                      <a:pt x="6515" y="7431"/>
                    </a:lnTo>
                    <a:lnTo>
                      <a:pt x="6537" y="7444"/>
                    </a:lnTo>
                    <a:lnTo>
                      <a:pt x="6559" y="7455"/>
                    </a:lnTo>
                    <a:lnTo>
                      <a:pt x="6580" y="7465"/>
                    </a:lnTo>
                    <a:lnTo>
                      <a:pt x="6600" y="7473"/>
                    </a:lnTo>
                    <a:lnTo>
                      <a:pt x="6621" y="7480"/>
                    </a:lnTo>
                    <a:lnTo>
                      <a:pt x="6641" y="7486"/>
                    </a:lnTo>
                    <a:lnTo>
                      <a:pt x="6660" y="7491"/>
                    </a:lnTo>
                    <a:lnTo>
                      <a:pt x="6680" y="7494"/>
                    </a:lnTo>
                    <a:lnTo>
                      <a:pt x="6700" y="7496"/>
                    </a:lnTo>
                    <a:lnTo>
                      <a:pt x="6718" y="7497"/>
                    </a:lnTo>
                    <a:lnTo>
                      <a:pt x="6736" y="7497"/>
                    </a:lnTo>
                    <a:lnTo>
                      <a:pt x="6754" y="7496"/>
                    </a:lnTo>
                    <a:lnTo>
                      <a:pt x="6772" y="7494"/>
                    </a:lnTo>
                    <a:lnTo>
                      <a:pt x="6789" y="7491"/>
                    </a:lnTo>
                    <a:lnTo>
                      <a:pt x="6806" y="7488"/>
                    </a:lnTo>
                    <a:lnTo>
                      <a:pt x="6824" y="7483"/>
                    </a:lnTo>
                    <a:lnTo>
                      <a:pt x="6840" y="7478"/>
                    </a:lnTo>
                    <a:lnTo>
                      <a:pt x="6856" y="7471"/>
                    </a:lnTo>
                    <a:lnTo>
                      <a:pt x="6872" y="7465"/>
                    </a:lnTo>
                    <a:lnTo>
                      <a:pt x="6887" y="7457"/>
                    </a:lnTo>
                    <a:lnTo>
                      <a:pt x="6902" y="7449"/>
                    </a:lnTo>
                    <a:lnTo>
                      <a:pt x="6916" y="7440"/>
                    </a:lnTo>
                    <a:lnTo>
                      <a:pt x="6931" y="7431"/>
                    </a:lnTo>
                    <a:lnTo>
                      <a:pt x="6944" y="7421"/>
                    </a:lnTo>
                    <a:lnTo>
                      <a:pt x="6959" y="7411"/>
                    </a:lnTo>
                    <a:lnTo>
                      <a:pt x="6985" y="7389"/>
                    </a:lnTo>
                    <a:lnTo>
                      <a:pt x="7009" y="7367"/>
                    </a:lnTo>
                    <a:lnTo>
                      <a:pt x="7018" y="7303"/>
                    </a:lnTo>
                    <a:lnTo>
                      <a:pt x="7026" y="7241"/>
                    </a:lnTo>
                    <a:lnTo>
                      <a:pt x="7032" y="7178"/>
                    </a:lnTo>
                    <a:lnTo>
                      <a:pt x="7038" y="7113"/>
                    </a:lnTo>
                    <a:lnTo>
                      <a:pt x="7042" y="7050"/>
                    </a:lnTo>
                    <a:lnTo>
                      <a:pt x="7045" y="6986"/>
                    </a:lnTo>
                    <a:lnTo>
                      <a:pt x="7047" y="6920"/>
                    </a:lnTo>
                    <a:lnTo>
                      <a:pt x="7047" y="6856"/>
                    </a:lnTo>
                    <a:lnTo>
                      <a:pt x="7046" y="6757"/>
                    </a:lnTo>
                    <a:lnTo>
                      <a:pt x="7042" y="6658"/>
                    </a:lnTo>
                    <a:lnTo>
                      <a:pt x="7035" y="6560"/>
                    </a:lnTo>
                    <a:lnTo>
                      <a:pt x="7025" y="6462"/>
                    </a:lnTo>
                    <a:lnTo>
                      <a:pt x="7012" y="6366"/>
                    </a:lnTo>
                    <a:lnTo>
                      <a:pt x="6997" y="6270"/>
                    </a:lnTo>
                    <a:lnTo>
                      <a:pt x="6979" y="6176"/>
                    </a:lnTo>
                    <a:lnTo>
                      <a:pt x="6958" y="6082"/>
                    </a:lnTo>
                    <a:lnTo>
                      <a:pt x="6934" y="5990"/>
                    </a:lnTo>
                    <a:lnTo>
                      <a:pt x="6909" y="5898"/>
                    </a:lnTo>
                    <a:lnTo>
                      <a:pt x="6881" y="5808"/>
                    </a:lnTo>
                    <a:lnTo>
                      <a:pt x="6850" y="5718"/>
                    </a:lnTo>
                    <a:lnTo>
                      <a:pt x="6816" y="5630"/>
                    </a:lnTo>
                    <a:lnTo>
                      <a:pt x="6781" y="5543"/>
                    </a:lnTo>
                    <a:lnTo>
                      <a:pt x="6743" y="5456"/>
                    </a:lnTo>
                    <a:lnTo>
                      <a:pt x="6703" y="5372"/>
                    </a:lnTo>
                    <a:lnTo>
                      <a:pt x="6660" y="5288"/>
                    </a:lnTo>
                    <a:lnTo>
                      <a:pt x="6615" y="5207"/>
                    </a:lnTo>
                    <a:lnTo>
                      <a:pt x="6569" y="5126"/>
                    </a:lnTo>
                    <a:lnTo>
                      <a:pt x="6519" y="5047"/>
                    </a:lnTo>
                    <a:lnTo>
                      <a:pt x="6468" y="4969"/>
                    </a:lnTo>
                    <a:lnTo>
                      <a:pt x="6415" y="4892"/>
                    </a:lnTo>
                    <a:lnTo>
                      <a:pt x="6360" y="4818"/>
                    </a:lnTo>
                    <a:lnTo>
                      <a:pt x="6303" y="4745"/>
                    </a:lnTo>
                    <a:lnTo>
                      <a:pt x="6243" y="4673"/>
                    </a:lnTo>
                    <a:lnTo>
                      <a:pt x="6182" y="4604"/>
                    </a:lnTo>
                    <a:lnTo>
                      <a:pt x="6119" y="4536"/>
                    </a:lnTo>
                    <a:lnTo>
                      <a:pt x="6055" y="4469"/>
                    </a:lnTo>
                    <a:lnTo>
                      <a:pt x="5988" y="4405"/>
                    </a:lnTo>
                    <a:lnTo>
                      <a:pt x="5920" y="4342"/>
                    </a:lnTo>
                    <a:lnTo>
                      <a:pt x="5849" y="4280"/>
                    </a:lnTo>
                    <a:lnTo>
                      <a:pt x="5778" y="4222"/>
                    </a:lnTo>
                    <a:lnTo>
                      <a:pt x="5785" y="4258"/>
                    </a:lnTo>
                    <a:lnTo>
                      <a:pt x="5791" y="4296"/>
                    </a:lnTo>
                    <a:lnTo>
                      <a:pt x="5796" y="4337"/>
                    </a:lnTo>
                    <a:lnTo>
                      <a:pt x="5799" y="4376"/>
                    </a:lnTo>
                    <a:lnTo>
                      <a:pt x="5801" y="4417"/>
                    </a:lnTo>
                    <a:lnTo>
                      <a:pt x="5802" y="4457"/>
                    </a:lnTo>
                    <a:lnTo>
                      <a:pt x="5802" y="4477"/>
                    </a:lnTo>
                    <a:lnTo>
                      <a:pt x="5801" y="4498"/>
                    </a:lnTo>
                    <a:lnTo>
                      <a:pt x="5799" y="4518"/>
                    </a:lnTo>
                    <a:lnTo>
                      <a:pt x="5797" y="4539"/>
                    </a:lnTo>
                    <a:lnTo>
                      <a:pt x="5794" y="4558"/>
                    </a:lnTo>
                    <a:lnTo>
                      <a:pt x="5791" y="4578"/>
                    </a:lnTo>
                    <a:lnTo>
                      <a:pt x="5787" y="4597"/>
                    </a:lnTo>
                    <a:lnTo>
                      <a:pt x="5783" y="4616"/>
                    </a:lnTo>
                    <a:lnTo>
                      <a:pt x="5778" y="4635"/>
                    </a:lnTo>
                    <a:lnTo>
                      <a:pt x="5772" y="4653"/>
                    </a:lnTo>
                    <a:lnTo>
                      <a:pt x="5765" y="4671"/>
                    </a:lnTo>
                    <a:lnTo>
                      <a:pt x="5758" y="4689"/>
                    </a:lnTo>
                    <a:lnTo>
                      <a:pt x="5749" y="4706"/>
                    </a:lnTo>
                    <a:lnTo>
                      <a:pt x="5739" y="4724"/>
                    </a:lnTo>
                    <a:lnTo>
                      <a:pt x="5729" y="4740"/>
                    </a:lnTo>
                    <a:lnTo>
                      <a:pt x="5719" y="4755"/>
                    </a:lnTo>
                    <a:lnTo>
                      <a:pt x="5707" y="4770"/>
                    </a:lnTo>
                    <a:lnTo>
                      <a:pt x="5694" y="4785"/>
                    </a:lnTo>
                    <a:lnTo>
                      <a:pt x="5681" y="4798"/>
                    </a:lnTo>
                    <a:lnTo>
                      <a:pt x="5666" y="4811"/>
                    </a:lnTo>
                    <a:lnTo>
                      <a:pt x="5618" y="4850"/>
                    </a:lnTo>
                    <a:lnTo>
                      <a:pt x="5577" y="4881"/>
                    </a:lnTo>
                    <a:lnTo>
                      <a:pt x="5559" y="4895"/>
                    </a:lnTo>
                    <a:lnTo>
                      <a:pt x="5543" y="4906"/>
                    </a:lnTo>
                    <a:lnTo>
                      <a:pt x="5527" y="4916"/>
                    </a:lnTo>
                    <a:lnTo>
                      <a:pt x="5512" y="4926"/>
                    </a:lnTo>
                    <a:lnTo>
                      <a:pt x="5498" y="4934"/>
                    </a:lnTo>
                    <a:lnTo>
                      <a:pt x="5484" y="4941"/>
                    </a:lnTo>
                    <a:lnTo>
                      <a:pt x="5470" y="4947"/>
                    </a:lnTo>
                    <a:lnTo>
                      <a:pt x="5457" y="4952"/>
                    </a:lnTo>
                    <a:lnTo>
                      <a:pt x="5430" y="4960"/>
                    </a:lnTo>
                    <a:lnTo>
                      <a:pt x="5401" y="4967"/>
                    </a:lnTo>
                    <a:lnTo>
                      <a:pt x="5369" y="4973"/>
                    </a:lnTo>
                    <a:lnTo>
                      <a:pt x="5332" y="4980"/>
                    </a:lnTo>
                    <a:lnTo>
                      <a:pt x="5289" y="4988"/>
                    </a:lnTo>
                    <a:lnTo>
                      <a:pt x="5239" y="4999"/>
                    </a:lnTo>
                    <a:lnTo>
                      <a:pt x="5178" y="5013"/>
                    </a:lnTo>
                    <a:lnTo>
                      <a:pt x="5108" y="5032"/>
                    </a:lnTo>
                    <a:lnTo>
                      <a:pt x="5068" y="5043"/>
                    </a:lnTo>
                    <a:lnTo>
                      <a:pt x="5025" y="5056"/>
                    </a:lnTo>
                    <a:lnTo>
                      <a:pt x="4979" y="5071"/>
                    </a:lnTo>
                    <a:lnTo>
                      <a:pt x="4929" y="5087"/>
                    </a:lnTo>
                    <a:lnTo>
                      <a:pt x="4880" y="5104"/>
                    </a:lnTo>
                    <a:lnTo>
                      <a:pt x="4836" y="5121"/>
                    </a:lnTo>
                    <a:lnTo>
                      <a:pt x="4796" y="5138"/>
                    </a:lnTo>
                    <a:lnTo>
                      <a:pt x="4762" y="5154"/>
                    </a:lnTo>
                    <a:lnTo>
                      <a:pt x="4732" y="5170"/>
                    </a:lnTo>
                    <a:lnTo>
                      <a:pt x="4707" y="5185"/>
                    </a:lnTo>
                    <a:lnTo>
                      <a:pt x="4685" y="5200"/>
                    </a:lnTo>
                    <a:lnTo>
                      <a:pt x="4667" y="5215"/>
                    </a:lnTo>
                    <a:lnTo>
                      <a:pt x="4652" y="5229"/>
                    </a:lnTo>
                    <a:lnTo>
                      <a:pt x="4641" y="5243"/>
                    </a:lnTo>
                    <a:lnTo>
                      <a:pt x="4633" y="5256"/>
                    </a:lnTo>
                    <a:lnTo>
                      <a:pt x="4628" y="5269"/>
                    </a:lnTo>
                    <a:lnTo>
                      <a:pt x="4625" y="5282"/>
                    </a:lnTo>
                    <a:lnTo>
                      <a:pt x="4624" y="5294"/>
                    </a:lnTo>
                    <a:lnTo>
                      <a:pt x="4626" y="5305"/>
                    </a:lnTo>
                    <a:lnTo>
                      <a:pt x="4629" y="5316"/>
                    </a:lnTo>
                    <a:lnTo>
                      <a:pt x="4634" y="5328"/>
                    </a:lnTo>
                    <a:lnTo>
                      <a:pt x="4641" y="5338"/>
                    </a:lnTo>
                    <a:lnTo>
                      <a:pt x="4648" y="5347"/>
                    </a:lnTo>
                    <a:lnTo>
                      <a:pt x="4657" y="5356"/>
                    </a:lnTo>
                    <a:lnTo>
                      <a:pt x="4666" y="5364"/>
                    </a:lnTo>
                    <a:lnTo>
                      <a:pt x="4676" y="5371"/>
                    </a:lnTo>
                    <a:lnTo>
                      <a:pt x="4686" y="5378"/>
                    </a:lnTo>
                    <a:lnTo>
                      <a:pt x="4696" y="5384"/>
                    </a:lnTo>
                    <a:lnTo>
                      <a:pt x="4714" y="5395"/>
                    </a:lnTo>
                    <a:lnTo>
                      <a:pt x="4730" y="5403"/>
                    </a:lnTo>
                    <a:lnTo>
                      <a:pt x="4741" y="5407"/>
                    </a:lnTo>
                    <a:lnTo>
                      <a:pt x="4745" y="5409"/>
                    </a:lnTo>
                    <a:lnTo>
                      <a:pt x="4751" y="5413"/>
                    </a:lnTo>
                    <a:lnTo>
                      <a:pt x="4767" y="5427"/>
                    </a:lnTo>
                    <a:lnTo>
                      <a:pt x="4793" y="5449"/>
                    </a:lnTo>
                    <a:lnTo>
                      <a:pt x="4826" y="5479"/>
                    </a:lnTo>
                    <a:lnTo>
                      <a:pt x="4843" y="5496"/>
                    </a:lnTo>
                    <a:lnTo>
                      <a:pt x="4862" y="5515"/>
                    </a:lnTo>
                    <a:lnTo>
                      <a:pt x="4881" y="5537"/>
                    </a:lnTo>
                    <a:lnTo>
                      <a:pt x="4900" y="5559"/>
                    </a:lnTo>
                    <a:lnTo>
                      <a:pt x="4919" y="5583"/>
                    </a:lnTo>
                    <a:lnTo>
                      <a:pt x="4939" y="5608"/>
                    </a:lnTo>
                    <a:lnTo>
                      <a:pt x="4958" y="5634"/>
                    </a:lnTo>
                    <a:lnTo>
                      <a:pt x="4975" y="5661"/>
                    </a:lnTo>
                    <a:lnTo>
                      <a:pt x="4992" y="5690"/>
                    </a:lnTo>
                    <a:lnTo>
                      <a:pt x="5007" y="5719"/>
                    </a:lnTo>
                    <a:lnTo>
                      <a:pt x="5021" y="5750"/>
                    </a:lnTo>
                    <a:lnTo>
                      <a:pt x="5032" y="5781"/>
                    </a:lnTo>
                    <a:lnTo>
                      <a:pt x="5042" y="5813"/>
                    </a:lnTo>
                    <a:lnTo>
                      <a:pt x="5049" y="5846"/>
                    </a:lnTo>
                    <a:lnTo>
                      <a:pt x="5054" y="5879"/>
                    </a:lnTo>
                    <a:lnTo>
                      <a:pt x="5055" y="5912"/>
                    </a:lnTo>
                    <a:lnTo>
                      <a:pt x="5054" y="5947"/>
                    </a:lnTo>
                    <a:lnTo>
                      <a:pt x="5049" y="5981"/>
                    </a:lnTo>
                    <a:lnTo>
                      <a:pt x="5040" y="6016"/>
                    </a:lnTo>
                    <a:lnTo>
                      <a:pt x="5027" y="6051"/>
                    </a:lnTo>
                    <a:lnTo>
                      <a:pt x="5010" y="6085"/>
                    </a:lnTo>
                    <a:lnTo>
                      <a:pt x="4988" y="6120"/>
                    </a:lnTo>
                    <a:lnTo>
                      <a:pt x="4961" y="6156"/>
                    </a:lnTo>
                    <a:lnTo>
                      <a:pt x="4929" y="6190"/>
                    </a:lnTo>
                    <a:lnTo>
                      <a:pt x="4897" y="6223"/>
                    </a:lnTo>
                    <a:lnTo>
                      <a:pt x="4871" y="6254"/>
                    </a:lnTo>
                    <a:lnTo>
                      <a:pt x="4850" y="6283"/>
                    </a:lnTo>
                    <a:lnTo>
                      <a:pt x="4833" y="6309"/>
                    </a:lnTo>
                    <a:lnTo>
                      <a:pt x="4821" y="6335"/>
                    </a:lnTo>
                    <a:lnTo>
                      <a:pt x="4813" y="6359"/>
                    </a:lnTo>
                    <a:lnTo>
                      <a:pt x="4809" y="6381"/>
                    </a:lnTo>
                    <a:lnTo>
                      <a:pt x="4808" y="6401"/>
                    </a:lnTo>
                    <a:lnTo>
                      <a:pt x="4810" y="6420"/>
                    </a:lnTo>
                    <a:lnTo>
                      <a:pt x="4815" y="6438"/>
                    </a:lnTo>
                    <a:lnTo>
                      <a:pt x="4823" y="6456"/>
                    </a:lnTo>
                    <a:lnTo>
                      <a:pt x="4833" y="6472"/>
                    </a:lnTo>
                    <a:lnTo>
                      <a:pt x="4845" y="6488"/>
                    </a:lnTo>
                    <a:lnTo>
                      <a:pt x="4858" y="6504"/>
                    </a:lnTo>
                    <a:lnTo>
                      <a:pt x="4873" y="6519"/>
                    </a:lnTo>
                    <a:lnTo>
                      <a:pt x="4889" y="6535"/>
                    </a:lnTo>
                    <a:lnTo>
                      <a:pt x="4922" y="6565"/>
                    </a:lnTo>
                    <a:lnTo>
                      <a:pt x="4956" y="6596"/>
                    </a:lnTo>
                    <a:lnTo>
                      <a:pt x="4972" y="6613"/>
                    </a:lnTo>
                    <a:lnTo>
                      <a:pt x="4987" y="6630"/>
                    </a:lnTo>
                    <a:lnTo>
                      <a:pt x="5001" y="6648"/>
                    </a:lnTo>
                    <a:lnTo>
                      <a:pt x="5013" y="6668"/>
                    </a:lnTo>
                    <a:lnTo>
                      <a:pt x="5024" y="6688"/>
                    </a:lnTo>
                    <a:lnTo>
                      <a:pt x="5032" y="6710"/>
                    </a:lnTo>
                    <a:lnTo>
                      <a:pt x="5038" y="6734"/>
                    </a:lnTo>
                    <a:lnTo>
                      <a:pt x="5041" y="6759"/>
                    </a:lnTo>
                    <a:lnTo>
                      <a:pt x="5042" y="6786"/>
                    </a:lnTo>
                    <a:lnTo>
                      <a:pt x="5038" y="6815"/>
                    </a:lnTo>
                    <a:lnTo>
                      <a:pt x="5032" y="6845"/>
                    </a:lnTo>
                    <a:lnTo>
                      <a:pt x="5021" y="6878"/>
                    </a:lnTo>
                    <a:lnTo>
                      <a:pt x="5007" y="6910"/>
                    </a:lnTo>
                    <a:lnTo>
                      <a:pt x="4991" y="6938"/>
                    </a:lnTo>
                    <a:lnTo>
                      <a:pt x="4972" y="6959"/>
                    </a:lnTo>
                    <a:lnTo>
                      <a:pt x="4952" y="6976"/>
                    </a:lnTo>
                    <a:lnTo>
                      <a:pt x="4928" y="6989"/>
                    </a:lnTo>
                    <a:lnTo>
                      <a:pt x="4904" y="6998"/>
                    </a:lnTo>
                    <a:lnTo>
                      <a:pt x="4878" y="7002"/>
                    </a:lnTo>
                    <a:lnTo>
                      <a:pt x="4851" y="7003"/>
                    </a:lnTo>
                    <a:lnTo>
                      <a:pt x="4822" y="7001"/>
                    </a:lnTo>
                    <a:lnTo>
                      <a:pt x="4791" y="6995"/>
                    </a:lnTo>
                    <a:lnTo>
                      <a:pt x="4760" y="6987"/>
                    </a:lnTo>
                    <a:lnTo>
                      <a:pt x="4727" y="6975"/>
                    </a:lnTo>
                    <a:lnTo>
                      <a:pt x="4694" y="6962"/>
                    </a:lnTo>
                    <a:lnTo>
                      <a:pt x="4659" y="6946"/>
                    </a:lnTo>
                    <a:lnTo>
                      <a:pt x="4625" y="6927"/>
                    </a:lnTo>
                    <a:lnTo>
                      <a:pt x="4590" y="6907"/>
                    </a:lnTo>
                    <a:lnTo>
                      <a:pt x="4554" y="6886"/>
                    </a:lnTo>
                    <a:lnTo>
                      <a:pt x="4517" y="6864"/>
                    </a:lnTo>
                    <a:lnTo>
                      <a:pt x="4481" y="6841"/>
                    </a:lnTo>
                    <a:lnTo>
                      <a:pt x="4445" y="6817"/>
                    </a:lnTo>
                    <a:lnTo>
                      <a:pt x="4373" y="6767"/>
                    </a:lnTo>
                    <a:lnTo>
                      <a:pt x="4302" y="6717"/>
                    </a:lnTo>
                    <a:lnTo>
                      <a:pt x="4234" y="6670"/>
                    </a:lnTo>
                    <a:lnTo>
                      <a:pt x="4170" y="6626"/>
                    </a:lnTo>
                    <a:lnTo>
                      <a:pt x="4139" y="6606"/>
                    </a:lnTo>
                    <a:lnTo>
                      <a:pt x="4109" y="6588"/>
                    </a:lnTo>
                    <a:lnTo>
                      <a:pt x="4081" y="6572"/>
                    </a:lnTo>
                    <a:lnTo>
                      <a:pt x="4054" y="6558"/>
                    </a:lnTo>
                    <a:lnTo>
                      <a:pt x="4006" y="6533"/>
                    </a:lnTo>
                    <a:lnTo>
                      <a:pt x="3962" y="6511"/>
                    </a:lnTo>
                    <a:lnTo>
                      <a:pt x="3925" y="6491"/>
                    </a:lnTo>
                    <a:lnTo>
                      <a:pt x="3893" y="6472"/>
                    </a:lnTo>
                    <a:lnTo>
                      <a:pt x="3878" y="6462"/>
                    </a:lnTo>
                    <a:lnTo>
                      <a:pt x="3865" y="6453"/>
                    </a:lnTo>
                    <a:lnTo>
                      <a:pt x="3851" y="6444"/>
                    </a:lnTo>
                    <a:lnTo>
                      <a:pt x="3840" y="6434"/>
                    </a:lnTo>
                    <a:lnTo>
                      <a:pt x="3829" y="6424"/>
                    </a:lnTo>
                    <a:lnTo>
                      <a:pt x="3819" y="6413"/>
                    </a:lnTo>
                    <a:lnTo>
                      <a:pt x="3809" y="6403"/>
                    </a:lnTo>
                    <a:lnTo>
                      <a:pt x="3801" y="6391"/>
                    </a:lnTo>
                    <a:lnTo>
                      <a:pt x="3792" y="6379"/>
                    </a:lnTo>
                    <a:lnTo>
                      <a:pt x="3784" y="6366"/>
                    </a:lnTo>
                    <a:lnTo>
                      <a:pt x="3777" y="6352"/>
                    </a:lnTo>
                    <a:lnTo>
                      <a:pt x="3770" y="6338"/>
                    </a:lnTo>
                    <a:lnTo>
                      <a:pt x="3763" y="6321"/>
                    </a:lnTo>
                    <a:lnTo>
                      <a:pt x="3756" y="6304"/>
                    </a:lnTo>
                    <a:lnTo>
                      <a:pt x="3750" y="6286"/>
                    </a:lnTo>
                    <a:lnTo>
                      <a:pt x="3744" y="6266"/>
                    </a:lnTo>
                    <a:lnTo>
                      <a:pt x="3731" y="6223"/>
                    </a:lnTo>
                    <a:lnTo>
                      <a:pt x="3716" y="6174"/>
                    </a:lnTo>
                    <a:lnTo>
                      <a:pt x="3702" y="6116"/>
                    </a:lnTo>
                    <a:lnTo>
                      <a:pt x="3686" y="6052"/>
                    </a:lnTo>
                    <a:lnTo>
                      <a:pt x="3676" y="6020"/>
                    </a:lnTo>
                    <a:lnTo>
                      <a:pt x="3664" y="5993"/>
                    </a:lnTo>
                    <a:lnTo>
                      <a:pt x="3650" y="5970"/>
                    </a:lnTo>
                    <a:lnTo>
                      <a:pt x="3634" y="5952"/>
                    </a:lnTo>
                    <a:lnTo>
                      <a:pt x="3617" y="5938"/>
                    </a:lnTo>
                    <a:lnTo>
                      <a:pt x="3599" y="5927"/>
                    </a:lnTo>
                    <a:lnTo>
                      <a:pt x="3578" y="5921"/>
                    </a:lnTo>
                    <a:lnTo>
                      <a:pt x="3558" y="5919"/>
                    </a:lnTo>
                    <a:lnTo>
                      <a:pt x="3537" y="5921"/>
                    </a:lnTo>
                    <a:lnTo>
                      <a:pt x="3516" y="5927"/>
                    </a:lnTo>
                    <a:lnTo>
                      <a:pt x="3494" y="5937"/>
                    </a:lnTo>
                    <a:lnTo>
                      <a:pt x="3473" y="5949"/>
                    </a:lnTo>
                    <a:lnTo>
                      <a:pt x="3451" y="5965"/>
                    </a:lnTo>
                    <a:lnTo>
                      <a:pt x="3430" y="5983"/>
                    </a:lnTo>
                    <a:lnTo>
                      <a:pt x="3411" y="6005"/>
                    </a:lnTo>
                    <a:lnTo>
                      <a:pt x="3392" y="6029"/>
                    </a:lnTo>
                    <a:lnTo>
                      <a:pt x="3374" y="6056"/>
                    </a:lnTo>
                    <a:lnTo>
                      <a:pt x="3358" y="6086"/>
                    </a:lnTo>
                    <a:lnTo>
                      <a:pt x="3344" y="6118"/>
                    </a:lnTo>
                    <a:lnTo>
                      <a:pt x="3331" y="6153"/>
                    </a:lnTo>
                    <a:lnTo>
                      <a:pt x="3320" y="6189"/>
                    </a:lnTo>
                    <a:lnTo>
                      <a:pt x="3311" y="6228"/>
                    </a:lnTo>
                    <a:lnTo>
                      <a:pt x="3306" y="6268"/>
                    </a:lnTo>
                    <a:lnTo>
                      <a:pt x="3303" y="6310"/>
                    </a:lnTo>
                    <a:lnTo>
                      <a:pt x="3303" y="6355"/>
                    </a:lnTo>
                    <a:lnTo>
                      <a:pt x="3307" y="6400"/>
                    </a:lnTo>
                    <a:lnTo>
                      <a:pt x="3313" y="6446"/>
                    </a:lnTo>
                    <a:lnTo>
                      <a:pt x="3324" y="6494"/>
                    </a:lnTo>
                    <a:lnTo>
                      <a:pt x="3340" y="6544"/>
                    </a:lnTo>
                    <a:lnTo>
                      <a:pt x="3358" y="6593"/>
                    </a:lnTo>
                    <a:lnTo>
                      <a:pt x="3381" y="6644"/>
                    </a:lnTo>
                    <a:lnTo>
                      <a:pt x="3409" y="6695"/>
                    </a:lnTo>
                    <a:lnTo>
                      <a:pt x="3435" y="6746"/>
                    </a:lnTo>
                    <a:lnTo>
                      <a:pt x="3454" y="6792"/>
                    </a:lnTo>
                    <a:lnTo>
                      <a:pt x="3468" y="6834"/>
                    </a:lnTo>
                    <a:lnTo>
                      <a:pt x="3474" y="6872"/>
                    </a:lnTo>
                    <a:lnTo>
                      <a:pt x="3474" y="6908"/>
                    </a:lnTo>
                    <a:lnTo>
                      <a:pt x="3468" y="6940"/>
                    </a:lnTo>
                    <a:lnTo>
                      <a:pt x="3456" y="6968"/>
                    </a:lnTo>
                    <a:lnTo>
                      <a:pt x="3440" y="6993"/>
                    </a:lnTo>
                    <a:lnTo>
                      <a:pt x="3419" y="7015"/>
                    </a:lnTo>
                    <a:lnTo>
                      <a:pt x="3394" y="7033"/>
                    </a:lnTo>
                    <a:lnTo>
                      <a:pt x="3365" y="7049"/>
                    </a:lnTo>
                    <a:lnTo>
                      <a:pt x="3332" y="7061"/>
                    </a:lnTo>
                    <a:lnTo>
                      <a:pt x="3296" y="7070"/>
                    </a:lnTo>
                    <a:lnTo>
                      <a:pt x="3257" y="7076"/>
                    </a:lnTo>
                    <a:lnTo>
                      <a:pt x="3216" y="7079"/>
                    </a:lnTo>
                    <a:lnTo>
                      <a:pt x="3173" y="7080"/>
                    </a:lnTo>
                    <a:lnTo>
                      <a:pt x="3128" y="7077"/>
                    </a:lnTo>
                    <a:lnTo>
                      <a:pt x="3082" y="7072"/>
                    </a:lnTo>
                    <a:lnTo>
                      <a:pt x="3033" y="7064"/>
                    </a:lnTo>
                    <a:lnTo>
                      <a:pt x="2986" y="7053"/>
                    </a:lnTo>
                    <a:lnTo>
                      <a:pt x="2938" y="7040"/>
                    </a:lnTo>
                    <a:lnTo>
                      <a:pt x="2889" y="7025"/>
                    </a:lnTo>
                    <a:lnTo>
                      <a:pt x="2841" y="7007"/>
                    </a:lnTo>
                    <a:lnTo>
                      <a:pt x="2794" y="6986"/>
                    </a:lnTo>
                    <a:lnTo>
                      <a:pt x="2747" y="6963"/>
                    </a:lnTo>
                    <a:lnTo>
                      <a:pt x="2703" y="6938"/>
                    </a:lnTo>
                    <a:lnTo>
                      <a:pt x="2661" y="6910"/>
                    </a:lnTo>
                    <a:lnTo>
                      <a:pt x="2620" y="6880"/>
                    </a:lnTo>
                    <a:lnTo>
                      <a:pt x="2582" y="6849"/>
                    </a:lnTo>
                    <a:lnTo>
                      <a:pt x="2548" y="6815"/>
                    </a:lnTo>
                    <a:lnTo>
                      <a:pt x="2515" y="6779"/>
                    </a:lnTo>
                    <a:lnTo>
                      <a:pt x="2488" y="6742"/>
                    </a:lnTo>
                    <a:lnTo>
                      <a:pt x="2463" y="6703"/>
                    </a:lnTo>
                    <a:lnTo>
                      <a:pt x="2441" y="6666"/>
                    </a:lnTo>
                    <a:lnTo>
                      <a:pt x="2422" y="6631"/>
                    </a:lnTo>
                    <a:lnTo>
                      <a:pt x="2404" y="6597"/>
                    </a:lnTo>
                    <a:lnTo>
                      <a:pt x="2389" y="6564"/>
                    </a:lnTo>
                    <a:lnTo>
                      <a:pt x="2374" y="6533"/>
                    </a:lnTo>
                    <a:lnTo>
                      <a:pt x="2362" y="6501"/>
                    </a:lnTo>
                    <a:lnTo>
                      <a:pt x="2351" y="6472"/>
                    </a:lnTo>
                    <a:lnTo>
                      <a:pt x="2333" y="6417"/>
                    </a:lnTo>
                    <a:lnTo>
                      <a:pt x="2318" y="6366"/>
                    </a:lnTo>
                    <a:lnTo>
                      <a:pt x="2305" y="6319"/>
                    </a:lnTo>
                    <a:lnTo>
                      <a:pt x="2292" y="6276"/>
                    </a:lnTo>
                    <a:lnTo>
                      <a:pt x="2286" y="6256"/>
                    </a:lnTo>
                    <a:lnTo>
                      <a:pt x="2279" y="6237"/>
                    </a:lnTo>
                    <a:lnTo>
                      <a:pt x="2271" y="6219"/>
                    </a:lnTo>
                    <a:lnTo>
                      <a:pt x="2263" y="6202"/>
                    </a:lnTo>
                    <a:lnTo>
                      <a:pt x="2253" y="6185"/>
                    </a:lnTo>
                    <a:lnTo>
                      <a:pt x="2241" y="6170"/>
                    </a:lnTo>
                    <a:lnTo>
                      <a:pt x="2229" y="6155"/>
                    </a:lnTo>
                    <a:lnTo>
                      <a:pt x="2216" y="6141"/>
                    </a:lnTo>
                    <a:lnTo>
                      <a:pt x="2200" y="6127"/>
                    </a:lnTo>
                    <a:lnTo>
                      <a:pt x="2183" y="6114"/>
                    </a:lnTo>
                    <a:lnTo>
                      <a:pt x="2164" y="6102"/>
                    </a:lnTo>
                    <a:lnTo>
                      <a:pt x="2142" y="6091"/>
                    </a:lnTo>
                    <a:lnTo>
                      <a:pt x="2118" y="6080"/>
                    </a:lnTo>
                    <a:lnTo>
                      <a:pt x="2090" y="6070"/>
                    </a:lnTo>
                    <a:lnTo>
                      <a:pt x="2060" y="6061"/>
                    </a:lnTo>
                    <a:lnTo>
                      <a:pt x="2028" y="6052"/>
                    </a:lnTo>
                    <a:lnTo>
                      <a:pt x="1995" y="6043"/>
                    </a:lnTo>
                    <a:lnTo>
                      <a:pt x="1964" y="6033"/>
                    </a:lnTo>
                    <a:lnTo>
                      <a:pt x="1936" y="6022"/>
                    </a:lnTo>
                    <a:lnTo>
                      <a:pt x="1912" y="6011"/>
                    </a:lnTo>
                    <a:lnTo>
                      <a:pt x="1890" y="5999"/>
                    </a:lnTo>
                    <a:lnTo>
                      <a:pt x="1870" y="5985"/>
                    </a:lnTo>
                    <a:lnTo>
                      <a:pt x="1853" y="5971"/>
                    </a:lnTo>
                    <a:lnTo>
                      <a:pt x="1837" y="5956"/>
                    </a:lnTo>
                    <a:lnTo>
                      <a:pt x="1824" y="5940"/>
                    </a:lnTo>
                    <a:lnTo>
                      <a:pt x="1813" y="5922"/>
                    </a:lnTo>
                    <a:lnTo>
                      <a:pt x="1804" y="5904"/>
                    </a:lnTo>
                    <a:lnTo>
                      <a:pt x="1797" y="5885"/>
                    </a:lnTo>
                    <a:lnTo>
                      <a:pt x="1792" y="5865"/>
                    </a:lnTo>
                    <a:lnTo>
                      <a:pt x="1788" y="5844"/>
                    </a:lnTo>
                    <a:lnTo>
                      <a:pt x="1786" y="5822"/>
                    </a:lnTo>
                    <a:lnTo>
                      <a:pt x="1785" y="5799"/>
                    </a:lnTo>
                    <a:lnTo>
                      <a:pt x="1786" y="5775"/>
                    </a:lnTo>
                    <a:lnTo>
                      <a:pt x="1788" y="5750"/>
                    </a:lnTo>
                    <a:lnTo>
                      <a:pt x="1791" y="5723"/>
                    </a:lnTo>
                    <a:lnTo>
                      <a:pt x="1795" y="5695"/>
                    </a:lnTo>
                    <a:lnTo>
                      <a:pt x="1806" y="5637"/>
                    </a:lnTo>
                    <a:lnTo>
                      <a:pt x="1820" y="5574"/>
                    </a:lnTo>
                    <a:lnTo>
                      <a:pt x="1836" y="5505"/>
                    </a:lnTo>
                    <a:lnTo>
                      <a:pt x="1854" y="5432"/>
                    </a:lnTo>
                    <a:lnTo>
                      <a:pt x="1872" y="5355"/>
                    </a:lnTo>
                    <a:lnTo>
                      <a:pt x="1889" y="5270"/>
                    </a:lnTo>
                    <a:lnTo>
                      <a:pt x="1897" y="5229"/>
                    </a:lnTo>
                    <a:lnTo>
                      <a:pt x="1904" y="5191"/>
                    </a:lnTo>
                    <a:lnTo>
                      <a:pt x="1909" y="5156"/>
                    </a:lnTo>
                    <a:lnTo>
                      <a:pt x="1913" y="5123"/>
                    </a:lnTo>
                    <a:lnTo>
                      <a:pt x="1915" y="5093"/>
                    </a:lnTo>
                    <a:lnTo>
                      <a:pt x="1916" y="5066"/>
                    </a:lnTo>
                    <a:lnTo>
                      <a:pt x="1915" y="5041"/>
                    </a:lnTo>
                    <a:lnTo>
                      <a:pt x="1914" y="5019"/>
                    </a:lnTo>
                    <a:lnTo>
                      <a:pt x="1910" y="4999"/>
                    </a:lnTo>
                    <a:lnTo>
                      <a:pt x="1905" y="4981"/>
                    </a:lnTo>
                    <a:lnTo>
                      <a:pt x="1899" y="4965"/>
                    </a:lnTo>
                    <a:lnTo>
                      <a:pt x="1891" y="4951"/>
                    </a:lnTo>
                    <a:lnTo>
                      <a:pt x="1881" y="4938"/>
                    </a:lnTo>
                    <a:lnTo>
                      <a:pt x="1870" y="4927"/>
                    </a:lnTo>
                    <a:lnTo>
                      <a:pt x="1858" y="4917"/>
                    </a:lnTo>
                    <a:lnTo>
                      <a:pt x="1843" y="4909"/>
                    </a:lnTo>
                    <a:lnTo>
                      <a:pt x="1827" y="4902"/>
                    </a:lnTo>
                    <a:lnTo>
                      <a:pt x="1809" y="4896"/>
                    </a:lnTo>
                    <a:lnTo>
                      <a:pt x="1790" y="4891"/>
                    </a:lnTo>
                    <a:lnTo>
                      <a:pt x="1769" y="4887"/>
                    </a:lnTo>
                    <a:lnTo>
                      <a:pt x="1747" y="4884"/>
                    </a:lnTo>
                    <a:lnTo>
                      <a:pt x="1723" y="4881"/>
                    </a:lnTo>
                    <a:lnTo>
                      <a:pt x="1696" y="4879"/>
                    </a:lnTo>
                    <a:lnTo>
                      <a:pt x="1669" y="4877"/>
                    </a:lnTo>
                    <a:lnTo>
                      <a:pt x="1608" y="4873"/>
                    </a:lnTo>
                    <a:lnTo>
                      <a:pt x="1540" y="4869"/>
                    </a:lnTo>
                    <a:lnTo>
                      <a:pt x="1465" y="4864"/>
                    </a:lnTo>
                    <a:lnTo>
                      <a:pt x="1383" y="4857"/>
                    </a:lnTo>
                    <a:lnTo>
                      <a:pt x="1343" y="4852"/>
                    </a:lnTo>
                    <a:lnTo>
                      <a:pt x="1305" y="4847"/>
                    </a:lnTo>
                    <a:lnTo>
                      <a:pt x="1272" y="4840"/>
                    </a:lnTo>
                    <a:lnTo>
                      <a:pt x="1241" y="4833"/>
                    </a:lnTo>
                    <a:lnTo>
                      <a:pt x="1213" y="4825"/>
                    </a:lnTo>
                    <a:lnTo>
                      <a:pt x="1187" y="4817"/>
                    </a:lnTo>
                    <a:lnTo>
                      <a:pt x="1164" y="4808"/>
                    </a:lnTo>
                    <a:lnTo>
                      <a:pt x="1143" y="4798"/>
                    </a:lnTo>
                    <a:lnTo>
                      <a:pt x="1125" y="4788"/>
                    </a:lnTo>
                    <a:lnTo>
                      <a:pt x="1109" y="4777"/>
                    </a:lnTo>
                    <a:lnTo>
                      <a:pt x="1095" y="4766"/>
                    </a:lnTo>
                    <a:lnTo>
                      <a:pt x="1083" y="4755"/>
                    </a:lnTo>
                    <a:lnTo>
                      <a:pt x="1073" y="4744"/>
                    </a:lnTo>
                    <a:lnTo>
                      <a:pt x="1064" y="4732"/>
                    </a:lnTo>
                    <a:lnTo>
                      <a:pt x="1057" y="4720"/>
                    </a:lnTo>
                    <a:lnTo>
                      <a:pt x="1052" y="4708"/>
                    </a:lnTo>
                    <a:close/>
                    <a:moveTo>
                      <a:pt x="587" y="8836"/>
                    </a:moveTo>
                    <a:lnTo>
                      <a:pt x="554" y="8789"/>
                    </a:lnTo>
                    <a:lnTo>
                      <a:pt x="521" y="8740"/>
                    </a:lnTo>
                    <a:lnTo>
                      <a:pt x="488" y="8692"/>
                    </a:lnTo>
                    <a:lnTo>
                      <a:pt x="457" y="8642"/>
                    </a:lnTo>
                    <a:lnTo>
                      <a:pt x="426" y="8591"/>
                    </a:lnTo>
                    <a:lnTo>
                      <a:pt x="397" y="8539"/>
                    </a:lnTo>
                    <a:lnTo>
                      <a:pt x="367" y="8487"/>
                    </a:lnTo>
                    <a:lnTo>
                      <a:pt x="340" y="8433"/>
                    </a:lnTo>
                    <a:lnTo>
                      <a:pt x="313" y="8379"/>
                    </a:lnTo>
                    <a:lnTo>
                      <a:pt x="287" y="8323"/>
                    </a:lnTo>
                    <a:lnTo>
                      <a:pt x="262" y="8267"/>
                    </a:lnTo>
                    <a:lnTo>
                      <a:pt x="238" y="8210"/>
                    </a:lnTo>
                    <a:lnTo>
                      <a:pt x="215" y="8152"/>
                    </a:lnTo>
                    <a:lnTo>
                      <a:pt x="193" y="8092"/>
                    </a:lnTo>
                    <a:lnTo>
                      <a:pt x="172" y="8032"/>
                    </a:lnTo>
                    <a:lnTo>
                      <a:pt x="152" y="7971"/>
                    </a:lnTo>
                    <a:lnTo>
                      <a:pt x="134" y="7909"/>
                    </a:lnTo>
                    <a:lnTo>
                      <a:pt x="116" y="7846"/>
                    </a:lnTo>
                    <a:lnTo>
                      <a:pt x="99" y="7782"/>
                    </a:lnTo>
                    <a:lnTo>
                      <a:pt x="84" y="7716"/>
                    </a:lnTo>
                    <a:lnTo>
                      <a:pt x="70" y="7651"/>
                    </a:lnTo>
                    <a:lnTo>
                      <a:pt x="57" y="7584"/>
                    </a:lnTo>
                    <a:lnTo>
                      <a:pt x="45" y="7515"/>
                    </a:lnTo>
                    <a:lnTo>
                      <a:pt x="35" y="7446"/>
                    </a:lnTo>
                    <a:lnTo>
                      <a:pt x="26" y="7377"/>
                    </a:lnTo>
                    <a:lnTo>
                      <a:pt x="18" y="7305"/>
                    </a:lnTo>
                    <a:lnTo>
                      <a:pt x="12" y="7233"/>
                    </a:lnTo>
                    <a:lnTo>
                      <a:pt x="7" y="7160"/>
                    </a:lnTo>
                    <a:lnTo>
                      <a:pt x="3" y="7085"/>
                    </a:lnTo>
                    <a:lnTo>
                      <a:pt x="1" y="7010"/>
                    </a:lnTo>
                    <a:lnTo>
                      <a:pt x="0" y="6933"/>
                    </a:lnTo>
                    <a:lnTo>
                      <a:pt x="1" y="6856"/>
                    </a:lnTo>
                    <a:lnTo>
                      <a:pt x="4" y="6697"/>
                    </a:lnTo>
                    <a:lnTo>
                      <a:pt x="14" y="6542"/>
                    </a:lnTo>
                    <a:lnTo>
                      <a:pt x="31" y="6387"/>
                    </a:lnTo>
                    <a:lnTo>
                      <a:pt x="54" y="6234"/>
                    </a:lnTo>
                    <a:lnTo>
                      <a:pt x="83" y="6083"/>
                    </a:lnTo>
                    <a:lnTo>
                      <a:pt x="119" y="5936"/>
                    </a:lnTo>
                    <a:lnTo>
                      <a:pt x="160" y="5790"/>
                    </a:lnTo>
                    <a:lnTo>
                      <a:pt x="207" y="5646"/>
                    </a:lnTo>
                    <a:lnTo>
                      <a:pt x="260" y="5505"/>
                    </a:lnTo>
                    <a:lnTo>
                      <a:pt x="318" y="5368"/>
                    </a:lnTo>
                    <a:lnTo>
                      <a:pt x="383" y="5233"/>
                    </a:lnTo>
                    <a:lnTo>
                      <a:pt x="452" y="5100"/>
                    </a:lnTo>
                    <a:lnTo>
                      <a:pt x="527" y="4972"/>
                    </a:lnTo>
                    <a:lnTo>
                      <a:pt x="605" y="4847"/>
                    </a:lnTo>
                    <a:lnTo>
                      <a:pt x="690" y="4725"/>
                    </a:lnTo>
                    <a:lnTo>
                      <a:pt x="780" y="4607"/>
                    </a:lnTo>
                    <a:lnTo>
                      <a:pt x="873" y="4492"/>
                    </a:lnTo>
                    <a:lnTo>
                      <a:pt x="971" y="4382"/>
                    </a:lnTo>
                    <a:lnTo>
                      <a:pt x="1074" y="4275"/>
                    </a:lnTo>
                    <a:lnTo>
                      <a:pt x="1181" y="4173"/>
                    </a:lnTo>
                    <a:lnTo>
                      <a:pt x="1291" y="4075"/>
                    </a:lnTo>
                    <a:lnTo>
                      <a:pt x="1405" y="3982"/>
                    </a:lnTo>
                    <a:lnTo>
                      <a:pt x="1524" y="3892"/>
                    </a:lnTo>
                    <a:lnTo>
                      <a:pt x="1646" y="3808"/>
                    </a:lnTo>
                    <a:lnTo>
                      <a:pt x="1772" y="3729"/>
                    </a:lnTo>
                    <a:lnTo>
                      <a:pt x="1901" y="3654"/>
                    </a:lnTo>
                    <a:lnTo>
                      <a:pt x="2033" y="3586"/>
                    </a:lnTo>
                    <a:lnTo>
                      <a:pt x="2168" y="3522"/>
                    </a:lnTo>
                    <a:lnTo>
                      <a:pt x="2306" y="3463"/>
                    </a:lnTo>
                    <a:lnTo>
                      <a:pt x="2447" y="3410"/>
                    </a:lnTo>
                    <a:lnTo>
                      <a:pt x="2591" y="3363"/>
                    </a:lnTo>
                    <a:lnTo>
                      <a:pt x="2737" y="3322"/>
                    </a:lnTo>
                    <a:lnTo>
                      <a:pt x="2737" y="2438"/>
                    </a:lnTo>
                    <a:lnTo>
                      <a:pt x="2737" y="2437"/>
                    </a:lnTo>
                    <a:lnTo>
                      <a:pt x="2735" y="2433"/>
                    </a:lnTo>
                    <a:lnTo>
                      <a:pt x="2731" y="2423"/>
                    </a:lnTo>
                    <a:lnTo>
                      <a:pt x="2724" y="2403"/>
                    </a:lnTo>
                    <a:lnTo>
                      <a:pt x="2711" y="2370"/>
                    </a:lnTo>
                    <a:lnTo>
                      <a:pt x="2692" y="2320"/>
                    </a:lnTo>
                    <a:lnTo>
                      <a:pt x="2666" y="2249"/>
                    </a:lnTo>
                    <a:lnTo>
                      <a:pt x="2631" y="2157"/>
                    </a:lnTo>
                    <a:lnTo>
                      <a:pt x="2584" y="2195"/>
                    </a:lnTo>
                    <a:lnTo>
                      <a:pt x="2536" y="2228"/>
                    </a:lnTo>
                    <a:lnTo>
                      <a:pt x="2485" y="2259"/>
                    </a:lnTo>
                    <a:lnTo>
                      <a:pt x="2433" y="2285"/>
                    </a:lnTo>
                    <a:lnTo>
                      <a:pt x="2380" y="2308"/>
                    </a:lnTo>
                    <a:lnTo>
                      <a:pt x="2326" y="2328"/>
                    </a:lnTo>
                    <a:lnTo>
                      <a:pt x="2271" y="2344"/>
                    </a:lnTo>
                    <a:lnTo>
                      <a:pt x="2213" y="2356"/>
                    </a:lnTo>
                    <a:lnTo>
                      <a:pt x="2156" y="2364"/>
                    </a:lnTo>
                    <a:lnTo>
                      <a:pt x="2096" y="2368"/>
                    </a:lnTo>
                    <a:lnTo>
                      <a:pt x="2036" y="2369"/>
                    </a:lnTo>
                    <a:lnTo>
                      <a:pt x="1975" y="2367"/>
                    </a:lnTo>
                    <a:lnTo>
                      <a:pt x="1913" y="2360"/>
                    </a:lnTo>
                    <a:lnTo>
                      <a:pt x="1851" y="2351"/>
                    </a:lnTo>
                    <a:lnTo>
                      <a:pt x="1787" y="2337"/>
                    </a:lnTo>
                    <a:lnTo>
                      <a:pt x="1723" y="2320"/>
                    </a:lnTo>
                    <a:lnTo>
                      <a:pt x="1658" y="2298"/>
                    </a:lnTo>
                    <a:lnTo>
                      <a:pt x="1593" y="2274"/>
                    </a:lnTo>
                    <a:lnTo>
                      <a:pt x="1527" y="2246"/>
                    </a:lnTo>
                    <a:lnTo>
                      <a:pt x="1461" y="2215"/>
                    </a:lnTo>
                    <a:lnTo>
                      <a:pt x="1394" y="2180"/>
                    </a:lnTo>
                    <a:lnTo>
                      <a:pt x="1327" y="2141"/>
                    </a:lnTo>
                    <a:lnTo>
                      <a:pt x="1260" y="2098"/>
                    </a:lnTo>
                    <a:lnTo>
                      <a:pt x="1193" y="2053"/>
                    </a:lnTo>
                    <a:lnTo>
                      <a:pt x="1125" y="2004"/>
                    </a:lnTo>
                    <a:lnTo>
                      <a:pt x="1058" y="1951"/>
                    </a:lnTo>
                    <a:lnTo>
                      <a:pt x="990" y="1894"/>
                    </a:lnTo>
                    <a:lnTo>
                      <a:pt x="923" y="1834"/>
                    </a:lnTo>
                    <a:lnTo>
                      <a:pt x="856" y="1771"/>
                    </a:lnTo>
                    <a:lnTo>
                      <a:pt x="789" y="1703"/>
                    </a:lnTo>
                    <a:lnTo>
                      <a:pt x="722" y="1633"/>
                    </a:lnTo>
                    <a:lnTo>
                      <a:pt x="656" y="1559"/>
                    </a:lnTo>
                    <a:lnTo>
                      <a:pt x="773" y="1499"/>
                    </a:lnTo>
                    <a:lnTo>
                      <a:pt x="888" y="1447"/>
                    </a:lnTo>
                    <a:lnTo>
                      <a:pt x="1000" y="1403"/>
                    </a:lnTo>
                    <a:lnTo>
                      <a:pt x="1110" y="1365"/>
                    </a:lnTo>
                    <a:lnTo>
                      <a:pt x="1216" y="1333"/>
                    </a:lnTo>
                    <a:lnTo>
                      <a:pt x="1320" y="1307"/>
                    </a:lnTo>
                    <a:lnTo>
                      <a:pt x="1420" y="1286"/>
                    </a:lnTo>
                    <a:lnTo>
                      <a:pt x="1517" y="1271"/>
                    </a:lnTo>
                    <a:lnTo>
                      <a:pt x="1612" y="1262"/>
                    </a:lnTo>
                    <a:lnTo>
                      <a:pt x="1702" y="1257"/>
                    </a:lnTo>
                    <a:lnTo>
                      <a:pt x="1790" y="1258"/>
                    </a:lnTo>
                    <a:lnTo>
                      <a:pt x="1875" y="1263"/>
                    </a:lnTo>
                    <a:lnTo>
                      <a:pt x="1955" y="1271"/>
                    </a:lnTo>
                    <a:lnTo>
                      <a:pt x="2033" y="1284"/>
                    </a:lnTo>
                    <a:lnTo>
                      <a:pt x="2106" y="1301"/>
                    </a:lnTo>
                    <a:lnTo>
                      <a:pt x="2177" y="1321"/>
                    </a:lnTo>
                    <a:lnTo>
                      <a:pt x="2244" y="1344"/>
                    </a:lnTo>
                    <a:lnTo>
                      <a:pt x="2307" y="1370"/>
                    </a:lnTo>
                    <a:lnTo>
                      <a:pt x="2366" y="1398"/>
                    </a:lnTo>
                    <a:lnTo>
                      <a:pt x="2422" y="1428"/>
                    </a:lnTo>
                    <a:lnTo>
                      <a:pt x="2474" y="1461"/>
                    </a:lnTo>
                    <a:lnTo>
                      <a:pt x="2522" y="1495"/>
                    </a:lnTo>
                    <a:lnTo>
                      <a:pt x="2566" y="1532"/>
                    </a:lnTo>
                    <a:lnTo>
                      <a:pt x="2605" y="1569"/>
                    </a:lnTo>
                    <a:lnTo>
                      <a:pt x="2641" y="1606"/>
                    </a:lnTo>
                    <a:lnTo>
                      <a:pt x="2673" y="1645"/>
                    </a:lnTo>
                    <a:lnTo>
                      <a:pt x="2700" y="1684"/>
                    </a:lnTo>
                    <a:lnTo>
                      <a:pt x="2724" y="1724"/>
                    </a:lnTo>
                    <a:lnTo>
                      <a:pt x="2742" y="1762"/>
                    </a:lnTo>
                    <a:lnTo>
                      <a:pt x="2757" y="1801"/>
                    </a:lnTo>
                    <a:lnTo>
                      <a:pt x="2767" y="1838"/>
                    </a:lnTo>
                    <a:lnTo>
                      <a:pt x="2772" y="1875"/>
                    </a:lnTo>
                    <a:lnTo>
                      <a:pt x="2776" y="1911"/>
                    </a:lnTo>
                    <a:lnTo>
                      <a:pt x="2780" y="1943"/>
                    </a:lnTo>
                    <a:lnTo>
                      <a:pt x="2786" y="1973"/>
                    </a:lnTo>
                    <a:lnTo>
                      <a:pt x="2793" y="2001"/>
                    </a:lnTo>
                    <a:lnTo>
                      <a:pt x="2799" y="2026"/>
                    </a:lnTo>
                    <a:lnTo>
                      <a:pt x="2806" y="2049"/>
                    </a:lnTo>
                    <a:lnTo>
                      <a:pt x="2814" y="2070"/>
                    </a:lnTo>
                    <a:lnTo>
                      <a:pt x="2823" y="2089"/>
                    </a:lnTo>
                    <a:lnTo>
                      <a:pt x="2832" y="2105"/>
                    </a:lnTo>
                    <a:lnTo>
                      <a:pt x="2842" y="2120"/>
                    </a:lnTo>
                    <a:lnTo>
                      <a:pt x="2852" y="2132"/>
                    </a:lnTo>
                    <a:lnTo>
                      <a:pt x="2862" y="2142"/>
                    </a:lnTo>
                    <a:lnTo>
                      <a:pt x="2873" y="2150"/>
                    </a:lnTo>
                    <a:lnTo>
                      <a:pt x="2885" y="2156"/>
                    </a:lnTo>
                    <a:lnTo>
                      <a:pt x="2897" y="2159"/>
                    </a:lnTo>
                    <a:lnTo>
                      <a:pt x="2909" y="2161"/>
                    </a:lnTo>
                    <a:lnTo>
                      <a:pt x="2921" y="2161"/>
                    </a:lnTo>
                    <a:lnTo>
                      <a:pt x="2935" y="2159"/>
                    </a:lnTo>
                    <a:lnTo>
                      <a:pt x="2948" y="2155"/>
                    </a:lnTo>
                    <a:lnTo>
                      <a:pt x="2961" y="2149"/>
                    </a:lnTo>
                    <a:lnTo>
                      <a:pt x="2975" y="2142"/>
                    </a:lnTo>
                    <a:lnTo>
                      <a:pt x="2988" y="2132"/>
                    </a:lnTo>
                    <a:lnTo>
                      <a:pt x="3002" y="2121"/>
                    </a:lnTo>
                    <a:lnTo>
                      <a:pt x="3015" y="2107"/>
                    </a:lnTo>
                    <a:lnTo>
                      <a:pt x="3029" y="2093"/>
                    </a:lnTo>
                    <a:lnTo>
                      <a:pt x="3043" y="2076"/>
                    </a:lnTo>
                    <a:lnTo>
                      <a:pt x="3058" y="2058"/>
                    </a:lnTo>
                    <a:lnTo>
                      <a:pt x="3071" y="2039"/>
                    </a:lnTo>
                    <a:lnTo>
                      <a:pt x="3085" y="2018"/>
                    </a:lnTo>
                    <a:lnTo>
                      <a:pt x="3099" y="1995"/>
                    </a:lnTo>
                    <a:lnTo>
                      <a:pt x="3112" y="1971"/>
                    </a:lnTo>
                    <a:lnTo>
                      <a:pt x="3125" y="1946"/>
                    </a:lnTo>
                    <a:lnTo>
                      <a:pt x="3110" y="1836"/>
                    </a:lnTo>
                    <a:lnTo>
                      <a:pt x="3108" y="1727"/>
                    </a:lnTo>
                    <a:lnTo>
                      <a:pt x="3120" y="1618"/>
                    </a:lnTo>
                    <a:lnTo>
                      <a:pt x="3145" y="1510"/>
                    </a:lnTo>
                    <a:lnTo>
                      <a:pt x="3181" y="1401"/>
                    </a:lnTo>
                    <a:lnTo>
                      <a:pt x="3230" y="1294"/>
                    </a:lnTo>
                    <a:lnTo>
                      <a:pt x="3288" y="1190"/>
                    </a:lnTo>
                    <a:lnTo>
                      <a:pt x="3356" y="1086"/>
                    </a:lnTo>
                    <a:lnTo>
                      <a:pt x="3432" y="986"/>
                    </a:lnTo>
                    <a:lnTo>
                      <a:pt x="3517" y="888"/>
                    </a:lnTo>
                    <a:lnTo>
                      <a:pt x="3609" y="793"/>
                    </a:lnTo>
                    <a:lnTo>
                      <a:pt x="3706" y="702"/>
                    </a:lnTo>
                    <a:lnTo>
                      <a:pt x="3811" y="615"/>
                    </a:lnTo>
                    <a:lnTo>
                      <a:pt x="3919" y="532"/>
                    </a:lnTo>
                    <a:lnTo>
                      <a:pt x="4032" y="453"/>
                    </a:lnTo>
                    <a:lnTo>
                      <a:pt x="4149" y="380"/>
                    </a:lnTo>
                    <a:lnTo>
                      <a:pt x="4267" y="312"/>
                    </a:lnTo>
                    <a:lnTo>
                      <a:pt x="4387" y="249"/>
                    </a:lnTo>
                    <a:lnTo>
                      <a:pt x="4508" y="193"/>
                    </a:lnTo>
                    <a:lnTo>
                      <a:pt x="4629" y="143"/>
                    </a:lnTo>
                    <a:lnTo>
                      <a:pt x="4750" y="99"/>
                    </a:lnTo>
                    <a:lnTo>
                      <a:pt x="4869" y="64"/>
                    </a:lnTo>
                    <a:lnTo>
                      <a:pt x="4986" y="35"/>
                    </a:lnTo>
                    <a:lnTo>
                      <a:pt x="5100" y="15"/>
                    </a:lnTo>
                    <a:lnTo>
                      <a:pt x="5210" y="4"/>
                    </a:lnTo>
                    <a:lnTo>
                      <a:pt x="5315" y="0"/>
                    </a:lnTo>
                    <a:lnTo>
                      <a:pt x="5415" y="6"/>
                    </a:lnTo>
                    <a:lnTo>
                      <a:pt x="5509" y="22"/>
                    </a:lnTo>
                    <a:lnTo>
                      <a:pt x="5595" y="47"/>
                    </a:lnTo>
                    <a:lnTo>
                      <a:pt x="5675" y="82"/>
                    </a:lnTo>
                    <a:lnTo>
                      <a:pt x="5746" y="129"/>
                    </a:lnTo>
                    <a:lnTo>
                      <a:pt x="5806" y="186"/>
                    </a:lnTo>
                    <a:lnTo>
                      <a:pt x="5780" y="328"/>
                    </a:lnTo>
                    <a:lnTo>
                      <a:pt x="5748" y="463"/>
                    </a:lnTo>
                    <a:lnTo>
                      <a:pt x="5708" y="593"/>
                    </a:lnTo>
                    <a:lnTo>
                      <a:pt x="5664" y="717"/>
                    </a:lnTo>
                    <a:lnTo>
                      <a:pt x="5614" y="834"/>
                    </a:lnTo>
                    <a:lnTo>
                      <a:pt x="5558" y="947"/>
                    </a:lnTo>
                    <a:lnTo>
                      <a:pt x="5499" y="1053"/>
                    </a:lnTo>
                    <a:lnTo>
                      <a:pt x="5433" y="1154"/>
                    </a:lnTo>
                    <a:lnTo>
                      <a:pt x="5365" y="1250"/>
                    </a:lnTo>
                    <a:lnTo>
                      <a:pt x="5291" y="1341"/>
                    </a:lnTo>
                    <a:lnTo>
                      <a:pt x="5215" y="1426"/>
                    </a:lnTo>
                    <a:lnTo>
                      <a:pt x="5134" y="1506"/>
                    </a:lnTo>
                    <a:lnTo>
                      <a:pt x="5050" y="1582"/>
                    </a:lnTo>
                    <a:lnTo>
                      <a:pt x="4964" y="1653"/>
                    </a:lnTo>
                    <a:lnTo>
                      <a:pt x="4875" y="1721"/>
                    </a:lnTo>
                    <a:lnTo>
                      <a:pt x="4783" y="1783"/>
                    </a:lnTo>
                    <a:lnTo>
                      <a:pt x="4690" y="1841"/>
                    </a:lnTo>
                    <a:lnTo>
                      <a:pt x="4594" y="1894"/>
                    </a:lnTo>
                    <a:lnTo>
                      <a:pt x="4497" y="1945"/>
                    </a:lnTo>
                    <a:lnTo>
                      <a:pt x="4399" y="1991"/>
                    </a:lnTo>
                    <a:lnTo>
                      <a:pt x="4301" y="2034"/>
                    </a:lnTo>
                    <a:lnTo>
                      <a:pt x="4201" y="2072"/>
                    </a:lnTo>
                    <a:lnTo>
                      <a:pt x="4100" y="2108"/>
                    </a:lnTo>
                    <a:lnTo>
                      <a:pt x="4001" y="2141"/>
                    </a:lnTo>
                    <a:lnTo>
                      <a:pt x="3901" y="2170"/>
                    </a:lnTo>
                    <a:lnTo>
                      <a:pt x="3801" y="2196"/>
                    </a:lnTo>
                    <a:lnTo>
                      <a:pt x="3702" y="2219"/>
                    </a:lnTo>
                    <a:lnTo>
                      <a:pt x="3606" y="2240"/>
                    </a:lnTo>
                    <a:lnTo>
                      <a:pt x="3509" y="2258"/>
                    </a:lnTo>
                    <a:lnTo>
                      <a:pt x="3414" y="2273"/>
                    </a:lnTo>
                    <a:lnTo>
                      <a:pt x="3321" y="2286"/>
                    </a:lnTo>
                    <a:lnTo>
                      <a:pt x="3231" y="2297"/>
                    </a:lnTo>
                    <a:lnTo>
                      <a:pt x="3223" y="2309"/>
                    </a:lnTo>
                    <a:lnTo>
                      <a:pt x="3216" y="2323"/>
                    </a:lnTo>
                    <a:lnTo>
                      <a:pt x="3208" y="2337"/>
                    </a:lnTo>
                    <a:lnTo>
                      <a:pt x="3202" y="2353"/>
                    </a:lnTo>
                    <a:lnTo>
                      <a:pt x="3195" y="2371"/>
                    </a:lnTo>
                    <a:lnTo>
                      <a:pt x="3189" y="2390"/>
                    </a:lnTo>
                    <a:lnTo>
                      <a:pt x="3183" y="2411"/>
                    </a:lnTo>
                    <a:lnTo>
                      <a:pt x="3178" y="2433"/>
                    </a:lnTo>
                    <a:lnTo>
                      <a:pt x="3173" y="2457"/>
                    </a:lnTo>
                    <a:lnTo>
                      <a:pt x="3169" y="2481"/>
                    </a:lnTo>
                    <a:lnTo>
                      <a:pt x="3165" y="2507"/>
                    </a:lnTo>
                    <a:lnTo>
                      <a:pt x="3161" y="2535"/>
                    </a:lnTo>
                    <a:lnTo>
                      <a:pt x="3154" y="2593"/>
                    </a:lnTo>
                    <a:lnTo>
                      <a:pt x="3149" y="2654"/>
                    </a:lnTo>
                    <a:lnTo>
                      <a:pt x="3144" y="2720"/>
                    </a:lnTo>
                    <a:lnTo>
                      <a:pt x="3141" y="2788"/>
                    </a:lnTo>
                    <a:lnTo>
                      <a:pt x="3138" y="2859"/>
                    </a:lnTo>
                    <a:lnTo>
                      <a:pt x="3135" y="2933"/>
                    </a:lnTo>
                    <a:lnTo>
                      <a:pt x="3133" y="3008"/>
                    </a:lnTo>
                    <a:lnTo>
                      <a:pt x="3131" y="3085"/>
                    </a:lnTo>
                    <a:lnTo>
                      <a:pt x="3129" y="3164"/>
                    </a:lnTo>
                    <a:lnTo>
                      <a:pt x="3128" y="3242"/>
                    </a:lnTo>
                    <a:lnTo>
                      <a:pt x="3194" y="3233"/>
                    </a:lnTo>
                    <a:lnTo>
                      <a:pt x="3259" y="3225"/>
                    </a:lnTo>
                    <a:lnTo>
                      <a:pt x="3325" y="3219"/>
                    </a:lnTo>
                    <a:lnTo>
                      <a:pt x="3393" y="3213"/>
                    </a:lnTo>
                    <a:lnTo>
                      <a:pt x="3459" y="3209"/>
                    </a:lnTo>
                    <a:lnTo>
                      <a:pt x="3527" y="3206"/>
                    </a:lnTo>
                    <a:lnTo>
                      <a:pt x="3594" y="3204"/>
                    </a:lnTo>
                    <a:lnTo>
                      <a:pt x="3663" y="3203"/>
                    </a:lnTo>
                    <a:lnTo>
                      <a:pt x="3850" y="3208"/>
                    </a:lnTo>
                    <a:lnTo>
                      <a:pt x="4037" y="3222"/>
                    </a:lnTo>
                    <a:lnTo>
                      <a:pt x="4219" y="3245"/>
                    </a:lnTo>
                    <a:lnTo>
                      <a:pt x="4399" y="3277"/>
                    </a:lnTo>
                    <a:lnTo>
                      <a:pt x="4577" y="3319"/>
                    </a:lnTo>
                    <a:lnTo>
                      <a:pt x="4750" y="3368"/>
                    </a:lnTo>
                    <a:lnTo>
                      <a:pt x="4920" y="3425"/>
                    </a:lnTo>
                    <a:lnTo>
                      <a:pt x="5087" y="3490"/>
                    </a:lnTo>
                    <a:lnTo>
                      <a:pt x="5249" y="3564"/>
                    </a:lnTo>
                    <a:lnTo>
                      <a:pt x="5406" y="3645"/>
                    </a:lnTo>
                    <a:lnTo>
                      <a:pt x="5560" y="3733"/>
                    </a:lnTo>
                    <a:lnTo>
                      <a:pt x="5708" y="3828"/>
                    </a:lnTo>
                    <a:lnTo>
                      <a:pt x="5852" y="3930"/>
                    </a:lnTo>
                    <a:lnTo>
                      <a:pt x="5990" y="4038"/>
                    </a:lnTo>
                    <a:lnTo>
                      <a:pt x="6123" y="4154"/>
                    </a:lnTo>
                    <a:lnTo>
                      <a:pt x="6250" y="4274"/>
                    </a:lnTo>
                    <a:lnTo>
                      <a:pt x="6372" y="4401"/>
                    </a:lnTo>
                    <a:lnTo>
                      <a:pt x="6487" y="4534"/>
                    </a:lnTo>
                    <a:lnTo>
                      <a:pt x="6596" y="4672"/>
                    </a:lnTo>
                    <a:lnTo>
                      <a:pt x="6698" y="4815"/>
                    </a:lnTo>
                    <a:lnTo>
                      <a:pt x="6793" y="4964"/>
                    </a:lnTo>
                    <a:lnTo>
                      <a:pt x="6882" y="5116"/>
                    </a:lnTo>
                    <a:lnTo>
                      <a:pt x="6963" y="5273"/>
                    </a:lnTo>
                    <a:lnTo>
                      <a:pt x="7036" y="5435"/>
                    </a:lnTo>
                    <a:lnTo>
                      <a:pt x="7102" y="5601"/>
                    </a:lnTo>
                    <a:lnTo>
                      <a:pt x="7159" y="5771"/>
                    </a:lnTo>
                    <a:lnTo>
                      <a:pt x="7208" y="5944"/>
                    </a:lnTo>
                    <a:lnTo>
                      <a:pt x="7250" y="6120"/>
                    </a:lnTo>
                    <a:lnTo>
                      <a:pt x="7282" y="6300"/>
                    </a:lnTo>
                    <a:lnTo>
                      <a:pt x="7305" y="6483"/>
                    </a:lnTo>
                    <a:lnTo>
                      <a:pt x="7319" y="6668"/>
                    </a:lnTo>
                    <a:lnTo>
                      <a:pt x="7324" y="6856"/>
                    </a:lnTo>
                    <a:lnTo>
                      <a:pt x="7319" y="7043"/>
                    </a:lnTo>
                    <a:lnTo>
                      <a:pt x="7305" y="7229"/>
                    </a:lnTo>
                    <a:lnTo>
                      <a:pt x="7282" y="7411"/>
                    </a:lnTo>
                    <a:lnTo>
                      <a:pt x="7250" y="7591"/>
                    </a:lnTo>
                    <a:lnTo>
                      <a:pt x="7208" y="7768"/>
                    </a:lnTo>
                    <a:lnTo>
                      <a:pt x="7159" y="7941"/>
                    </a:lnTo>
                    <a:lnTo>
                      <a:pt x="7102" y="8110"/>
                    </a:lnTo>
                    <a:lnTo>
                      <a:pt x="7036" y="8276"/>
                    </a:lnTo>
                    <a:lnTo>
                      <a:pt x="6963" y="8438"/>
                    </a:lnTo>
                    <a:lnTo>
                      <a:pt x="6882" y="8596"/>
                    </a:lnTo>
                    <a:lnTo>
                      <a:pt x="6793" y="8749"/>
                    </a:lnTo>
                    <a:lnTo>
                      <a:pt x="6698" y="8896"/>
                    </a:lnTo>
                    <a:lnTo>
                      <a:pt x="6596" y="9040"/>
                    </a:lnTo>
                    <a:lnTo>
                      <a:pt x="6487" y="9178"/>
                    </a:lnTo>
                    <a:lnTo>
                      <a:pt x="6372" y="9310"/>
                    </a:lnTo>
                    <a:lnTo>
                      <a:pt x="6250" y="9438"/>
                    </a:lnTo>
                    <a:lnTo>
                      <a:pt x="6123" y="9559"/>
                    </a:lnTo>
                    <a:lnTo>
                      <a:pt x="5990" y="9673"/>
                    </a:lnTo>
                    <a:lnTo>
                      <a:pt x="5852" y="9782"/>
                    </a:lnTo>
                    <a:lnTo>
                      <a:pt x="5708" y="9884"/>
                    </a:lnTo>
                    <a:lnTo>
                      <a:pt x="5560" y="9979"/>
                    </a:lnTo>
                    <a:lnTo>
                      <a:pt x="5406" y="10067"/>
                    </a:lnTo>
                    <a:lnTo>
                      <a:pt x="5249" y="10147"/>
                    </a:lnTo>
                    <a:lnTo>
                      <a:pt x="5087" y="10221"/>
                    </a:lnTo>
                    <a:lnTo>
                      <a:pt x="4920" y="10287"/>
                    </a:lnTo>
                    <a:lnTo>
                      <a:pt x="4750" y="10344"/>
                    </a:lnTo>
                    <a:lnTo>
                      <a:pt x="4577" y="10394"/>
                    </a:lnTo>
                    <a:lnTo>
                      <a:pt x="4399" y="10434"/>
                    </a:lnTo>
                    <a:lnTo>
                      <a:pt x="4219" y="10467"/>
                    </a:lnTo>
                    <a:lnTo>
                      <a:pt x="4037" y="10490"/>
                    </a:lnTo>
                    <a:lnTo>
                      <a:pt x="3850" y="10504"/>
                    </a:lnTo>
                    <a:lnTo>
                      <a:pt x="3663" y="10508"/>
                    </a:lnTo>
                    <a:lnTo>
                      <a:pt x="3542" y="10507"/>
                    </a:lnTo>
                    <a:lnTo>
                      <a:pt x="3423" y="10501"/>
                    </a:lnTo>
                    <a:lnTo>
                      <a:pt x="3304" y="10491"/>
                    </a:lnTo>
                    <a:lnTo>
                      <a:pt x="3187" y="10478"/>
                    </a:lnTo>
                    <a:lnTo>
                      <a:pt x="3072" y="10461"/>
                    </a:lnTo>
                    <a:lnTo>
                      <a:pt x="2957" y="10441"/>
                    </a:lnTo>
                    <a:lnTo>
                      <a:pt x="2843" y="10417"/>
                    </a:lnTo>
                    <a:lnTo>
                      <a:pt x="2730" y="10389"/>
                    </a:lnTo>
                    <a:lnTo>
                      <a:pt x="2619" y="10358"/>
                    </a:lnTo>
                    <a:lnTo>
                      <a:pt x="2510" y="10323"/>
                    </a:lnTo>
                    <a:lnTo>
                      <a:pt x="2402" y="10286"/>
                    </a:lnTo>
                    <a:lnTo>
                      <a:pt x="2296" y="10245"/>
                    </a:lnTo>
                    <a:lnTo>
                      <a:pt x="2191" y="10201"/>
                    </a:lnTo>
                    <a:lnTo>
                      <a:pt x="2087" y="10154"/>
                    </a:lnTo>
                    <a:lnTo>
                      <a:pt x="1987" y="10103"/>
                    </a:lnTo>
                    <a:lnTo>
                      <a:pt x="1887" y="10050"/>
                    </a:lnTo>
                    <a:lnTo>
                      <a:pt x="1789" y="9994"/>
                    </a:lnTo>
                    <a:lnTo>
                      <a:pt x="1693" y="9934"/>
                    </a:lnTo>
                    <a:lnTo>
                      <a:pt x="1600" y="9872"/>
                    </a:lnTo>
                    <a:lnTo>
                      <a:pt x="1508" y="9808"/>
                    </a:lnTo>
                    <a:lnTo>
                      <a:pt x="1418" y="9740"/>
                    </a:lnTo>
                    <a:lnTo>
                      <a:pt x="1331" y="9670"/>
                    </a:lnTo>
                    <a:lnTo>
                      <a:pt x="1245" y="9597"/>
                    </a:lnTo>
                    <a:lnTo>
                      <a:pt x="1162" y="9522"/>
                    </a:lnTo>
                    <a:lnTo>
                      <a:pt x="1082" y="9444"/>
                    </a:lnTo>
                    <a:lnTo>
                      <a:pt x="1003" y="9365"/>
                    </a:lnTo>
                    <a:lnTo>
                      <a:pt x="928" y="9282"/>
                    </a:lnTo>
                    <a:lnTo>
                      <a:pt x="854" y="9197"/>
                    </a:lnTo>
                    <a:lnTo>
                      <a:pt x="784" y="9110"/>
                    </a:lnTo>
                    <a:lnTo>
                      <a:pt x="715" y="9021"/>
                    </a:lnTo>
                    <a:lnTo>
                      <a:pt x="650" y="8929"/>
                    </a:lnTo>
                    <a:lnTo>
                      <a:pt x="587" y="883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54" name="Group 44">
              <a:extLst>
                <a:ext uri="{FF2B5EF4-FFF2-40B4-BE49-F238E27FC236}">
                  <a16:creationId xmlns:a16="http://schemas.microsoft.com/office/drawing/2014/main" id="{10C508EC-9F04-489A-A596-70C2AA6D0570}"/>
                </a:ext>
              </a:extLst>
            </p:cNvPr>
            <p:cNvGrpSpPr>
              <a:grpSpLocks noChangeAspect="1"/>
            </p:cNvGrpSpPr>
            <p:nvPr/>
          </p:nvGrpSpPr>
          <p:grpSpPr bwMode="auto">
            <a:xfrm>
              <a:off x="10728996" y="4367301"/>
              <a:ext cx="583757" cy="582461"/>
              <a:chOff x="6661" y="2002"/>
              <a:chExt cx="403" cy="402"/>
            </a:xfrm>
          </p:grpSpPr>
          <p:sp>
            <p:nvSpPr>
              <p:cNvPr id="55" name="Freeform 45">
                <a:extLst>
                  <a:ext uri="{FF2B5EF4-FFF2-40B4-BE49-F238E27FC236}">
                    <a16:creationId xmlns:a16="http://schemas.microsoft.com/office/drawing/2014/main" id="{62FC6525-8EB6-4BF4-A4A0-944BE43C6D06}"/>
                  </a:ext>
                </a:extLst>
              </p:cNvPr>
              <p:cNvSpPr>
                <a:spLocks/>
              </p:cNvSpPr>
              <p:nvPr/>
            </p:nvSpPr>
            <p:spPr bwMode="auto">
              <a:xfrm>
                <a:off x="6661" y="2002"/>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F26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56" name="Freeform 46">
                <a:extLst>
                  <a:ext uri="{FF2B5EF4-FFF2-40B4-BE49-F238E27FC236}">
                    <a16:creationId xmlns:a16="http://schemas.microsoft.com/office/drawing/2014/main" id="{9E6EDE80-A2C3-4270-98FE-C2D485330E18}"/>
                  </a:ext>
                </a:extLst>
              </p:cNvPr>
              <p:cNvSpPr>
                <a:spLocks noEditPoints="1"/>
              </p:cNvSpPr>
              <p:nvPr/>
            </p:nvSpPr>
            <p:spPr bwMode="auto">
              <a:xfrm>
                <a:off x="6779" y="2094"/>
                <a:ext cx="167" cy="218"/>
              </a:xfrm>
              <a:custGeom>
                <a:avLst/>
                <a:gdLst>
                  <a:gd name="T0" fmla="*/ 5567 w 6672"/>
                  <a:gd name="T1" fmla="*/ 225 h 8706"/>
                  <a:gd name="T2" fmla="*/ 5862 w 6672"/>
                  <a:gd name="T3" fmla="*/ 505 h 8706"/>
                  <a:gd name="T4" fmla="*/ 5975 w 6672"/>
                  <a:gd name="T5" fmla="*/ 908 h 8706"/>
                  <a:gd name="T6" fmla="*/ 5862 w 6672"/>
                  <a:gd name="T7" fmla="*/ 1311 h 8706"/>
                  <a:gd name="T8" fmla="*/ 5567 w 6672"/>
                  <a:gd name="T9" fmla="*/ 1591 h 8706"/>
                  <a:gd name="T10" fmla="*/ 5156 w 6672"/>
                  <a:gd name="T11" fmla="*/ 1684 h 8706"/>
                  <a:gd name="T12" fmla="*/ 4761 w 6672"/>
                  <a:gd name="T13" fmla="*/ 1552 h 8706"/>
                  <a:gd name="T14" fmla="*/ 4494 w 6672"/>
                  <a:gd name="T15" fmla="*/ 1245 h 8706"/>
                  <a:gd name="T16" fmla="*/ 4421 w 6672"/>
                  <a:gd name="T17" fmla="*/ 828 h 8706"/>
                  <a:gd name="T18" fmla="*/ 4572 w 6672"/>
                  <a:gd name="T19" fmla="*/ 444 h 8706"/>
                  <a:gd name="T20" fmla="*/ 4893 w 6672"/>
                  <a:gd name="T21" fmla="*/ 192 h 8706"/>
                  <a:gd name="T22" fmla="*/ 1551 w 6672"/>
                  <a:gd name="T23" fmla="*/ 1663 h 8706"/>
                  <a:gd name="T24" fmla="*/ 1137 w 6672"/>
                  <a:gd name="T25" fmla="*/ 1501 h 8706"/>
                  <a:gd name="T26" fmla="*/ 867 w 6672"/>
                  <a:gd name="T27" fmla="*/ 1157 h 8706"/>
                  <a:gd name="T28" fmla="*/ 810 w 6672"/>
                  <a:gd name="T29" fmla="*/ 707 h 8706"/>
                  <a:gd name="T30" fmla="*/ 992 w 6672"/>
                  <a:gd name="T31" fmla="*/ 304 h 8706"/>
                  <a:gd name="T32" fmla="*/ 1349 w 6672"/>
                  <a:gd name="T33" fmla="*/ 51 h 8706"/>
                  <a:gd name="T34" fmla="*/ 1805 w 6672"/>
                  <a:gd name="T35" fmla="*/ 16 h 8706"/>
                  <a:gd name="T36" fmla="*/ 2198 w 6672"/>
                  <a:gd name="T37" fmla="*/ 216 h 8706"/>
                  <a:gd name="T38" fmla="*/ 2433 w 6672"/>
                  <a:gd name="T39" fmla="*/ 586 h 8706"/>
                  <a:gd name="T40" fmla="*/ 2445 w 6672"/>
                  <a:gd name="T41" fmla="*/ 1042 h 8706"/>
                  <a:gd name="T42" fmla="*/ 2227 w 6672"/>
                  <a:gd name="T43" fmla="*/ 1422 h 8706"/>
                  <a:gd name="T44" fmla="*/ 1845 w 6672"/>
                  <a:gd name="T45" fmla="*/ 1641 h 8706"/>
                  <a:gd name="T46" fmla="*/ 349 w 6672"/>
                  <a:gd name="T47" fmla="*/ 5231 h 8706"/>
                  <a:gd name="T48" fmla="*/ 135 w 6672"/>
                  <a:gd name="T49" fmla="*/ 5131 h 8706"/>
                  <a:gd name="T50" fmla="*/ 17 w 6672"/>
                  <a:gd name="T51" fmla="*/ 4934 h 8706"/>
                  <a:gd name="T52" fmla="*/ 11 w 6672"/>
                  <a:gd name="T53" fmla="*/ 4647 h 8706"/>
                  <a:gd name="T54" fmla="*/ 99 w 6672"/>
                  <a:gd name="T55" fmla="*/ 3872 h 8706"/>
                  <a:gd name="T56" fmla="*/ 200 w 6672"/>
                  <a:gd name="T57" fmla="*/ 3039 h 8706"/>
                  <a:gd name="T58" fmla="*/ 293 w 6672"/>
                  <a:gd name="T59" fmla="*/ 2136 h 8706"/>
                  <a:gd name="T60" fmla="*/ 369 w 6672"/>
                  <a:gd name="T61" fmla="*/ 1961 h 8706"/>
                  <a:gd name="T62" fmla="*/ 530 w 6672"/>
                  <a:gd name="T63" fmla="*/ 1834 h 8706"/>
                  <a:gd name="T64" fmla="*/ 2000 w 6672"/>
                  <a:gd name="T65" fmla="*/ 1802 h 8706"/>
                  <a:gd name="T66" fmla="*/ 2788 w 6672"/>
                  <a:gd name="T67" fmla="*/ 1839 h 8706"/>
                  <a:gd name="T68" fmla="*/ 2927 w 6672"/>
                  <a:gd name="T69" fmla="*/ 1962 h 8706"/>
                  <a:gd name="T70" fmla="*/ 2991 w 6672"/>
                  <a:gd name="T71" fmla="*/ 2160 h 8706"/>
                  <a:gd name="T72" fmla="*/ 3183 w 6672"/>
                  <a:gd name="T73" fmla="*/ 3920 h 8706"/>
                  <a:gd name="T74" fmla="*/ 3264 w 6672"/>
                  <a:gd name="T75" fmla="*/ 4880 h 8706"/>
                  <a:gd name="T76" fmla="*/ 3177 w 6672"/>
                  <a:gd name="T77" fmla="*/ 5104 h 8706"/>
                  <a:gd name="T78" fmla="*/ 3019 w 6672"/>
                  <a:gd name="T79" fmla="*/ 5217 h 8706"/>
                  <a:gd name="T80" fmla="*/ 4869 w 6672"/>
                  <a:gd name="T81" fmla="*/ 8706 h 8706"/>
                  <a:gd name="T82" fmla="*/ 3979 w 6672"/>
                  <a:gd name="T83" fmla="*/ 5211 h 8706"/>
                  <a:gd name="T84" fmla="*/ 3802 w 6672"/>
                  <a:gd name="T85" fmla="*/ 5039 h 8706"/>
                  <a:gd name="T86" fmla="*/ 3722 w 6672"/>
                  <a:gd name="T87" fmla="*/ 4801 h 8706"/>
                  <a:gd name="T88" fmla="*/ 3762 w 6672"/>
                  <a:gd name="T89" fmla="*/ 2078 h 8706"/>
                  <a:gd name="T90" fmla="*/ 3935 w 6672"/>
                  <a:gd name="T91" fmla="*/ 1857 h 8706"/>
                  <a:gd name="T92" fmla="*/ 4202 w 6672"/>
                  <a:gd name="T93" fmla="*/ 1753 h 8706"/>
                  <a:gd name="T94" fmla="*/ 4739 w 6672"/>
                  <a:gd name="T95" fmla="*/ 1920 h 8706"/>
                  <a:gd name="T96" fmla="*/ 4915 w 6672"/>
                  <a:gd name="T97" fmla="*/ 2056 h 8706"/>
                  <a:gd name="T98" fmla="*/ 5131 w 6672"/>
                  <a:gd name="T99" fmla="*/ 2119 h 8706"/>
                  <a:gd name="T100" fmla="*/ 5362 w 6672"/>
                  <a:gd name="T101" fmla="*/ 2100 h 8706"/>
                  <a:gd name="T102" fmla="*/ 5563 w 6672"/>
                  <a:gd name="T103" fmla="*/ 2002 h 8706"/>
                  <a:gd name="T104" fmla="*/ 5714 w 6672"/>
                  <a:gd name="T105" fmla="*/ 1835 h 8706"/>
                  <a:gd name="T106" fmla="*/ 6319 w 6672"/>
                  <a:gd name="T107" fmla="*/ 1782 h 8706"/>
                  <a:gd name="T108" fmla="*/ 6549 w 6672"/>
                  <a:gd name="T109" fmla="*/ 1945 h 8706"/>
                  <a:gd name="T110" fmla="*/ 6666 w 6672"/>
                  <a:gd name="T111" fmla="*/ 2205 h 8706"/>
                  <a:gd name="T112" fmla="*/ 6648 w 6672"/>
                  <a:gd name="T113" fmla="*/ 4914 h 8706"/>
                  <a:gd name="T114" fmla="*/ 6522 w 6672"/>
                  <a:gd name="T115" fmla="*/ 5124 h 8706"/>
                  <a:gd name="T116" fmla="*/ 6316 w 6672"/>
                  <a:gd name="T117" fmla="*/ 5258 h 8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72" h="8706">
                    <a:moveTo>
                      <a:pt x="5196" y="131"/>
                    </a:moveTo>
                    <a:lnTo>
                      <a:pt x="5236" y="132"/>
                    </a:lnTo>
                    <a:lnTo>
                      <a:pt x="5275" y="135"/>
                    </a:lnTo>
                    <a:lnTo>
                      <a:pt x="5315" y="140"/>
                    </a:lnTo>
                    <a:lnTo>
                      <a:pt x="5353" y="147"/>
                    </a:lnTo>
                    <a:lnTo>
                      <a:pt x="5390" y="156"/>
                    </a:lnTo>
                    <a:lnTo>
                      <a:pt x="5428" y="166"/>
                    </a:lnTo>
                    <a:lnTo>
                      <a:pt x="5464" y="178"/>
                    </a:lnTo>
                    <a:lnTo>
                      <a:pt x="5499" y="192"/>
                    </a:lnTo>
                    <a:lnTo>
                      <a:pt x="5533" y="207"/>
                    </a:lnTo>
                    <a:lnTo>
                      <a:pt x="5567" y="225"/>
                    </a:lnTo>
                    <a:lnTo>
                      <a:pt x="5600" y="244"/>
                    </a:lnTo>
                    <a:lnTo>
                      <a:pt x="5631" y="264"/>
                    </a:lnTo>
                    <a:lnTo>
                      <a:pt x="5662" y="286"/>
                    </a:lnTo>
                    <a:lnTo>
                      <a:pt x="5692" y="309"/>
                    </a:lnTo>
                    <a:lnTo>
                      <a:pt x="5720" y="333"/>
                    </a:lnTo>
                    <a:lnTo>
                      <a:pt x="5747" y="359"/>
                    </a:lnTo>
                    <a:lnTo>
                      <a:pt x="5772" y="385"/>
                    </a:lnTo>
                    <a:lnTo>
                      <a:pt x="5796" y="413"/>
                    </a:lnTo>
                    <a:lnTo>
                      <a:pt x="5819" y="444"/>
                    </a:lnTo>
                    <a:lnTo>
                      <a:pt x="5842" y="474"/>
                    </a:lnTo>
                    <a:lnTo>
                      <a:pt x="5862" y="505"/>
                    </a:lnTo>
                    <a:lnTo>
                      <a:pt x="5881" y="538"/>
                    </a:lnTo>
                    <a:lnTo>
                      <a:pt x="5898" y="571"/>
                    </a:lnTo>
                    <a:lnTo>
                      <a:pt x="5913" y="605"/>
                    </a:lnTo>
                    <a:lnTo>
                      <a:pt x="5927" y="641"/>
                    </a:lnTo>
                    <a:lnTo>
                      <a:pt x="5939" y="677"/>
                    </a:lnTo>
                    <a:lnTo>
                      <a:pt x="5950" y="714"/>
                    </a:lnTo>
                    <a:lnTo>
                      <a:pt x="5959" y="751"/>
                    </a:lnTo>
                    <a:lnTo>
                      <a:pt x="5966" y="790"/>
                    </a:lnTo>
                    <a:lnTo>
                      <a:pt x="5971" y="828"/>
                    </a:lnTo>
                    <a:lnTo>
                      <a:pt x="5974" y="868"/>
                    </a:lnTo>
                    <a:lnTo>
                      <a:pt x="5975" y="908"/>
                    </a:lnTo>
                    <a:lnTo>
                      <a:pt x="5974" y="948"/>
                    </a:lnTo>
                    <a:lnTo>
                      <a:pt x="5971" y="987"/>
                    </a:lnTo>
                    <a:lnTo>
                      <a:pt x="5966" y="1026"/>
                    </a:lnTo>
                    <a:lnTo>
                      <a:pt x="5959" y="1065"/>
                    </a:lnTo>
                    <a:lnTo>
                      <a:pt x="5950" y="1102"/>
                    </a:lnTo>
                    <a:lnTo>
                      <a:pt x="5939" y="1139"/>
                    </a:lnTo>
                    <a:lnTo>
                      <a:pt x="5927" y="1175"/>
                    </a:lnTo>
                    <a:lnTo>
                      <a:pt x="5913" y="1210"/>
                    </a:lnTo>
                    <a:lnTo>
                      <a:pt x="5898" y="1245"/>
                    </a:lnTo>
                    <a:lnTo>
                      <a:pt x="5881" y="1279"/>
                    </a:lnTo>
                    <a:lnTo>
                      <a:pt x="5862" y="1311"/>
                    </a:lnTo>
                    <a:lnTo>
                      <a:pt x="5842" y="1342"/>
                    </a:lnTo>
                    <a:lnTo>
                      <a:pt x="5819" y="1373"/>
                    </a:lnTo>
                    <a:lnTo>
                      <a:pt x="5796" y="1402"/>
                    </a:lnTo>
                    <a:lnTo>
                      <a:pt x="5772" y="1430"/>
                    </a:lnTo>
                    <a:lnTo>
                      <a:pt x="5747" y="1458"/>
                    </a:lnTo>
                    <a:lnTo>
                      <a:pt x="5720" y="1483"/>
                    </a:lnTo>
                    <a:lnTo>
                      <a:pt x="5692" y="1508"/>
                    </a:lnTo>
                    <a:lnTo>
                      <a:pt x="5662" y="1530"/>
                    </a:lnTo>
                    <a:lnTo>
                      <a:pt x="5631" y="1552"/>
                    </a:lnTo>
                    <a:lnTo>
                      <a:pt x="5600" y="1572"/>
                    </a:lnTo>
                    <a:lnTo>
                      <a:pt x="5567" y="1591"/>
                    </a:lnTo>
                    <a:lnTo>
                      <a:pt x="5533" y="1608"/>
                    </a:lnTo>
                    <a:lnTo>
                      <a:pt x="5499" y="1623"/>
                    </a:lnTo>
                    <a:lnTo>
                      <a:pt x="5464" y="1637"/>
                    </a:lnTo>
                    <a:lnTo>
                      <a:pt x="5428" y="1650"/>
                    </a:lnTo>
                    <a:lnTo>
                      <a:pt x="5390" y="1661"/>
                    </a:lnTo>
                    <a:lnTo>
                      <a:pt x="5353" y="1669"/>
                    </a:lnTo>
                    <a:lnTo>
                      <a:pt x="5315" y="1676"/>
                    </a:lnTo>
                    <a:lnTo>
                      <a:pt x="5275" y="1681"/>
                    </a:lnTo>
                    <a:lnTo>
                      <a:pt x="5236" y="1684"/>
                    </a:lnTo>
                    <a:lnTo>
                      <a:pt x="5196" y="1685"/>
                    </a:lnTo>
                    <a:lnTo>
                      <a:pt x="5156" y="1684"/>
                    </a:lnTo>
                    <a:lnTo>
                      <a:pt x="5116" y="1681"/>
                    </a:lnTo>
                    <a:lnTo>
                      <a:pt x="5077" y="1676"/>
                    </a:lnTo>
                    <a:lnTo>
                      <a:pt x="5039" y="1669"/>
                    </a:lnTo>
                    <a:lnTo>
                      <a:pt x="5001" y="1661"/>
                    </a:lnTo>
                    <a:lnTo>
                      <a:pt x="4964" y="1650"/>
                    </a:lnTo>
                    <a:lnTo>
                      <a:pt x="4928" y="1637"/>
                    </a:lnTo>
                    <a:lnTo>
                      <a:pt x="4893" y="1623"/>
                    </a:lnTo>
                    <a:lnTo>
                      <a:pt x="4858" y="1608"/>
                    </a:lnTo>
                    <a:lnTo>
                      <a:pt x="4825" y="1591"/>
                    </a:lnTo>
                    <a:lnTo>
                      <a:pt x="4792" y="1572"/>
                    </a:lnTo>
                    <a:lnTo>
                      <a:pt x="4761" y="1552"/>
                    </a:lnTo>
                    <a:lnTo>
                      <a:pt x="4730" y="1530"/>
                    </a:lnTo>
                    <a:lnTo>
                      <a:pt x="4700" y="1508"/>
                    </a:lnTo>
                    <a:lnTo>
                      <a:pt x="4672" y="1483"/>
                    </a:lnTo>
                    <a:lnTo>
                      <a:pt x="4646" y="1458"/>
                    </a:lnTo>
                    <a:lnTo>
                      <a:pt x="4620" y="1430"/>
                    </a:lnTo>
                    <a:lnTo>
                      <a:pt x="4595" y="1402"/>
                    </a:lnTo>
                    <a:lnTo>
                      <a:pt x="4572" y="1373"/>
                    </a:lnTo>
                    <a:lnTo>
                      <a:pt x="4550" y="1342"/>
                    </a:lnTo>
                    <a:lnTo>
                      <a:pt x="4530" y="1311"/>
                    </a:lnTo>
                    <a:lnTo>
                      <a:pt x="4511" y="1279"/>
                    </a:lnTo>
                    <a:lnTo>
                      <a:pt x="4494" y="1245"/>
                    </a:lnTo>
                    <a:lnTo>
                      <a:pt x="4479" y="1210"/>
                    </a:lnTo>
                    <a:lnTo>
                      <a:pt x="4464" y="1175"/>
                    </a:lnTo>
                    <a:lnTo>
                      <a:pt x="4452" y="1139"/>
                    </a:lnTo>
                    <a:lnTo>
                      <a:pt x="4442" y="1102"/>
                    </a:lnTo>
                    <a:lnTo>
                      <a:pt x="4433" y="1065"/>
                    </a:lnTo>
                    <a:lnTo>
                      <a:pt x="4426" y="1026"/>
                    </a:lnTo>
                    <a:lnTo>
                      <a:pt x="4421" y="987"/>
                    </a:lnTo>
                    <a:lnTo>
                      <a:pt x="4418" y="948"/>
                    </a:lnTo>
                    <a:lnTo>
                      <a:pt x="4417" y="908"/>
                    </a:lnTo>
                    <a:lnTo>
                      <a:pt x="4418" y="868"/>
                    </a:lnTo>
                    <a:lnTo>
                      <a:pt x="4421" y="828"/>
                    </a:lnTo>
                    <a:lnTo>
                      <a:pt x="4426" y="790"/>
                    </a:lnTo>
                    <a:lnTo>
                      <a:pt x="4433" y="751"/>
                    </a:lnTo>
                    <a:lnTo>
                      <a:pt x="4442" y="714"/>
                    </a:lnTo>
                    <a:lnTo>
                      <a:pt x="4452" y="677"/>
                    </a:lnTo>
                    <a:lnTo>
                      <a:pt x="4464" y="641"/>
                    </a:lnTo>
                    <a:lnTo>
                      <a:pt x="4479" y="605"/>
                    </a:lnTo>
                    <a:lnTo>
                      <a:pt x="4494" y="571"/>
                    </a:lnTo>
                    <a:lnTo>
                      <a:pt x="4511" y="538"/>
                    </a:lnTo>
                    <a:lnTo>
                      <a:pt x="4530" y="505"/>
                    </a:lnTo>
                    <a:lnTo>
                      <a:pt x="4550" y="474"/>
                    </a:lnTo>
                    <a:lnTo>
                      <a:pt x="4572" y="444"/>
                    </a:lnTo>
                    <a:lnTo>
                      <a:pt x="4595" y="413"/>
                    </a:lnTo>
                    <a:lnTo>
                      <a:pt x="4620" y="385"/>
                    </a:lnTo>
                    <a:lnTo>
                      <a:pt x="4646" y="359"/>
                    </a:lnTo>
                    <a:lnTo>
                      <a:pt x="4672" y="333"/>
                    </a:lnTo>
                    <a:lnTo>
                      <a:pt x="4700" y="309"/>
                    </a:lnTo>
                    <a:lnTo>
                      <a:pt x="4730" y="286"/>
                    </a:lnTo>
                    <a:lnTo>
                      <a:pt x="4761" y="264"/>
                    </a:lnTo>
                    <a:lnTo>
                      <a:pt x="4792" y="244"/>
                    </a:lnTo>
                    <a:lnTo>
                      <a:pt x="4825" y="225"/>
                    </a:lnTo>
                    <a:lnTo>
                      <a:pt x="4858" y="207"/>
                    </a:lnTo>
                    <a:lnTo>
                      <a:pt x="4893" y="192"/>
                    </a:lnTo>
                    <a:lnTo>
                      <a:pt x="4928" y="178"/>
                    </a:lnTo>
                    <a:lnTo>
                      <a:pt x="4964" y="166"/>
                    </a:lnTo>
                    <a:lnTo>
                      <a:pt x="5001" y="156"/>
                    </a:lnTo>
                    <a:lnTo>
                      <a:pt x="5039" y="147"/>
                    </a:lnTo>
                    <a:lnTo>
                      <a:pt x="5077" y="140"/>
                    </a:lnTo>
                    <a:lnTo>
                      <a:pt x="5116" y="135"/>
                    </a:lnTo>
                    <a:lnTo>
                      <a:pt x="5156" y="132"/>
                    </a:lnTo>
                    <a:lnTo>
                      <a:pt x="5196" y="131"/>
                    </a:lnTo>
                    <a:close/>
                    <a:moveTo>
                      <a:pt x="1636" y="1667"/>
                    </a:moveTo>
                    <a:lnTo>
                      <a:pt x="1593" y="1666"/>
                    </a:lnTo>
                    <a:lnTo>
                      <a:pt x="1551" y="1663"/>
                    </a:lnTo>
                    <a:lnTo>
                      <a:pt x="1509" y="1657"/>
                    </a:lnTo>
                    <a:lnTo>
                      <a:pt x="1468" y="1650"/>
                    </a:lnTo>
                    <a:lnTo>
                      <a:pt x="1428" y="1641"/>
                    </a:lnTo>
                    <a:lnTo>
                      <a:pt x="1387" y="1629"/>
                    </a:lnTo>
                    <a:lnTo>
                      <a:pt x="1349" y="1616"/>
                    </a:lnTo>
                    <a:lnTo>
                      <a:pt x="1311" y="1601"/>
                    </a:lnTo>
                    <a:lnTo>
                      <a:pt x="1275" y="1584"/>
                    </a:lnTo>
                    <a:lnTo>
                      <a:pt x="1238" y="1566"/>
                    </a:lnTo>
                    <a:lnTo>
                      <a:pt x="1203" y="1546"/>
                    </a:lnTo>
                    <a:lnTo>
                      <a:pt x="1169" y="1524"/>
                    </a:lnTo>
                    <a:lnTo>
                      <a:pt x="1137" y="1501"/>
                    </a:lnTo>
                    <a:lnTo>
                      <a:pt x="1105" y="1476"/>
                    </a:lnTo>
                    <a:lnTo>
                      <a:pt x="1074" y="1450"/>
                    </a:lnTo>
                    <a:lnTo>
                      <a:pt x="1046" y="1422"/>
                    </a:lnTo>
                    <a:lnTo>
                      <a:pt x="1018" y="1393"/>
                    </a:lnTo>
                    <a:lnTo>
                      <a:pt x="992" y="1363"/>
                    </a:lnTo>
                    <a:lnTo>
                      <a:pt x="966" y="1332"/>
                    </a:lnTo>
                    <a:lnTo>
                      <a:pt x="943" y="1299"/>
                    </a:lnTo>
                    <a:lnTo>
                      <a:pt x="922" y="1266"/>
                    </a:lnTo>
                    <a:lnTo>
                      <a:pt x="902" y="1230"/>
                    </a:lnTo>
                    <a:lnTo>
                      <a:pt x="883" y="1194"/>
                    </a:lnTo>
                    <a:lnTo>
                      <a:pt x="867" y="1157"/>
                    </a:lnTo>
                    <a:lnTo>
                      <a:pt x="852" y="1120"/>
                    </a:lnTo>
                    <a:lnTo>
                      <a:pt x="838" y="1081"/>
                    </a:lnTo>
                    <a:lnTo>
                      <a:pt x="827" y="1042"/>
                    </a:lnTo>
                    <a:lnTo>
                      <a:pt x="817" y="1001"/>
                    </a:lnTo>
                    <a:lnTo>
                      <a:pt x="810" y="960"/>
                    </a:lnTo>
                    <a:lnTo>
                      <a:pt x="805" y="919"/>
                    </a:lnTo>
                    <a:lnTo>
                      <a:pt x="802" y="877"/>
                    </a:lnTo>
                    <a:lnTo>
                      <a:pt x="801" y="833"/>
                    </a:lnTo>
                    <a:lnTo>
                      <a:pt x="802" y="791"/>
                    </a:lnTo>
                    <a:lnTo>
                      <a:pt x="805" y="748"/>
                    </a:lnTo>
                    <a:lnTo>
                      <a:pt x="810" y="707"/>
                    </a:lnTo>
                    <a:lnTo>
                      <a:pt x="817" y="666"/>
                    </a:lnTo>
                    <a:lnTo>
                      <a:pt x="827" y="625"/>
                    </a:lnTo>
                    <a:lnTo>
                      <a:pt x="838" y="586"/>
                    </a:lnTo>
                    <a:lnTo>
                      <a:pt x="852" y="547"/>
                    </a:lnTo>
                    <a:lnTo>
                      <a:pt x="867" y="510"/>
                    </a:lnTo>
                    <a:lnTo>
                      <a:pt x="883" y="473"/>
                    </a:lnTo>
                    <a:lnTo>
                      <a:pt x="902" y="437"/>
                    </a:lnTo>
                    <a:lnTo>
                      <a:pt x="922" y="401"/>
                    </a:lnTo>
                    <a:lnTo>
                      <a:pt x="943" y="368"/>
                    </a:lnTo>
                    <a:lnTo>
                      <a:pt x="966" y="335"/>
                    </a:lnTo>
                    <a:lnTo>
                      <a:pt x="992" y="304"/>
                    </a:lnTo>
                    <a:lnTo>
                      <a:pt x="1018" y="274"/>
                    </a:lnTo>
                    <a:lnTo>
                      <a:pt x="1046" y="245"/>
                    </a:lnTo>
                    <a:lnTo>
                      <a:pt x="1074" y="216"/>
                    </a:lnTo>
                    <a:lnTo>
                      <a:pt x="1105" y="190"/>
                    </a:lnTo>
                    <a:lnTo>
                      <a:pt x="1137" y="166"/>
                    </a:lnTo>
                    <a:lnTo>
                      <a:pt x="1169" y="143"/>
                    </a:lnTo>
                    <a:lnTo>
                      <a:pt x="1203" y="121"/>
                    </a:lnTo>
                    <a:lnTo>
                      <a:pt x="1238" y="101"/>
                    </a:lnTo>
                    <a:lnTo>
                      <a:pt x="1275" y="83"/>
                    </a:lnTo>
                    <a:lnTo>
                      <a:pt x="1311" y="66"/>
                    </a:lnTo>
                    <a:lnTo>
                      <a:pt x="1349" y="51"/>
                    </a:lnTo>
                    <a:lnTo>
                      <a:pt x="1387" y="38"/>
                    </a:lnTo>
                    <a:lnTo>
                      <a:pt x="1428" y="26"/>
                    </a:lnTo>
                    <a:lnTo>
                      <a:pt x="1468" y="16"/>
                    </a:lnTo>
                    <a:lnTo>
                      <a:pt x="1509" y="9"/>
                    </a:lnTo>
                    <a:lnTo>
                      <a:pt x="1551" y="4"/>
                    </a:lnTo>
                    <a:lnTo>
                      <a:pt x="1593" y="1"/>
                    </a:lnTo>
                    <a:lnTo>
                      <a:pt x="1636" y="0"/>
                    </a:lnTo>
                    <a:lnTo>
                      <a:pt x="1679" y="1"/>
                    </a:lnTo>
                    <a:lnTo>
                      <a:pt x="1721" y="4"/>
                    </a:lnTo>
                    <a:lnTo>
                      <a:pt x="1763" y="9"/>
                    </a:lnTo>
                    <a:lnTo>
                      <a:pt x="1805" y="16"/>
                    </a:lnTo>
                    <a:lnTo>
                      <a:pt x="1845" y="26"/>
                    </a:lnTo>
                    <a:lnTo>
                      <a:pt x="1884" y="38"/>
                    </a:lnTo>
                    <a:lnTo>
                      <a:pt x="1922" y="51"/>
                    </a:lnTo>
                    <a:lnTo>
                      <a:pt x="1961" y="66"/>
                    </a:lnTo>
                    <a:lnTo>
                      <a:pt x="1998" y="83"/>
                    </a:lnTo>
                    <a:lnTo>
                      <a:pt x="2034" y="101"/>
                    </a:lnTo>
                    <a:lnTo>
                      <a:pt x="2069" y="121"/>
                    </a:lnTo>
                    <a:lnTo>
                      <a:pt x="2103" y="143"/>
                    </a:lnTo>
                    <a:lnTo>
                      <a:pt x="2135" y="166"/>
                    </a:lnTo>
                    <a:lnTo>
                      <a:pt x="2167" y="190"/>
                    </a:lnTo>
                    <a:lnTo>
                      <a:pt x="2198" y="216"/>
                    </a:lnTo>
                    <a:lnTo>
                      <a:pt x="2227" y="245"/>
                    </a:lnTo>
                    <a:lnTo>
                      <a:pt x="2254" y="274"/>
                    </a:lnTo>
                    <a:lnTo>
                      <a:pt x="2280" y="304"/>
                    </a:lnTo>
                    <a:lnTo>
                      <a:pt x="2305" y="335"/>
                    </a:lnTo>
                    <a:lnTo>
                      <a:pt x="2329" y="368"/>
                    </a:lnTo>
                    <a:lnTo>
                      <a:pt x="2351" y="401"/>
                    </a:lnTo>
                    <a:lnTo>
                      <a:pt x="2371" y="437"/>
                    </a:lnTo>
                    <a:lnTo>
                      <a:pt x="2389" y="473"/>
                    </a:lnTo>
                    <a:lnTo>
                      <a:pt x="2405" y="510"/>
                    </a:lnTo>
                    <a:lnTo>
                      <a:pt x="2420" y="547"/>
                    </a:lnTo>
                    <a:lnTo>
                      <a:pt x="2433" y="586"/>
                    </a:lnTo>
                    <a:lnTo>
                      <a:pt x="2445" y="625"/>
                    </a:lnTo>
                    <a:lnTo>
                      <a:pt x="2454" y="666"/>
                    </a:lnTo>
                    <a:lnTo>
                      <a:pt x="2461" y="707"/>
                    </a:lnTo>
                    <a:lnTo>
                      <a:pt x="2467" y="748"/>
                    </a:lnTo>
                    <a:lnTo>
                      <a:pt x="2471" y="791"/>
                    </a:lnTo>
                    <a:lnTo>
                      <a:pt x="2472" y="833"/>
                    </a:lnTo>
                    <a:lnTo>
                      <a:pt x="2471" y="877"/>
                    </a:lnTo>
                    <a:lnTo>
                      <a:pt x="2467" y="919"/>
                    </a:lnTo>
                    <a:lnTo>
                      <a:pt x="2461" y="960"/>
                    </a:lnTo>
                    <a:lnTo>
                      <a:pt x="2454" y="1001"/>
                    </a:lnTo>
                    <a:lnTo>
                      <a:pt x="2445" y="1042"/>
                    </a:lnTo>
                    <a:lnTo>
                      <a:pt x="2433" y="1081"/>
                    </a:lnTo>
                    <a:lnTo>
                      <a:pt x="2420" y="1120"/>
                    </a:lnTo>
                    <a:lnTo>
                      <a:pt x="2405" y="1157"/>
                    </a:lnTo>
                    <a:lnTo>
                      <a:pt x="2389" y="1194"/>
                    </a:lnTo>
                    <a:lnTo>
                      <a:pt x="2371" y="1230"/>
                    </a:lnTo>
                    <a:lnTo>
                      <a:pt x="2351" y="1266"/>
                    </a:lnTo>
                    <a:lnTo>
                      <a:pt x="2329" y="1299"/>
                    </a:lnTo>
                    <a:lnTo>
                      <a:pt x="2305" y="1332"/>
                    </a:lnTo>
                    <a:lnTo>
                      <a:pt x="2280" y="1363"/>
                    </a:lnTo>
                    <a:lnTo>
                      <a:pt x="2254" y="1393"/>
                    </a:lnTo>
                    <a:lnTo>
                      <a:pt x="2227" y="1422"/>
                    </a:lnTo>
                    <a:lnTo>
                      <a:pt x="2198" y="1450"/>
                    </a:lnTo>
                    <a:lnTo>
                      <a:pt x="2167" y="1476"/>
                    </a:lnTo>
                    <a:lnTo>
                      <a:pt x="2135" y="1501"/>
                    </a:lnTo>
                    <a:lnTo>
                      <a:pt x="2103" y="1524"/>
                    </a:lnTo>
                    <a:lnTo>
                      <a:pt x="2069" y="1546"/>
                    </a:lnTo>
                    <a:lnTo>
                      <a:pt x="2034" y="1566"/>
                    </a:lnTo>
                    <a:lnTo>
                      <a:pt x="1998" y="1584"/>
                    </a:lnTo>
                    <a:lnTo>
                      <a:pt x="1961" y="1601"/>
                    </a:lnTo>
                    <a:lnTo>
                      <a:pt x="1922" y="1616"/>
                    </a:lnTo>
                    <a:lnTo>
                      <a:pt x="1884" y="1629"/>
                    </a:lnTo>
                    <a:lnTo>
                      <a:pt x="1845" y="1641"/>
                    </a:lnTo>
                    <a:lnTo>
                      <a:pt x="1805" y="1650"/>
                    </a:lnTo>
                    <a:lnTo>
                      <a:pt x="1763" y="1657"/>
                    </a:lnTo>
                    <a:lnTo>
                      <a:pt x="1721" y="1663"/>
                    </a:lnTo>
                    <a:lnTo>
                      <a:pt x="1679" y="1666"/>
                    </a:lnTo>
                    <a:lnTo>
                      <a:pt x="1636" y="1667"/>
                    </a:lnTo>
                    <a:close/>
                    <a:moveTo>
                      <a:pt x="916" y="8706"/>
                    </a:moveTo>
                    <a:lnTo>
                      <a:pt x="653" y="5238"/>
                    </a:lnTo>
                    <a:lnTo>
                      <a:pt x="392" y="5238"/>
                    </a:lnTo>
                    <a:lnTo>
                      <a:pt x="386" y="5237"/>
                    </a:lnTo>
                    <a:lnTo>
                      <a:pt x="367" y="5234"/>
                    </a:lnTo>
                    <a:lnTo>
                      <a:pt x="349" y="5231"/>
                    </a:lnTo>
                    <a:lnTo>
                      <a:pt x="332" y="5227"/>
                    </a:lnTo>
                    <a:lnTo>
                      <a:pt x="315" y="5223"/>
                    </a:lnTo>
                    <a:lnTo>
                      <a:pt x="298" y="5219"/>
                    </a:lnTo>
                    <a:lnTo>
                      <a:pt x="282" y="5214"/>
                    </a:lnTo>
                    <a:lnTo>
                      <a:pt x="267" y="5209"/>
                    </a:lnTo>
                    <a:lnTo>
                      <a:pt x="252" y="5203"/>
                    </a:lnTo>
                    <a:lnTo>
                      <a:pt x="225" y="5191"/>
                    </a:lnTo>
                    <a:lnTo>
                      <a:pt x="200" y="5177"/>
                    </a:lnTo>
                    <a:lnTo>
                      <a:pt x="176" y="5163"/>
                    </a:lnTo>
                    <a:lnTo>
                      <a:pt x="155" y="5147"/>
                    </a:lnTo>
                    <a:lnTo>
                      <a:pt x="135" y="5131"/>
                    </a:lnTo>
                    <a:lnTo>
                      <a:pt x="118" y="5114"/>
                    </a:lnTo>
                    <a:lnTo>
                      <a:pt x="102" y="5097"/>
                    </a:lnTo>
                    <a:lnTo>
                      <a:pt x="88" y="5080"/>
                    </a:lnTo>
                    <a:lnTo>
                      <a:pt x="75" y="5062"/>
                    </a:lnTo>
                    <a:lnTo>
                      <a:pt x="64" y="5044"/>
                    </a:lnTo>
                    <a:lnTo>
                      <a:pt x="55" y="5027"/>
                    </a:lnTo>
                    <a:lnTo>
                      <a:pt x="46" y="5010"/>
                    </a:lnTo>
                    <a:lnTo>
                      <a:pt x="37" y="4991"/>
                    </a:lnTo>
                    <a:lnTo>
                      <a:pt x="29" y="4972"/>
                    </a:lnTo>
                    <a:lnTo>
                      <a:pt x="23" y="4953"/>
                    </a:lnTo>
                    <a:lnTo>
                      <a:pt x="17" y="4934"/>
                    </a:lnTo>
                    <a:lnTo>
                      <a:pt x="13" y="4914"/>
                    </a:lnTo>
                    <a:lnTo>
                      <a:pt x="9" y="4895"/>
                    </a:lnTo>
                    <a:lnTo>
                      <a:pt x="6" y="4877"/>
                    </a:lnTo>
                    <a:lnTo>
                      <a:pt x="3" y="4858"/>
                    </a:lnTo>
                    <a:lnTo>
                      <a:pt x="2" y="4839"/>
                    </a:lnTo>
                    <a:lnTo>
                      <a:pt x="0" y="4821"/>
                    </a:lnTo>
                    <a:lnTo>
                      <a:pt x="0" y="4804"/>
                    </a:lnTo>
                    <a:lnTo>
                      <a:pt x="0" y="4787"/>
                    </a:lnTo>
                    <a:lnTo>
                      <a:pt x="1" y="4755"/>
                    </a:lnTo>
                    <a:lnTo>
                      <a:pt x="3" y="4726"/>
                    </a:lnTo>
                    <a:lnTo>
                      <a:pt x="11" y="4647"/>
                    </a:lnTo>
                    <a:lnTo>
                      <a:pt x="19" y="4571"/>
                    </a:lnTo>
                    <a:lnTo>
                      <a:pt x="27" y="4496"/>
                    </a:lnTo>
                    <a:lnTo>
                      <a:pt x="35" y="4422"/>
                    </a:lnTo>
                    <a:lnTo>
                      <a:pt x="43" y="4350"/>
                    </a:lnTo>
                    <a:lnTo>
                      <a:pt x="51" y="4279"/>
                    </a:lnTo>
                    <a:lnTo>
                      <a:pt x="59" y="4208"/>
                    </a:lnTo>
                    <a:lnTo>
                      <a:pt x="67" y="4139"/>
                    </a:lnTo>
                    <a:lnTo>
                      <a:pt x="75" y="4072"/>
                    </a:lnTo>
                    <a:lnTo>
                      <a:pt x="83" y="4004"/>
                    </a:lnTo>
                    <a:lnTo>
                      <a:pt x="91" y="3938"/>
                    </a:lnTo>
                    <a:lnTo>
                      <a:pt x="99" y="3872"/>
                    </a:lnTo>
                    <a:lnTo>
                      <a:pt x="107" y="3807"/>
                    </a:lnTo>
                    <a:lnTo>
                      <a:pt x="115" y="3742"/>
                    </a:lnTo>
                    <a:lnTo>
                      <a:pt x="122" y="3679"/>
                    </a:lnTo>
                    <a:lnTo>
                      <a:pt x="130" y="3614"/>
                    </a:lnTo>
                    <a:lnTo>
                      <a:pt x="140" y="3535"/>
                    </a:lnTo>
                    <a:lnTo>
                      <a:pt x="150" y="3455"/>
                    </a:lnTo>
                    <a:lnTo>
                      <a:pt x="159" y="3374"/>
                    </a:lnTo>
                    <a:lnTo>
                      <a:pt x="169" y="3292"/>
                    </a:lnTo>
                    <a:lnTo>
                      <a:pt x="180" y="3209"/>
                    </a:lnTo>
                    <a:lnTo>
                      <a:pt x="190" y="3125"/>
                    </a:lnTo>
                    <a:lnTo>
                      <a:pt x="200" y="3039"/>
                    </a:lnTo>
                    <a:lnTo>
                      <a:pt x="210" y="2952"/>
                    </a:lnTo>
                    <a:lnTo>
                      <a:pt x="220" y="2863"/>
                    </a:lnTo>
                    <a:lnTo>
                      <a:pt x="230" y="2771"/>
                    </a:lnTo>
                    <a:lnTo>
                      <a:pt x="239" y="2678"/>
                    </a:lnTo>
                    <a:lnTo>
                      <a:pt x="249" y="2581"/>
                    </a:lnTo>
                    <a:lnTo>
                      <a:pt x="259" y="2483"/>
                    </a:lnTo>
                    <a:lnTo>
                      <a:pt x="269" y="2381"/>
                    </a:lnTo>
                    <a:lnTo>
                      <a:pt x="279" y="2277"/>
                    </a:lnTo>
                    <a:lnTo>
                      <a:pt x="289" y="2169"/>
                    </a:lnTo>
                    <a:lnTo>
                      <a:pt x="291" y="2152"/>
                    </a:lnTo>
                    <a:lnTo>
                      <a:pt x="293" y="2136"/>
                    </a:lnTo>
                    <a:lnTo>
                      <a:pt x="297" y="2119"/>
                    </a:lnTo>
                    <a:lnTo>
                      <a:pt x="300" y="2103"/>
                    </a:lnTo>
                    <a:lnTo>
                      <a:pt x="305" y="2086"/>
                    </a:lnTo>
                    <a:lnTo>
                      <a:pt x="310" y="2070"/>
                    </a:lnTo>
                    <a:lnTo>
                      <a:pt x="318" y="2054"/>
                    </a:lnTo>
                    <a:lnTo>
                      <a:pt x="324" y="2037"/>
                    </a:lnTo>
                    <a:lnTo>
                      <a:pt x="332" y="2021"/>
                    </a:lnTo>
                    <a:lnTo>
                      <a:pt x="340" y="2005"/>
                    </a:lnTo>
                    <a:lnTo>
                      <a:pt x="349" y="1990"/>
                    </a:lnTo>
                    <a:lnTo>
                      <a:pt x="358" y="1975"/>
                    </a:lnTo>
                    <a:lnTo>
                      <a:pt x="369" y="1961"/>
                    </a:lnTo>
                    <a:lnTo>
                      <a:pt x="380" y="1946"/>
                    </a:lnTo>
                    <a:lnTo>
                      <a:pt x="391" y="1933"/>
                    </a:lnTo>
                    <a:lnTo>
                      <a:pt x="404" y="1919"/>
                    </a:lnTo>
                    <a:lnTo>
                      <a:pt x="417" y="1907"/>
                    </a:lnTo>
                    <a:lnTo>
                      <a:pt x="431" y="1894"/>
                    </a:lnTo>
                    <a:lnTo>
                      <a:pt x="445" y="1883"/>
                    </a:lnTo>
                    <a:lnTo>
                      <a:pt x="461" y="1872"/>
                    </a:lnTo>
                    <a:lnTo>
                      <a:pt x="477" y="1862"/>
                    </a:lnTo>
                    <a:lnTo>
                      <a:pt x="494" y="1852"/>
                    </a:lnTo>
                    <a:lnTo>
                      <a:pt x="512" y="1843"/>
                    </a:lnTo>
                    <a:lnTo>
                      <a:pt x="530" y="1834"/>
                    </a:lnTo>
                    <a:lnTo>
                      <a:pt x="549" y="1827"/>
                    </a:lnTo>
                    <a:lnTo>
                      <a:pt x="568" y="1820"/>
                    </a:lnTo>
                    <a:lnTo>
                      <a:pt x="590" y="1815"/>
                    </a:lnTo>
                    <a:lnTo>
                      <a:pt x="611" y="1810"/>
                    </a:lnTo>
                    <a:lnTo>
                      <a:pt x="632" y="1806"/>
                    </a:lnTo>
                    <a:lnTo>
                      <a:pt x="655" y="1804"/>
                    </a:lnTo>
                    <a:lnTo>
                      <a:pt x="678" y="1802"/>
                    </a:lnTo>
                    <a:lnTo>
                      <a:pt x="702" y="1802"/>
                    </a:lnTo>
                    <a:lnTo>
                      <a:pt x="1279" y="1802"/>
                    </a:lnTo>
                    <a:lnTo>
                      <a:pt x="1639" y="2907"/>
                    </a:lnTo>
                    <a:lnTo>
                      <a:pt x="2000" y="1802"/>
                    </a:lnTo>
                    <a:lnTo>
                      <a:pt x="2608" y="1802"/>
                    </a:lnTo>
                    <a:lnTo>
                      <a:pt x="2628" y="1802"/>
                    </a:lnTo>
                    <a:lnTo>
                      <a:pt x="2648" y="1803"/>
                    </a:lnTo>
                    <a:lnTo>
                      <a:pt x="2667" y="1805"/>
                    </a:lnTo>
                    <a:lnTo>
                      <a:pt x="2685" y="1808"/>
                    </a:lnTo>
                    <a:lnTo>
                      <a:pt x="2704" y="1811"/>
                    </a:lnTo>
                    <a:lnTo>
                      <a:pt x="2721" y="1815"/>
                    </a:lnTo>
                    <a:lnTo>
                      <a:pt x="2740" y="1820"/>
                    </a:lnTo>
                    <a:lnTo>
                      <a:pt x="2756" y="1826"/>
                    </a:lnTo>
                    <a:lnTo>
                      <a:pt x="2773" y="1832"/>
                    </a:lnTo>
                    <a:lnTo>
                      <a:pt x="2788" y="1839"/>
                    </a:lnTo>
                    <a:lnTo>
                      <a:pt x="2804" y="1848"/>
                    </a:lnTo>
                    <a:lnTo>
                      <a:pt x="2819" y="1856"/>
                    </a:lnTo>
                    <a:lnTo>
                      <a:pt x="2833" y="1866"/>
                    </a:lnTo>
                    <a:lnTo>
                      <a:pt x="2846" y="1875"/>
                    </a:lnTo>
                    <a:lnTo>
                      <a:pt x="2859" y="1886"/>
                    </a:lnTo>
                    <a:lnTo>
                      <a:pt x="2873" y="1897"/>
                    </a:lnTo>
                    <a:lnTo>
                      <a:pt x="2885" y="1909"/>
                    </a:lnTo>
                    <a:lnTo>
                      <a:pt x="2896" y="1921"/>
                    </a:lnTo>
                    <a:lnTo>
                      <a:pt x="2907" y="1934"/>
                    </a:lnTo>
                    <a:lnTo>
                      <a:pt x="2918" y="1948"/>
                    </a:lnTo>
                    <a:lnTo>
                      <a:pt x="2927" y="1962"/>
                    </a:lnTo>
                    <a:lnTo>
                      <a:pt x="2936" y="1977"/>
                    </a:lnTo>
                    <a:lnTo>
                      <a:pt x="2945" y="1993"/>
                    </a:lnTo>
                    <a:lnTo>
                      <a:pt x="2952" y="2009"/>
                    </a:lnTo>
                    <a:lnTo>
                      <a:pt x="2960" y="2026"/>
                    </a:lnTo>
                    <a:lnTo>
                      <a:pt x="2966" y="2044"/>
                    </a:lnTo>
                    <a:lnTo>
                      <a:pt x="2972" y="2062"/>
                    </a:lnTo>
                    <a:lnTo>
                      <a:pt x="2977" y="2080"/>
                    </a:lnTo>
                    <a:lnTo>
                      <a:pt x="2982" y="2099"/>
                    </a:lnTo>
                    <a:lnTo>
                      <a:pt x="2986" y="2119"/>
                    </a:lnTo>
                    <a:lnTo>
                      <a:pt x="2989" y="2139"/>
                    </a:lnTo>
                    <a:lnTo>
                      <a:pt x="2991" y="2160"/>
                    </a:lnTo>
                    <a:lnTo>
                      <a:pt x="3010" y="2320"/>
                    </a:lnTo>
                    <a:lnTo>
                      <a:pt x="3027" y="2480"/>
                    </a:lnTo>
                    <a:lnTo>
                      <a:pt x="3044" y="2639"/>
                    </a:lnTo>
                    <a:lnTo>
                      <a:pt x="3061" y="2799"/>
                    </a:lnTo>
                    <a:lnTo>
                      <a:pt x="3079" y="2960"/>
                    </a:lnTo>
                    <a:lnTo>
                      <a:pt x="3096" y="3120"/>
                    </a:lnTo>
                    <a:lnTo>
                      <a:pt x="3113" y="3280"/>
                    </a:lnTo>
                    <a:lnTo>
                      <a:pt x="3130" y="3439"/>
                    </a:lnTo>
                    <a:lnTo>
                      <a:pt x="3149" y="3599"/>
                    </a:lnTo>
                    <a:lnTo>
                      <a:pt x="3166" y="3760"/>
                    </a:lnTo>
                    <a:lnTo>
                      <a:pt x="3183" y="3920"/>
                    </a:lnTo>
                    <a:lnTo>
                      <a:pt x="3200" y="4080"/>
                    </a:lnTo>
                    <a:lnTo>
                      <a:pt x="3218" y="4239"/>
                    </a:lnTo>
                    <a:lnTo>
                      <a:pt x="3235" y="4399"/>
                    </a:lnTo>
                    <a:lnTo>
                      <a:pt x="3252" y="4560"/>
                    </a:lnTo>
                    <a:lnTo>
                      <a:pt x="3270" y="4720"/>
                    </a:lnTo>
                    <a:lnTo>
                      <a:pt x="3271" y="4723"/>
                    </a:lnTo>
                    <a:lnTo>
                      <a:pt x="3272" y="4758"/>
                    </a:lnTo>
                    <a:lnTo>
                      <a:pt x="3272" y="4802"/>
                    </a:lnTo>
                    <a:lnTo>
                      <a:pt x="3271" y="4826"/>
                    </a:lnTo>
                    <a:lnTo>
                      <a:pt x="3268" y="4852"/>
                    </a:lnTo>
                    <a:lnTo>
                      <a:pt x="3264" y="4880"/>
                    </a:lnTo>
                    <a:lnTo>
                      <a:pt x="3260" y="4908"/>
                    </a:lnTo>
                    <a:lnTo>
                      <a:pt x="3254" y="4936"/>
                    </a:lnTo>
                    <a:lnTo>
                      <a:pt x="3246" y="4965"/>
                    </a:lnTo>
                    <a:lnTo>
                      <a:pt x="3236" y="4993"/>
                    </a:lnTo>
                    <a:lnTo>
                      <a:pt x="3225" y="5022"/>
                    </a:lnTo>
                    <a:lnTo>
                      <a:pt x="3219" y="5036"/>
                    </a:lnTo>
                    <a:lnTo>
                      <a:pt x="3211" y="5050"/>
                    </a:lnTo>
                    <a:lnTo>
                      <a:pt x="3204" y="5064"/>
                    </a:lnTo>
                    <a:lnTo>
                      <a:pt x="3196" y="5078"/>
                    </a:lnTo>
                    <a:lnTo>
                      <a:pt x="3187" y="5091"/>
                    </a:lnTo>
                    <a:lnTo>
                      <a:pt x="3177" y="5104"/>
                    </a:lnTo>
                    <a:lnTo>
                      <a:pt x="3167" y="5116"/>
                    </a:lnTo>
                    <a:lnTo>
                      <a:pt x="3157" y="5128"/>
                    </a:lnTo>
                    <a:lnTo>
                      <a:pt x="3144" y="5141"/>
                    </a:lnTo>
                    <a:lnTo>
                      <a:pt x="3129" y="5154"/>
                    </a:lnTo>
                    <a:lnTo>
                      <a:pt x="3115" y="5165"/>
                    </a:lnTo>
                    <a:lnTo>
                      <a:pt x="3100" y="5176"/>
                    </a:lnTo>
                    <a:lnTo>
                      <a:pt x="3085" y="5186"/>
                    </a:lnTo>
                    <a:lnTo>
                      <a:pt x="3069" y="5195"/>
                    </a:lnTo>
                    <a:lnTo>
                      <a:pt x="3053" y="5203"/>
                    </a:lnTo>
                    <a:lnTo>
                      <a:pt x="3036" y="5210"/>
                    </a:lnTo>
                    <a:lnTo>
                      <a:pt x="3019" y="5217"/>
                    </a:lnTo>
                    <a:lnTo>
                      <a:pt x="3001" y="5222"/>
                    </a:lnTo>
                    <a:lnTo>
                      <a:pt x="2981" y="5227"/>
                    </a:lnTo>
                    <a:lnTo>
                      <a:pt x="2962" y="5231"/>
                    </a:lnTo>
                    <a:lnTo>
                      <a:pt x="2943" y="5234"/>
                    </a:lnTo>
                    <a:lnTo>
                      <a:pt x="2923" y="5236"/>
                    </a:lnTo>
                    <a:lnTo>
                      <a:pt x="2902" y="5237"/>
                    </a:lnTo>
                    <a:lnTo>
                      <a:pt x="2881" y="5238"/>
                    </a:lnTo>
                    <a:lnTo>
                      <a:pt x="2625" y="5238"/>
                    </a:lnTo>
                    <a:lnTo>
                      <a:pt x="2356" y="8706"/>
                    </a:lnTo>
                    <a:lnTo>
                      <a:pt x="916" y="8706"/>
                    </a:lnTo>
                    <a:close/>
                    <a:moveTo>
                      <a:pt x="4869" y="8706"/>
                    </a:moveTo>
                    <a:lnTo>
                      <a:pt x="4594" y="6443"/>
                    </a:lnTo>
                    <a:lnTo>
                      <a:pt x="3829" y="6443"/>
                    </a:lnTo>
                    <a:lnTo>
                      <a:pt x="4152" y="5278"/>
                    </a:lnTo>
                    <a:lnTo>
                      <a:pt x="4129" y="5273"/>
                    </a:lnTo>
                    <a:lnTo>
                      <a:pt x="4106" y="5267"/>
                    </a:lnTo>
                    <a:lnTo>
                      <a:pt x="4084" y="5260"/>
                    </a:lnTo>
                    <a:lnTo>
                      <a:pt x="4061" y="5251"/>
                    </a:lnTo>
                    <a:lnTo>
                      <a:pt x="4040" y="5242"/>
                    </a:lnTo>
                    <a:lnTo>
                      <a:pt x="4019" y="5232"/>
                    </a:lnTo>
                    <a:lnTo>
                      <a:pt x="3999" y="5222"/>
                    </a:lnTo>
                    <a:lnTo>
                      <a:pt x="3979" y="5211"/>
                    </a:lnTo>
                    <a:lnTo>
                      <a:pt x="3960" y="5198"/>
                    </a:lnTo>
                    <a:lnTo>
                      <a:pt x="3941" y="5186"/>
                    </a:lnTo>
                    <a:lnTo>
                      <a:pt x="3922" y="5172"/>
                    </a:lnTo>
                    <a:lnTo>
                      <a:pt x="3905" y="5158"/>
                    </a:lnTo>
                    <a:lnTo>
                      <a:pt x="3888" y="5143"/>
                    </a:lnTo>
                    <a:lnTo>
                      <a:pt x="3872" y="5127"/>
                    </a:lnTo>
                    <a:lnTo>
                      <a:pt x="3857" y="5111"/>
                    </a:lnTo>
                    <a:lnTo>
                      <a:pt x="3842" y="5094"/>
                    </a:lnTo>
                    <a:lnTo>
                      <a:pt x="3828" y="5077"/>
                    </a:lnTo>
                    <a:lnTo>
                      <a:pt x="3815" y="5059"/>
                    </a:lnTo>
                    <a:lnTo>
                      <a:pt x="3802" y="5039"/>
                    </a:lnTo>
                    <a:lnTo>
                      <a:pt x="3790" y="5020"/>
                    </a:lnTo>
                    <a:lnTo>
                      <a:pt x="3779" y="5000"/>
                    </a:lnTo>
                    <a:lnTo>
                      <a:pt x="3769" y="4980"/>
                    </a:lnTo>
                    <a:lnTo>
                      <a:pt x="3760" y="4959"/>
                    </a:lnTo>
                    <a:lnTo>
                      <a:pt x="3752" y="4938"/>
                    </a:lnTo>
                    <a:lnTo>
                      <a:pt x="3744" y="4916"/>
                    </a:lnTo>
                    <a:lnTo>
                      <a:pt x="3738" y="4894"/>
                    </a:lnTo>
                    <a:lnTo>
                      <a:pt x="3733" y="4871"/>
                    </a:lnTo>
                    <a:lnTo>
                      <a:pt x="3728" y="4848"/>
                    </a:lnTo>
                    <a:lnTo>
                      <a:pt x="3724" y="4824"/>
                    </a:lnTo>
                    <a:lnTo>
                      <a:pt x="3722" y="4801"/>
                    </a:lnTo>
                    <a:lnTo>
                      <a:pt x="3720" y="4777"/>
                    </a:lnTo>
                    <a:lnTo>
                      <a:pt x="3720" y="4752"/>
                    </a:lnTo>
                    <a:lnTo>
                      <a:pt x="3720" y="2287"/>
                    </a:lnTo>
                    <a:lnTo>
                      <a:pt x="3720" y="2260"/>
                    </a:lnTo>
                    <a:lnTo>
                      <a:pt x="3722" y="2231"/>
                    </a:lnTo>
                    <a:lnTo>
                      <a:pt x="3726" y="2205"/>
                    </a:lnTo>
                    <a:lnTo>
                      <a:pt x="3731" y="2178"/>
                    </a:lnTo>
                    <a:lnTo>
                      <a:pt x="3737" y="2153"/>
                    </a:lnTo>
                    <a:lnTo>
                      <a:pt x="3744" y="2127"/>
                    </a:lnTo>
                    <a:lnTo>
                      <a:pt x="3752" y="2103"/>
                    </a:lnTo>
                    <a:lnTo>
                      <a:pt x="3762" y="2078"/>
                    </a:lnTo>
                    <a:lnTo>
                      <a:pt x="3773" y="2055"/>
                    </a:lnTo>
                    <a:lnTo>
                      <a:pt x="3784" y="2031"/>
                    </a:lnTo>
                    <a:lnTo>
                      <a:pt x="3797" y="2008"/>
                    </a:lnTo>
                    <a:lnTo>
                      <a:pt x="3812" y="1987"/>
                    </a:lnTo>
                    <a:lnTo>
                      <a:pt x="3827" y="1966"/>
                    </a:lnTo>
                    <a:lnTo>
                      <a:pt x="3843" y="1945"/>
                    </a:lnTo>
                    <a:lnTo>
                      <a:pt x="3860" y="1926"/>
                    </a:lnTo>
                    <a:lnTo>
                      <a:pt x="3877" y="1907"/>
                    </a:lnTo>
                    <a:lnTo>
                      <a:pt x="3896" y="1890"/>
                    </a:lnTo>
                    <a:lnTo>
                      <a:pt x="3915" y="1873"/>
                    </a:lnTo>
                    <a:lnTo>
                      <a:pt x="3935" y="1857"/>
                    </a:lnTo>
                    <a:lnTo>
                      <a:pt x="3957" y="1842"/>
                    </a:lnTo>
                    <a:lnTo>
                      <a:pt x="3979" y="1827"/>
                    </a:lnTo>
                    <a:lnTo>
                      <a:pt x="4001" y="1814"/>
                    </a:lnTo>
                    <a:lnTo>
                      <a:pt x="4024" y="1803"/>
                    </a:lnTo>
                    <a:lnTo>
                      <a:pt x="4048" y="1792"/>
                    </a:lnTo>
                    <a:lnTo>
                      <a:pt x="4072" y="1782"/>
                    </a:lnTo>
                    <a:lnTo>
                      <a:pt x="4098" y="1774"/>
                    </a:lnTo>
                    <a:lnTo>
                      <a:pt x="4124" y="1767"/>
                    </a:lnTo>
                    <a:lnTo>
                      <a:pt x="4149" y="1761"/>
                    </a:lnTo>
                    <a:lnTo>
                      <a:pt x="4176" y="1756"/>
                    </a:lnTo>
                    <a:lnTo>
                      <a:pt x="4202" y="1753"/>
                    </a:lnTo>
                    <a:lnTo>
                      <a:pt x="4230" y="1751"/>
                    </a:lnTo>
                    <a:lnTo>
                      <a:pt x="4258" y="1750"/>
                    </a:lnTo>
                    <a:lnTo>
                      <a:pt x="4631" y="1750"/>
                    </a:lnTo>
                    <a:lnTo>
                      <a:pt x="4657" y="1798"/>
                    </a:lnTo>
                    <a:lnTo>
                      <a:pt x="4667" y="1817"/>
                    </a:lnTo>
                    <a:lnTo>
                      <a:pt x="4678" y="1835"/>
                    </a:lnTo>
                    <a:lnTo>
                      <a:pt x="4689" y="1854"/>
                    </a:lnTo>
                    <a:lnTo>
                      <a:pt x="4701" y="1871"/>
                    </a:lnTo>
                    <a:lnTo>
                      <a:pt x="4713" y="1888"/>
                    </a:lnTo>
                    <a:lnTo>
                      <a:pt x="4726" y="1904"/>
                    </a:lnTo>
                    <a:lnTo>
                      <a:pt x="4739" y="1920"/>
                    </a:lnTo>
                    <a:lnTo>
                      <a:pt x="4754" y="1935"/>
                    </a:lnTo>
                    <a:lnTo>
                      <a:pt x="4768" y="1949"/>
                    </a:lnTo>
                    <a:lnTo>
                      <a:pt x="4783" y="1963"/>
                    </a:lnTo>
                    <a:lnTo>
                      <a:pt x="4798" y="1977"/>
                    </a:lnTo>
                    <a:lnTo>
                      <a:pt x="4813" y="1990"/>
                    </a:lnTo>
                    <a:lnTo>
                      <a:pt x="4829" y="2002"/>
                    </a:lnTo>
                    <a:lnTo>
                      <a:pt x="4846" y="2014"/>
                    </a:lnTo>
                    <a:lnTo>
                      <a:pt x="4862" y="2025"/>
                    </a:lnTo>
                    <a:lnTo>
                      <a:pt x="4879" y="2036"/>
                    </a:lnTo>
                    <a:lnTo>
                      <a:pt x="4898" y="2047"/>
                    </a:lnTo>
                    <a:lnTo>
                      <a:pt x="4915" y="2056"/>
                    </a:lnTo>
                    <a:lnTo>
                      <a:pt x="4934" y="2065"/>
                    </a:lnTo>
                    <a:lnTo>
                      <a:pt x="4952" y="2074"/>
                    </a:lnTo>
                    <a:lnTo>
                      <a:pt x="4971" y="2081"/>
                    </a:lnTo>
                    <a:lnTo>
                      <a:pt x="4990" y="2088"/>
                    </a:lnTo>
                    <a:lnTo>
                      <a:pt x="5009" y="2095"/>
                    </a:lnTo>
                    <a:lnTo>
                      <a:pt x="5030" y="2100"/>
                    </a:lnTo>
                    <a:lnTo>
                      <a:pt x="5050" y="2105"/>
                    </a:lnTo>
                    <a:lnTo>
                      <a:pt x="5070" y="2110"/>
                    </a:lnTo>
                    <a:lnTo>
                      <a:pt x="5090" y="2114"/>
                    </a:lnTo>
                    <a:lnTo>
                      <a:pt x="5111" y="2117"/>
                    </a:lnTo>
                    <a:lnTo>
                      <a:pt x="5131" y="2119"/>
                    </a:lnTo>
                    <a:lnTo>
                      <a:pt x="5153" y="2121"/>
                    </a:lnTo>
                    <a:lnTo>
                      <a:pt x="5175" y="2122"/>
                    </a:lnTo>
                    <a:lnTo>
                      <a:pt x="5196" y="2122"/>
                    </a:lnTo>
                    <a:lnTo>
                      <a:pt x="5217" y="2122"/>
                    </a:lnTo>
                    <a:lnTo>
                      <a:pt x="5239" y="2121"/>
                    </a:lnTo>
                    <a:lnTo>
                      <a:pt x="5260" y="2119"/>
                    </a:lnTo>
                    <a:lnTo>
                      <a:pt x="5281" y="2117"/>
                    </a:lnTo>
                    <a:lnTo>
                      <a:pt x="5302" y="2114"/>
                    </a:lnTo>
                    <a:lnTo>
                      <a:pt x="5322" y="2110"/>
                    </a:lnTo>
                    <a:lnTo>
                      <a:pt x="5343" y="2105"/>
                    </a:lnTo>
                    <a:lnTo>
                      <a:pt x="5362" y="2100"/>
                    </a:lnTo>
                    <a:lnTo>
                      <a:pt x="5382" y="2095"/>
                    </a:lnTo>
                    <a:lnTo>
                      <a:pt x="5401" y="2088"/>
                    </a:lnTo>
                    <a:lnTo>
                      <a:pt x="5421" y="2081"/>
                    </a:lnTo>
                    <a:lnTo>
                      <a:pt x="5440" y="2074"/>
                    </a:lnTo>
                    <a:lnTo>
                      <a:pt x="5459" y="2065"/>
                    </a:lnTo>
                    <a:lnTo>
                      <a:pt x="5477" y="2056"/>
                    </a:lnTo>
                    <a:lnTo>
                      <a:pt x="5494" y="2047"/>
                    </a:lnTo>
                    <a:lnTo>
                      <a:pt x="5512" y="2036"/>
                    </a:lnTo>
                    <a:lnTo>
                      <a:pt x="5529" y="2025"/>
                    </a:lnTo>
                    <a:lnTo>
                      <a:pt x="5546" y="2014"/>
                    </a:lnTo>
                    <a:lnTo>
                      <a:pt x="5563" y="2002"/>
                    </a:lnTo>
                    <a:lnTo>
                      <a:pt x="5579" y="1990"/>
                    </a:lnTo>
                    <a:lnTo>
                      <a:pt x="5594" y="1977"/>
                    </a:lnTo>
                    <a:lnTo>
                      <a:pt x="5609" y="1963"/>
                    </a:lnTo>
                    <a:lnTo>
                      <a:pt x="5624" y="1949"/>
                    </a:lnTo>
                    <a:lnTo>
                      <a:pt x="5638" y="1935"/>
                    </a:lnTo>
                    <a:lnTo>
                      <a:pt x="5652" y="1920"/>
                    </a:lnTo>
                    <a:lnTo>
                      <a:pt x="5665" y="1904"/>
                    </a:lnTo>
                    <a:lnTo>
                      <a:pt x="5678" y="1888"/>
                    </a:lnTo>
                    <a:lnTo>
                      <a:pt x="5691" y="1871"/>
                    </a:lnTo>
                    <a:lnTo>
                      <a:pt x="5703" y="1854"/>
                    </a:lnTo>
                    <a:lnTo>
                      <a:pt x="5714" y="1835"/>
                    </a:lnTo>
                    <a:lnTo>
                      <a:pt x="5725" y="1817"/>
                    </a:lnTo>
                    <a:lnTo>
                      <a:pt x="5735" y="1798"/>
                    </a:lnTo>
                    <a:lnTo>
                      <a:pt x="5761" y="1750"/>
                    </a:lnTo>
                    <a:lnTo>
                      <a:pt x="6134" y="1750"/>
                    </a:lnTo>
                    <a:lnTo>
                      <a:pt x="6162" y="1751"/>
                    </a:lnTo>
                    <a:lnTo>
                      <a:pt x="6189" y="1753"/>
                    </a:lnTo>
                    <a:lnTo>
                      <a:pt x="6216" y="1756"/>
                    </a:lnTo>
                    <a:lnTo>
                      <a:pt x="6243" y="1761"/>
                    </a:lnTo>
                    <a:lnTo>
                      <a:pt x="6269" y="1767"/>
                    </a:lnTo>
                    <a:lnTo>
                      <a:pt x="6294" y="1774"/>
                    </a:lnTo>
                    <a:lnTo>
                      <a:pt x="6319" y="1782"/>
                    </a:lnTo>
                    <a:lnTo>
                      <a:pt x="6343" y="1792"/>
                    </a:lnTo>
                    <a:lnTo>
                      <a:pt x="6368" y="1803"/>
                    </a:lnTo>
                    <a:lnTo>
                      <a:pt x="6391" y="1814"/>
                    </a:lnTo>
                    <a:lnTo>
                      <a:pt x="6413" y="1827"/>
                    </a:lnTo>
                    <a:lnTo>
                      <a:pt x="6435" y="1842"/>
                    </a:lnTo>
                    <a:lnTo>
                      <a:pt x="6456" y="1857"/>
                    </a:lnTo>
                    <a:lnTo>
                      <a:pt x="6476" y="1873"/>
                    </a:lnTo>
                    <a:lnTo>
                      <a:pt x="6496" y="1890"/>
                    </a:lnTo>
                    <a:lnTo>
                      <a:pt x="6515" y="1907"/>
                    </a:lnTo>
                    <a:lnTo>
                      <a:pt x="6532" y="1926"/>
                    </a:lnTo>
                    <a:lnTo>
                      <a:pt x="6549" y="1945"/>
                    </a:lnTo>
                    <a:lnTo>
                      <a:pt x="6565" y="1966"/>
                    </a:lnTo>
                    <a:lnTo>
                      <a:pt x="6580" y="1987"/>
                    </a:lnTo>
                    <a:lnTo>
                      <a:pt x="6594" y="2008"/>
                    </a:lnTo>
                    <a:lnTo>
                      <a:pt x="6607" y="2031"/>
                    </a:lnTo>
                    <a:lnTo>
                      <a:pt x="6619" y="2055"/>
                    </a:lnTo>
                    <a:lnTo>
                      <a:pt x="6630" y="2078"/>
                    </a:lnTo>
                    <a:lnTo>
                      <a:pt x="6640" y="2103"/>
                    </a:lnTo>
                    <a:lnTo>
                      <a:pt x="6648" y="2127"/>
                    </a:lnTo>
                    <a:lnTo>
                      <a:pt x="6655" y="2153"/>
                    </a:lnTo>
                    <a:lnTo>
                      <a:pt x="6661" y="2178"/>
                    </a:lnTo>
                    <a:lnTo>
                      <a:pt x="6666" y="2205"/>
                    </a:lnTo>
                    <a:lnTo>
                      <a:pt x="6670" y="2231"/>
                    </a:lnTo>
                    <a:lnTo>
                      <a:pt x="6672" y="2260"/>
                    </a:lnTo>
                    <a:lnTo>
                      <a:pt x="6672" y="2287"/>
                    </a:lnTo>
                    <a:lnTo>
                      <a:pt x="6672" y="4752"/>
                    </a:lnTo>
                    <a:lnTo>
                      <a:pt x="6672" y="4776"/>
                    </a:lnTo>
                    <a:lnTo>
                      <a:pt x="6670" y="4800"/>
                    </a:lnTo>
                    <a:lnTo>
                      <a:pt x="6668" y="4823"/>
                    </a:lnTo>
                    <a:lnTo>
                      <a:pt x="6664" y="4846"/>
                    </a:lnTo>
                    <a:lnTo>
                      <a:pt x="6660" y="4870"/>
                    </a:lnTo>
                    <a:lnTo>
                      <a:pt x="6654" y="4892"/>
                    </a:lnTo>
                    <a:lnTo>
                      <a:pt x="6648" y="4914"/>
                    </a:lnTo>
                    <a:lnTo>
                      <a:pt x="6640" y="4935"/>
                    </a:lnTo>
                    <a:lnTo>
                      <a:pt x="6632" y="4956"/>
                    </a:lnTo>
                    <a:lnTo>
                      <a:pt x="6622" y="4977"/>
                    </a:lnTo>
                    <a:lnTo>
                      <a:pt x="6612" y="4997"/>
                    </a:lnTo>
                    <a:lnTo>
                      <a:pt x="6602" y="5017"/>
                    </a:lnTo>
                    <a:lnTo>
                      <a:pt x="6590" y="5036"/>
                    </a:lnTo>
                    <a:lnTo>
                      <a:pt x="6578" y="5055"/>
                    </a:lnTo>
                    <a:lnTo>
                      <a:pt x="6565" y="5074"/>
                    </a:lnTo>
                    <a:lnTo>
                      <a:pt x="6551" y="5091"/>
                    </a:lnTo>
                    <a:lnTo>
                      <a:pt x="6537" y="5108"/>
                    </a:lnTo>
                    <a:lnTo>
                      <a:pt x="6522" y="5124"/>
                    </a:lnTo>
                    <a:lnTo>
                      <a:pt x="6506" y="5140"/>
                    </a:lnTo>
                    <a:lnTo>
                      <a:pt x="6489" y="5155"/>
                    </a:lnTo>
                    <a:lnTo>
                      <a:pt x="6472" y="5170"/>
                    </a:lnTo>
                    <a:lnTo>
                      <a:pt x="6454" y="5183"/>
                    </a:lnTo>
                    <a:lnTo>
                      <a:pt x="6436" y="5196"/>
                    </a:lnTo>
                    <a:lnTo>
                      <a:pt x="6417" y="5208"/>
                    </a:lnTo>
                    <a:lnTo>
                      <a:pt x="6398" y="5220"/>
                    </a:lnTo>
                    <a:lnTo>
                      <a:pt x="6379" y="5230"/>
                    </a:lnTo>
                    <a:lnTo>
                      <a:pt x="6357" y="5240"/>
                    </a:lnTo>
                    <a:lnTo>
                      <a:pt x="6337" y="5249"/>
                    </a:lnTo>
                    <a:lnTo>
                      <a:pt x="6316" y="5258"/>
                    </a:lnTo>
                    <a:lnTo>
                      <a:pt x="6294" y="5265"/>
                    </a:lnTo>
                    <a:lnTo>
                      <a:pt x="6272" y="5272"/>
                    </a:lnTo>
                    <a:lnTo>
                      <a:pt x="6250" y="5277"/>
                    </a:lnTo>
                    <a:lnTo>
                      <a:pt x="6562" y="6443"/>
                    </a:lnTo>
                    <a:lnTo>
                      <a:pt x="5797" y="6443"/>
                    </a:lnTo>
                    <a:lnTo>
                      <a:pt x="5522" y="8706"/>
                    </a:lnTo>
                    <a:lnTo>
                      <a:pt x="4869" y="870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57" name="Group 49">
              <a:extLst>
                <a:ext uri="{FF2B5EF4-FFF2-40B4-BE49-F238E27FC236}">
                  <a16:creationId xmlns:a16="http://schemas.microsoft.com/office/drawing/2014/main" id="{D9C8DED7-07BD-423A-BC04-60586605E88F}"/>
                </a:ext>
              </a:extLst>
            </p:cNvPr>
            <p:cNvGrpSpPr>
              <a:grpSpLocks noChangeAspect="1"/>
            </p:cNvGrpSpPr>
            <p:nvPr/>
          </p:nvGrpSpPr>
          <p:grpSpPr bwMode="auto">
            <a:xfrm>
              <a:off x="7089873" y="5479178"/>
              <a:ext cx="583757" cy="582461"/>
              <a:chOff x="4283" y="2979"/>
              <a:chExt cx="403" cy="402"/>
            </a:xfrm>
          </p:grpSpPr>
          <p:sp>
            <p:nvSpPr>
              <p:cNvPr id="58" name="AutoShape 48">
                <a:extLst>
                  <a:ext uri="{FF2B5EF4-FFF2-40B4-BE49-F238E27FC236}">
                    <a16:creationId xmlns:a16="http://schemas.microsoft.com/office/drawing/2014/main" id="{1332AC00-ACEB-4DBE-9E3C-AEFAD97F77CD}"/>
                  </a:ext>
                </a:extLst>
              </p:cNvPr>
              <p:cNvSpPr>
                <a:spLocks noChangeAspect="1" noChangeArrowheads="1" noTextEdit="1"/>
              </p:cNvSpPr>
              <p:nvPr/>
            </p:nvSpPr>
            <p:spPr bwMode="auto">
              <a:xfrm>
                <a:off x="4283" y="2979"/>
                <a:ext cx="403"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59" name="Freeform 50">
                <a:extLst>
                  <a:ext uri="{FF2B5EF4-FFF2-40B4-BE49-F238E27FC236}">
                    <a16:creationId xmlns:a16="http://schemas.microsoft.com/office/drawing/2014/main" id="{6D8C9501-A1E4-4B87-B48B-73428EB2CF48}"/>
                  </a:ext>
                </a:extLst>
              </p:cNvPr>
              <p:cNvSpPr>
                <a:spLocks/>
              </p:cNvSpPr>
              <p:nvPr/>
            </p:nvSpPr>
            <p:spPr bwMode="auto">
              <a:xfrm>
                <a:off x="4283" y="2979"/>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8FD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60" name="Freeform 51">
                <a:extLst>
                  <a:ext uri="{FF2B5EF4-FFF2-40B4-BE49-F238E27FC236}">
                    <a16:creationId xmlns:a16="http://schemas.microsoft.com/office/drawing/2014/main" id="{A94ACC1B-0462-47B0-A0CB-B9CD4BFF138E}"/>
                  </a:ext>
                </a:extLst>
              </p:cNvPr>
              <p:cNvSpPr>
                <a:spLocks noEditPoints="1"/>
              </p:cNvSpPr>
              <p:nvPr/>
            </p:nvSpPr>
            <p:spPr bwMode="auto">
              <a:xfrm>
                <a:off x="4377" y="3080"/>
                <a:ext cx="215" cy="200"/>
              </a:xfrm>
              <a:custGeom>
                <a:avLst/>
                <a:gdLst>
                  <a:gd name="T0" fmla="*/ 7741 w 8626"/>
                  <a:gd name="T1" fmla="*/ 751 h 7980"/>
                  <a:gd name="T2" fmla="*/ 7603 w 8626"/>
                  <a:gd name="T3" fmla="*/ 373 h 7980"/>
                  <a:gd name="T4" fmla="*/ 7317 w 8626"/>
                  <a:gd name="T5" fmla="*/ 108 h 7980"/>
                  <a:gd name="T6" fmla="*/ 6539 w 8626"/>
                  <a:gd name="T7" fmla="*/ 93 h 7980"/>
                  <a:gd name="T8" fmla="*/ 6105 w 8626"/>
                  <a:gd name="T9" fmla="*/ 647 h 7980"/>
                  <a:gd name="T10" fmla="*/ 5915 w 8626"/>
                  <a:gd name="T11" fmla="*/ 898 h 7980"/>
                  <a:gd name="T12" fmla="*/ 5483 w 8626"/>
                  <a:gd name="T13" fmla="*/ 1217 h 7980"/>
                  <a:gd name="T14" fmla="*/ 5350 w 8626"/>
                  <a:gd name="T15" fmla="*/ 1720 h 7980"/>
                  <a:gd name="T16" fmla="*/ 5454 w 8626"/>
                  <a:gd name="T17" fmla="*/ 2068 h 7980"/>
                  <a:gd name="T18" fmla="*/ 5370 w 8626"/>
                  <a:gd name="T19" fmla="*/ 2488 h 7980"/>
                  <a:gd name="T20" fmla="*/ 5332 w 8626"/>
                  <a:gd name="T21" fmla="*/ 3258 h 7980"/>
                  <a:gd name="T22" fmla="*/ 5880 w 8626"/>
                  <a:gd name="T23" fmla="*/ 3810 h 7980"/>
                  <a:gd name="T24" fmla="*/ 6230 w 8626"/>
                  <a:gd name="T25" fmla="*/ 3871 h 7980"/>
                  <a:gd name="T26" fmla="*/ 6264 w 8626"/>
                  <a:gd name="T27" fmla="*/ 4872 h 7980"/>
                  <a:gd name="T28" fmla="*/ 4880 w 8626"/>
                  <a:gd name="T29" fmla="*/ 5268 h 7980"/>
                  <a:gd name="T30" fmla="*/ 3189 w 8626"/>
                  <a:gd name="T31" fmla="*/ 5969 h 7980"/>
                  <a:gd name="T32" fmla="*/ 1539 w 8626"/>
                  <a:gd name="T33" fmla="*/ 6869 h 7980"/>
                  <a:gd name="T34" fmla="*/ 368 w 8626"/>
                  <a:gd name="T35" fmla="*/ 7816 h 7980"/>
                  <a:gd name="T36" fmla="*/ 713 w 8626"/>
                  <a:gd name="T37" fmla="*/ 7974 h 7980"/>
                  <a:gd name="T38" fmla="*/ 8434 w 8626"/>
                  <a:gd name="T39" fmla="*/ 7943 h 7980"/>
                  <a:gd name="T40" fmla="*/ 8621 w 8626"/>
                  <a:gd name="T41" fmla="*/ 7489 h 7980"/>
                  <a:gd name="T42" fmla="*/ 8595 w 8626"/>
                  <a:gd name="T43" fmla="*/ 4832 h 7980"/>
                  <a:gd name="T44" fmla="*/ 8423 w 8626"/>
                  <a:gd name="T45" fmla="*/ 4676 h 7980"/>
                  <a:gd name="T46" fmla="*/ 7426 w 8626"/>
                  <a:gd name="T47" fmla="*/ 3725 h 7980"/>
                  <a:gd name="T48" fmla="*/ 7878 w 8626"/>
                  <a:gd name="T49" fmla="*/ 3741 h 7980"/>
                  <a:gd name="T50" fmla="*/ 8405 w 8626"/>
                  <a:gd name="T51" fmla="*/ 3410 h 7980"/>
                  <a:gd name="T52" fmla="*/ 8612 w 8626"/>
                  <a:gd name="T53" fmla="*/ 2699 h 7980"/>
                  <a:gd name="T54" fmla="*/ 8241 w 8626"/>
                  <a:gd name="T55" fmla="*/ 1960 h 7980"/>
                  <a:gd name="T56" fmla="*/ 8114 w 8626"/>
                  <a:gd name="T57" fmla="*/ 1446 h 7980"/>
                  <a:gd name="T58" fmla="*/ 1454 w 8626"/>
                  <a:gd name="T59" fmla="*/ 948 h 7980"/>
                  <a:gd name="T60" fmla="*/ 1117 w 8626"/>
                  <a:gd name="T61" fmla="*/ 1165 h 7980"/>
                  <a:gd name="T62" fmla="*/ 975 w 8626"/>
                  <a:gd name="T63" fmla="*/ 1533 h 7980"/>
                  <a:gd name="T64" fmla="*/ 1057 w 8626"/>
                  <a:gd name="T65" fmla="*/ 1861 h 7980"/>
                  <a:gd name="T66" fmla="*/ 979 w 8626"/>
                  <a:gd name="T67" fmla="*/ 2212 h 7980"/>
                  <a:gd name="T68" fmla="*/ 965 w 8626"/>
                  <a:gd name="T69" fmla="*/ 2748 h 7980"/>
                  <a:gd name="T70" fmla="*/ 1197 w 8626"/>
                  <a:gd name="T71" fmla="*/ 3071 h 7980"/>
                  <a:gd name="T72" fmla="*/ 1491 w 8626"/>
                  <a:gd name="T73" fmla="*/ 3211 h 7980"/>
                  <a:gd name="T74" fmla="*/ 1841 w 8626"/>
                  <a:gd name="T75" fmla="*/ 3209 h 7980"/>
                  <a:gd name="T76" fmla="*/ 1029 w 8626"/>
                  <a:gd name="T77" fmla="*/ 3691 h 7980"/>
                  <a:gd name="T78" fmla="*/ 175 w 8626"/>
                  <a:gd name="T79" fmla="*/ 3785 h 7980"/>
                  <a:gd name="T80" fmla="*/ 6 w 8626"/>
                  <a:gd name="T81" fmla="*/ 4044 h 7980"/>
                  <a:gd name="T82" fmla="*/ 12 w 8626"/>
                  <a:gd name="T83" fmla="*/ 6955 h 7980"/>
                  <a:gd name="T84" fmla="*/ 123 w 8626"/>
                  <a:gd name="T85" fmla="*/ 7099 h 7980"/>
                  <a:gd name="T86" fmla="*/ 598 w 8626"/>
                  <a:gd name="T87" fmla="*/ 6803 h 7980"/>
                  <a:gd name="T88" fmla="*/ 1623 w 8626"/>
                  <a:gd name="T89" fmla="*/ 6140 h 7980"/>
                  <a:gd name="T90" fmla="*/ 2766 w 8626"/>
                  <a:gd name="T91" fmla="*/ 5532 h 7980"/>
                  <a:gd name="T92" fmla="*/ 3973 w 8626"/>
                  <a:gd name="T93" fmla="*/ 4998 h 7980"/>
                  <a:gd name="T94" fmla="*/ 4403 w 8626"/>
                  <a:gd name="T95" fmla="*/ 4726 h 7980"/>
                  <a:gd name="T96" fmla="*/ 3962 w 8626"/>
                  <a:gd name="T97" fmla="*/ 4423 h 7980"/>
                  <a:gd name="T98" fmla="*/ 3021 w 8626"/>
                  <a:gd name="T99" fmla="*/ 4073 h 7980"/>
                  <a:gd name="T100" fmla="*/ 2702 w 8626"/>
                  <a:gd name="T101" fmla="*/ 3141 h 7980"/>
                  <a:gd name="T102" fmla="*/ 3059 w 8626"/>
                  <a:gd name="T103" fmla="*/ 3073 h 7980"/>
                  <a:gd name="T104" fmla="*/ 3380 w 8626"/>
                  <a:gd name="T105" fmla="*/ 2762 h 7980"/>
                  <a:gd name="T106" fmla="*/ 3457 w 8626"/>
                  <a:gd name="T107" fmla="*/ 2271 h 7980"/>
                  <a:gd name="T108" fmla="*/ 3217 w 8626"/>
                  <a:gd name="T109" fmla="*/ 1860 h 7980"/>
                  <a:gd name="T110" fmla="*/ 3179 w 8626"/>
                  <a:gd name="T111" fmla="*/ 1597 h 7980"/>
                  <a:gd name="T112" fmla="*/ 3024 w 8626"/>
                  <a:gd name="T113" fmla="*/ 1304 h 7980"/>
                  <a:gd name="T114" fmla="*/ 2791 w 8626"/>
                  <a:gd name="T115" fmla="*/ 1116 h 7980"/>
                  <a:gd name="T116" fmla="*/ 2789 w 8626"/>
                  <a:gd name="T117" fmla="*/ 744 h 7980"/>
                  <a:gd name="T118" fmla="*/ 2562 w 8626"/>
                  <a:gd name="T119" fmla="*/ 421 h 7980"/>
                  <a:gd name="T120" fmla="*/ 2083 w 8626"/>
                  <a:gd name="T121" fmla="*/ 295 h 7980"/>
                  <a:gd name="T122" fmla="*/ 1667 w 8626"/>
                  <a:gd name="T123" fmla="*/ 541 h 7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26" h="7980">
                    <a:moveTo>
                      <a:pt x="7697" y="1125"/>
                    </a:moveTo>
                    <a:lnTo>
                      <a:pt x="7697" y="1108"/>
                    </a:lnTo>
                    <a:lnTo>
                      <a:pt x="7699" y="1091"/>
                    </a:lnTo>
                    <a:lnTo>
                      <a:pt x="7701" y="1073"/>
                    </a:lnTo>
                    <a:lnTo>
                      <a:pt x="7704" y="1055"/>
                    </a:lnTo>
                    <a:lnTo>
                      <a:pt x="7711" y="1019"/>
                    </a:lnTo>
                    <a:lnTo>
                      <a:pt x="7720" y="980"/>
                    </a:lnTo>
                    <a:lnTo>
                      <a:pt x="7728" y="940"/>
                    </a:lnTo>
                    <a:lnTo>
                      <a:pt x="7736" y="897"/>
                    </a:lnTo>
                    <a:lnTo>
                      <a:pt x="7740" y="876"/>
                    </a:lnTo>
                    <a:lnTo>
                      <a:pt x="7742" y="852"/>
                    </a:lnTo>
                    <a:lnTo>
                      <a:pt x="7743" y="829"/>
                    </a:lnTo>
                    <a:lnTo>
                      <a:pt x="7744" y="805"/>
                    </a:lnTo>
                    <a:lnTo>
                      <a:pt x="7743" y="778"/>
                    </a:lnTo>
                    <a:lnTo>
                      <a:pt x="7741" y="751"/>
                    </a:lnTo>
                    <a:lnTo>
                      <a:pt x="7737" y="724"/>
                    </a:lnTo>
                    <a:lnTo>
                      <a:pt x="7733" y="698"/>
                    </a:lnTo>
                    <a:lnTo>
                      <a:pt x="7729" y="670"/>
                    </a:lnTo>
                    <a:lnTo>
                      <a:pt x="7723" y="644"/>
                    </a:lnTo>
                    <a:lnTo>
                      <a:pt x="7716" y="618"/>
                    </a:lnTo>
                    <a:lnTo>
                      <a:pt x="7709" y="592"/>
                    </a:lnTo>
                    <a:lnTo>
                      <a:pt x="7700" y="566"/>
                    </a:lnTo>
                    <a:lnTo>
                      <a:pt x="7691" y="541"/>
                    </a:lnTo>
                    <a:lnTo>
                      <a:pt x="7681" y="516"/>
                    </a:lnTo>
                    <a:lnTo>
                      <a:pt x="7670" y="491"/>
                    </a:lnTo>
                    <a:lnTo>
                      <a:pt x="7658" y="466"/>
                    </a:lnTo>
                    <a:lnTo>
                      <a:pt x="7646" y="442"/>
                    </a:lnTo>
                    <a:lnTo>
                      <a:pt x="7632" y="418"/>
                    </a:lnTo>
                    <a:lnTo>
                      <a:pt x="7618" y="395"/>
                    </a:lnTo>
                    <a:lnTo>
                      <a:pt x="7603" y="373"/>
                    </a:lnTo>
                    <a:lnTo>
                      <a:pt x="7588" y="351"/>
                    </a:lnTo>
                    <a:lnTo>
                      <a:pt x="7572" y="329"/>
                    </a:lnTo>
                    <a:lnTo>
                      <a:pt x="7555" y="308"/>
                    </a:lnTo>
                    <a:lnTo>
                      <a:pt x="7538" y="288"/>
                    </a:lnTo>
                    <a:lnTo>
                      <a:pt x="7521" y="267"/>
                    </a:lnTo>
                    <a:lnTo>
                      <a:pt x="7502" y="248"/>
                    </a:lnTo>
                    <a:lnTo>
                      <a:pt x="7484" y="229"/>
                    </a:lnTo>
                    <a:lnTo>
                      <a:pt x="7464" y="211"/>
                    </a:lnTo>
                    <a:lnTo>
                      <a:pt x="7444" y="194"/>
                    </a:lnTo>
                    <a:lnTo>
                      <a:pt x="7424" y="178"/>
                    </a:lnTo>
                    <a:lnTo>
                      <a:pt x="7403" y="162"/>
                    </a:lnTo>
                    <a:lnTo>
                      <a:pt x="7382" y="147"/>
                    </a:lnTo>
                    <a:lnTo>
                      <a:pt x="7361" y="133"/>
                    </a:lnTo>
                    <a:lnTo>
                      <a:pt x="7340" y="120"/>
                    </a:lnTo>
                    <a:lnTo>
                      <a:pt x="7317" y="108"/>
                    </a:lnTo>
                    <a:lnTo>
                      <a:pt x="7261" y="80"/>
                    </a:lnTo>
                    <a:lnTo>
                      <a:pt x="7206" y="55"/>
                    </a:lnTo>
                    <a:lnTo>
                      <a:pt x="7150" y="36"/>
                    </a:lnTo>
                    <a:lnTo>
                      <a:pt x="7095" y="21"/>
                    </a:lnTo>
                    <a:lnTo>
                      <a:pt x="7040" y="10"/>
                    </a:lnTo>
                    <a:lnTo>
                      <a:pt x="6986" y="3"/>
                    </a:lnTo>
                    <a:lnTo>
                      <a:pt x="6933" y="0"/>
                    </a:lnTo>
                    <a:lnTo>
                      <a:pt x="6880" y="0"/>
                    </a:lnTo>
                    <a:lnTo>
                      <a:pt x="6828" y="4"/>
                    </a:lnTo>
                    <a:lnTo>
                      <a:pt x="6776" y="11"/>
                    </a:lnTo>
                    <a:lnTo>
                      <a:pt x="6727" y="21"/>
                    </a:lnTo>
                    <a:lnTo>
                      <a:pt x="6678" y="35"/>
                    </a:lnTo>
                    <a:lnTo>
                      <a:pt x="6630" y="51"/>
                    </a:lnTo>
                    <a:lnTo>
                      <a:pt x="6584" y="71"/>
                    </a:lnTo>
                    <a:lnTo>
                      <a:pt x="6539" y="93"/>
                    </a:lnTo>
                    <a:lnTo>
                      <a:pt x="6495" y="117"/>
                    </a:lnTo>
                    <a:lnTo>
                      <a:pt x="6454" y="144"/>
                    </a:lnTo>
                    <a:lnTo>
                      <a:pt x="6414" y="173"/>
                    </a:lnTo>
                    <a:lnTo>
                      <a:pt x="6375" y="204"/>
                    </a:lnTo>
                    <a:lnTo>
                      <a:pt x="6339" y="237"/>
                    </a:lnTo>
                    <a:lnTo>
                      <a:pt x="6305" y="273"/>
                    </a:lnTo>
                    <a:lnTo>
                      <a:pt x="6274" y="309"/>
                    </a:lnTo>
                    <a:lnTo>
                      <a:pt x="6243" y="347"/>
                    </a:lnTo>
                    <a:lnTo>
                      <a:pt x="6216" y="387"/>
                    </a:lnTo>
                    <a:lnTo>
                      <a:pt x="6191" y="428"/>
                    </a:lnTo>
                    <a:lnTo>
                      <a:pt x="6168" y="470"/>
                    </a:lnTo>
                    <a:lnTo>
                      <a:pt x="6149" y="514"/>
                    </a:lnTo>
                    <a:lnTo>
                      <a:pt x="6131" y="558"/>
                    </a:lnTo>
                    <a:lnTo>
                      <a:pt x="6116" y="602"/>
                    </a:lnTo>
                    <a:lnTo>
                      <a:pt x="6105" y="647"/>
                    </a:lnTo>
                    <a:lnTo>
                      <a:pt x="6096" y="694"/>
                    </a:lnTo>
                    <a:lnTo>
                      <a:pt x="6091" y="740"/>
                    </a:lnTo>
                    <a:lnTo>
                      <a:pt x="6089" y="793"/>
                    </a:lnTo>
                    <a:lnTo>
                      <a:pt x="6087" y="828"/>
                    </a:lnTo>
                    <a:lnTo>
                      <a:pt x="6085" y="834"/>
                    </a:lnTo>
                    <a:lnTo>
                      <a:pt x="6082" y="840"/>
                    </a:lnTo>
                    <a:lnTo>
                      <a:pt x="6077" y="845"/>
                    </a:lnTo>
                    <a:lnTo>
                      <a:pt x="6072" y="849"/>
                    </a:lnTo>
                    <a:lnTo>
                      <a:pt x="6064" y="853"/>
                    </a:lnTo>
                    <a:lnTo>
                      <a:pt x="6055" y="857"/>
                    </a:lnTo>
                    <a:lnTo>
                      <a:pt x="6044" y="860"/>
                    </a:lnTo>
                    <a:lnTo>
                      <a:pt x="6031" y="864"/>
                    </a:lnTo>
                    <a:lnTo>
                      <a:pt x="5991" y="875"/>
                    </a:lnTo>
                    <a:lnTo>
                      <a:pt x="5952" y="886"/>
                    </a:lnTo>
                    <a:lnTo>
                      <a:pt x="5915" y="898"/>
                    </a:lnTo>
                    <a:lnTo>
                      <a:pt x="5878" y="912"/>
                    </a:lnTo>
                    <a:lnTo>
                      <a:pt x="5842" y="927"/>
                    </a:lnTo>
                    <a:lnTo>
                      <a:pt x="5808" y="943"/>
                    </a:lnTo>
                    <a:lnTo>
                      <a:pt x="5774" y="960"/>
                    </a:lnTo>
                    <a:lnTo>
                      <a:pt x="5742" y="978"/>
                    </a:lnTo>
                    <a:lnTo>
                      <a:pt x="5710" y="997"/>
                    </a:lnTo>
                    <a:lnTo>
                      <a:pt x="5680" y="1018"/>
                    </a:lnTo>
                    <a:lnTo>
                      <a:pt x="5651" y="1039"/>
                    </a:lnTo>
                    <a:lnTo>
                      <a:pt x="5624" y="1062"/>
                    </a:lnTo>
                    <a:lnTo>
                      <a:pt x="5597" y="1086"/>
                    </a:lnTo>
                    <a:lnTo>
                      <a:pt x="5571" y="1110"/>
                    </a:lnTo>
                    <a:lnTo>
                      <a:pt x="5547" y="1136"/>
                    </a:lnTo>
                    <a:lnTo>
                      <a:pt x="5524" y="1162"/>
                    </a:lnTo>
                    <a:lnTo>
                      <a:pt x="5503" y="1189"/>
                    </a:lnTo>
                    <a:lnTo>
                      <a:pt x="5483" y="1217"/>
                    </a:lnTo>
                    <a:lnTo>
                      <a:pt x="5464" y="1246"/>
                    </a:lnTo>
                    <a:lnTo>
                      <a:pt x="5446" y="1277"/>
                    </a:lnTo>
                    <a:lnTo>
                      <a:pt x="5430" y="1307"/>
                    </a:lnTo>
                    <a:lnTo>
                      <a:pt x="5415" y="1339"/>
                    </a:lnTo>
                    <a:lnTo>
                      <a:pt x="5402" y="1371"/>
                    </a:lnTo>
                    <a:lnTo>
                      <a:pt x="5390" y="1404"/>
                    </a:lnTo>
                    <a:lnTo>
                      <a:pt x="5380" y="1437"/>
                    </a:lnTo>
                    <a:lnTo>
                      <a:pt x="5371" y="1471"/>
                    </a:lnTo>
                    <a:lnTo>
                      <a:pt x="5363" y="1507"/>
                    </a:lnTo>
                    <a:lnTo>
                      <a:pt x="5357" y="1543"/>
                    </a:lnTo>
                    <a:lnTo>
                      <a:pt x="5353" y="1579"/>
                    </a:lnTo>
                    <a:lnTo>
                      <a:pt x="5350" y="1616"/>
                    </a:lnTo>
                    <a:lnTo>
                      <a:pt x="5349" y="1653"/>
                    </a:lnTo>
                    <a:lnTo>
                      <a:pt x="5349" y="1692"/>
                    </a:lnTo>
                    <a:lnTo>
                      <a:pt x="5350" y="1720"/>
                    </a:lnTo>
                    <a:lnTo>
                      <a:pt x="5352" y="1746"/>
                    </a:lnTo>
                    <a:lnTo>
                      <a:pt x="5354" y="1771"/>
                    </a:lnTo>
                    <a:lnTo>
                      <a:pt x="5357" y="1795"/>
                    </a:lnTo>
                    <a:lnTo>
                      <a:pt x="5360" y="1818"/>
                    </a:lnTo>
                    <a:lnTo>
                      <a:pt x="5364" y="1840"/>
                    </a:lnTo>
                    <a:lnTo>
                      <a:pt x="5368" y="1861"/>
                    </a:lnTo>
                    <a:lnTo>
                      <a:pt x="5373" y="1882"/>
                    </a:lnTo>
                    <a:lnTo>
                      <a:pt x="5378" y="1901"/>
                    </a:lnTo>
                    <a:lnTo>
                      <a:pt x="5383" y="1919"/>
                    </a:lnTo>
                    <a:lnTo>
                      <a:pt x="5389" y="1936"/>
                    </a:lnTo>
                    <a:lnTo>
                      <a:pt x="5395" y="1953"/>
                    </a:lnTo>
                    <a:lnTo>
                      <a:pt x="5408" y="1984"/>
                    </a:lnTo>
                    <a:lnTo>
                      <a:pt x="5423" y="2014"/>
                    </a:lnTo>
                    <a:lnTo>
                      <a:pt x="5438" y="2041"/>
                    </a:lnTo>
                    <a:lnTo>
                      <a:pt x="5454" y="2068"/>
                    </a:lnTo>
                    <a:lnTo>
                      <a:pt x="5471" y="2095"/>
                    </a:lnTo>
                    <a:lnTo>
                      <a:pt x="5488" y="2120"/>
                    </a:lnTo>
                    <a:lnTo>
                      <a:pt x="5505" y="2146"/>
                    </a:lnTo>
                    <a:lnTo>
                      <a:pt x="5522" y="2172"/>
                    </a:lnTo>
                    <a:lnTo>
                      <a:pt x="5539" y="2199"/>
                    </a:lnTo>
                    <a:lnTo>
                      <a:pt x="5556" y="2228"/>
                    </a:lnTo>
                    <a:lnTo>
                      <a:pt x="5547" y="2244"/>
                    </a:lnTo>
                    <a:lnTo>
                      <a:pt x="5536" y="2260"/>
                    </a:lnTo>
                    <a:lnTo>
                      <a:pt x="5524" y="2275"/>
                    </a:lnTo>
                    <a:lnTo>
                      <a:pt x="5511" y="2291"/>
                    </a:lnTo>
                    <a:lnTo>
                      <a:pt x="5484" y="2320"/>
                    </a:lnTo>
                    <a:lnTo>
                      <a:pt x="5459" y="2349"/>
                    </a:lnTo>
                    <a:lnTo>
                      <a:pt x="5425" y="2394"/>
                    </a:lnTo>
                    <a:lnTo>
                      <a:pt x="5396" y="2440"/>
                    </a:lnTo>
                    <a:lnTo>
                      <a:pt x="5370" y="2488"/>
                    </a:lnTo>
                    <a:lnTo>
                      <a:pt x="5347" y="2536"/>
                    </a:lnTo>
                    <a:lnTo>
                      <a:pt x="5327" y="2585"/>
                    </a:lnTo>
                    <a:lnTo>
                      <a:pt x="5309" y="2636"/>
                    </a:lnTo>
                    <a:lnTo>
                      <a:pt x="5295" y="2688"/>
                    </a:lnTo>
                    <a:lnTo>
                      <a:pt x="5284" y="2739"/>
                    </a:lnTo>
                    <a:lnTo>
                      <a:pt x="5276" y="2791"/>
                    </a:lnTo>
                    <a:lnTo>
                      <a:pt x="5271" y="2843"/>
                    </a:lnTo>
                    <a:lnTo>
                      <a:pt x="5268" y="2897"/>
                    </a:lnTo>
                    <a:lnTo>
                      <a:pt x="5269" y="2949"/>
                    </a:lnTo>
                    <a:lnTo>
                      <a:pt x="5272" y="3001"/>
                    </a:lnTo>
                    <a:lnTo>
                      <a:pt x="5278" y="3053"/>
                    </a:lnTo>
                    <a:lnTo>
                      <a:pt x="5287" y="3106"/>
                    </a:lnTo>
                    <a:lnTo>
                      <a:pt x="5299" y="3157"/>
                    </a:lnTo>
                    <a:lnTo>
                      <a:pt x="5313" y="3208"/>
                    </a:lnTo>
                    <a:lnTo>
                      <a:pt x="5332" y="3258"/>
                    </a:lnTo>
                    <a:lnTo>
                      <a:pt x="5352" y="3308"/>
                    </a:lnTo>
                    <a:lnTo>
                      <a:pt x="5374" y="3355"/>
                    </a:lnTo>
                    <a:lnTo>
                      <a:pt x="5400" y="3402"/>
                    </a:lnTo>
                    <a:lnTo>
                      <a:pt x="5427" y="3447"/>
                    </a:lnTo>
                    <a:lnTo>
                      <a:pt x="5459" y="3492"/>
                    </a:lnTo>
                    <a:lnTo>
                      <a:pt x="5492" y="3534"/>
                    </a:lnTo>
                    <a:lnTo>
                      <a:pt x="5528" y="3575"/>
                    </a:lnTo>
                    <a:lnTo>
                      <a:pt x="5566" y="3613"/>
                    </a:lnTo>
                    <a:lnTo>
                      <a:pt x="5608" y="3650"/>
                    </a:lnTo>
                    <a:lnTo>
                      <a:pt x="5651" y="3684"/>
                    </a:lnTo>
                    <a:lnTo>
                      <a:pt x="5697" y="3717"/>
                    </a:lnTo>
                    <a:lnTo>
                      <a:pt x="5746" y="3747"/>
                    </a:lnTo>
                    <a:lnTo>
                      <a:pt x="5797" y="3774"/>
                    </a:lnTo>
                    <a:lnTo>
                      <a:pt x="5850" y="3798"/>
                    </a:lnTo>
                    <a:lnTo>
                      <a:pt x="5880" y="3810"/>
                    </a:lnTo>
                    <a:lnTo>
                      <a:pt x="5908" y="3821"/>
                    </a:lnTo>
                    <a:lnTo>
                      <a:pt x="5935" y="3830"/>
                    </a:lnTo>
                    <a:lnTo>
                      <a:pt x="5961" y="3839"/>
                    </a:lnTo>
                    <a:lnTo>
                      <a:pt x="5987" y="3846"/>
                    </a:lnTo>
                    <a:lnTo>
                      <a:pt x="6012" y="3852"/>
                    </a:lnTo>
                    <a:lnTo>
                      <a:pt x="6036" y="3858"/>
                    </a:lnTo>
                    <a:lnTo>
                      <a:pt x="6060" y="3862"/>
                    </a:lnTo>
                    <a:lnTo>
                      <a:pt x="6082" y="3866"/>
                    </a:lnTo>
                    <a:lnTo>
                      <a:pt x="6105" y="3869"/>
                    </a:lnTo>
                    <a:lnTo>
                      <a:pt x="6127" y="3871"/>
                    </a:lnTo>
                    <a:lnTo>
                      <a:pt x="6149" y="3872"/>
                    </a:lnTo>
                    <a:lnTo>
                      <a:pt x="6169" y="3873"/>
                    </a:lnTo>
                    <a:lnTo>
                      <a:pt x="6190" y="3873"/>
                    </a:lnTo>
                    <a:lnTo>
                      <a:pt x="6210" y="3872"/>
                    </a:lnTo>
                    <a:lnTo>
                      <a:pt x="6230" y="3871"/>
                    </a:lnTo>
                    <a:lnTo>
                      <a:pt x="6270" y="3868"/>
                    </a:lnTo>
                    <a:lnTo>
                      <a:pt x="6308" y="3863"/>
                    </a:lnTo>
                    <a:lnTo>
                      <a:pt x="6347" y="3857"/>
                    </a:lnTo>
                    <a:lnTo>
                      <a:pt x="6385" y="3850"/>
                    </a:lnTo>
                    <a:lnTo>
                      <a:pt x="6425" y="3842"/>
                    </a:lnTo>
                    <a:lnTo>
                      <a:pt x="6465" y="3835"/>
                    </a:lnTo>
                    <a:lnTo>
                      <a:pt x="6507" y="3828"/>
                    </a:lnTo>
                    <a:lnTo>
                      <a:pt x="6551" y="3822"/>
                    </a:lnTo>
                    <a:lnTo>
                      <a:pt x="6530" y="4801"/>
                    </a:lnTo>
                    <a:lnTo>
                      <a:pt x="6511" y="4809"/>
                    </a:lnTo>
                    <a:lnTo>
                      <a:pt x="6487" y="4817"/>
                    </a:lnTo>
                    <a:lnTo>
                      <a:pt x="6458" y="4826"/>
                    </a:lnTo>
                    <a:lnTo>
                      <a:pt x="6425" y="4835"/>
                    </a:lnTo>
                    <a:lnTo>
                      <a:pt x="6348" y="4853"/>
                    </a:lnTo>
                    <a:lnTo>
                      <a:pt x="6264" y="4872"/>
                    </a:lnTo>
                    <a:lnTo>
                      <a:pt x="6177" y="4891"/>
                    </a:lnTo>
                    <a:lnTo>
                      <a:pt x="6095" y="4910"/>
                    </a:lnTo>
                    <a:lnTo>
                      <a:pt x="6024" y="4925"/>
                    </a:lnTo>
                    <a:lnTo>
                      <a:pt x="5969" y="4938"/>
                    </a:lnTo>
                    <a:lnTo>
                      <a:pt x="5868" y="4965"/>
                    </a:lnTo>
                    <a:lnTo>
                      <a:pt x="5767" y="4993"/>
                    </a:lnTo>
                    <a:lnTo>
                      <a:pt x="5667" y="5021"/>
                    </a:lnTo>
                    <a:lnTo>
                      <a:pt x="5567" y="5049"/>
                    </a:lnTo>
                    <a:lnTo>
                      <a:pt x="5468" y="5078"/>
                    </a:lnTo>
                    <a:lnTo>
                      <a:pt x="5369" y="5109"/>
                    </a:lnTo>
                    <a:lnTo>
                      <a:pt x="5271" y="5139"/>
                    </a:lnTo>
                    <a:lnTo>
                      <a:pt x="5172" y="5170"/>
                    </a:lnTo>
                    <a:lnTo>
                      <a:pt x="5075" y="5202"/>
                    </a:lnTo>
                    <a:lnTo>
                      <a:pt x="4977" y="5234"/>
                    </a:lnTo>
                    <a:lnTo>
                      <a:pt x="4880" y="5268"/>
                    </a:lnTo>
                    <a:lnTo>
                      <a:pt x="4782" y="5303"/>
                    </a:lnTo>
                    <a:lnTo>
                      <a:pt x="4686" y="5338"/>
                    </a:lnTo>
                    <a:lnTo>
                      <a:pt x="4589" y="5374"/>
                    </a:lnTo>
                    <a:lnTo>
                      <a:pt x="4492" y="5411"/>
                    </a:lnTo>
                    <a:lnTo>
                      <a:pt x="4396" y="5449"/>
                    </a:lnTo>
                    <a:lnTo>
                      <a:pt x="4272" y="5499"/>
                    </a:lnTo>
                    <a:lnTo>
                      <a:pt x="4148" y="5549"/>
                    </a:lnTo>
                    <a:lnTo>
                      <a:pt x="4026" y="5599"/>
                    </a:lnTo>
                    <a:lnTo>
                      <a:pt x="3904" y="5650"/>
                    </a:lnTo>
                    <a:lnTo>
                      <a:pt x="3784" y="5702"/>
                    </a:lnTo>
                    <a:lnTo>
                      <a:pt x="3663" y="5754"/>
                    </a:lnTo>
                    <a:lnTo>
                      <a:pt x="3544" y="5806"/>
                    </a:lnTo>
                    <a:lnTo>
                      <a:pt x="3424" y="5859"/>
                    </a:lnTo>
                    <a:lnTo>
                      <a:pt x="3307" y="5914"/>
                    </a:lnTo>
                    <a:lnTo>
                      <a:pt x="3189" y="5969"/>
                    </a:lnTo>
                    <a:lnTo>
                      <a:pt x="3071" y="6025"/>
                    </a:lnTo>
                    <a:lnTo>
                      <a:pt x="2953" y="6082"/>
                    </a:lnTo>
                    <a:lnTo>
                      <a:pt x="2836" y="6141"/>
                    </a:lnTo>
                    <a:lnTo>
                      <a:pt x="2719" y="6200"/>
                    </a:lnTo>
                    <a:lnTo>
                      <a:pt x="2602" y="6261"/>
                    </a:lnTo>
                    <a:lnTo>
                      <a:pt x="2486" y="6324"/>
                    </a:lnTo>
                    <a:lnTo>
                      <a:pt x="2436" y="6351"/>
                    </a:lnTo>
                    <a:lnTo>
                      <a:pt x="2339" y="6403"/>
                    </a:lnTo>
                    <a:lnTo>
                      <a:pt x="2205" y="6478"/>
                    </a:lnTo>
                    <a:lnTo>
                      <a:pt x="2039" y="6573"/>
                    </a:lnTo>
                    <a:lnTo>
                      <a:pt x="1947" y="6626"/>
                    </a:lnTo>
                    <a:lnTo>
                      <a:pt x="1850" y="6682"/>
                    </a:lnTo>
                    <a:lnTo>
                      <a:pt x="1749" y="6742"/>
                    </a:lnTo>
                    <a:lnTo>
                      <a:pt x="1645" y="6804"/>
                    </a:lnTo>
                    <a:lnTo>
                      <a:pt x="1539" y="6869"/>
                    </a:lnTo>
                    <a:lnTo>
                      <a:pt x="1433" y="6936"/>
                    </a:lnTo>
                    <a:lnTo>
                      <a:pt x="1326" y="7003"/>
                    </a:lnTo>
                    <a:lnTo>
                      <a:pt x="1220" y="7071"/>
                    </a:lnTo>
                    <a:lnTo>
                      <a:pt x="1116" y="7141"/>
                    </a:lnTo>
                    <a:lnTo>
                      <a:pt x="1014" y="7210"/>
                    </a:lnTo>
                    <a:lnTo>
                      <a:pt x="917" y="7279"/>
                    </a:lnTo>
                    <a:lnTo>
                      <a:pt x="824" y="7348"/>
                    </a:lnTo>
                    <a:lnTo>
                      <a:pt x="737" y="7414"/>
                    </a:lnTo>
                    <a:lnTo>
                      <a:pt x="657" y="7480"/>
                    </a:lnTo>
                    <a:lnTo>
                      <a:pt x="584" y="7544"/>
                    </a:lnTo>
                    <a:lnTo>
                      <a:pt x="520" y="7604"/>
                    </a:lnTo>
                    <a:lnTo>
                      <a:pt x="465" y="7662"/>
                    </a:lnTo>
                    <a:lnTo>
                      <a:pt x="421" y="7718"/>
                    </a:lnTo>
                    <a:lnTo>
                      <a:pt x="388" y="7769"/>
                    </a:lnTo>
                    <a:lnTo>
                      <a:pt x="368" y="7816"/>
                    </a:lnTo>
                    <a:lnTo>
                      <a:pt x="361" y="7858"/>
                    </a:lnTo>
                    <a:lnTo>
                      <a:pt x="368" y="7895"/>
                    </a:lnTo>
                    <a:lnTo>
                      <a:pt x="391" y="7928"/>
                    </a:lnTo>
                    <a:lnTo>
                      <a:pt x="429" y="7955"/>
                    </a:lnTo>
                    <a:lnTo>
                      <a:pt x="442" y="7960"/>
                    </a:lnTo>
                    <a:lnTo>
                      <a:pt x="457" y="7964"/>
                    </a:lnTo>
                    <a:lnTo>
                      <a:pt x="474" y="7968"/>
                    </a:lnTo>
                    <a:lnTo>
                      <a:pt x="494" y="7970"/>
                    </a:lnTo>
                    <a:lnTo>
                      <a:pt x="515" y="7972"/>
                    </a:lnTo>
                    <a:lnTo>
                      <a:pt x="536" y="7974"/>
                    </a:lnTo>
                    <a:lnTo>
                      <a:pt x="559" y="7975"/>
                    </a:lnTo>
                    <a:lnTo>
                      <a:pt x="581" y="7975"/>
                    </a:lnTo>
                    <a:lnTo>
                      <a:pt x="629" y="7975"/>
                    </a:lnTo>
                    <a:lnTo>
                      <a:pt x="673" y="7974"/>
                    </a:lnTo>
                    <a:lnTo>
                      <a:pt x="713" y="7974"/>
                    </a:lnTo>
                    <a:lnTo>
                      <a:pt x="747" y="7973"/>
                    </a:lnTo>
                    <a:lnTo>
                      <a:pt x="7706" y="7973"/>
                    </a:lnTo>
                    <a:lnTo>
                      <a:pt x="7823" y="7974"/>
                    </a:lnTo>
                    <a:lnTo>
                      <a:pt x="7931" y="7977"/>
                    </a:lnTo>
                    <a:lnTo>
                      <a:pt x="8031" y="7979"/>
                    </a:lnTo>
                    <a:lnTo>
                      <a:pt x="8121" y="7980"/>
                    </a:lnTo>
                    <a:lnTo>
                      <a:pt x="8165" y="7980"/>
                    </a:lnTo>
                    <a:lnTo>
                      <a:pt x="8205" y="7980"/>
                    </a:lnTo>
                    <a:lnTo>
                      <a:pt x="8243" y="7978"/>
                    </a:lnTo>
                    <a:lnTo>
                      <a:pt x="8280" y="7976"/>
                    </a:lnTo>
                    <a:lnTo>
                      <a:pt x="8315" y="7972"/>
                    </a:lnTo>
                    <a:lnTo>
                      <a:pt x="8347" y="7967"/>
                    </a:lnTo>
                    <a:lnTo>
                      <a:pt x="8377" y="7960"/>
                    </a:lnTo>
                    <a:lnTo>
                      <a:pt x="8406" y="7953"/>
                    </a:lnTo>
                    <a:lnTo>
                      <a:pt x="8434" y="7943"/>
                    </a:lnTo>
                    <a:lnTo>
                      <a:pt x="8458" y="7931"/>
                    </a:lnTo>
                    <a:lnTo>
                      <a:pt x="8481" y="7918"/>
                    </a:lnTo>
                    <a:lnTo>
                      <a:pt x="8502" y="7901"/>
                    </a:lnTo>
                    <a:lnTo>
                      <a:pt x="8522" y="7883"/>
                    </a:lnTo>
                    <a:lnTo>
                      <a:pt x="8539" y="7863"/>
                    </a:lnTo>
                    <a:lnTo>
                      <a:pt x="8556" y="7839"/>
                    </a:lnTo>
                    <a:lnTo>
                      <a:pt x="8570" y="7814"/>
                    </a:lnTo>
                    <a:lnTo>
                      <a:pt x="8582" y="7785"/>
                    </a:lnTo>
                    <a:lnTo>
                      <a:pt x="8593" y="7753"/>
                    </a:lnTo>
                    <a:lnTo>
                      <a:pt x="8602" y="7718"/>
                    </a:lnTo>
                    <a:lnTo>
                      <a:pt x="8609" y="7679"/>
                    </a:lnTo>
                    <a:lnTo>
                      <a:pt x="8614" y="7638"/>
                    </a:lnTo>
                    <a:lnTo>
                      <a:pt x="8618" y="7592"/>
                    </a:lnTo>
                    <a:lnTo>
                      <a:pt x="8621" y="7543"/>
                    </a:lnTo>
                    <a:lnTo>
                      <a:pt x="8621" y="7489"/>
                    </a:lnTo>
                    <a:lnTo>
                      <a:pt x="8621" y="5409"/>
                    </a:lnTo>
                    <a:lnTo>
                      <a:pt x="8622" y="5337"/>
                    </a:lnTo>
                    <a:lnTo>
                      <a:pt x="8625" y="5254"/>
                    </a:lnTo>
                    <a:lnTo>
                      <a:pt x="8626" y="5210"/>
                    </a:lnTo>
                    <a:lnTo>
                      <a:pt x="8626" y="5165"/>
                    </a:lnTo>
                    <a:lnTo>
                      <a:pt x="8626" y="5119"/>
                    </a:lnTo>
                    <a:lnTo>
                      <a:pt x="8626" y="5073"/>
                    </a:lnTo>
                    <a:lnTo>
                      <a:pt x="8624" y="5028"/>
                    </a:lnTo>
                    <a:lnTo>
                      <a:pt x="8621" y="4985"/>
                    </a:lnTo>
                    <a:lnTo>
                      <a:pt x="8617" y="4943"/>
                    </a:lnTo>
                    <a:lnTo>
                      <a:pt x="8612" y="4903"/>
                    </a:lnTo>
                    <a:lnTo>
                      <a:pt x="8608" y="4884"/>
                    </a:lnTo>
                    <a:lnTo>
                      <a:pt x="8604" y="4866"/>
                    </a:lnTo>
                    <a:lnTo>
                      <a:pt x="8600" y="4849"/>
                    </a:lnTo>
                    <a:lnTo>
                      <a:pt x="8595" y="4832"/>
                    </a:lnTo>
                    <a:lnTo>
                      <a:pt x="8589" y="4817"/>
                    </a:lnTo>
                    <a:lnTo>
                      <a:pt x="8583" y="4803"/>
                    </a:lnTo>
                    <a:lnTo>
                      <a:pt x="8577" y="4790"/>
                    </a:lnTo>
                    <a:lnTo>
                      <a:pt x="8569" y="4778"/>
                    </a:lnTo>
                    <a:lnTo>
                      <a:pt x="8560" y="4765"/>
                    </a:lnTo>
                    <a:lnTo>
                      <a:pt x="8549" y="4753"/>
                    </a:lnTo>
                    <a:lnTo>
                      <a:pt x="8537" y="4741"/>
                    </a:lnTo>
                    <a:lnTo>
                      <a:pt x="8525" y="4730"/>
                    </a:lnTo>
                    <a:lnTo>
                      <a:pt x="8512" y="4721"/>
                    </a:lnTo>
                    <a:lnTo>
                      <a:pt x="8499" y="4712"/>
                    </a:lnTo>
                    <a:lnTo>
                      <a:pt x="8485" y="4703"/>
                    </a:lnTo>
                    <a:lnTo>
                      <a:pt x="8470" y="4696"/>
                    </a:lnTo>
                    <a:lnTo>
                      <a:pt x="8455" y="4688"/>
                    </a:lnTo>
                    <a:lnTo>
                      <a:pt x="8439" y="4681"/>
                    </a:lnTo>
                    <a:lnTo>
                      <a:pt x="8423" y="4676"/>
                    </a:lnTo>
                    <a:lnTo>
                      <a:pt x="8405" y="4671"/>
                    </a:lnTo>
                    <a:lnTo>
                      <a:pt x="8387" y="4666"/>
                    </a:lnTo>
                    <a:lnTo>
                      <a:pt x="8369" y="4662"/>
                    </a:lnTo>
                    <a:lnTo>
                      <a:pt x="8351" y="4658"/>
                    </a:lnTo>
                    <a:lnTo>
                      <a:pt x="8333" y="4655"/>
                    </a:lnTo>
                    <a:lnTo>
                      <a:pt x="8294" y="4650"/>
                    </a:lnTo>
                    <a:lnTo>
                      <a:pt x="8254" y="4647"/>
                    </a:lnTo>
                    <a:lnTo>
                      <a:pt x="8213" y="4645"/>
                    </a:lnTo>
                    <a:lnTo>
                      <a:pt x="8172" y="4644"/>
                    </a:lnTo>
                    <a:lnTo>
                      <a:pt x="8087" y="4644"/>
                    </a:lnTo>
                    <a:lnTo>
                      <a:pt x="8002" y="4645"/>
                    </a:lnTo>
                    <a:lnTo>
                      <a:pt x="7365" y="4676"/>
                    </a:lnTo>
                    <a:lnTo>
                      <a:pt x="7344" y="3714"/>
                    </a:lnTo>
                    <a:lnTo>
                      <a:pt x="7385" y="3719"/>
                    </a:lnTo>
                    <a:lnTo>
                      <a:pt x="7426" y="3725"/>
                    </a:lnTo>
                    <a:lnTo>
                      <a:pt x="7466" y="3732"/>
                    </a:lnTo>
                    <a:lnTo>
                      <a:pt x="7507" y="3739"/>
                    </a:lnTo>
                    <a:lnTo>
                      <a:pt x="7547" y="3746"/>
                    </a:lnTo>
                    <a:lnTo>
                      <a:pt x="7587" y="3752"/>
                    </a:lnTo>
                    <a:lnTo>
                      <a:pt x="7628" y="3756"/>
                    </a:lnTo>
                    <a:lnTo>
                      <a:pt x="7670" y="3760"/>
                    </a:lnTo>
                    <a:lnTo>
                      <a:pt x="7691" y="3760"/>
                    </a:lnTo>
                    <a:lnTo>
                      <a:pt x="7713" y="3760"/>
                    </a:lnTo>
                    <a:lnTo>
                      <a:pt x="7734" y="3760"/>
                    </a:lnTo>
                    <a:lnTo>
                      <a:pt x="7758" y="3759"/>
                    </a:lnTo>
                    <a:lnTo>
                      <a:pt x="7781" y="3757"/>
                    </a:lnTo>
                    <a:lnTo>
                      <a:pt x="7804" y="3754"/>
                    </a:lnTo>
                    <a:lnTo>
                      <a:pt x="7828" y="3751"/>
                    </a:lnTo>
                    <a:lnTo>
                      <a:pt x="7852" y="3746"/>
                    </a:lnTo>
                    <a:lnTo>
                      <a:pt x="7878" y="3741"/>
                    </a:lnTo>
                    <a:lnTo>
                      <a:pt x="7904" y="3734"/>
                    </a:lnTo>
                    <a:lnTo>
                      <a:pt x="7930" y="3727"/>
                    </a:lnTo>
                    <a:lnTo>
                      <a:pt x="7957" y="3718"/>
                    </a:lnTo>
                    <a:lnTo>
                      <a:pt x="7985" y="3708"/>
                    </a:lnTo>
                    <a:lnTo>
                      <a:pt x="8015" y="3697"/>
                    </a:lnTo>
                    <a:lnTo>
                      <a:pt x="8044" y="3683"/>
                    </a:lnTo>
                    <a:lnTo>
                      <a:pt x="8074" y="3669"/>
                    </a:lnTo>
                    <a:lnTo>
                      <a:pt x="8123" y="3644"/>
                    </a:lnTo>
                    <a:lnTo>
                      <a:pt x="8171" y="3617"/>
                    </a:lnTo>
                    <a:lnTo>
                      <a:pt x="8215" y="3588"/>
                    </a:lnTo>
                    <a:lnTo>
                      <a:pt x="8257" y="3556"/>
                    </a:lnTo>
                    <a:lnTo>
                      <a:pt x="8298" y="3523"/>
                    </a:lnTo>
                    <a:lnTo>
                      <a:pt x="8336" y="3488"/>
                    </a:lnTo>
                    <a:lnTo>
                      <a:pt x="8372" y="3449"/>
                    </a:lnTo>
                    <a:lnTo>
                      <a:pt x="8405" y="3410"/>
                    </a:lnTo>
                    <a:lnTo>
                      <a:pt x="8437" y="3370"/>
                    </a:lnTo>
                    <a:lnTo>
                      <a:pt x="8466" y="3328"/>
                    </a:lnTo>
                    <a:lnTo>
                      <a:pt x="8492" y="3284"/>
                    </a:lnTo>
                    <a:lnTo>
                      <a:pt x="8516" y="3240"/>
                    </a:lnTo>
                    <a:lnTo>
                      <a:pt x="8537" y="3194"/>
                    </a:lnTo>
                    <a:lnTo>
                      <a:pt x="8557" y="3148"/>
                    </a:lnTo>
                    <a:lnTo>
                      <a:pt x="8573" y="3100"/>
                    </a:lnTo>
                    <a:lnTo>
                      <a:pt x="8587" y="3051"/>
                    </a:lnTo>
                    <a:lnTo>
                      <a:pt x="8599" y="3002"/>
                    </a:lnTo>
                    <a:lnTo>
                      <a:pt x="8607" y="2952"/>
                    </a:lnTo>
                    <a:lnTo>
                      <a:pt x="8614" y="2902"/>
                    </a:lnTo>
                    <a:lnTo>
                      <a:pt x="8617" y="2851"/>
                    </a:lnTo>
                    <a:lnTo>
                      <a:pt x="8618" y="2801"/>
                    </a:lnTo>
                    <a:lnTo>
                      <a:pt x="8617" y="2750"/>
                    </a:lnTo>
                    <a:lnTo>
                      <a:pt x="8612" y="2699"/>
                    </a:lnTo>
                    <a:lnTo>
                      <a:pt x="8605" y="2648"/>
                    </a:lnTo>
                    <a:lnTo>
                      <a:pt x="8595" y="2597"/>
                    </a:lnTo>
                    <a:lnTo>
                      <a:pt x="8582" y="2547"/>
                    </a:lnTo>
                    <a:lnTo>
                      <a:pt x="8567" y="2497"/>
                    </a:lnTo>
                    <a:lnTo>
                      <a:pt x="8548" y="2447"/>
                    </a:lnTo>
                    <a:lnTo>
                      <a:pt x="8526" y="2399"/>
                    </a:lnTo>
                    <a:lnTo>
                      <a:pt x="8502" y="2351"/>
                    </a:lnTo>
                    <a:lnTo>
                      <a:pt x="8475" y="2304"/>
                    </a:lnTo>
                    <a:lnTo>
                      <a:pt x="8445" y="2257"/>
                    </a:lnTo>
                    <a:lnTo>
                      <a:pt x="8241" y="2040"/>
                    </a:lnTo>
                    <a:lnTo>
                      <a:pt x="8239" y="2034"/>
                    </a:lnTo>
                    <a:lnTo>
                      <a:pt x="8239" y="2024"/>
                    </a:lnTo>
                    <a:lnTo>
                      <a:pt x="8239" y="2012"/>
                    </a:lnTo>
                    <a:lnTo>
                      <a:pt x="8239" y="1997"/>
                    </a:lnTo>
                    <a:lnTo>
                      <a:pt x="8241" y="1960"/>
                    </a:lnTo>
                    <a:lnTo>
                      <a:pt x="8242" y="1913"/>
                    </a:lnTo>
                    <a:lnTo>
                      <a:pt x="8241" y="1887"/>
                    </a:lnTo>
                    <a:lnTo>
                      <a:pt x="8241" y="1859"/>
                    </a:lnTo>
                    <a:lnTo>
                      <a:pt x="8239" y="1829"/>
                    </a:lnTo>
                    <a:lnTo>
                      <a:pt x="8236" y="1799"/>
                    </a:lnTo>
                    <a:lnTo>
                      <a:pt x="8232" y="1767"/>
                    </a:lnTo>
                    <a:lnTo>
                      <a:pt x="8227" y="1733"/>
                    </a:lnTo>
                    <a:lnTo>
                      <a:pt x="8220" y="1699"/>
                    </a:lnTo>
                    <a:lnTo>
                      <a:pt x="8212" y="1664"/>
                    </a:lnTo>
                    <a:lnTo>
                      <a:pt x="8202" y="1628"/>
                    </a:lnTo>
                    <a:lnTo>
                      <a:pt x="8189" y="1592"/>
                    </a:lnTo>
                    <a:lnTo>
                      <a:pt x="8174" y="1556"/>
                    </a:lnTo>
                    <a:lnTo>
                      <a:pt x="8157" y="1519"/>
                    </a:lnTo>
                    <a:lnTo>
                      <a:pt x="8137" y="1483"/>
                    </a:lnTo>
                    <a:lnTo>
                      <a:pt x="8114" y="1446"/>
                    </a:lnTo>
                    <a:lnTo>
                      <a:pt x="8089" y="1410"/>
                    </a:lnTo>
                    <a:lnTo>
                      <a:pt x="8061" y="1374"/>
                    </a:lnTo>
                    <a:lnTo>
                      <a:pt x="8029" y="1339"/>
                    </a:lnTo>
                    <a:lnTo>
                      <a:pt x="7993" y="1305"/>
                    </a:lnTo>
                    <a:lnTo>
                      <a:pt x="7954" y="1271"/>
                    </a:lnTo>
                    <a:lnTo>
                      <a:pt x="7911" y="1239"/>
                    </a:lnTo>
                    <a:lnTo>
                      <a:pt x="7864" y="1208"/>
                    </a:lnTo>
                    <a:lnTo>
                      <a:pt x="7813" y="1179"/>
                    </a:lnTo>
                    <a:lnTo>
                      <a:pt x="7758" y="1151"/>
                    </a:lnTo>
                    <a:lnTo>
                      <a:pt x="7697" y="1125"/>
                    </a:lnTo>
                    <a:close/>
                    <a:moveTo>
                      <a:pt x="1532" y="919"/>
                    </a:moveTo>
                    <a:lnTo>
                      <a:pt x="1514" y="927"/>
                    </a:lnTo>
                    <a:lnTo>
                      <a:pt x="1495" y="935"/>
                    </a:lnTo>
                    <a:lnTo>
                      <a:pt x="1475" y="941"/>
                    </a:lnTo>
                    <a:lnTo>
                      <a:pt x="1454" y="948"/>
                    </a:lnTo>
                    <a:lnTo>
                      <a:pt x="1433" y="953"/>
                    </a:lnTo>
                    <a:lnTo>
                      <a:pt x="1412" y="959"/>
                    </a:lnTo>
                    <a:lnTo>
                      <a:pt x="1392" y="966"/>
                    </a:lnTo>
                    <a:lnTo>
                      <a:pt x="1372" y="973"/>
                    </a:lnTo>
                    <a:lnTo>
                      <a:pt x="1344" y="986"/>
                    </a:lnTo>
                    <a:lnTo>
                      <a:pt x="1318" y="999"/>
                    </a:lnTo>
                    <a:lnTo>
                      <a:pt x="1292" y="1013"/>
                    </a:lnTo>
                    <a:lnTo>
                      <a:pt x="1266" y="1028"/>
                    </a:lnTo>
                    <a:lnTo>
                      <a:pt x="1242" y="1045"/>
                    </a:lnTo>
                    <a:lnTo>
                      <a:pt x="1219" y="1062"/>
                    </a:lnTo>
                    <a:lnTo>
                      <a:pt x="1197" y="1081"/>
                    </a:lnTo>
                    <a:lnTo>
                      <a:pt x="1176" y="1101"/>
                    </a:lnTo>
                    <a:lnTo>
                      <a:pt x="1155" y="1121"/>
                    </a:lnTo>
                    <a:lnTo>
                      <a:pt x="1135" y="1143"/>
                    </a:lnTo>
                    <a:lnTo>
                      <a:pt x="1117" y="1165"/>
                    </a:lnTo>
                    <a:lnTo>
                      <a:pt x="1099" y="1189"/>
                    </a:lnTo>
                    <a:lnTo>
                      <a:pt x="1083" y="1214"/>
                    </a:lnTo>
                    <a:lnTo>
                      <a:pt x="1067" y="1240"/>
                    </a:lnTo>
                    <a:lnTo>
                      <a:pt x="1052" y="1267"/>
                    </a:lnTo>
                    <a:lnTo>
                      <a:pt x="1038" y="1296"/>
                    </a:lnTo>
                    <a:lnTo>
                      <a:pt x="1026" y="1321"/>
                    </a:lnTo>
                    <a:lnTo>
                      <a:pt x="1015" y="1346"/>
                    </a:lnTo>
                    <a:lnTo>
                      <a:pt x="1006" y="1370"/>
                    </a:lnTo>
                    <a:lnTo>
                      <a:pt x="999" y="1394"/>
                    </a:lnTo>
                    <a:lnTo>
                      <a:pt x="992" y="1418"/>
                    </a:lnTo>
                    <a:lnTo>
                      <a:pt x="986" y="1441"/>
                    </a:lnTo>
                    <a:lnTo>
                      <a:pt x="982" y="1464"/>
                    </a:lnTo>
                    <a:lnTo>
                      <a:pt x="978" y="1488"/>
                    </a:lnTo>
                    <a:lnTo>
                      <a:pt x="976" y="1511"/>
                    </a:lnTo>
                    <a:lnTo>
                      <a:pt x="975" y="1533"/>
                    </a:lnTo>
                    <a:lnTo>
                      <a:pt x="974" y="1555"/>
                    </a:lnTo>
                    <a:lnTo>
                      <a:pt x="974" y="1577"/>
                    </a:lnTo>
                    <a:lnTo>
                      <a:pt x="976" y="1599"/>
                    </a:lnTo>
                    <a:lnTo>
                      <a:pt x="978" y="1620"/>
                    </a:lnTo>
                    <a:lnTo>
                      <a:pt x="981" y="1641"/>
                    </a:lnTo>
                    <a:lnTo>
                      <a:pt x="984" y="1662"/>
                    </a:lnTo>
                    <a:lnTo>
                      <a:pt x="989" y="1684"/>
                    </a:lnTo>
                    <a:lnTo>
                      <a:pt x="994" y="1704"/>
                    </a:lnTo>
                    <a:lnTo>
                      <a:pt x="999" y="1725"/>
                    </a:lnTo>
                    <a:lnTo>
                      <a:pt x="1006" y="1745"/>
                    </a:lnTo>
                    <a:lnTo>
                      <a:pt x="1013" y="1765"/>
                    </a:lnTo>
                    <a:lnTo>
                      <a:pt x="1020" y="1784"/>
                    </a:lnTo>
                    <a:lnTo>
                      <a:pt x="1030" y="1804"/>
                    </a:lnTo>
                    <a:lnTo>
                      <a:pt x="1038" y="1823"/>
                    </a:lnTo>
                    <a:lnTo>
                      <a:pt x="1057" y="1861"/>
                    </a:lnTo>
                    <a:lnTo>
                      <a:pt x="1077" y="1900"/>
                    </a:lnTo>
                    <a:lnTo>
                      <a:pt x="1099" y="1937"/>
                    </a:lnTo>
                    <a:lnTo>
                      <a:pt x="1122" y="1973"/>
                    </a:lnTo>
                    <a:lnTo>
                      <a:pt x="1118" y="1981"/>
                    </a:lnTo>
                    <a:lnTo>
                      <a:pt x="1113" y="1990"/>
                    </a:lnTo>
                    <a:lnTo>
                      <a:pt x="1106" y="2001"/>
                    </a:lnTo>
                    <a:lnTo>
                      <a:pt x="1098" y="2013"/>
                    </a:lnTo>
                    <a:lnTo>
                      <a:pt x="1078" y="2041"/>
                    </a:lnTo>
                    <a:lnTo>
                      <a:pt x="1055" y="2075"/>
                    </a:lnTo>
                    <a:lnTo>
                      <a:pt x="1043" y="2096"/>
                    </a:lnTo>
                    <a:lnTo>
                      <a:pt x="1030" y="2116"/>
                    </a:lnTo>
                    <a:lnTo>
                      <a:pt x="1016" y="2138"/>
                    </a:lnTo>
                    <a:lnTo>
                      <a:pt x="1004" y="2161"/>
                    </a:lnTo>
                    <a:lnTo>
                      <a:pt x="991" y="2186"/>
                    </a:lnTo>
                    <a:lnTo>
                      <a:pt x="979" y="2212"/>
                    </a:lnTo>
                    <a:lnTo>
                      <a:pt x="967" y="2239"/>
                    </a:lnTo>
                    <a:lnTo>
                      <a:pt x="956" y="2267"/>
                    </a:lnTo>
                    <a:lnTo>
                      <a:pt x="947" y="2298"/>
                    </a:lnTo>
                    <a:lnTo>
                      <a:pt x="938" y="2329"/>
                    </a:lnTo>
                    <a:lnTo>
                      <a:pt x="930" y="2361"/>
                    </a:lnTo>
                    <a:lnTo>
                      <a:pt x="924" y="2394"/>
                    </a:lnTo>
                    <a:lnTo>
                      <a:pt x="920" y="2429"/>
                    </a:lnTo>
                    <a:lnTo>
                      <a:pt x="917" y="2464"/>
                    </a:lnTo>
                    <a:lnTo>
                      <a:pt x="917" y="2502"/>
                    </a:lnTo>
                    <a:lnTo>
                      <a:pt x="918" y="2540"/>
                    </a:lnTo>
                    <a:lnTo>
                      <a:pt x="922" y="2580"/>
                    </a:lnTo>
                    <a:lnTo>
                      <a:pt x="929" y="2620"/>
                    </a:lnTo>
                    <a:lnTo>
                      <a:pt x="938" y="2661"/>
                    </a:lnTo>
                    <a:lnTo>
                      <a:pt x="950" y="2705"/>
                    </a:lnTo>
                    <a:lnTo>
                      <a:pt x="965" y="2748"/>
                    </a:lnTo>
                    <a:lnTo>
                      <a:pt x="983" y="2793"/>
                    </a:lnTo>
                    <a:lnTo>
                      <a:pt x="1005" y="2839"/>
                    </a:lnTo>
                    <a:lnTo>
                      <a:pt x="1031" y="2886"/>
                    </a:lnTo>
                    <a:lnTo>
                      <a:pt x="1042" y="2904"/>
                    </a:lnTo>
                    <a:lnTo>
                      <a:pt x="1053" y="2921"/>
                    </a:lnTo>
                    <a:lnTo>
                      <a:pt x="1064" y="2938"/>
                    </a:lnTo>
                    <a:lnTo>
                      <a:pt x="1077" y="2954"/>
                    </a:lnTo>
                    <a:lnTo>
                      <a:pt x="1090" y="2970"/>
                    </a:lnTo>
                    <a:lnTo>
                      <a:pt x="1103" y="2986"/>
                    </a:lnTo>
                    <a:lnTo>
                      <a:pt x="1118" y="3001"/>
                    </a:lnTo>
                    <a:lnTo>
                      <a:pt x="1132" y="3016"/>
                    </a:lnTo>
                    <a:lnTo>
                      <a:pt x="1147" y="3030"/>
                    </a:lnTo>
                    <a:lnTo>
                      <a:pt x="1164" y="3044"/>
                    </a:lnTo>
                    <a:lnTo>
                      <a:pt x="1180" y="3058"/>
                    </a:lnTo>
                    <a:lnTo>
                      <a:pt x="1197" y="3071"/>
                    </a:lnTo>
                    <a:lnTo>
                      <a:pt x="1214" y="3084"/>
                    </a:lnTo>
                    <a:lnTo>
                      <a:pt x="1232" y="3098"/>
                    </a:lnTo>
                    <a:lnTo>
                      <a:pt x="1250" y="3109"/>
                    </a:lnTo>
                    <a:lnTo>
                      <a:pt x="1268" y="3121"/>
                    </a:lnTo>
                    <a:lnTo>
                      <a:pt x="1287" y="3132"/>
                    </a:lnTo>
                    <a:lnTo>
                      <a:pt x="1307" y="3142"/>
                    </a:lnTo>
                    <a:lnTo>
                      <a:pt x="1326" y="3152"/>
                    </a:lnTo>
                    <a:lnTo>
                      <a:pt x="1346" y="3162"/>
                    </a:lnTo>
                    <a:lnTo>
                      <a:pt x="1366" y="3170"/>
                    </a:lnTo>
                    <a:lnTo>
                      <a:pt x="1386" y="3179"/>
                    </a:lnTo>
                    <a:lnTo>
                      <a:pt x="1406" y="3186"/>
                    </a:lnTo>
                    <a:lnTo>
                      <a:pt x="1428" y="3194"/>
                    </a:lnTo>
                    <a:lnTo>
                      <a:pt x="1449" y="3200"/>
                    </a:lnTo>
                    <a:lnTo>
                      <a:pt x="1469" y="3206"/>
                    </a:lnTo>
                    <a:lnTo>
                      <a:pt x="1491" y="3211"/>
                    </a:lnTo>
                    <a:lnTo>
                      <a:pt x="1512" y="3216"/>
                    </a:lnTo>
                    <a:lnTo>
                      <a:pt x="1533" y="3220"/>
                    </a:lnTo>
                    <a:lnTo>
                      <a:pt x="1554" y="3224"/>
                    </a:lnTo>
                    <a:lnTo>
                      <a:pt x="1577" y="3226"/>
                    </a:lnTo>
                    <a:lnTo>
                      <a:pt x="1598" y="3229"/>
                    </a:lnTo>
                    <a:lnTo>
                      <a:pt x="1620" y="3230"/>
                    </a:lnTo>
                    <a:lnTo>
                      <a:pt x="1641" y="3230"/>
                    </a:lnTo>
                    <a:lnTo>
                      <a:pt x="1660" y="3230"/>
                    </a:lnTo>
                    <a:lnTo>
                      <a:pt x="1679" y="3229"/>
                    </a:lnTo>
                    <a:lnTo>
                      <a:pt x="1715" y="3226"/>
                    </a:lnTo>
                    <a:lnTo>
                      <a:pt x="1748" y="3222"/>
                    </a:lnTo>
                    <a:lnTo>
                      <a:pt x="1779" y="3217"/>
                    </a:lnTo>
                    <a:lnTo>
                      <a:pt x="1810" y="3212"/>
                    </a:lnTo>
                    <a:lnTo>
                      <a:pt x="1825" y="3211"/>
                    </a:lnTo>
                    <a:lnTo>
                      <a:pt x="1841" y="3209"/>
                    </a:lnTo>
                    <a:lnTo>
                      <a:pt x="1857" y="3208"/>
                    </a:lnTo>
                    <a:lnTo>
                      <a:pt x="1874" y="3208"/>
                    </a:lnTo>
                    <a:lnTo>
                      <a:pt x="1862" y="3784"/>
                    </a:lnTo>
                    <a:lnTo>
                      <a:pt x="1847" y="3784"/>
                    </a:lnTo>
                    <a:lnTo>
                      <a:pt x="1826" y="3784"/>
                    </a:lnTo>
                    <a:lnTo>
                      <a:pt x="1801" y="3782"/>
                    </a:lnTo>
                    <a:lnTo>
                      <a:pt x="1771" y="3779"/>
                    </a:lnTo>
                    <a:lnTo>
                      <a:pt x="1699" y="3770"/>
                    </a:lnTo>
                    <a:lnTo>
                      <a:pt x="1612" y="3758"/>
                    </a:lnTo>
                    <a:lnTo>
                      <a:pt x="1512" y="3744"/>
                    </a:lnTo>
                    <a:lnTo>
                      <a:pt x="1401" y="3729"/>
                    </a:lnTo>
                    <a:lnTo>
                      <a:pt x="1282" y="3715"/>
                    </a:lnTo>
                    <a:lnTo>
                      <a:pt x="1158" y="3702"/>
                    </a:lnTo>
                    <a:lnTo>
                      <a:pt x="1093" y="3696"/>
                    </a:lnTo>
                    <a:lnTo>
                      <a:pt x="1029" y="3691"/>
                    </a:lnTo>
                    <a:lnTo>
                      <a:pt x="963" y="3686"/>
                    </a:lnTo>
                    <a:lnTo>
                      <a:pt x="898" y="3683"/>
                    </a:lnTo>
                    <a:lnTo>
                      <a:pt x="832" y="3681"/>
                    </a:lnTo>
                    <a:lnTo>
                      <a:pt x="767" y="3680"/>
                    </a:lnTo>
                    <a:lnTo>
                      <a:pt x="703" y="3681"/>
                    </a:lnTo>
                    <a:lnTo>
                      <a:pt x="640" y="3683"/>
                    </a:lnTo>
                    <a:lnTo>
                      <a:pt x="577" y="3687"/>
                    </a:lnTo>
                    <a:lnTo>
                      <a:pt x="517" y="3694"/>
                    </a:lnTo>
                    <a:lnTo>
                      <a:pt x="457" y="3701"/>
                    </a:lnTo>
                    <a:lnTo>
                      <a:pt x="401" y="3711"/>
                    </a:lnTo>
                    <a:lnTo>
                      <a:pt x="345" y="3723"/>
                    </a:lnTo>
                    <a:lnTo>
                      <a:pt x="294" y="3737"/>
                    </a:lnTo>
                    <a:lnTo>
                      <a:pt x="245" y="3754"/>
                    </a:lnTo>
                    <a:lnTo>
                      <a:pt x="198" y="3774"/>
                    </a:lnTo>
                    <a:lnTo>
                      <a:pt x="175" y="3785"/>
                    </a:lnTo>
                    <a:lnTo>
                      <a:pt x="154" y="3798"/>
                    </a:lnTo>
                    <a:lnTo>
                      <a:pt x="134" y="3811"/>
                    </a:lnTo>
                    <a:lnTo>
                      <a:pt x="117" y="3824"/>
                    </a:lnTo>
                    <a:lnTo>
                      <a:pt x="100" y="3839"/>
                    </a:lnTo>
                    <a:lnTo>
                      <a:pt x="86" y="3854"/>
                    </a:lnTo>
                    <a:lnTo>
                      <a:pt x="71" y="3870"/>
                    </a:lnTo>
                    <a:lnTo>
                      <a:pt x="60" y="3886"/>
                    </a:lnTo>
                    <a:lnTo>
                      <a:pt x="49" y="3904"/>
                    </a:lnTo>
                    <a:lnTo>
                      <a:pt x="40" y="3922"/>
                    </a:lnTo>
                    <a:lnTo>
                      <a:pt x="32" y="3941"/>
                    </a:lnTo>
                    <a:lnTo>
                      <a:pt x="25" y="3960"/>
                    </a:lnTo>
                    <a:lnTo>
                      <a:pt x="19" y="3980"/>
                    </a:lnTo>
                    <a:lnTo>
                      <a:pt x="14" y="4001"/>
                    </a:lnTo>
                    <a:lnTo>
                      <a:pt x="9" y="4022"/>
                    </a:lnTo>
                    <a:lnTo>
                      <a:pt x="6" y="4044"/>
                    </a:lnTo>
                    <a:lnTo>
                      <a:pt x="4" y="4067"/>
                    </a:lnTo>
                    <a:lnTo>
                      <a:pt x="2" y="4092"/>
                    </a:lnTo>
                    <a:lnTo>
                      <a:pt x="1" y="4116"/>
                    </a:lnTo>
                    <a:lnTo>
                      <a:pt x="0" y="4141"/>
                    </a:lnTo>
                    <a:lnTo>
                      <a:pt x="0" y="4193"/>
                    </a:lnTo>
                    <a:lnTo>
                      <a:pt x="1" y="4248"/>
                    </a:lnTo>
                    <a:lnTo>
                      <a:pt x="3" y="4306"/>
                    </a:lnTo>
                    <a:lnTo>
                      <a:pt x="5" y="4367"/>
                    </a:lnTo>
                    <a:lnTo>
                      <a:pt x="7" y="4430"/>
                    </a:lnTo>
                    <a:lnTo>
                      <a:pt x="7" y="4497"/>
                    </a:lnTo>
                    <a:lnTo>
                      <a:pt x="7" y="6792"/>
                    </a:lnTo>
                    <a:lnTo>
                      <a:pt x="7" y="6845"/>
                    </a:lnTo>
                    <a:lnTo>
                      <a:pt x="8" y="6901"/>
                    </a:lnTo>
                    <a:lnTo>
                      <a:pt x="9" y="6929"/>
                    </a:lnTo>
                    <a:lnTo>
                      <a:pt x="12" y="6955"/>
                    </a:lnTo>
                    <a:lnTo>
                      <a:pt x="16" y="6981"/>
                    </a:lnTo>
                    <a:lnTo>
                      <a:pt x="22" y="7005"/>
                    </a:lnTo>
                    <a:lnTo>
                      <a:pt x="26" y="7016"/>
                    </a:lnTo>
                    <a:lnTo>
                      <a:pt x="30" y="7027"/>
                    </a:lnTo>
                    <a:lnTo>
                      <a:pt x="35" y="7037"/>
                    </a:lnTo>
                    <a:lnTo>
                      <a:pt x="40" y="7047"/>
                    </a:lnTo>
                    <a:lnTo>
                      <a:pt x="46" y="7056"/>
                    </a:lnTo>
                    <a:lnTo>
                      <a:pt x="53" y="7064"/>
                    </a:lnTo>
                    <a:lnTo>
                      <a:pt x="60" y="7072"/>
                    </a:lnTo>
                    <a:lnTo>
                      <a:pt x="68" y="7079"/>
                    </a:lnTo>
                    <a:lnTo>
                      <a:pt x="77" y="7085"/>
                    </a:lnTo>
                    <a:lnTo>
                      <a:pt x="88" y="7090"/>
                    </a:lnTo>
                    <a:lnTo>
                      <a:pt x="99" y="7094"/>
                    </a:lnTo>
                    <a:lnTo>
                      <a:pt x="110" y="7097"/>
                    </a:lnTo>
                    <a:lnTo>
                      <a:pt x="123" y="7099"/>
                    </a:lnTo>
                    <a:lnTo>
                      <a:pt x="136" y="7100"/>
                    </a:lnTo>
                    <a:lnTo>
                      <a:pt x="151" y="7100"/>
                    </a:lnTo>
                    <a:lnTo>
                      <a:pt x="166" y="7099"/>
                    </a:lnTo>
                    <a:lnTo>
                      <a:pt x="173" y="7098"/>
                    </a:lnTo>
                    <a:lnTo>
                      <a:pt x="182" y="7095"/>
                    </a:lnTo>
                    <a:lnTo>
                      <a:pt x="192" y="7090"/>
                    </a:lnTo>
                    <a:lnTo>
                      <a:pt x="204" y="7083"/>
                    </a:lnTo>
                    <a:lnTo>
                      <a:pt x="233" y="7067"/>
                    </a:lnTo>
                    <a:lnTo>
                      <a:pt x="266" y="7046"/>
                    </a:lnTo>
                    <a:lnTo>
                      <a:pt x="303" y="7021"/>
                    </a:lnTo>
                    <a:lnTo>
                      <a:pt x="343" y="6993"/>
                    </a:lnTo>
                    <a:lnTo>
                      <a:pt x="386" y="6962"/>
                    </a:lnTo>
                    <a:lnTo>
                      <a:pt x="429" y="6930"/>
                    </a:lnTo>
                    <a:lnTo>
                      <a:pt x="517" y="6864"/>
                    </a:lnTo>
                    <a:lnTo>
                      <a:pt x="598" y="6803"/>
                    </a:lnTo>
                    <a:lnTo>
                      <a:pt x="667" y="6752"/>
                    </a:lnTo>
                    <a:lnTo>
                      <a:pt x="713" y="6718"/>
                    </a:lnTo>
                    <a:lnTo>
                      <a:pt x="782" y="6670"/>
                    </a:lnTo>
                    <a:lnTo>
                      <a:pt x="850" y="6625"/>
                    </a:lnTo>
                    <a:lnTo>
                      <a:pt x="919" y="6580"/>
                    </a:lnTo>
                    <a:lnTo>
                      <a:pt x="987" y="6535"/>
                    </a:lnTo>
                    <a:lnTo>
                      <a:pt x="1057" y="6489"/>
                    </a:lnTo>
                    <a:lnTo>
                      <a:pt x="1127" y="6444"/>
                    </a:lnTo>
                    <a:lnTo>
                      <a:pt x="1200" y="6398"/>
                    </a:lnTo>
                    <a:lnTo>
                      <a:pt x="1274" y="6351"/>
                    </a:lnTo>
                    <a:lnTo>
                      <a:pt x="1337" y="6311"/>
                    </a:lnTo>
                    <a:lnTo>
                      <a:pt x="1404" y="6269"/>
                    </a:lnTo>
                    <a:lnTo>
                      <a:pt x="1475" y="6227"/>
                    </a:lnTo>
                    <a:lnTo>
                      <a:pt x="1547" y="6184"/>
                    </a:lnTo>
                    <a:lnTo>
                      <a:pt x="1623" y="6140"/>
                    </a:lnTo>
                    <a:lnTo>
                      <a:pt x="1700" y="6095"/>
                    </a:lnTo>
                    <a:lnTo>
                      <a:pt x="1778" y="6051"/>
                    </a:lnTo>
                    <a:lnTo>
                      <a:pt x="1857" y="6007"/>
                    </a:lnTo>
                    <a:lnTo>
                      <a:pt x="1936" y="5963"/>
                    </a:lnTo>
                    <a:lnTo>
                      <a:pt x="2015" y="5920"/>
                    </a:lnTo>
                    <a:lnTo>
                      <a:pt x="2093" y="5877"/>
                    </a:lnTo>
                    <a:lnTo>
                      <a:pt x="2170" y="5836"/>
                    </a:lnTo>
                    <a:lnTo>
                      <a:pt x="2245" y="5796"/>
                    </a:lnTo>
                    <a:lnTo>
                      <a:pt x="2317" y="5758"/>
                    </a:lnTo>
                    <a:lnTo>
                      <a:pt x="2387" y="5722"/>
                    </a:lnTo>
                    <a:lnTo>
                      <a:pt x="2453" y="5687"/>
                    </a:lnTo>
                    <a:lnTo>
                      <a:pt x="2532" y="5647"/>
                    </a:lnTo>
                    <a:lnTo>
                      <a:pt x="2610" y="5608"/>
                    </a:lnTo>
                    <a:lnTo>
                      <a:pt x="2688" y="5570"/>
                    </a:lnTo>
                    <a:lnTo>
                      <a:pt x="2766" y="5532"/>
                    </a:lnTo>
                    <a:lnTo>
                      <a:pt x="2844" y="5494"/>
                    </a:lnTo>
                    <a:lnTo>
                      <a:pt x="2922" y="5457"/>
                    </a:lnTo>
                    <a:lnTo>
                      <a:pt x="3000" y="5420"/>
                    </a:lnTo>
                    <a:lnTo>
                      <a:pt x="3078" y="5384"/>
                    </a:lnTo>
                    <a:lnTo>
                      <a:pt x="3156" y="5348"/>
                    </a:lnTo>
                    <a:lnTo>
                      <a:pt x="3235" y="5312"/>
                    </a:lnTo>
                    <a:lnTo>
                      <a:pt x="3315" y="5276"/>
                    </a:lnTo>
                    <a:lnTo>
                      <a:pt x="3394" y="5240"/>
                    </a:lnTo>
                    <a:lnTo>
                      <a:pt x="3475" y="5205"/>
                    </a:lnTo>
                    <a:lnTo>
                      <a:pt x="3555" y="5169"/>
                    </a:lnTo>
                    <a:lnTo>
                      <a:pt x="3638" y="5134"/>
                    </a:lnTo>
                    <a:lnTo>
                      <a:pt x="3721" y="5098"/>
                    </a:lnTo>
                    <a:lnTo>
                      <a:pt x="3805" y="5062"/>
                    </a:lnTo>
                    <a:lnTo>
                      <a:pt x="3890" y="5029"/>
                    </a:lnTo>
                    <a:lnTo>
                      <a:pt x="3973" y="4998"/>
                    </a:lnTo>
                    <a:lnTo>
                      <a:pt x="4053" y="4968"/>
                    </a:lnTo>
                    <a:lnTo>
                      <a:pt x="4128" y="4939"/>
                    </a:lnTo>
                    <a:lnTo>
                      <a:pt x="4197" y="4910"/>
                    </a:lnTo>
                    <a:lnTo>
                      <a:pt x="4228" y="4896"/>
                    </a:lnTo>
                    <a:lnTo>
                      <a:pt x="4259" y="4881"/>
                    </a:lnTo>
                    <a:lnTo>
                      <a:pt x="4286" y="4866"/>
                    </a:lnTo>
                    <a:lnTo>
                      <a:pt x="4311" y="4852"/>
                    </a:lnTo>
                    <a:lnTo>
                      <a:pt x="4333" y="4837"/>
                    </a:lnTo>
                    <a:lnTo>
                      <a:pt x="4353" y="4823"/>
                    </a:lnTo>
                    <a:lnTo>
                      <a:pt x="4369" y="4808"/>
                    </a:lnTo>
                    <a:lnTo>
                      <a:pt x="4384" y="4792"/>
                    </a:lnTo>
                    <a:lnTo>
                      <a:pt x="4394" y="4776"/>
                    </a:lnTo>
                    <a:lnTo>
                      <a:pt x="4400" y="4760"/>
                    </a:lnTo>
                    <a:lnTo>
                      <a:pt x="4404" y="4744"/>
                    </a:lnTo>
                    <a:lnTo>
                      <a:pt x="4403" y="4726"/>
                    </a:lnTo>
                    <a:lnTo>
                      <a:pt x="4398" y="4709"/>
                    </a:lnTo>
                    <a:lnTo>
                      <a:pt x="4389" y="4689"/>
                    </a:lnTo>
                    <a:lnTo>
                      <a:pt x="4374" y="4670"/>
                    </a:lnTo>
                    <a:lnTo>
                      <a:pt x="4356" y="4651"/>
                    </a:lnTo>
                    <a:lnTo>
                      <a:pt x="4333" y="4630"/>
                    </a:lnTo>
                    <a:lnTo>
                      <a:pt x="4306" y="4609"/>
                    </a:lnTo>
                    <a:lnTo>
                      <a:pt x="4273" y="4587"/>
                    </a:lnTo>
                    <a:lnTo>
                      <a:pt x="4234" y="4563"/>
                    </a:lnTo>
                    <a:lnTo>
                      <a:pt x="4195" y="4542"/>
                    </a:lnTo>
                    <a:lnTo>
                      <a:pt x="4157" y="4520"/>
                    </a:lnTo>
                    <a:lnTo>
                      <a:pt x="4118" y="4500"/>
                    </a:lnTo>
                    <a:lnTo>
                      <a:pt x="4079" y="4479"/>
                    </a:lnTo>
                    <a:lnTo>
                      <a:pt x="4040" y="4460"/>
                    </a:lnTo>
                    <a:lnTo>
                      <a:pt x="4002" y="4441"/>
                    </a:lnTo>
                    <a:lnTo>
                      <a:pt x="3962" y="4423"/>
                    </a:lnTo>
                    <a:lnTo>
                      <a:pt x="3923" y="4405"/>
                    </a:lnTo>
                    <a:lnTo>
                      <a:pt x="3871" y="4382"/>
                    </a:lnTo>
                    <a:lnTo>
                      <a:pt x="3815" y="4358"/>
                    </a:lnTo>
                    <a:lnTo>
                      <a:pt x="3756" y="4334"/>
                    </a:lnTo>
                    <a:lnTo>
                      <a:pt x="3693" y="4309"/>
                    </a:lnTo>
                    <a:lnTo>
                      <a:pt x="3629" y="4283"/>
                    </a:lnTo>
                    <a:lnTo>
                      <a:pt x="3562" y="4258"/>
                    </a:lnTo>
                    <a:lnTo>
                      <a:pt x="3494" y="4233"/>
                    </a:lnTo>
                    <a:lnTo>
                      <a:pt x="3425" y="4208"/>
                    </a:lnTo>
                    <a:lnTo>
                      <a:pt x="3356" y="4184"/>
                    </a:lnTo>
                    <a:lnTo>
                      <a:pt x="3287" y="4160"/>
                    </a:lnTo>
                    <a:lnTo>
                      <a:pt x="3218" y="4137"/>
                    </a:lnTo>
                    <a:lnTo>
                      <a:pt x="3151" y="4115"/>
                    </a:lnTo>
                    <a:lnTo>
                      <a:pt x="3085" y="4094"/>
                    </a:lnTo>
                    <a:lnTo>
                      <a:pt x="3021" y="4073"/>
                    </a:lnTo>
                    <a:lnTo>
                      <a:pt x="2960" y="4055"/>
                    </a:lnTo>
                    <a:lnTo>
                      <a:pt x="2901" y="4039"/>
                    </a:lnTo>
                    <a:lnTo>
                      <a:pt x="2865" y="4029"/>
                    </a:lnTo>
                    <a:lnTo>
                      <a:pt x="2818" y="4017"/>
                    </a:lnTo>
                    <a:lnTo>
                      <a:pt x="2765" y="4004"/>
                    </a:lnTo>
                    <a:lnTo>
                      <a:pt x="2710" y="3989"/>
                    </a:lnTo>
                    <a:lnTo>
                      <a:pt x="2656" y="3974"/>
                    </a:lnTo>
                    <a:lnTo>
                      <a:pt x="2606" y="3959"/>
                    </a:lnTo>
                    <a:lnTo>
                      <a:pt x="2584" y="3952"/>
                    </a:lnTo>
                    <a:lnTo>
                      <a:pt x="2566" y="3945"/>
                    </a:lnTo>
                    <a:lnTo>
                      <a:pt x="2550" y="3938"/>
                    </a:lnTo>
                    <a:lnTo>
                      <a:pt x="2538" y="3932"/>
                    </a:lnTo>
                    <a:lnTo>
                      <a:pt x="2518" y="3124"/>
                    </a:lnTo>
                    <a:lnTo>
                      <a:pt x="2612" y="3134"/>
                    </a:lnTo>
                    <a:lnTo>
                      <a:pt x="2702" y="3141"/>
                    </a:lnTo>
                    <a:lnTo>
                      <a:pt x="2744" y="3143"/>
                    </a:lnTo>
                    <a:lnTo>
                      <a:pt x="2787" y="3143"/>
                    </a:lnTo>
                    <a:lnTo>
                      <a:pt x="2807" y="3142"/>
                    </a:lnTo>
                    <a:lnTo>
                      <a:pt x="2828" y="3141"/>
                    </a:lnTo>
                    <a:lnTo>
                      <a:pt x="2848" y="3139"/>
                    </a:lnTo>
                    <a:lnTo>
                      <a:pt x="2869" y="3136"/>
                    </a:lnTo>
                    <a:lnTo>
                      <a:pt x="2889" y="3133"/>
                    </a:lnTo>
                    <a:lnTo>
                      <a:pt x="2911" y="3129"/>
                    </a:lnTo>
                    <a:lnTo>
                      <a:pt x="2931" y="3124"/>
                    </a:lnTo>
                    <a:lnTo>
                      <a:pt x="2952" y="3118"/>
                    </a:lnTo>
                    <a:lnTo>
                      <a:pt x="2973" y="3111"/>
                    </a:lnTo>
                    <a:lnTo>
                      <a:pt x="2994" y="3103"/>
                    </a:lnTo>
                    <a:lnTo>
                      <a:pt x="3015" y="3095"/>
                    </a:lnTo>
                    <a:lnTo>
                      <a:pt x="3036" y="3084"/>
                    </a:lnTo>
                    <a:lnTo>
                      <a:pt x="3059" y="3073"/>
                    </a:lnTo>
                    <a:lnTo>
                      <a:pt x="3080" y="3061"/>
                    </a:lnTo>
                    <a:lnTo>
                      <a:pt x="3103" y="3048"/>
                    </a:lnTo>
                    <a:lnTo>
                      <a:pt x="3125" y="3034"/>
                    </a:lnTo>
                    <a:lnTo>
                      <a:pt x="3148" y="3018"/>
                    </a:lnTo>
                    <a:lnTo>
                      <a:pt x="3172" y="3001"/>
                    </a:lnTo>
                    <a:lnTo>
                      <a:pt x="3196" y="2982"/>
                    </a:lnTo>
                    <a:lnTo>
                      <a:pt x="3220" y="2963"/>
                    </a:lnTo>
                    <a:lnTo>
                      <a:pt x="3244" y="2941"/>
                    </a:lnTo>
                    <a:lnTo>
                      <a:pt x="3267" y="2919"/>
                    </a:lnTo>
                    <a:lnTo>
                      <a:pt x="3288" y="2896"/>
                    </a:lnTo>
                    <a:lnTo>
                      <a:pt x="3310" y="2870"/>
                    </a:lnTo>
                    <a:lnTo>
                      <a:pt x="3329" y="2844"/>
                    </a:lnTo>
                    <a:lnTo>
                      <a:pt x="3347" y="2818"/>
                    </a:lnTo>
                    <a:lnTo>
                      <a:pt x="3365" y="2790"/>
                    </a:lnTo>
                    <a:lnTo>
                      <a:pt x="3380" y="2762"/>
                    </a:lnTo>
                    <a:lnTo>
                      <a:pt x="3395" y="2733"/>
                    </a:lnTo>
                    <a:lnTo>
                      <a:pt x="3409" y="2703"/>
                    </a:lnTo>
                    <a:lnTo>
                      <a:pt x="3421" y="2671"/>
                    </a:lnTo>
                    <a:lnTo>
                      <a:pt x="3432" y="2640"/>
                    </a:lnTo>
                    <a:lnTo>
                      <a:pt x="3442" y="2608"/>
                    </a:lnTo>
                    <a:lnTo>
                      <a:pt x="3450" y="2576"/>
                    </a:lnTo>
                    <a:lnTo>
                      <a:pt x="3457" y="2543"/>
                    </a:lnTo>
                    <a:lnTo>
                      <a:pt x="3462" y="2510"/>
                    </a:lnTo>
                    <a:lnTo>
                      <a:pt x="3466" y="2475"/>
                    </a:lnTo>
                    <a:lnTo>
                      <a:pt x="3468" y="2442"/>
                    </a:lnTo>
                    <a:lnTo>
                      <a:pt x="3469" y="2408"/>
                    </a:lnTo>
                    <a:lnTo>
                      <a:pt x="3468" y="2374"/>
                    </a:lnTo>
                    <a:lnTo>
                      <a:pt x="3466" y="2340"/>
                    </a:lnTo>
                    <a:lnTo>
                      <a:pt x="3462" y="2306"/>
                    </a:lnTo>
                    <a:lnTo>
                      <a:pt x="3457" y="2271"/>
                    </a:lnTo>
                    <a:lnTo>
                      <a:pt x="3450" y="2237"/>
                    </a:lnTo>
                    <a:lnTo>
                      <a:pt x="3441" y="2203"/>
                    </a:lnTo>
                    <a:lnTo>
                      <a:pt x="3429" y="2170"/>
                    </a:lnTo>
                    <a:lnTo>
                      <a:pt x="3417" y="2137"/>
                    </a:lnTo>
                    <a:lnTo>
                      <a:pt x="3403" y="2104"/>
                    </a:lnTo>
                    <a:lnTo>
                      <a:pt x="3387" y="2071"/>
                    </a:lnTo>
                    <a:lnTo>
                      <a:pt x="3369" y="2039"/>
                    </a:lnTo>
                    <a:lnTo>
                      <a:pt x="3350" y="2008"/>
                    </a:lnTo>
                    <a:lnTo>
                      <a:pt x="3328" y="1977"/>
                    </a:lnTo>
                    <a:lnTo>
                      <a:pt x="3314" y="1958"/>
                    </a:lnTo>
                    <a:lnTo>
                      <a:pt x="3299" y="1942"/>
                    </a:lnTo>
                    <a:lnTo>
                      <a:pt x="3286" y="1928"/>
                    </a:lnTo>
                    <a:lnTo>
                      <a:pt x="3273" y="1914"/>
                    </a:lnTo>
                    <a:lnTo>
                      <a:pt x="3246" y="1889"/>
                    </a:lnTo>
                    <a:lnTo>
                      <a:pt x="3217" y="1860"/>
                    </a:lnTo>
                    <a:lnTo>
                      <a:pt x="3209" y="1851"/>
                    </a:lnTo>
                    <a:lnTo>
                      <a:pt x="3202" y="1841"/>
                    </a:lnTo>
                    <a:lnTo>
                      <a:pt x="3197" y="1831"/>
                    </a:lnTo>
                    <a:lnTo>
                      <a:pt x="3193" y="1821"/>
                    </a:lnTo>
                    <a:lnTo>
                      <a:pt x="3191" y="1810"/>
                    </a:lnTo>
                    <a:lnTo>
                      <a:pt x="3189" y="1798"/>
                    </a:lnTo>
                    <a:lnTo>
                      <a:pt x="3188" y="1786"/>
                    </a:lnTo>
                    <a:lnTo>
                      <a:pt x="3188" y="1774"/>
                    </a:lnTo>
                    <a:lnTo>
                      <a:pt x="3188" y="1749"/>
                    </a:lnTo>
                    <a:lnTo>
                      <a:pt x="3190" y="1722"/>
                    </a:lnTo>
                    <a:lnTo>
                      <a:pt x="3190" y="1694"/>
                    </a:lnTo>
                    <a:lnTo>
                      <a:pt x="3189" y="1664"/>
                    </a:lnTo>
                    <a:lnTo>
                      <a:pt x="3187" y="1641"/>
                    </a:lnTo>
                    <a:lnTo>
                      <a:pt x="3183" y="1619"/>
                    </a:lnTo>
                    <a:lnTo>
                      <a:pt x="3179" y="1597"/>
                    </a:lnTo>
                    <a:lnTo>
                      <a:pt x="3174" y="1575"/>
                    </a:lnTo>
                    <a:lnTo>
                      <a:pt x="3167" y="1553"/>
                    </a:lnTo>
                    <a:lnTo>
                      <a:pt x="3160" y="1532"/>
                    </a:lnTo>
                    <a:lnTo>
                      <a:pt x="3153" y="1511"/>
                    </a:lnTo>
                    <a:lnTo>
                      <a:pt x="3144" y="1490"/>
                    </a:lnTo>
                    <a:lnTo>
                      <a:pt x="3135" y="1469"/>
                    </a:lnTo>
                    <a:lnTo>
                      <a:pt x="3125" y="1449"/>
                    </a:lnTo>
                    <a:lnTo>
                      <a:pt x="3115" y="1429"/>
                    </a:lnTo>
                    <a:lnTo>
                      <a:pt x="3104" y="1410"/>
                    </a:lnTo>
                    <a:lnTo>
                      <a:pt x="3092" y="1391"/>
                    </a:lnTo>
                    <a:lnTo>
                      <a:pt x="3080" y="1372"/>
                    </a:lnTo>
                    <a:lnTo>
                      <a:pt x="3067" y="1354"/>
                    </a:lnTo>
                    <a:lnTo>
                      <a:pt x="3054" y="1337"/>
                    </a:lnTo>
                    <a:lnTo>
                      <a:pt x="3040" y="1320"/>
                    </a:lnTo>
                    <a:lnTo>
                      <a:pt x="3024" y="1304"/>
                    </a:lnTo>
                    <a:lnTo>
                      <a:pt x="3010" y="1288"/>
                    </a:lnTo>
                    <a:lnTo>
                      <a:pt x="2994" y="1272"/>
                    </a:lnTo>
                    <a:lnTo>
                      <a:pt x="2979" y="1257"/>
                    </a:lnTo>
                    <a:lnTo>
                      <a:pt x="2963" y="1243"/>
                    </a:lnTo>
                    <a:lnTo>
                      <a:pt x="2947" y="1230"/>
                    </a:lnTo>
                    <a:lnTo>
                      <a:pt x="2930" y="1217"/>
                    </a:lnTo>
                    <a:lnTo>
                      <a:pt x="2914" y="1205"/>
                    </a:lnTo>
                    <a:lnTo>
                      <a:pt x="2896" y="1194"/>
                    </a:lnTo>
                    <a:lnTo>
                      <a:pt x="2878" y="1184"/>
                    </a:lnTo>
                    <a:lnTo>
                      <a:pt x="2861" y="1174"/>
                    </a:lnTo>
                    <a:lnTo>
                      <a:pt x="2843" y="1166"/>
                    </a:lnTo>
                    <a:lnTo>
                      <a:pt x="2826" y="1158"/>
                    </a:lnTo>
                    <a:lnTo>
                      <a:pt x="2808" y="1151"/>
                    </a:lnTo>
                    <a:lnTo>
                      <a:pt x="2790" y="1144"/>
                    </a:lnTo>
                    <a:lnTo>
                      <a:pt x="2791" y="1116"/>
                    </a:lnTo>
                    <a:lnTo>
                      <a:pt x="2794" y="1086"/>
                    </a:lnTo>
                    <a:lnTo>
                      <a:pt x="2797" y="1055"/>
                    </a:lnTo>
                    <a:lnTo>
                      <a:pt x="2800" y="1025"/>
                    </a:lnTo>
                    <a:lnTo>
                      <a:pt x="2804" y="993"/>
                    </a:lnTo>
                    <a:lnTo>
                      <a:pt x="2807" y="961"/>
                    </a:lnTo>
                    <a:lnTo>
                      <a:pt x="2809" y="928"/>
                    </a:lnTo>
                    <a:lnTo>
                      <a:pt x="2810" y="893"/>
                    </a:lnTo>
                    <a:lnTo>
                      <a:pt x="2810" y="876"/>
                    </a:lnTo>
                    <a:lnTo>
                      <a:pt x="2809" y="857"/>
                    </a:lnTo>
                    <a:lnTo>
                      <a:pt x="2807" y="839"/>
                    </a:lnTo>
                    <a:lnTo>
                      <a:pt x="2805" y="821"/>
                    </a:lnTo>
                    <a:lnTo>
                      <a:pt x="2802" y="802"/>
                    </a:lnTo>
                    <a:lnTo>
                      <a:pt x="2799" y="783"/>
                    </a:lnTo>
                    <a:lnTo>
                      <a:pt x="2794" y="763"/>
                    </a:lnTo>
                    <a:lnTo>
                      <a:pt x="2789" y="744"/>
                    </a:lnTo>
                    <a:lnTo>
                      <a:pt x="2782" y="724"/>
                    </a:lnTo>
                    <a:lnTo>
                      <a:pt x="2775" y="703"/>
                    </a:lnTo>
                    <a:lnTo>
                      <a:pt x="2765" y="683"/>
                    </a:lnTo>
                    <a:lnTo>
                      <a:pt x="2756" y="661"/>
                    </a:lnTo>
                    <a:lnTo>
                      <a:pt x="2745" y="639"/>
                    </a:lnTo>
                    <a:lnTo>
                      <a:pt x="2733" y="618"/>
                    </a:lnTo>
                    <a:lnTo>
                      <a:pt x="2719" y="595"/>
                    </a:lnTo>
                    <a:lnTo>
                      <a:pt x="2705" y="573"/>
                    </a:lnTo>
                    <a:lnTo>
                      <a:pt x="2688" y="550"/>
                    </a:lnTo>
                    <a:lnTo>
                      <a:pt x="2670" y="527"/>
                    </a:lnTo>
                    <a:lnTo>
                      <a:pt x="2651" y="505"/>
                    </a:lnTo>
                    <a:lnTo>
                      <a:pt x="2630" y="483"/>
                    </a:lnTo>
                    <a:lnTo>
                      <a:pt x="2608" y="461"/>
                    </a:lnTo>
                    <a:lnTo>
                      <a:pt x="2586" y="440"/>
                    </a:lnTo>
                    <a:lnTo>
                      <a:pt x="2562" y="421"/>
                    </a:lnTo>
                    <a:lnTo>
                      <a:pt x="2536" y="402"/>
                    </a:lnTo>
                    <a:lnTo>
                      <a:pt x="2510" y="385"/>
                    </a:lnTo>
                    <a:lnTo>
                      <a:pt x="2482" y="368"/>
                    </a:lnTo>
                    <a:lnTo>
                      <a:pt x="2453" y="353"/>
                    </a:lnTo>
                    <a:lnTo>
                      <a:pt x="2423" y="340"/>
                    </a:lnTo>
                    <a:lnTo>
                      <a:pt x="2393" y="327"/>
                    </a:lnTo>
                    <a:lnTo>
                      <a:pt x="2360" y="317"/>
                    </a:lnTo>
                    <a:lnTo>
                      <a:pt x="2327" y="308"/>
                    </a:lnTo>
                    <a:lnTo>
                      <a:pt x="2293" y="301"/>
                    </a:lnTo>
                    <a:lnTo>
                      <a:pt x="2257" y="296"/>
                    </a:lnTo>
                    <a:lnTo>
                      <a:pt x="2221" y="292"/>
                    </a:lnTo>
                    <a:lnTo>
                      <a:pt x="2186" y="290"/>
                    </a:lnTo>
                    <a:lnTo>
                      <a:pt x="2151" y="290"/>
                    </a:lnTo>
                    <a:lnTo>
                      <a:pt x="2117" y="292"/>
                    </a:lnTo>
                    <a:lnTo>
                      <a:pt x="2083" y="295"/>
                    </a:lnTo>
                    <a:lnTo>
                      <a:pt x="2050" y="301"/>
                    </a:lnTo>
                    <a:lnTo>
                      <a:pt x="2017" y="308"/>
                    </a:lnTo>
                    <a:lnTo>
                      <a:pt x="1985" y="316"/>
                    </a:lnTo>
                    <a:lnTo>
                      <a:pt x="1953" y="326"/>
                    </a:lnTo>
                    <a:lnTo>
                      <a:pt x="1923" y="338"/>
                    </a:lnTo>
                    <a:lnTo>
                      <a:pt x="1893" y="352"/>
                    </a:lnTo>
                    <a:lnTo>
                      <a:pt x="1864" y="367"/>
                    </a:lnTo>
                    <a:lnTo>
                      <a:pt x="1836" y="383"/>
                    </a:lnTo>
                    <a:lnTo>
                      <a:pt x="1808" y="401"/>
                    </a:lnTo>
                    <a:lnTo>
                      <a:pt x="1782" y="421"/>
                    </a:lnTo>
                    <a:lnTo>
                      <a:pt x="1757" y="442"/>
                    </a:lnTo>
                    <a:lnTo>
                      <a:pt x="1733" y="464"/>
                    </a:lnTo>
                    <a:lnTo>
                      <a:pt x="1710" y="489"/>
                    </a:lnTo>
                    <a:lnTo>
                      <a:pt x="1687" y="514"/>
                    </a:lnTo>
                    <a:lnTo>
                      <a:pt x="1667" y="541"/>
                    </a:lnTo>
                    <a:lnTo>
                      <a:pt x="1647" y="569"/>
                    </a:lnTo>
                    <a:lnTo>
                      <a:pt x="1629" y="598"/>
                    </a:lnTo>
                    <a:lnTo>
                      <a:pt x="1613" y="629"/>
                    </a:lnTo>
                    <a:lnTo>
                      <a:pt x="1597" y="661"/>
                    </a:lnTo>
                    <a:lnTo>
                      <a:pt x="1583" y="695"/>
                    </a:lnTo>
                    <a:lnTo>
                      <a:pt x="1571" y="729"/>
                    </a:lnTo>
                    <a:lnTo>
                      <a:pt x="1560" y="764"/>
                    </a:lnTo>
                    <a:lnTo>
                      <a:pt x="1550" y="801"/>
                    </a:lnTo>
                    <a:lnTo>
                      <a:pt x="1542" y="839"/>
                    </a:lnTo>
                    <a:lnTo>
                      <a:pt x="1536" y="879"/>
                    </a:lnTo>
                    <a:lnTo>
                      <a:pt x="1532" y="919"/>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61" name="Group 54">
              <a:extLst>
                <a:ext uri="{FF2B5EF4-FFF2-40B4-BE49-F238E27FC236}">
                  <a16:creationId xmlns:a16="http://schemas.microsoft.com/office/drawing/2014/main" id="{BF659E69-8D6C-4F85-8CF9-CBEC2FD9B818}"/>
                </a:ext>
              </a:extLst>
            </p:cNvPr>
            <p:cNvGrpSpPr>
              <a:grpSpLocks noChangeAspect="1"/>
            </p:cNvGrpSpPr>
            <p:nvPr/>
          </p:nvGrpSpPr>
          <p:grpSpPr bwMode="auto">
            <a:xfrm>
              <a:off x="8859569" y="5479178"/>
              <a:ext cx="583758" cy="582461"/>
              <a:chOff x="5440" y="2979"/>
              <a:chExt cx="403" cy="402"/>
            </a:xfrm>
          </p:grpSpPr>
          <p:sp>
            <p:nvSpPr>
              <p:cNvPr id="62" name="AutoShape 53">
                <a:extLst>
                  <a:ext uri="{FF2B5EF4-FFF2-40B4-BE49-F238E27FC236}">
                    <a16:creationId xmlns:a16="http://schemas.microsoft.com/office/drawing/2014/main" id="{4478B58E-55A8-4713-894A-6A9919658670}"/>
                  </a:ext>
                </a:extLst>
              </p:cNvPr>
              <p:cNvSpPr>
                <a:spLocks noChangeAspect="1" noChangeArrowheads="1" noTextEdit="1"/>
              </p:cNvSpPr>
              <p:nvPr/>
            </p:nvSpPr>
            <p:spPr bwMode="auto">
              <a:xfrm>
                <a:off x="5440" y="2979"/>
                <a:ext cx="403"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63" name="Freeform 55">
                <a:extLst>
                  <a:ext uri="{FF2B5EF4-FFF2-40B4-BE49-F238E27FC236}">
                    <a16:creationId xmlns:a16="http://schemas.microsoft.com/office/drawing/2014/main" id="{B0CF097A-DDF9-44CA-ACEA-54DE09BE9EED}"/>
                  </a:ext>
                </a:extLst>
              </p:cNvPr>
              <p:cNvSpPr>
                <a:spLocks/>
              </p:cNvSpPr>
              <p:nvPr/>
            </p:nvSpPr>
            <p:spPr bwMode="auto">
              <a:xfrm>
                <a:off x="5440" y="2979"/>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660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64" name="Freeform 56">
                <a:extLst>
                  <a:ext uri="{FF2B5EF4-FFF2-40B4-BE49-F238E27FC236}">
                    <a16:creationId xmlns:a16="http://schemas.microsoft.com/office/drawing/2014/main" id="{6A90EDE1-CC00-4B3A-91B1-D99256780BF4}"/>
                  </a:ext>
                </a:extLst>
              </p:cNvPr>
              <p:cNvSpPr>
                <a:spLocks noEditPoints="1"/>
              </p:cNvSpPr>
              <p:nvPr/>
            </p:nvSpPr>
            <p:spPr bwMode="auto">
              <a:xfrm>
                <a:off x="5576" y="3094"/>
                <a:ext cx="131" cy="172"/>
              </a:xfrm>
              <a:custGeom>
                <a:avLst/>
                <a:gdLst>
                  <a:gd name="T0" fmla="*/ 546 w 5266"/>
                  <a:gd name="T1" fmla="*/ 6869 h 6892"/>
                  <a:gd name="T2" fmla="*/ 321 w 5266"/>
                  <a:gd name="T3" fmla="*/ 6769 h 6892"/>
                  <a:gd name="T4" fmla="*/ 144 w 5266"/>
                  <a:gd name="T5" fmla="*/ 6601 h 6892"/>
                  <a:gd name="T6" fmla="*/ 33 w 5266"/>
                  <a:gd name="T7" fmla="*/ 6382 h 6892"/>
                  <a:gd name="T8" fmla="*/ 0 w 5266"/>
                  <a:gd name="T9" fmla="*/ 3819 h 6892"/>
                  <a:gd name="T10" fmla="*/ 34 w 5266"/>
                  <a:gd name="T11" fmla="*/ 3600 h 6892"/>
                  <a:gd name="T12" fmla="*/ 128 w 5266"/>
                  <a:gd name="T13" fmla="*/ 3407 h 6892"/>
                  <a:gd name="T14" fmla="*/ 274 w 5266"/>
                  <a:gd name="T15" fmla="*/ 3252 h 6892"/>
                  <a:gd name="T16" fmla="*/ 459 w 5266"/>
                  <a:gd name="T17" fmla="*/ 3145 h 6892"/>
                  <a:gd name="T18" fmla="*/ 590 w 5266"/>
                  <a:gd name="T19" fmla="*/ 1840 h 6892"/>
                  <a:gd name="T20" fmla="*/ 782 w 5266"/>
                  <a:gd name="T21" fmla="*/ 1162 h 6892"/>
                  <a:gd name="T22" fmla="*/ 1181 w 5266"/>
                  <a:gd name="T23" fmla="*/ 601 h 6892"/>
                  <a:gd name="T24" fmla="*/ 1743 w 5266"/>
                  <a:gd name="T25" fmla="*/ 202 h 6892"/>
                  <a:gd name="T26" fmla="*/ 2423 w 5266"/>
                  <a:gd name="T27" fmla="*/ 10 h 6892"/>
                  <a:gd name="T28" fmla="*/ 3146 w 5266"/>
                  <a:gd name="T29" fmla="*/ 64 h 6892"/>
                  <a:gd name="T30" fmla="*/ 3781 w 5266"/>
                  <a:gd name="T31" fmla="*/ 351 h 6892"/>
                  <a:gd name="T32" fmla="*/ 4278 w 5266"/>
                  <a:gd name="T33" fmla="*/ 824 h 6892"/>
                  <a:gd name="T34" fmla="*/ 4595 w 5266"/>
                  <a:gd name="T35" fmla="*/ 1440 h 6892"/>
                  <a:gd name="T36" fmla="*/ 4687 w 5266"/>
                  <a:gd name="T37" fmla="*/ 3108 h 6892"/>
                  <a:gd name="T38" fmla="*/ 4891 w 5266"/>
                  <a:gd name="T39" fmla="*/ 3184 h 6892"/>
                  <a:gd name="T40" fmla="*/ 5060 w 5266"/>
                  <a:gd name="T41" fmla="*/ 3313 h 6892"/>
                  <a:gd name="T42" fmla="*/ 5184 w 5266"/>
                  <a:gd name="T43" fmla="*/ 3485 h 6892"/>
                  <a:gd name="T44" fmla="*/ 5255 w 5266"/>
                  <a:gd name="T45" fmla="*/ 3691 h 6892"/>
                  <a:gd name="T46" fmla="*/ 5265 w 5266"/>
                  <a:gd name="T47" fmla="*/ 6203 h 6892"/>
                  <a:gd name="T48" fmla="*/ 5208 w 5266"/>
                  <a:gd name="T49" fmla="*/ 6448 h 6892"/>
                  <a:gd name="T50" fmla="*/ 5076 w 5266"/>
                  <a:gd name="T51" fmla="*/ 6654 h 6892"/>
                  <a:gd name="T52" fmla="*/ 4885 w 5266"/>
                  <a:gd name="T53" fmla="*/ 6805 h 6892"/>
                  <a:gd name="T54" fmla="*/ 4648 w 5266"/>
                  <a:gd name="T55" fmla="*/ 6884 h 6892"/>
                  <a:gd name="T56" fmla="*/ 2484 w 5266"/>
                  <a:gd name="T57" fmla="*/ 1080 h 6892"/>
                  <a:gd name="T58" fmla="*/ 2166 w 5266"/>
                  <a:gd name="T59" fmla="*/ 1188 h 6892"/>
                  <a:gd name="T60" fmla="*/ 1907 w 5266"/>
                  <a:gd name="T61" fmla="*/ 1391 h 6892"/>
                  <a:gd name="T62" fmla="*/ 1728 w 5266"/>
                  <a:gd name="T63" fmla="*/ 1668 h 6892"/>
                  <a:gd name="T64" fmla="*/ 1652 w 5266"/>
                  <a:gd name="T65" fmla="*/ 1999 h 6892"/>
                  <a:gd name="T66" fmla="*/ 3604 w 5266"/>
                  <a:gd name="T67" fmla="*/ 1900 h 6892"/>
                  <a:gd name="T68" fmla="*/ 3496 w 5266"/>
                  <a:gd name="T69" fmla="*/ 1582 h 6892"/>
                  <a:gd name="T70" fmla="*/ 3293 w 5266"/>
                  <a:gd name="T71" fmla="*/ 1323 h 6892"/>
                  <a:gd name="T72" fmla="*/ 3015 w 5266"/>
                  <a:gd name="T73" fmla="*/ 1146 h 6892"/>
                  <a:gd name="T74" fmla="*/ 2683 w 5266"/>
                  <a:gd name="T75" fmla="*/ 1070 h 6892"/>
                  <a:gd name="T76" fmla="*/ 2472 w 5266"/>
                  <a:gd name="T77" fmla="*/ 4207 h 6892"/>
                  <a:gd name="T78" fmla="*/ 2272 w 5266"/>
                  <a:gd name="T79" fmla="*/ 4296 h 6892"/>
                  <a:gd name="T80" fmla="*/ 2116 w 5266"/>
                  <a:gd name="T81" fmla="*/ 4445 h 6892"/>
                  <a:gd name="T82" fmla="*/ 2017 w 5266"/>
                  <a:gd name="T83" fmla="*/ 4639 h 6892"/>
                  <a:gd name="T84" fmla="*/ 1989 w 5266"/>
                  <a:gd name="T85" fmla="*/ 4852 h 6892"/>
                  <a:gd name="T86" fmla="*/ 2011 w 5266"/>
                  <a:gd name="T87" fmla="*/ 5002 h 6892"/>
                  <a:gd name="T88" fmla="*/ 2067 w 5266"/>
                  <a:gd name="T89" fmla="*/ 5137 h 6892"/>
                  <a:gd name="T90" fmla="*/ 2151 w 5266"/>
                  <a:gd name="T91" fmla="*/ 5256 h 6892"/>
                  <a:gd name="T92" fmla="*/ 2259 w 5266"/>
                  <a:gd name="T93" fmla="*/ 5352 h 6892"/>
                  <a:gd name="T94" fmla="*/ 2973 w 5266"/>
                  <a:gd name="T95" fmla="*/ 5376 h 6892"/>
                  <a:gd name="T96" fmla="*/ 3086 w 5266"/>
                  <a:gd name="T97" fmla="*/ 5286 h 6892"/>
                  <a:gd name="T98" fmla="*/ 3177 w 5266"/>
                  <a:gd name="T99" fmla="*/ 5174 h 6892"/>
                  <a:gd name="T100" fmla="*/ 3242 w 5266"/>
                  <a:gd name="T101" fmla="*/ 5042 h 6892"/>
                  <a:gd name="T102" fmla="*/ 3274 w 5266"/>
                  <a:gd name="T103" fmla="*/ 4896 h 6892"/>
                  <a:gd name="T104" fmla="*/ 3265 w 5266"/>
                  <a:gd name="T105" fmla="*/ 4700 h 6892"/>
                  <a:gd name="T106" fmla="*/ 3184 w 5266"/>
                  <a:gd name="T107" fmla="*/ 4496 h 6892"/>
                  <a:gd name="T108" fmla="*/ 3043 w 5266"/>
                  <a:gd name="T109" fmla="*/ 4333 h 6892"/>
                  <a:gd name="T110" fmla="*/ 2855 w 5266"/>
                  <a:gd name="T111" fmla="*/ 4226 h 6892"/>
                  <a:gd name="T112" fmla="*/ 2633 w 5266"/>
                  <a:gd name="T113" fmla="*/ 4187 h 6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66" h="6892">
                    <a:moveTo>
                      <a:pt x="4537" y="6892"/>
                    </a:moveTo>
                    <a:lnTo>
                      <a:pt x="729" y="6892"/>
                    </a:lnTo>
                    <a:lnTo>
                      <a:pt x="692" y="6891"/>
                    </a:lnTo>
                    <a:lnTo>
                      <a:pt x="654" y="6888"/>
                    </a:lnTo>
                    <a:lnTo>
                      <a:pt x="618" y="6884"/>
                    </a:lnTo>
                    <a:lnTo>
                      <a:pt x="582" y="6877"/>
                    </a:lnTo>
                    <a:lnTo>
                      <a:pt x="546" y="6869"/>
                    </a:lnTo>
                    <a:lnTo>
                      <a:pt x="512" y="6860"/>
                    </a:lnTo>
                    <a:lnTo>
                      <a:pt x="478" y="6848"/>
                    </a:lnTo>
                    <a:lnTo>
                      <a:pt x="445" y="6835"/>
                    </a:lnTo>
                    <a:lnTo>
                      <a:pt x="412" y="6821"/>
                    </a:lnTo>
                    <a:lnTo>
                      <a:pt x="381" y="6805"/>
                    </a:lnTo>
                    <a:lnTo>
                      <a:pt x="351" y="6787"/>
                    </a:lnTo>
                    <a:lnTo>
                      <a:pt x="321" y="6769"/>
                    </a:lnTo>
                    <a:lnTo>
                      <a:pt x="293" y="6747"/>
                    </a:lnTo>
                    <a:lnTo>
                      <a:pt x="265" y="6726"/>
                    </a:lnTo>
                    <a:lnTo>
                      <a:pt x="239" y="6703"/>
                    </a:lnTo>
                    <a:lnTo>
                      <a:pt x="214" y="6679"/>
                    </a:lnTo>
                    <a:lnTo>
                      <a:pt x="190" y="6654"/>
                    </a:lnTo>
                    <a:lnTo>
                      <a:pt x="167" y="6628"/>
                    </a:lnTo>
                    <a:lnTo>
                      <a:pt x="144" y="6601"/>
                    </a:lnTo>
                    <a:lnTo>
                      <a:pt x="124" y="6572"/>
                    </a:lnTo>
                    <a:lnTo>
                      <a:pt x="105" y="6542"/>
                    </a:lnTo>
                    <a:lnTo>
                      <a:pt x="88" y="6512"/>
                    </a:lnTo>
                    <a:lnTo>
                      <a:pt x="72" y="6480"/>
                    </a:lnTo>
                    <a:lnTo>
                      <a:pt x="58" y="6448"/>
                    </a:lnTo>
                    <a:lnTo>
                      <a:pt x="45" y="6416"/>
                    </a:lnTo>
                    <a:lnTo>
                      <a:pt x="33" y="6382"/>
                    </a:lnTo>
                    <a:lnTo>
                      <a:pt x="24" y="6347"/>
                    </a:lnTo>
                    <a:lnTo>
                      <a:pt x="15" y="6312"/>
                    </a:lnTo>
                    <a:lnTo>
                      <a:pt x="8" y="6276"/>
                    </a:lnTo>
                    <a:lnTo>
                      <a:pt x="4" y="6240"/>
                    </a:lnTo>
                    <a:lnTo>
                      <a:pt x="1" y="6203"/>
                    </a:lnTo>
                    <a:lnTo>
                      <a:pt x="0" y="6166"/>
                    </a:lnTo>
                    <a:lnTo>
                      <a:pt x="0" y="3819"/>
                    </a:lnTo>
                    <a:lnTo>
                      <a:pt x="1" y="3787"/>
                    </a:lnTo>
                    <a:lnTo>
                      <a:pt x="3" y="3755"/>
                    </a:lnTo>
                    <a:lnTo>
                      <a:pt x="6" y="3722"/>
                    </a:lnTo>
                    <a:lnTo>
                      <a:pt x="11" y="3691"/>
                    </a:lnTo>
                    <a:lnTo>
                      <a:pt x="18" y="3660"/>
                    </a:lnTo>
                    <a:lnTo>
                      <a:pt x="26" y="3630"/>
                    </a:lnTo>
                    <a:lnTo>
                      <a:pt x="34" y="3600"/>
                    </a:lnTo>
                    <a:lnTo>
                      <a:pt x="44" y="3571"/>
                    </a:lnTo>
                    <a:lnTo>
                      <a:pt x="56" y="3541"/>
                    </a:lnTo>
                    <a:lnTo>
                      <a:pt x="68" y="3513"/>
                    </a:lnTo>
                    <a:lnTo>
                      <a:pt x="81" y="3485"/>
                    </a:lnTo>
                    <a:lnTo>
                      <a:pt x="96" y="3459"/>
                    </a:lnTo>
                    <a:lnTo>
                      <a:pt x="112" y="3432"/>
                    </a:lnTo>
                    <a:lnTo>
                      <a:pt x="128" y="3407"/>
                    </a:lnTo>
                    <a:lnTo>
                      <a:pt x="146" y="3383"/>
                    </a:lnTo>
                    <a:lnTo>
                      <a:pt x="166" y="3359"/>
                    </a:lnTo>
                    <a:lnTo>
                      <a:pt x="186" y="3335"/>
                    </a:lnTo>
                    <a:lnTo>
                      <a:pt x="206" y="3313"/>
                    </a:lnTo>
                    <a:lnTo>
                      <a:pt x="228" y="3291"/>
                    </a:lnTo>
                    <a:lnTo>
                      <a:pt x="250" y="3271"/>
                    </a:lnTo>
                    <a:lnTo>
                      <a:pt x="274" y="3252"/>
                    </a:lnTo>
                    <a:lnTo>
                      <a:pt x="299" y="3233"/>
                    </a:lnTo>
                    <a:lnTo>
                      <a:pt x="324" y="3216"/>
                    </a:lnTo>
                    <a:lnTo>
                      <a:pt x="349" y="3199"/>
                    </a:lnTo>
                    <a:lnTo>
                      <a:pt x="375" y="3184"/>
                    </a:lnTo>
                    <a:lnTo>
                      <a:pt x="402" y="3170"/>
                    </a:lnTo>
                    <a:lnTo>
                      <a:pt x="431" y="3157"/>
                    </a:lnTo>
                    <a:lnTo>
                      <a:pt x="459" y="3145"/>
                    </a:lnTo>
                    <a:lnTo>
                      <a:pt x="488" y="3133"/>
                    </a:lnTo>
                    <a:lnTo>
                      <a:pt x="518" y="3123"/>
                    </a:lnTo>
                    <a:lnTo>
                      <a:pt x="548" y="3115"/>
                    </a:lnTo>
                    <a:lnTo>
                      <a:pt x="579" y="3108"/>
                    </a:lnTo>
                    <a:lnTo>
                      <a:pt x="579" y="2049"/>
                    </a:lnTo>
                    <a:lnTo>
                      <a:pt x="582" y="1944"/>
                    </a:lnTo>
                    <a:lnTo>
                      <a:pt x="590" y="1840"/>
                    </a:lnTo>
                    <a:lnTo>
                      <a:pt x="603" y="1738"/>
                    </a:lnTo>
                    <a:lnTo>
                      <a:pt x="621" y="1637"/>
                    </a:lnTo>
                    <a:lnTo>
                      <a:pt x="644" y="1538"/>
                    </a:lnTo>
                    <a:lnTo>
                      <a:pt x="671" y="1440"/>
                    </a:lnTo>
                    <a:lnTo>
                      <a:pt x="704" y="1346"/>
                    </a:lnTo>
                    <a:lnTo>
                      <a:pt x="741" y="1252"/>
                    </a:lnTo>
                    <a:lnTo>
                      <a:pt x="782" y="1162"/>
                    </a:lnTo>
                    <a:lnTo>
                      <a:pt x="828" y="1073"/>
                    </a:lnTo>
                    <a:lnTo>
                      <a:pt x="877" y="987"/>
                    </a:lnTo>
                    <a:lnTo>
                      <a:pt x="930" y="904"/>
                    </a:lnTo>
                    <a:lnTo>
                      <a:pt x="988" y="824"/>
                    </a:lnTo>
                    <a:lnTo>
                      <a:pt x="1048" y="747"/>
                    </a:lnTo>
                    <a:lnTo>
                      <a:pt x="1114" y="672"/>
                    </a:lnTo>
                    <a:lnTo>
                      <a:pt x="1181" y="601"/>
                    </a:lnTo>
                    <a:lnTo>
                      <a:pt x="1253" y="533"/>
                    </a:lnTo>
                    <a:lnTo>
                      <a:pt x="1327" y="468"/>
                    </a:lnTo>
                    <a:lnTo>
                      <a:pt x="1405" y="408"/>
                    </a:lnTo>
                    <a:lnTo>
                      <a:pt x="1485" y="351"/>
                    </a:lnTo>
                    <a:lnTo>
                      <a:pt x="1569" y="297"/>
                    </a:lnTo>
                    <a:lnTo>
                      <a:pt x="1655" y="247"/>
                    </a:lnTo>
                    <a:lnTo>
                      <a:pt x="1743" y="202"/>
                    </a:lnTo>
                    <a:lnTo>
                      <a:pt x="1834" y="161"/>
                    </a:lnTo>
                    <a:lnTo>
                      <a:pt x="1928" y="124"/>
                    </a:lnTo>
                    <a:lnTo>
                      <a:pt x="2022" y="92"/>
                    </a:lnTo>
                    <a:lnTo>
                      <a:pt x="2120" y="64"/>
                    </a:lnTo>
                    <a:lnTo>
                      <a:pt x="2220" y="41"/>
                    </a:lnTo>
                    <a:lnTo>
                      <a:pt x="2321" y="23"/>
                    </a:lnTo>
                    <a:lnTo>
                      <a:pt x="2423" y="10"/>
                    </a:lnTo>
                    <a:lnTo>
                      <a:pt x="2527" y="3"/>
                    </a:lnTo>
                    <a:lnTo>
                      <a:pt x="2633" y="0"/>
                    </a:lnTo>
                    <a:lnTo>
                      <a:pt x="2739" y="3"/>
                    </a:lnTo>
                    <a:lnTo>
                      <a:pt x="2843" y="10"/>
                    </a:lnTo>
                    <a:lnTo>
                      <a:pt x="2945" y="23"/>
                    </a:lnTo>
                    <a:lnTo>
                      <a:pt x="3046" y="41"/>
                    </a:lnTo>
                    <a:lnTo>
                      <a:pt x="3146" y="64"/>
                    </a:lnTo>
                    <a:lnTo>
                      <a:pt x="3244" y="92"/>
                    </a:lnTo>
                    <a:lnTo>
                      <a:pt x="3338" y="124"/>
                    </a:lnTo>
                    <a:lnTo>
                      <a:pt x="3432" y="161"/>
                    </a:lnTo>
                    <a:lnTo>
                      <a:pt x="3523" y="202"/>
                    </a:lnTo>
                    <a:lnTo>
                      <a:pt x="3611" y="247"/>
                    </a:lnTo>
                    <a:lnTo>
                      <a:pt x="3698" y="297"/>
                    </a:lnTo>
                    <a:lnTo>
                      <a:pt x="3781" y="351"/>
                    </a:lnTo>
                    <a:lnTo>
                      <a:pt x="3861" y="408"/>
                    </a:lnTo>
                    <a:lnTo>
                      <a:pt x="3939" y="468"/>
                    </a:lnTo>
                    <a:lnTo>
                      <a:pt x="4013" y="533"/>
                    </a:lnTo>
                    <a:lnTo>
                      <a:pt x="4085" y="601"/>
                    </a:lnTo>
                    <a:lnTo>
                      <a:pt x="4153" y="672"/>
                    </a:lnTo>
                    <a:lnTo>
                      <a:pt x="4218" y="747"/>
                    </a:lnTo>
                    <a:lnTo>
                      <a:pt x="4278" y="824"/>
                    </a:lnTo>
                    <a:lnTo>
                      <a:pt x="4336" y="904"/>
                    </a:lnTo>
                    <a:lnTo>
                      <a:pt x="4389" y="987"/>
                    </a:lnTo>
                    <a:lnTo>
                      <a:pt x="4438" y="1073"/>
                    </a:lnTo>
                    <a:lnTo>
                      <a:pt x="4485" y="1162"/>
                    </a:lnTo>
                    <a:lnTo>
                      <a:pt x="4525" y="1252"/>
                    </a:lnTo>
                    <a:lnTo>
                      <a:pt x="4562" y="1346"/>
                    </a:lnTo>
                    <a:lnTo>
                      <a:pt x="4595" y="1440"/>
                    </a:lnTo>
                    <a:lnTo>
                      <a:pt x="4623" y="1538"/>
                    </a:lnTo>
                    <a:lnTo>
                      <a:pt x="4645" y="1637"/>
                    </a:lnTo>
                    <a:lnTo>
                      <a:pt x="4663" y="1738"/>
                    </a:lnTo>
                    <a:lnTo>
                      <a:pt x="4676" y="1840"/>
                    </a:lnTo>
                    <a:lnTo>
                      <a:pt x="4684" y="1944"/>
                    </a:lnTo>
                    <a:lnTo>
                      <a:pt x="4687" y="2049"/>
                    </a:lnTo>
                    <a:lnTo>
                      <a:pt x="4687" y="3108"/>
                    </a:lnTo>
                    <a:lnTo>
                      <a:pt x="4718" y="3115"/>
                    </a:lnTo>
                    <a:lnTo>
                      <a:pt x="4748" y="3123"/>
                    </a:lnTo>
                    <a:lnTo>
                      <a:pt x="4778" y="3133"/>
                    </a:lnTo>
                    <a:lnTo>
                      <a:pt x="4807" y="3145"/>
                    </a:lnTo>
                    <a:lnTo>
                      <a:pt x="4835" y="3157"/>
                    </a:lnTo>
                    <a:lnTo>
                      <a:pt x="4864" y="3170"/>
                    </a:lnTo>
                    <a:lnTo>
                      <a:pt x="4891" y="3184"/>
                    </a:lnTo>
                    <a:lnTo>
                      <a:pt x="4917" y="3199"/>
                    </a:lnTo>
                    <a:lnTo>
                      <a:pt x="4942" y="3216"/>
                    </a:lnTo>
                    <a:lnTo>
                      <a:pt x="4967" y="3233"/>
                    </a:lnTo>
                    <a:lnTo>
                      <a:pt x="4992" y="3252"/>
                    </a:lnTo>
                    <a:lnTo>
                      <a:pt x="5016" y="3271"/>
                    </a:lnTo>
                    <a:lnTo>
                      <a:pt x="5038" y="3291"/>
                    </a:lnTo>
                    <a:lnTo>
                      <a:pt x="5060" y="3313"/>
                    </a:lnTo>
                    <a:lnTo>
                      <a:pt x="5080" y="3335"/>
                    </a:lnTo>
                    <a:lnTo>
                      <a:pt x="5100" y="3359"/>
                    </a:lnTo>
                    <a:lnTo>
                      <a:pt x="5120" y="3383"/>
                    </a:lnTo>
                    <a:lnTo>
                      <a:pt x="5137" y="3407"/>
                    </a:lnTo>
                    <a:lnTo>
                      <a:pt x="5154" y="3433"/>
                    </a:lnTo>
                    <a:lnTo>
                      <a:pt x="5170" y="3459"/>
                    </a:lnTo>
                    <a:lnTo>
                      <a:pt x="5184" y="3485"/>
                    </a:lnTo>
                    <a:lnTo>
                      <a:pt x="5198" y="3513"/>
                    </a:lnTo>
                    <a:lnTo>
                      <a:pt x="5210" y="3541"/>
                    </a:lnTo>
                    <a:lnTo>
                      <a:pt x="5221" y="3571"/>
                    </a:lnTo>
                    <a:lnTo>
                      <a:pt x="5231" y="3600"/>
                    </a:lnTo>
                    <a:lnTo>
                      <a:pt x="5240" y="3630"/>
                    </a:lnTo>
                    <a:lnTo>
                      <a:pt x="5248" y="3660"/>
                    </a:lnTo>
                    <a:lnTo>
                      <a:pt x="5255" y="3691"/>
                    </a:lnTo>
                    <a:lnTo>
                      <a:pt x="5260" y="3722"/>
                    </a:lnTo>
                    <a:lnTo>
                      <a:pt x="5263" y="3755"/>
                    </a:lnTo>
                    <a:lnTo>
                      <a:pt x="5265" y="3787"/>
                    </a:lnTo>
                    <a:lnTo>
                      <a:pt x="5266" y="3819"/>
                    </a:lnTo>
                    <a:lnTo>
                      <a:pt x="5266" y="6166"/>
                    </a:lnTo>
                    <a:lnTo>
                      <a:pt x="5266" y="6166"/>
                    </a:lnTo>
                    <a:lnTo>
                      <a:pt x="5265" y="6203"/>
                    </a:lnTo>
                    <a:lnTo>
                      <a:pt x="5262" y="6240"/>
                    </a:lnTo>
                    <a:lnTo>
                      <a:pt x="5258" y="6276"/>
                    </a:lnTo>
                    <a:lnTo>
                      <a:pt x="5250" y="6312"/>
                    </a:lnTo>
                    <a:lnTo>
                      <a:pt x="5242" y="6347"/>
                    </a:lnTo>
                    <a:lnTo>
                      <a:pt x="5233" y="6382"/>
                    </a:lnTo>
                    <a:lnTo>
                      <a:pt x="5221" y="6416"/>
                    </a:lnTo>
                    <a:lnTo>
                      <a:pt x="5208" y="6448"/>
                    </a:lnTo>
                    <a:lnTo>
                      <a:pt x="5194" y="6480"/>
                    </a:lnTo>
                    <a:lnTo>
                      <a:pt x="5178" y="6512"/>
                    </a:lnTo>
                    <a:lnTo>
                      <a:pt x="5161" y="6542"/>
                    </a:lnTo>
                    <a:lnTo>
                      <a:pt x="5142" y="6572"/>
                    </a:lnTo>
                    <a:lnTo>
                      <a:pt x="5122" y="6601"/>
                    </a:lnTo>
                    <a:lnTo>
                      <a:pt x="5099" y="6628"/>
                    </a:lnTo>
                    <a:lnTo>
                      <a:pt x="5076" y="6654"/>
                    </a:lnTo>
                    <a:lnTo>
                      <a:pt x="5052" y="6679"/>
                    </a:lnTo>
                    <a:lnTo>
                      <a:pt x="5027" y="6703"/>
                    </a:lnTo>
                    <a:lnTo>
                      <a:pt x="5001" y="6726"/>
                    </a:lnTo>
                    <a:lnTo>
                      <a:pt x="4973" y="6747"/>
                    </a:lnTo>
                    <a:lnTo>
                      <a:pt x="4944" y="6769"/>
                    </a:lnTo>
                    <a:lnTo>
                      <a:pt x="4915" y="6787"/>
                    </a:lnTo>
                    <a:lnTo>
                      <a:pt x="4885" y="6805"/>
                    </a:lnTo>
                    <a:lnTo>
                      <a:pt x="4854" y="6821"/>
                    </a:lnTo>
                    <a:lnTo>
                      <a:pt x="4821" y="6835"/>
                    </a:lnTo>
                    <a:lnTo>
                      <a:pt x="4788" y="6848"/>
                    </a:lnTo>
                    <a:lnTo>
                      <a:pt x="4754" y="6860"/>
                    </a:lnTo>
                    <a:lnTo>
                      <a:pt x="4720" y="6869"/>
                    </a:lnTo>
                    <a:lnTo>
                      <a:pt x="4684" y="6877"/>
                    </a:lnTo>
                    <a:lnTo>
                      <a:pt x="4648" y="6884"/>
                    </a:lnTo>
                    <a:lnTo>
                      <a:pt x="4612" y="6888"/>
                    </a:lnTo>
                    <a:lnTo>
                      <a:pt x="4574" y="6891"/>
                    </a:lnTo>
                    <a:lnTo>
                      <a:pt x="4537" y="6892"/>
                    </a:lnTo>
                    <a:close/>
                    <a:moveTo>
                      <a:pt x="2633" y="1069"/>
                    </a:moveTo>
                    <a:lnTo>
                      <a:pt x="2583" y="1070"/>
                    </a:lnTo>
                    <a:lnTo>
                      <a:pt x="2533" y="1074"/>
                    </a:lnTo>
                    <a:lnTo>
                      <a:pt x="2484" y="1080"/>
                    </a:lnTo>
                    <a:lnTo>
                      <a:pt x="2436" y="1089"/>
                    </a:lnTo>
                    <a:lnTo>
                      <a:pt x="2388" y="1100"/>
                    </a:lnTo>
                    <a:lnTo>
                      <a:pt x="2341" y="1113"/>
                    </a:lnTo>
                    <a:lnTo>
                      <a:pt x="2295" y="1128"/>
                    </a:lnTo>
                    <a:lnTo>
                      <a:pt x="2251" y="1146"/>
                    </a:lnTo>
                    <a:lnTo>
                      <a:pt x="2208" y="1166"/>
                    </a:lnTo>
                    <a:lnTo>
                      <a:pt x="2166" y="1188"/>
                    </a:lnTo>
                    <a:lnTo>
                      <a:pt x="2124" y="1211"/>
                    </a:lnTo>
                    <a:lnTo>
                      <a:pt x="2084" y="1237"/>
                    </a:lnTo>
                    <a:lnTo>
                      <a:pt x="2046" y="1264"/>
                    </a:lnTo>
                    <a:lnTo>
                      <a:pt x="2008" y="1293"/>
                    </a:lnTo>
                    <a:lnTo>
                      <a:pt x="1973" y="1323"/>
                    </a:lnTo>
                    <a:lnTo>
                      <a:pt x="1939" y="1357"/>
                    </a:lnTo>
                    <a:lnTo>
                      <a:pt x="1907" y="1391"/>
                    </a:lnTo>
                    <a:lnTo>
                      <a:pt x="1875" y="1426"/>
                    </a:lnTo>
                    <a:lnTo>
                      <a:pt x="1846" y="1463"/>
                    </a:lnTo>
                    <a:lnTo>
                      <a:pt x="1819" y="1501"/>
                    </a:lnTo>
                    <a:lnTo>
                      <a:pt x="1793" y="1542"/>
                    </a:lnTo>
                    <a:lnTo>
                      <a:pt x="1770" y="1582"/>
                    </a:lnTo>
                    <a:lnTo>
                      <a:pt x="1747" y="1625"/>
                    </a:lnTo>
                    <a:lnTo>
                      <a:pt x="1728" y="1668"/>
                    </a:lnTo>
                    <a:lnTo>
                      <a:pt x="1710" y="1712"/>
                    </a:lnTo>
                    <a:lnTo>
                      <a:pt x="1695" y="1758"/>
                    </a:lnTo>
                    <a:lnTo>
                      <a:pt x="1682" y="1805"/>
                    </a:lnTo>
                    <a:lnTo>
                      <a:pt x="1671" y="1852"/>
                    </a:lnTo>
                    <a:lnTo>
                      <a:pt x="1662" y="1900"/>
                    </a:lnTo>
                    <a:lnTo>
                      <a:pt x="1656" y="1949"/>
                    </a:lnTo>
                    <a:lnTo>
                      <a:pt x="1652" y="1999"/>
                    </a:lnTo>
                    <a:lnTo>
                      <a:pt x="1651" y="2049"/>
                    </a:lnTo>
                    <a:lnTo>
                      <a:pt x="1651" y="3092"/>
                    </a:lnTo>
                    <a:lnTo>
                      <a:pt x="3615" y="3092"/>
                    </a:lnTo>
                    <a:lnTo>
                      <a:pt x="3615" y="2049"/>
                    </a:lnTo>
                    <a:lnTo>
                      <a:pt x="3614" y="1999"/>
                    </a:lnTo>
                    <a:lnTo>
                      <a:pt x="3610" y="1949"/>
                    </a:lnTo>
                    <a:lnTo>
                      <a:pt x="3604" y="1900"/>
                    </a:lnTo>
                    <a:lnTo>
                      <a:pt x="3595" y="1852"/>
                    </a:lnTo>
                    <a:lnTo>
                      <a:pt x="3584" y="1805"/>
                    </a:lnTo>
                    <a:lnTo>
                      <a:pt x="3571" y="1758"/>
                    </a:lnTo>
                    <a:lnTo>
                      <a:pt x="3556" y="1712"/>
                    </a:lnTo>
                    <a:lnTo>
                      <a:pt x="3538" y="1668"/>
                    </a:lnTo>
                    <a:lnTo>
                      <a:pt x="3519" y="1625"/>
                    </a:lnTo>
                    <a:lnTo>
                      <a:pt x="3496" y="1582"/>
                    </a:lnTo>
                    <a:lnTo>
                      <a:pt x="3473" y="1542"/>
                    </a:lnTo>
                    <a:lnTo>
                      <a:pt x="3447" y="1501"/>
                    </a:lnTo>
                    <a:lnTo>
                      <a:pt x="3420" y="1463"/>
                    </a:lnTo>
                    <a:lnTo>
                      <a:pt x="3391" y="1426"/>
                    </a:lnTo>
                    <a:lnTo>
                      <a:pt x="3360" y="1391"/>
                    </a:lnTo>
                    <a:lnTo>
                      <a:pt x="3327" y="1357"/>
                    </a:lnTo>
                    <a:lnTo>
                      <a:pt x="3293" y="1323"/>
                    </a:lnTo>
                    <a:lnTo>
                      <a:pt x="3258" y="1293"/>
                    </a:lnTo>
                    <a:lnTo>
                      <a:pt x="3220" y="1264"/>
                    </a:lnTo>
                    <a:lnTo>
                      <a:pt x="3182" y="1237"/>
                    </a:lnTo>
                    <a:lnTo>
                      <a:pt x="3142" y="1211"/>
                    </a:lnTo>
                    <a:lnTo>
                      <a:pt x="3101" y="1188"/>
                    </a:lnTo>
                    <a:lnTo>
                      <a:pt x="3058" y="1166"/>
                    </a:lnTo>
                    <a:lnTo>
                      <a:pt x="3015" y="1146"/>
                    </a:lnTo>
                    <a:lnTo>
                      <a:pt x="2971" y="1128"/>
                    </a:lnTo>
                    <a:lnTo>
                      <a:pt x="2925" y="1113"/>
                    </a:lnTo>
                    <a:lnTo>
                      <a:pt x="2878" y="1100"/>
                    </a:lnTo>
                    <a:lnTo>
                      <a:pt x="2830" y="1089"/>
                    </a:lnTo>
                    <a:lnTo>
                      <a:pt x="2782" y="1080"/>
                    </a:lnTo>
                    <a:lnTo>
                      <a:pt x="2734" y="1074"/>
                    </a:lnTo>
                    <a:lnTo>
                      <a:pt x="2683" y="1070"/>
                    </a:lnTo>
                    <a:lnTo>
                      <a:pt x="2633" y="1069"/>
                    </a:lnTo>
                    <a:close/>
                    <a:moveTo>
                      <a:pt x="2633" y="4187"/>
                    </a:moveTo>
                    <a:lnTo>
                      <a:pt x="2600" y="4188"/>
                    </a:lnTo>
                    <a:lnTo>
                      <a:pt x="2568" y="4190"/>
                    </a:lnTo>
                    <a:lnTo>
                      <a:pt x="2535" y="4194"/>
                    </a:lnTo>
                    <a:lnTo>
                      <a:pt x="2503" y="4200"/>
                    </a:lnTo>
                    <a:lnTo>
                      <a:pt x="2472" y="4207"/>
                    </a:lnTo>
                    <a:lnTo>
                      <a:pt x="2442" y="4216"/>
                    </a:lnTo>
                    <a:lnTo>
                      <a:pt x="2411" y="4226"/>
                    </a:lnTo>
                    <a:lnTo>
                      <a:pt x="2382" y="4237"/>
                    </a:lnTo>
                    <a:lnTo>
                      <a:pt x="2354" y="4250"/>
                    </a:lnTo>
                    <a:lnTo>
                      <a:pt x="2326" y="4264"/>
                    </a:lnTo>
                    <a:lnTo>
                      <a:pt x="2299" y="4280"/>
                    </a:lnTo>
                    <a:lnTo>
                      <a:pt x="2272" y="4296"/>
                    </a:lnTo>
                    <a:lnTo>
                      <a:pt x="2247" y="4314"/>
                    </a:lnTo>
                    <a:lnTo>
                      <a:pt x="2223" y="4333"/>
                    </a:lnTo>
                    <a:lnTo>
                      <a:pt x="2200" y="4354"/>
                    </a:lnTo>
                    <a:lnTo>
                      <a:pt x="2178" y="4375"/>
                    </a:lnTo>
                    <a:lnTo>
                      <a:pt x="2155" y="4398"/>
                    </a:lnTo>
                    <a:lnTo>
                      <a:pt x="2135" y="4421"/>
                    </a:lnTo>
                    <a:lnTo>
                      <a:pt x="2116" y="4445"/>
                    </a:lnTo>
                    <a:lnTo>
                      <a:pt x="2098" y="4470"/>
                    </a:lnTo>
                    <a:lnTo>
                      <a:pt x="2082" y="4496"/>
                    </a:lnTo>
                    <a:lnTo>
                      <a:pt x="2066" y="4523"/>
                    </a:lnTo>
                    <a:lnTo>
                      <a:pt x="2052" y="4550"/>
                    </a:lnTo>
                    <a:lnTo>
                      <a:pt x="2039" y="4580"/>
                    </a:lnTo>
                    <a:lnTo>
                      <a:pt x="2027" y="4609"/>
                    </a:lnTo>
                    <a:lnTo>
                      <a:pt x="2017" y="4639"/>
                    </a:lnTo>
                    <a:lnTo>
                      <a:pt x="2008" y="4669"/>
                    </a:lnTo>
                    <a:lnTo>
                      <a:pt x="2001" y="4700"/>
                    </a:lnTo>
                    <a:lnTo>
                      <a:pt x="1996" y="4731"/>
                    </a:lnTo>
                    <a:lnTo>
                      <a:pt x="1991" y="4764"/>
                    </a:lnTo>
                    <a:lnTo>
                      <a:pt x="1989" y="4797"/>
                    </a:lnTo>
                    <a:lnTo>
                      <a:pt x="1988" y="4830"/>
                    </a:lnTo>
                    <a:lnTo>
                      <a:pt x="1989" y="4852"/>
                    </a:lnTo>
                    <a:lnTo>
                      <a:pt x="1990" y="4874"/>
                    </a:lnTo>
                    <a:lnTo>
                      <a:pt x="1991" y="4896"/>
                    </a:lnTo>
                    <a:lnTo>
                      <a:pt x="1994" y="4917"/>
                    </a:lnTo>
                    <a:lnTo>
                      <a:pt x="1997" y="4938"/>
                    </a:lnTo>
                    <a:lnTo>
                      <a:pt x="2001" y="4960"/>
                    </a:lnTo>
                    <a:lnTo>
                      <a:pt x="2006" y="4981"/>
                    </a:lnTo>
                    <a:lnTo>
                      <a:pt x="2011" y="5002"/>
                    </a:lnTo>
                    <a:lnTo>
                      <a:pt x="2017" y="5022"/>
                    </a:lnTo>
                    <a:lnTo>
                      <a:pt x="2024" y="5042"/>
                    </a:lnTo>
                    <a:lnTo>
                      <a:pt x="2032" y="5062"/>
                    </a:lnTo>
                    <a:lnTo>
                      <a:pt x="2040" y="5081"/>
                    </a:lnTo>
                    <a:lnTo>
                      <a:pt x="2049" y="5100"/>
                    </a:lnTo>
                    <a:lnTo>
                      <a:pt x="2058" y="5119"/>
                    </a:lnTo>
                    <a:lnTo>
                      <a:pt x="2067" y="5137"/>
                    </a:lnTo>
                    <a:lnTo>
                      <a:pt x="2078" y="5156"/>
                    </a:lnTo>
                    <a:lnTo>
                      <a:pt x="2089" y="5174"/>
                    </a:lnTo>
                    <a:lnTo>
                      <a:pt x="2100" y="5191"/>
                    </a:lnTo>
                    <a:lnTo>
                      <a:pt x="2112" y="5208"/>
                    </a:lnTo>
                    <a:lnTo>
                      <a:pt x="2124" y="5224"/>
                    </a:lnTo>
                    <a:lnTo>
                      <a:pt x="2137" y="5240"/>
                    </a:lnTo>
                    <a:lnTo>
                      <a:pt x="2151" y="5256"/>
                    </a:lnTo>
                    <a:lnTo>
                      <a:pt x="2166" y="5271"/>
                    </a:lnTo>
                    <a:lnTo>
                      <a:pt x="2180" y="5286"/>
                    </a:lnTo>
                    <a:lnTo>
                      <a:pt x="2195" y="5300"/>
                    </a:lnTo>
                    <a:lnTo>
                      <a:pt x="2210" y="5314"/>
                    </a:lnTo>
                    <a:lnTo>
                      <a:pt x="2226" y="5327"/>
                    </a:lnTo>
                    <a:lnTo>
                      <a:pt x="2242" y="5340"/>
                    </a:lnTo>
                    <a:lnTo>
                      <a:pt x="2259" y="5352"/>
                    </a:lnTo>
                    <a:lnTo>
                      <a:pt x="2276" y="5365"/>
                    </a:lnTo>
                    <a:lnTo>
                      <a:pt x="2293" y="5376"/>
                    </a:lnTo>
                    <a:lnTo>
                      <a:pt x="2312" y="5387"/>
                    </a:lnTo>
                    <a:lnTo>
                      <a:pt x="2312" y="6101"/>
                    </a:lnTo>
                    <a:lnTo>
                      <a:pt x="2954" y="6101"/>
                    </a:lnTo>
                    <a:lnTo>
                      <a:pt x="2954" y="5387"/>
                    </a:lnTo>
                    <a:lnTo>
                      <a:pt x="2973" y="5376"/>
                    </a:lnTo>
                    <a:lnTo>
                      <a:pt x="2990" y="5365"/>
                    </a:lnTo>
                    <a:lnTo>
                      <a:pt x="3007" y="5352"/>
                    </a:lnTo>
                    <a:lnTo>
                      <a:pt x="3024" y="5340"/>
                    </a:lnTo>
                    <a:lnTo>
                      <a:pt x="3040" y="5327"/>
                    </a:lnTo>
                    <a:lnTo>
                      <a:pt x="3056" y="5314"/>
                    </a:lnTo>
                    <a:lnTo>
                      <a:pt x="3071" y="5300"/>
                    </a:lnTo>
                    <a:lnTo>
                      <a:pt x="3086" y="5286"/>
                    </a:lnTo>
                    <a:lnTo>
                      <a:pt x="3100" y="5271"/>
                    </a:lnTo>
                    <a:lnTo>
                      <a:pt x="3115" y="5256"/>
                    </a:lnTo>
                    <a:lnTo>
                      <a:pt x="3129" y="5240"/>
                    </a:lnTo>
                    <a:lnTo>
                      <a:pt x="3142" y="5224"/>
                    </a:lnTo>
                    <a:lnTo>
                      <a:pt x="3154" y="5208"/>
                    </a:lnTo>
                    <a:lnTo>
                      <a:pt x="3166" y="5191"/>
                    </a:lnTo>
                    <a:lnTo>
                      <a:pt x="3177" y="5174"/>
                    </a:lnTo>
                    <a:lnTo>
                      <a:pt x="3188" y="5156"/>
                    </a:lnTo>
                    <a:lnTo>
                      <a:pt x="3198" y="5137"/>
                    </a:lnTo>
                    <a:lnTo>
                      <a:pt x="3208" y="5119"/>
                    </a:lnTo>
                    <a:lnTo>
                      <a:pt x="3217" y="5100"/>
                    </a:lnTo>
                    <a:lnTo>
                      <a:pt x="3226" y="5081"/>
                    </a:lnTo>
                    <a:lnTo>
                      <a:pt x="3234" y="5062"/>
                    </a:lnTo>
                    <a:lnTo>
                      <a:pt x="3242" y="5042"/>
                    </a:lnTo>
                    <a:lnTo>
                      <a:pt x="3249" y="5022"/>
                    </a:lnTo>
                    <a:lnTo>
                      <a:pt x="3255" y="5002"/>
                    </a:lnTo>
                    <a:lnTo>
                      <a:pt x="3260" y="4981"/>
                    </a:lnTo>
                    <a:lnTo>
                      <a:pt x="3265" y="4960"/>
                    </a:lnTo>
                    <a:lnTo>
                      <a:pt x="3269" y="4938"/>
                    </a:lnTo>
                    <a:lnTo>
                      <a:pt x="3272" y="4917"/>
                    </a:lnTo>
                    <a:lnTo>
                      <a:pt x="3274" y="4896"/>
                    </a:lnTo>
                    <a:lnTo>
                      <a:pt x="3276" y="4874"/>
                    </a:lnTo>
                    <a:lnTo>
                      <a:pt x="3277" y="4852"/>
                    </a:lnTo>
                    <a:lnTo>
                      <a:pt x="3278" y="4830"/>
                    </a:lnTo>
                    <a:lnTo>
                      <a:pt x="3277" y="4797"/>
                    </a:lnTo>
                    <a:lnTo>
                      <a:pt x="3274" y="4764"/>
                    </a:lnTo>
                    <a:lnTo>
                      <a:pt x="3270" y="4731"/>
                    </a:lnTo>
                    <a:lnTo>
                      <a:pt x="3265" y="4700"/>
                    </a:lnTo>
                    <a:lnTo>
                      <a:pt x="3258" y="4669"/>
                    </a:lnTo>
                    <a:lnTo>
                      <a:pt x="3249" y="4639"/>
                    </a:lnTo>
                    <a:lnTo>
                      <a:pt x="3239" y="4609"/>
                    </a:lnTo>
                    <a:lnTo>
                      <a:pt x="3226" y="4580"/>
                    </a:lnTo>
                    <a:lnTo>
                      <a:pt x="3214" y="4550"/>
                    </a:lnTo>
                    <a:lnTo>
                      <a:pt x="3200" y="4523"/>
                    </a:lnTo>
                    <a:lnTo>
                      <a:pt x="3184" y="4496"/>
                    </a:lnTo>
                    <a:lnTo>
                      <a:pt x="3167" y="4470"/>
                    </a:lnTo>
                    <a:lnTo>
                      <a:pt x="3150" y="4445"/>
                    </a:lnTo>
                    <a:lnTo>
                      <a:pt x="3131" y="4421"/>
                    </a:lnTo>
                    <a:lnTo>
                      <a:pt x="3110" y="4398"/>
                    </a:lnTo>
                    <a:lnTo>
                      <a:pt x="3088" y="4375"/>
                    </a:lnTo>
                    <a:lnTo>
                      <a:pt x="3066" y="4354"/>
                    </a:lnTo>
                    <a:lnTo>
                      <a:pt x="3043" y="4333"/>
                    </a:lnTo>
                    <a:lnTo>
                      <a:pt x="3019" y="4314"/>
                    </a:lnTo>
                    <a:lnTo>
                      <a:pt x="2994" y="4296"/>
                    </a:lnTo>
                    <a:lnTo>
                      <a:pt x="2967" y="4280"/>
                    </a:lnTo>
                    <a:lnTo>
                      <a:pt x="2940" y="4264"/>
                    </a:lnTo>
                    <a:lnTo>
                      <a:pt x="2912" y="4250"/>
                    </a:lnTo>
                    <a:lnTo>
                      <a:pt x="2884" y="4237"/>
                    </a:lnTo>
                    <a:lnTo>
                      <a:pt x="2855" y="4226"/>
                    </a:lnTo>
                    <a:lnTo>
                      <a:pt x="2824" y="4216"/>
                    </a:lnTo>
                    <a:lnTo>
                      <a:pt x="2794" y="4207"/>
                    </a:lnTo>
                    <a:lnTo>
                      <a:pt x="2763" y="4200"/>
                    </a:lnTo>
                    <a:lnTo>
                      <a:pt x="2731" y="4194"/>
                    </a:lnTo>
                    <a:lnTo>
                      <a:pt x="2698" y="4190"/>
                    </a:lnTo>
                    <a:lnTo>
                      <a:pt x="2666" y="4188"/>
                    </a:lnTo>
                    <a:lnTo>
                      <a:pt x="2633" y="4187"/>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65" name="Group 59">
              <a:extLst>
                <a:ext uri="{FF2B5EF4-FFF2-40B4-BE49-F238E27FC236}">
                  <a16:creationId xmlns:a16="http://schemas.microsoft.com/office/drawing/2014/main" id="{8FA5785C-CDC4-4FDE-B90D-D587B417CFC0}"/>
                </a:ext>
              </a:extLst>
            </p:cNvPr>
            <p:cNvGrpSpPr>
              <a:grpSpLocks noChangeAspect="1"/>
            </p:cNvGrpSpPr>
            <p:nvPr/>
          </p:nvGrpSpPr>
          <p:grpSpPr bwMode="auto">
            <a:xfrm>
              <a:off x="9744418" y="5479178"/>
              <a:ext cx="583757" cy="582461"/>
              <a:chOff x="6051" y="2979"/>
              <a:chExt cx="403" cy="402"/>
            </a:xfrm>
          </p:grpSpPr>
          <p:sp>
            <p:nvSpPr>
              <p:cNvPr id="66" name="AutoShape 58">
                <a:extLst>
                  <a:ext uri="{FF2B5EF4-FFF2-40B4-BE49-F238E27FC236}">
                    <a16:creationId xmlns:a16="http://schemas.microsoft.com/office/drawing/2014/main" id="{82BD1FB1-A9B8-41FF-9C0A-CD2B3E57515D}"/>
                  </a:ext>
                </a:extLst>
              </p:cNvPr>
              <p:cNvSpPr>
                <a:spLocks noChangeAspect="1" noChangeArrowheads="1" noTextEdit="1"/>
              </p:cNvSpPr>
              <p:nvPr/>
            </p:nvSpPr>
            <p:spPr bwMode="auto">
              <a:xfrm>
                <a:off x="6051" y="2979"/>
                <a:ext cx="403"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67" name="Freeform 60">
                <a:extLst>
                  <a:ext uri="{FF2B5EF4-FFF2-40B4-BE49-F238E27FC236}">
                    <a16:creationId xmlns:a16="http://schemas.microsoft.com/office/drawing/2014/main" id="{76F1B242-DC76-4C0B-8179-CBAB360A8626}"/>
                  </a:ext>
                </a:extLst>
              </p:cNvPr>
              <p:cNvSpPr>
                <a:spLocks/>
              </p:cNvSpPr>
              <p:nvPr/>
            </p:nvSpPr>
            <p:spPr bwMode="auto">
              <a:xfrm>
                <a:off x="6051" y="2979"/>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F8A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68" name="Freeform 61">
                <a:extLst>
                  <a:ext uri="{FF2B5EF4-FFF2-40B4-BE49-F238E27FC236}">
                    <a16:creationId xmlns:a16="http://schemas.microsoft.com/office/drawing/2014/main" id="{DCA43157-2D0C-4A83-9A80-11BEE22D6A43}"/>
                  </a:ext>
                </a:extLst>
              </p:cNvPr>
              <p:cNvSpPr>
                <a:spLocks noEditPoints="1"/>
              </p:cNvSpPr>
              <p:nvPr/>
            </p:nvSpPr>
            <p:spPr bwMode="auto">
              <a:xfrm>
                <a:off x="6150" y="3080"/>
                <a:ext cx="205" cy="200"/>
              </a:xfrm>
              <a:custGeom>
                <a:avLst/>
                <a:gdLst>
                  <a:gd name="T0" fmla="*/ 4573 w 8200"/>
                  <a:gd name="T1" fmla="*/ 7388 h 7981"/>
                  <a:gd name="T2" fmla="*/ 5216 w 8200"/>
                  <a:gd name="T3" fmla="*/ 7627 h 7981"/>
                  <a:gd name="T4" fmla="*/ 6273 w 8200"/>
                  <a:gd name="T5" fmla="*/ 6442 h 7981"/>
                  <a:gd name="T6" fmla="*/ 8152 w 8200"/>
                  <a:gd name="T7" fmla="*/ 1245 h 7981"/>
                  <a:gd name="T8" fmla="*/ 7567 w 8200"/>
                  <a:gd name="T9" fmla="*/ 1219 h 7981"/>
                  <a:gd name="T10" fmla="*/ 6665 w 8200"/>
                  <a:gd name="T11" fmla="*/ 1431 h 7981"/>
                  <a:gd name="T12" fmla="*/ 6010 w 8200"/>
                  <a:gd name="T13" fmla="*/ 1840 h 7981"/>
                  <a:gd name="T14" fmla="*/ 5720 w 8200"/>
                  <a:gd name="T15" fmla="*/ 2310 h 7981"/>
                  <a:gd name="T16" fmla="*/ 5698 w 8200"/>
                  <a:gd name="T17" fmla="*/ 2824 h 7981"/>
                  <a:gd name="T18" fmla="*/ 5922 w 8200"/>
                  <a:gd name="T19" fmla="*/ 3271 h 7981"/>
                  <a:gd name="T20" fmla="*/ 6310 w 8200"/>
                  <a:gd name="T21" fmla="*/ 3567 h 7981"/>
                  <a:gd name="T22" fmla="*/ 6783 w 8200"/>
                  <a:gd name="T23" fmla="*/ 3687 h 7981"/>
                  <a:gd name="T24" fmla="*/ 7150 w 8200"/>
                  <a:gd name="T25" fmla="*/ 3633 h 7981"/>
                  <a:gd name="T26" fmla="*/ 7602 w 8200"/>
                  <a:gd name="T27" fmla="*/ 3256 h 7981"/>
                  <a:gd name="T28" fmla="*/ 7685 w 8200"/>
                  <a:gd name="T29" fmla="*/ 2554 h 7981"/>
                  <a:gd name="T30" fmla="*/ 7724 w 8200"/>
                  <a:gd name="T31" fmla="*/ 1848 h 7981"/>
                  <a:gd name="T32" fmla="*/ 8129 w 8200"/>
                  <a:gd name="T33" fmla="*/ 1513 h 7981"/>
                  <a:gd name="T34" fmla="*/ 6029 w 8200"/>
                  <a:gd name="T35" fmla="*/ 3651 h 7981"/>
                  <a:gd name="T36" fmla="*/ 5654 w 8200"/>
                  <a:gd name="T37" fmla="*/ 3365 h 7981"/>
                  <a:gd name="T38" fmla="*/ 5110 w 8200"/>
                  <a:gd name="T39" fmla="*/ 3912 h 7981"/>
                  <a:gd name="T40" fmla="*/ 3910 w 8200"/>
                  <a:gd name="T41" fmla="*/ 5728 h 7981"/>
                  <a:gd name="T42" fmla="*/ 3143 w 8200"/>
                  <a:gd name="T43" fmla="*/ 7621 h 7981"/>
                  <a:gd name="T44" fmla="*/ 3404 w 8200"/>
                  <a:gd name="T45" fmla="*/ 7967 h 7981"/>
                  <a:gd name="T46" fmla="*/ 4648 w 8200"/>
                  <a:gd name="T47" fmla="*/ 6927 h 7981"/>
                  <a:gd name="T48" fmla="*/ 6061 w 8200"/>
                  <a:gd name="T49" fmla="*/ 5041 h 7981"/>
                  <a:gd name="T50" fmla="*/ 6503 w 8200"/>
                  <a:gd name="T51" fmla="*/ 4188 h 7981"/>
                  <a:gd name="T52" fmla="*/ 6292 w 8200"/>
                  <a:gd name="T53" fmla="*/ 3786 h 7981"/>
                  <a:gd name="T54" fmla="*/ 2966 w 8200"/>
                  <a:gd name="T55" fmla="*/ 6064 h 7981"/>
                  <a:gd name="T56" fmla="*/ 3296 w 8200"/>
                  <a:gd name="T57" fmla="*/ 5751 h 7981"/>
                  <a:gd name="T58" fmla="*/ 3877 w 8200"/>
                  <a:gd name="T59" fmla="*/ 5260 h 7981"/>
                  <a:gd name="T60" fmla="*/ 4637 w 8200"/>
                  <a:gd name="T61" fmla="*/ 4098 h 7981"/>
                  <a:gd name="T62" fmla="*/ 4957 w 8200"/>
                  <a:gd name="T63" fmla="*/ 3157 h 7981"/>
                  <a:gd name="T64" fmla="*/ 4548 w 8200"/>
                  <a:gd name="T65" fmla="*/ 761 h 7981"/>
                  <a:gd name="T66" fmla="*/ 1180 w 8200"/>
                  <a:gd name="T67" fmla="*/ 678 h 7981"/>
                  <a:gd name="T68" fmla="*/ 68 w 8200"/>
                  <a:gd name="T69" fmla="*/ 4561 h 7981"/>
                  <a:gd name="T70" fmla="*/ 1894 w 8200"/>
                  <a:gd name="T71" fmla="*/ 7112 h 7981"/>
                  <a:gd name="T72" fmla="*/ 2920 w 8200"/>
                  <a:gd name="T73" fmla="*/ 7392 h 7981"/>
                  <a:gd name="T74" fmla="*/ 3010 w 8200"/>
                  <a:gd name="T75" fmla="*/ 6594 h 7981"/>
                  <a:gd name="T76" fmla="*/ 1005 w 8200"/>
                  <a:gd name="T77" fmla="*/ 3336 h 7981"/>
                  <a:gd name="T78" fmla="*/ 1303 w 8200"/>
                  <a:gd name="T79" fmla="*/ 2991 h 7981"/>
                  <a:gd name="T80" fmla="*/ 1775 w 8200"/>
                  <a:gd name="T81" fmla="*/ 2979 h 7981"/>
                  <a:gd name="T82" fmla="*/ 2089 w 8200"/>
                  <a:gd name="T83" fmla="*/ 3310 h 7981"/>
                  <a:gd name="T84" fmla="*/ 2055 w 8200"/>
                  <a:gd name="T85" fmla="*/ 3778 h 7981"/>
                  <a:gd name="T86" fmla="*/ 1694 w 8200"/>
                  <a:gd name="T87" fmla="*/ 4059 h 7981"/>
                  <a:gd name="T88" fmla="*/ 1232 w 8200"/>
                  <a:gd name="T89" fmla="*/ 3979 h 7981"/>
                  <a:gd name="T90" fmla="*/ 986 w 8200"/>
                  <a:gd name="T91" fmla="*/ 3593 h 7981"/>
                  <a:gd name="T92" fmla="*/ 1695 w 8200"/>
                  <a:gd name="T93" fmla="*/ 5602 h 7981"/>
                  <a:gd name="T94" fmla="*/ 1468 w 8200"/>
                  <a:gd name="T95" fmla="*/ 5203 h 7981"/>
                  <a:gd name="T96" fmla="*/ 1614 w 8200"/>
                  <a:gd name="T97" fmla="*/ 4761 h 7981"/>
                  <a:gd name="T98" fmla="*/ 2038 w 8200"/>
                  <a:gd name="T99" fmla="*/ 4574 h 7981"/>
                  <a:gd name="T100" fmla="*/ 2462 w 8200"/>
                  <a:gd name="T101" fmla="*/ 4761 h 7981"/>
                  <a:gd name="T102" fmla="*/ 2608 w 8200"/>
                  <a:gd name="T103" fmla="*/ 5203 h 7981"/>
                  <a:gd name="T104" fmla="*/ 2380 w 8200"/>
                  <a:gd name="T105" fmla="*/ 5602 h 7981"/>
                  <a:gd name="T106" fmla="*/ 2519 w 8200"/>
                  <a:gd name="T107" fmla="*/ 1424 h 7981"/>
                  <a:gd name="T108" fmla="*/ 2833 w 8200"/>
                  <a:gd name="T109" fmla="*/ 932 h 7981"/>
                  <a:gd name="T110" fmla="*/ 3423 w 8200"/>
                  <a:gd name="T111" fmla="*/ 830 h 7981"/>
                  <a:gd name="T112" fmla="*/ 3882 w 8200"/>
                  <a:gd name="T113" fmla="*/ 1188 h 7981"/>
                  <a:gd name="T114" fmla="*/ 3926 w 8200"/>
                  <a:gd name="T115" fmla="*/ 1785 h 7981"/>
                  <a:gd name="T116" fmla="*/ 3525 w 8200"/>
                  <a:gd name="T117" fmla="*/ 2206 h 7981"/>
                  <a:gd name="T118" fmla="*/ 2924 w 8200"/>
                  <a:gd name="T119" fmla="*/ 2191 h 7981"/>
                  <a:gd name="T120" fmla="*/ 2543 w 8200"/>
                  <a:gd name="T121" fmla="*/ 1752 h 7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00" h="7981">
                    <a:moveTo>
                      <a:pt x="5977" y="5644"/>
                    </a:moveTo>
                    <a:lnTo>
                      <a:pt x="5894" y="5764"/>
                    </a:lnTo>
                    <a:lnTo>
                      <a:pt x="5810" y="5882"/>
                    </a:lnTo>
                    <a:lnTo>
                      <a:pt x="5725" y="6001"/>
                    </a:lnTo>
                    <a:lnTo>
                      <a:pt x="5638" y="6119"/>
                    </a:lnTo>
                    <a:lnTo>
                      <a:pt x="5551" y="6236"/>
                    </a:lnTo>
                    <a:lnTo>
                      <a:pt x="5462" y="6351"/>
                    </a:lnTo>
                    <a:lnTo>
                      <a:pt x="5373" y="6465"/>
                    </a:lnTo>
                    <a:lnTo>
                      <a:pt x="5284" y="6578"/>
                    </a:lnTo>
                    <a:lnTo>
                      <a:pt x="5194" y="6687"/>
                    </a:lnTo>
                    <a:lnTo>
                      <a:pt x="5104" y="6796"/>
                    </a:lnTo>
                    <a:lnTo>
                      <a:pt x="5015" y="6901"/>
                    </a:lnTo>
                    <a:lnTo>
                      <a:pt x="4925" y="7005"/>
                    </a:lnTo>
                    <a:lnTo>
                      <a:pt x="4835" y="7106"/>
                    </a:lnTo>
                    <a:lnTo>
                      <a:pt x="4747" y="7203"/>
                    </a:lnTo>
                    <a:lnTo>
                      <a:pt x="4659" y="7297"/>
                    </a:lnTo>
                    <a:lnTo>
                      <a:pt x="4573" y="7388"/>
                    </a:lnTo>
                    <a:lnTo>
                      <a:pt x="4513" y="7449"/>
                    </a:lnTo>
                    <a:lnTo>
                      <a:pt x="4454" y="7508"/>
                    </a:lnTo>
                    <a:lnTo>
                      <a:pt x="4396" y="7565"/>
                    </a:lnTo>
                    <a:lnTo>
                      <a:pt x="4339" y="7619"/>
                    </a:lnTo>
                    <a:lnTo>
                      <a:pt x="4283" y="7671"/>
                    </a:lnTo>
                    <a:lnTo>
                      <a:pt x="4228" y="7722"/>
                    </a:lnTo>
                    <a:lnTo>
                      <a:pt x="4175" y="7770"/>
                    </a:lnTo>
                    <a:lnTo>
                      <a:pt x="4121" y="7815"/>
                    </a:lnTo>
                    <a:lnTo>
                      <a:pt x="4249" y="7810"/>
                    </a:lnTo>
                    <a:lnTo>
                      <a:pt x="4377" y="7802"/>
                    </a:lnTo>
                    <a:lnTo>
                      <a:pt x="4503" y="7789"/>
                    </a:lnTo>
                    <a:lnTo>
                      <a:pt x="4628" y="7772"/>
                    </a:lnTo>
                    <a:lnTo>
                      <a:pt x="4751" y="7751"/>
                    </a:lnTo>
                    <a:lnTo>
                      <a:pt x="4872" y="7726"/>
                    </a:lnTo>
                    <a:lnTo>
                      <a:pt x="4990" y="7696"/>
                    </a:lnTo>
                    <a:lnTo>
                      <a:pt x="5104" y="7664"/>
                    </a:lnTo>
                    <a:lnTo>
                      <a:pt x="5216" y="7627"/>
                    </a:lnTo>
                    <a:lnTo>
                      <a:pt x="5324" y="7586"/>
                    </a:lnTo>
                    <a:lnTo>
                      <a:pt x="5429" y="7542"/>
                    </a:lnTo>
                    <a:lnTo>
                      <a:pt x="5529" y="7493"/>
                    </a:lnTo>
                    <a:lnTo>
                      <a:pt x="5623" y="7441"/>
                    </a:lnTo>
                    <a:lnTo>
                      <a:pt x="5714" y="7386"/>
                    </a:lnTo>
                    <a:lnTo>
                      <a:pt x="5799" y="7327"/>
                    </a:lnTo>
                    <a:lnTo>
                      <a:pt x="5877" y="7263"/>
                    </a:lnTo>
                    <a:lnTo>
                      <a:pt x="5950" y="7196"/>
                    </a:lnTo>
                    <a:lnTo>
                      <a:pt x="6016" y="7127"/>
                    </a:lnTo>
                    <a:lnTo>
                      <a:pt x="6076" y="7052"/>
                    </a:lnTo>
                    <a:lnTo>
                      <a:pt x="6128" y="6976"/>
                    </a:lnTo>
                    <a:lnTo>
                      <a:pt x="6173" y="6894"/>
                    </a:lnTo>
                    <a:lnTo>
                      <a:pt x="6211" y="6811"/>
                    </a:lnTo>
                    <a:lnTo>
                      <a:pt x="6240" y="6724"/>
                    </a:lnTo>
                    <a:lnTo>
                      <a:pt x="6260" y="6633"/>
                    </a:lnTo>
                    <a:lnTo>
                      <a:pt x="6271" y="6539"/>
                    </a:lnTo>
                    <a:lnTo>
                      <a:pt x="6273" y="6442"/>
                    </a:lnTo>
                    <a:lnTo>
                      <a:pt x="6266" y="6342"/>
                    </a:lnTo>
                    <a:lnTo>
                      <a:pt x="6249" y="6238"/>
                    </a:lnTo>
                    <a:lnTo>
                      <a:pt x="6221" y="6132"/>
                    </a:lnTo>
                    <a:lnTo>
                      <a:pt x="6183" y="6022"/>
                    </a:lnTo>
                    <a:lnTo>
                      <a:pt x="6133" y="5910"/>
                    </a:lnTo>
                    <a:lnTo>
                      <a:pt x="6073" y="5794"/>
                    </a:lnTo>
                    <a:lnTo>
                      <a:pt x="6049" y="5756"/>
                    </a:lnTo>
                    <a:lnTo>
                      <a:pt x="6025" y="5718"/>
                    </a:lnTo>
                    <a:lnTo>
                      <a:pt x="6001" y="5680"/>
                    </a:lnTo>
                    <a:lnTo>
                      <a:pt x="5977" y="5644"/>
                    </a:lnTo>
                    <a:close/>
                    <a:moveTo>
                      <a:pt x="8195" y="1330"/>
                    </a:moveTo>
                    <a:lnTo>
                      <a:pt x="8191" y="1314"/>
                    </a:lnTo>
                    <a:lnTo>
                      <a:pt x="8185" y="1299"/>
                    </a:lnTo>
                    <a:lnTo>
                      <a:pt x="8179" y="1285"/>
                    </a:lnTo>
                    <a:lnTo>
                      <a:pt x="8171" y="1270"/>
                    </a:lnTo>
                    <a:lnTo>
                      <a:pt x="8162" y="1257"/>
                    </a:lnTo>
                    <a:lnTo>
                      <a:pt x="8152" y="1245"/>
                    </a:lnTo>
                    <a:lnTo>
                      <a:pt x="8141" y="1234"/>
                    </a:lnTo>
                    <a:lnTo>
                      <a:pt x="8129" y="1224"/>
                    </a:lnTo>
                    <a:lnTo>
                      <a:pt x="8116" y="1215"/>
                    </a:lnTo>
                    <a:lnTo>
                      <a:pt x="8103" y="1207"/>
                    </a:lnTo>
                    <a:lnTo>
                      <a:pt x="8089" y="1201"/>
                    </a:lnTo>
                    <a:lnTo>
                      <a:pt x="8074" y="1195"/>
                    </a:lnTo>
                    <a:lnTo>
                      <a:pt x="8058" y="1191"/>
                    </a:lnTo>
                    <a:lnTo>
                      <a:pt x="8042" y="1188"/>
                    </a:lnTo>
                    <a:lnTo>
                      <a:pt x="8026" y="1187"/>
                    </a:lnTo>
                    <a:lnTo>
                      <a:pt x="8010" y="1186"/>
                    </a:lnTo>
                    <a:lnTo>
                      <a:pt x="7945" y="1189"/>
                    </a:lnTo>
                    <a:lnTo>
                      <a:pt x="7879" y="1193"/>
                    </a:lnTo>
                    <a:lnTo>
                      <a:pt x="7815" y="1197"/>
                    </a:lnTo>
                    <a:lnTo>
                      <a:pt x="7752" y="1202"/>
                    </a:lnTo>
                    <a:lnTo>
                      <a:pt x="7689" y="1207"/>
                    </a:lnTo>
                    <a:lnTo>
                      <a:pt x="7627" y="1213"/>
                    </a:lnTo>
                    <a:lnTo>
                      <a:pt x="7567" y="1219"/>
                    </a:lnTo>
                    <a:lnTo>
                      <a:pt x="7506" y="1227"/>
                    </a:lnTo>
                    <a:lnTo>
                      <a:pt x="7448" y="1235"/>
                    </a:lnTo>
                    <a:lnTo>
                      <a:pt x="7389" y="1243"/>
                    </a:lnTo>
                    <a:lnTo>
                      <a:pt x="7332" y="1252"/>
                    </a:lnTo>
                    <a:lnTo>
                      <a:pt x="7276" y="1262"/>
                    </a:lnTo>
                    <a:lnTo>
                      <a:pt x="7219" y="1273"/>
                    </a:lnTo>
                    <a:lnTo>
                      <a:pt x="7165" y="1285"/>
                    </a:lnTo>
                    <a:lnTo>
                      <a:pt x="7111" y="1297"/>
                    </a:lnTo>
                    <a:lnTo>
                      <a:pt x="7058" y="1309"/>
                    </a:lnTo>
                    <a:lnTo>
                      <a:pt x="7006" y="1322"/>
                    </a:lnTo>
                    <a:lnTo>
                      <a:pt x="6954" y="1336"/>
                    </a:lnTo>
                    <a:lnTo>
                      <a:pt x="6904" y="1350"/>
                    </a:lnTo>
                    <a:lnTo>
                      <a:pt x="6855" y="1365"/>
                    </a:lnTo>
                    <a:lnTo>
                      <a:pt x="6806" y="1381"/>
                    </a:lnTo>
                    <a:lnTo>
                      <a:pt x="6758" y="1397"/>
                    </a:lnTo>
                    <a:lnTo>
                      <a:pt x="6711" y="1414"/>
                    </a:lnTo>
                    <a:lnTo>
                      <a:pt x="6665" y="1431"/>
                    </a:lnTo>
                    <a:lnTo>
                      <a:pt x="6620" y="1449"/>
                    </a:lnTo>
                    <a:lnTo>
                      <a:pt x="6576" y="1468"/>
                    </a:lnTo>
                    <a:lnTo>
                      <a:pt x="6533" y="1488"/>
                    </a:lnTo>
                    <a:lnTo>
                      <a:pt x="6491" y="1508"/>
                    </a:lnTo>
                    <a:lnTo>
                      <a:pt x="6449" y="1529"/>
                    </a:lnTo>
                    <a:lnTo>
                      <a:pt x="6408" y="1550"/>
                    </a:lnTo>
                    <a:lnTo>
                      <a:pt x="6369" y="1572"/>
                    </a:lnTo>
                    <a:lnTo>
                      <a:pt x="6331" y="1594"/>
                    </a:lnTo>
                    <a:lnTo>
                      <a:pt x="6288" y="1620"/>
                    </a:lnTo>
                    <a:lnTo>
                      <a:pt x="6247" y="1647"/>
                    </a:lnTo>
                    <a:lnTo>
                      <a:pt x="6209" y="1674"/>
                    </a:lnTo>
                    <a:lnTo>
                      <a:pt x="6171" y="1702"/>
                    </a:lnTo>
                    <a:lnTo>
                      <a:pt x="6136" y="1729"/>
                    </a:lnTo>
                    <a:lnTo>
                      <a:pt x="6102" y="1757"/>
                    </a:lnTo>
                    <a:lnTo>
                      <a:pt x="6070" y="1784"/>
                    </a:lnTo>
                    <a:lnTo>
                      <a:pt x="6039" y="1812"/>
                    </a:lnTo>
                    <a:lnTo>
                      <a:pt x="6010" y="1840"/>
                    </a:lnTo>
                    <a:lnTo>
                      <a:pt x="5983" y="1868"/>
                    </a:lnTo>
                    <a:lnTo>
                      <a:pt x="5958" y="1898"/>
                    </a:lnTo>
                    <a:lnTo>
                      <a:pt x="5933" y="1926"/>
                    </a:lnTo>
                    <a:lnTo>
                      <a:pt x="5909" y="1954"/>
                    </a:lnTo>
                    <a:lnTo>
                      <a:pt x="5888" y="1982"/>
                    </a:lnTo>
                    <a:lnTo>
                      <a:pt x="5868" y="2010"/>
                    </a:lnTo>
                    <a:lnTo>
                      <a:pt x="5849" y="2039"/>
                    </a:lnTo>
                    <a:lnTo>
                      <a:pt x="5831" y="2066"/>
                    </a:lnTo>
                    <a:lnTo>
                      <a:pt x="5815" y="2095"/>
                    </a:lnTo>
                    <a:lnTo>
                      <a:pt x="5799" y="2123"/>
                    </a:lnTo>
                    <a:lnTo>
                      <a:pt x="5785" y="2150"/>
                    </a:lnTo>
                    <a:lnTo>
                      <a:pt x="5771" y="2178"/>
                    </a:lnTo>
                    <a:lnTo>
                      <a:pt x="5759" y="2205"/>
                    </a:lnTo>
                    <a:lnTo>
                      <a:pt x="5748" y="2231"/>
                    </a:lnTo>
                    <a:lnTo>
                      <a:pt x="5737" y="2258"/>
                    </a:lnTo>
                    <a:lnTo>
                      <a:pt x="5728" y="2284"/>
                    </a:lnTo>
                    <a:lnTo>
                      <a:pt x="5720" y="2310"/>
                    </a:lnTo>
                    <a:lnTo>
                      <a:pt x="5712" y="2335"/>
                    </a:lnTo>
                    <a:lnTo>
                      <a:pt x="5706" y="2360"/>
                    </a:lnTo>
                    <a:lnTo>
                      <a:pt x="5700" y="2384"/>
                    </a:lnTo>
                    <a:lnTo>
                      <a:pt x="5695" y="2408"/>
                    </a:lnTo>
                    <a:lnTo>
                      <a:pt x="5690" y="2431"/>
                    </a:lnTo>
                    <a:lnTo>
                      <a:pt x="5686" y="2453"/>
                    </a:lnTo>
                    <a:lnTo>
                      <a:pt x="5681" y="2489"/>
                    </a:lnTo>
                    <a:lnTo>
                      <a:pt x="5678" y="2523"/>
                    </a:lnTo>
                    <a:lnTo>
                      <a:pt x="5675" y="2557"/>
                    </a:lnTo>
                    <a:lnTo>
                      <a:pt x="5674" y="2590"/>
                    </a:lnTo>
                    <a:lnTo>
                      <a:pt x="5674" y="2624"/>
                    </a:lnTo>
                    <a:lnTo>
                      <a:pt x="5675" y="2658"/>
                    </a:lnTo>
                    <a:lnTo>
                      <a:pt x="5678" y="2692"/>
                    </a:lnTo>
                    <a:lnTo>
                      <a:pt x="5681" y="2726"/>
                    </a:lnTo>
                    <a:lnTo>
                      <a:pt x="5686" y="2759"/>
                    </a:lnTo>
                    <a:lnTo>
                      <a:pt x="5691" y="2792"/>
                    </a:lnTo>
                    <a:lnTo>
                      <a:pt x="5698" y="2824"/>
                    </a:lnTo>
                    <a:lnTo>
                      <a:pt x="5706" y="2857"/>
                    </a:lnTo>
                    <a:lnTo>
                      <a:pt x="5715" y="2890"/>
                    </a:lnTo>
                    <a:lnTo>
                      <a:pt x="5725" y="2922"/>
                    </a:lnTo>
                    <a:lnTo>
                      <a:pt x="5736" y="2953"/>
                    </a:lnTo>
                    <a:lnTo>
                      <a:pt x="5748" y="2984"/>
                    </a:lnTo>
                    <a:lnTo>
                      <a:pt x="5758" y="3010"/>
                    </a:lnTo>
                    <a:lnTo>
                      <a:pt x="5770" y="3035"/>
                    </a:lnTo>
                    <a:lnTo>
                      <a:pt x="5783" y="3060"/>
                    </a:lnTo>
                    <a:lnTo>
                      <a:pt x="5796" y="3086"/>
                    </a:lnTo>
                    <a:lnTo>
                      <a:pt x="5809" y="3110"/>
                    </a:lnTo>
                    <a:lnTo>
                      <a:pt x="5823" y="3134"/>
                    </a:lnTo>
                    <a:lnTo>
                      <a:pt x="5838" y="3158"/>
                    </a:lnTo>
                    <a:lnTo>
                      <a:pt x="5853" y="3181"/>
                    </a:lnTo>
                    <a:lnTo>
                      <a:pt x="5869" y="3204"/>
                    </a:lnTo>
                    <a:lnTo>
                      <a:pt x="5886" y="3227"/>
                    </a:lnTo>
                    <a:lnTo>
                      <a:pt x="5903" y="3249"/>
                    </a:lnTo>
                    <a:lnTo>
                      <a:pt x="5922" y="3271"/>
                    </a:lnTo>
                    <a:lnTo>
                      <a:pt x="5940" y="3293"/>
                    </a:lnTo>
                    <a:lnTo>
                      <a:pt x="5959" y="3314"/>
                    </a:lnTo>
                    <a:lnTo>
                      <a:pt x="5978" y="3334"/>
                    </a:lnTo>
                    <a:lnTo>
                      <a:pt x="5999" y="3354"/>
                    </a:lnTo>
                    <a:lnTo>
                      <a:pt x="6019" y="3374"/>
                    </a:lnTo>
                    <a:lnTo>
                      <a:pt x="6040" y="3393"/>
                    </a:lnTo>
                    <a:lnTo>
                      <a:pt x="6063" y="3411"/>
                    </a:lnTo>
                    <a:lnTo>
                      <a:pt x="6086" y="3429"/>
                    </a:lnTo>
                    <a:lnTo>
                      <a:pt x="6108" y="3447"/>
                    </a:lnTo>
                    <a:lnTo>
                      <a:pt x="6132" y="3464"/>
                    </a:lnTo>
                    <a:lnTo>
                      <a:pt x="6156" y="3480"/>
                    </a:lnTo>
                    <a:lnTo>
                      <a:pt x="6180" y="3497"/>
                    </a:lnTo>
                    <a:lnTo>
                      <a:pt x="6206" y="3512"/>
                    </a:lnTo>
                    <a:lnTo>
                      <a:pt x="6231" y="3527"/>
                    </a:lnTo>
                    <a:lnTo>
                      <a:pt x="6257" y="3541"/>
                    </a:lnTo>
                    <a:lnTo>
                      <a:pt x="6283" y="3554"/>
                    </a:lnTo>
                    <a:lnTo>
                      <a:pt x="6310" y="3567"/>
                    </a:lnTo>
                    <a:lnTo>
                      <a:pt x="6338" y="3579"/>
                    </a:lnTo>
                    <a:lnTo>
                      <a:pt x="6366" y="3591"/>
                    </a:lnTo>
                    <a:lnTo>
                      <a:pt x="6394" y="3602"/>
                    </a:lnTo>
                    <a:lnTo>
                      <a:pt x="6424" y="3612"/>
                    </a:lnTo>
                    <a:lnTo>
                      <a:pt x="6454" y="3622"/>
                    </a:lnTo>
                    <a:lnTo>
                      <a:pt x="6483" y="3631"/>
                    </a:lnTo>
                    <a:lnTo>
                      <a:pt x="6511" y="3640"/>
                    </a:lnTo>
                    <a:lnTo>
                      <a:pt x="6539" y="3648"/>
                    </a:lnTo>
                    <a:lnTo>
                      <a:pt x="6567" y="3655"/>
                    </a:lnTo>
                    <a:lnTo>
                      <a:pt x="6596" y="3661"/>
                    </a:lnTo>
                    <a:lnTo>
                      <a:pt x="6623" y="3667"/>
                    </a:lnTo>
                    <a:lnTo>
                      <a:pt x="6650" y="3672"/>
                    </a:lnTo>
                    <a:lnTo>
                      <a:pt x="6677" y="3676"/>
                    </a:lnTo>
                    <a:lnTo>
                      <a:pt x="6703" y="3680"/>
                    </a:lnTo>
                    <a:lnTo>
                      <a:pt x="6731" y="3683"/>
                    </a:lnTo>
                    <a:lnTo>
                      <a:pt x="6757" y="3686"/>
                    </a:lnTo>
                    <a:lnTo>
                      <a:pt x="6783" y="3687"/>
                    </a:lnTo>
                    <a:lnTo>
                      <a:pt x="6808" y="3689"/>
                    </a:lnTo>
                    <a:lnTo>
                      <a:pt x="6834" y="3690"/>
                    </a:lnTo>
                    <a:lnTo>
                      <a:pt x="6834" y="3690"/>
                    </a:lnTo>
                    <a:lnTo>
                      <a:pt x="6834" y="3690"/>
                    </a:lnTo>
                    <a:lnTo>
                      <a:pt x="6849" y="3689"/>
                    </a:lnTo>
                    <a:lnTo>
                      <a:pt x="6865" y="3689"/>
                    </a:lnTo>
                    <a:lnTo>
                      <a:pt x="6881" y="3687"/>
                    </a:lnTo>
                    <a:lnTo>
                      <a:pt x="6896" y="3686"/>
                    </a:lnTo>
                    <a:lnTo>
                      <a:pt x="6925" y="3684"/>
                    </a:lnTo>
                    <a:lnTo>
                      <a:pt x="6953" y="3681"/>
                    </a:lnTo>
                    <a:lnTo>
                      <a:pt x="6982" y="3677"/>
                    </a:lnTo>
                    <a:lnTo>
                      <a:pt x="7011" y="3672"/>
                    </a:lnTo>
                    <a:lnTo>
                      <a:pt x="7039" y="3666"/>
                    </a:lnTo>
                    <a:lnTo>
                      <a:pt x="7067" y="3659"/>
                    </a:lnTo>
                    <a:lnTo>
                      <a:pt x="7094" y="3651"/>
                    </a:lnTo>
                    <a:lnTo>
                      <a:pt x="7123" y="3642"/>
                    </a:lnTo>
                    <a:lnTo>
                      <a:pt x="7150" y="3633"/>
                    </a:lnTo>
                    <a:lnTo>
                      <a:pt x="7177" y="3622"/>
                    </a:lnTo>
                    <a:lnTo>
                      <a:pt x="7204" y="3611"/>
                    </a:lnTo>
                    <a:lnTo>
                      <a:pt x="7230" y="3599"/>
                    </a:lnTo>
                    <a:lnTo>
                      <a:pt x="7256" y="3586"/>
                    </a:lnTo>
                    <a:lnTo>
                      <a:pt x="7284" y="3572"/>
                    </a:lnTo>
                    <a:lnTo>
                      <a:pt x="7309" y="3557"/>
                    </a:lnTo>
                    <a:lnTo>
                      <a:pt x="7335" y="3541"/>
                    </a:lnTo>
                    <a:lnTo>
                      <a:pt x="7372" y="3517"/>
                    </a:lnTo>
                    <a:lnTo>
                      <a:pt x="7407" y="3491"/>
                    </a:lnTo>
                    <a:lnTo>
                      <a:pt x="7439" y="3464"/>
                    </a:lnTo>
                    <a:lnTo>
                      <a:pt x="7468" y="3437"/>
                    </a:lnTo>
                    <a:lnTo>
                      <a:pt x="7496" y="3409"/>
                    </a:lnTo>
                    <a:lnTo>
                      <a:pt x="7521" y="3380"/>
                    </a:lnTo>
                    <a:lnTo>
                      <a:pt x="7545" y="3350"/>
                    </a:lnTo>
                    <a:lnTo>
                      <a:pt x="7566" y="3320"/>
                    </a:lnTo>
                    <a:lnTo>
                      <a:pt x="7585" y="3289"/>
                    </a:lnTo>
                    <a:lnTo>
                      <a:pt x="7602" y="3256"/>
                    </a:lnTo>
                    <a:lnTo>
                      <a:pt x="7617" y="3224"/>
                    </a:lnTo>
                    <a:lnTo>
                      <a:pt x="7631" y="3192"/>
                    </a:lnTo>
                    <a:lnTo>
                      <a:pt x="7643" y="3158"/>
                    </a:lnTo>
                    <a:lnTo>
                      <a:pt x="7654" y="3125"/>
                    </a:lnTo>
                    <a:lnTo>
                      <a:pt x="7664" y="3091"/>
                    </a:lnTo>
                    <a:lnTo>
                      <a:pt x="7672" y="3055"/>
                    </a:lnTo>
                    <a:lnTo>
                      <a:pt x="7679" y="3021"/>
                    </a:lnTo>
                    <a:lnTo>
                      <a:pt x="7684" y="2986"/>
                    </a:lnTo>
                    <a:lnTo>
                      <a:pt x="7688" y="2950"/>
                    </a:lnTo>
                    <a:lnTo>
                      <a:pt x="7691" y="2915"/>
                    </a:lnTo>
                    <a:lnTo>
                      <a:pt x="7694" y="2878"/>
                    </a:lnTo>
                    <a:lnTo>
                      <a:pt x="7695" y="2842"/>
                    </a:lnTo>
                    <a:lnTo>
                      <a:pt x="7696" y="2807"/>
                    </a:lnTo>
                    <a:lnTo>
                      <a:pt x="7696" y="2770"/>
                    </a:lnTo>
                    <a:lnTo>
                      <a:pt x="7694" y="2698"/>
                    </a:lnTo>
                    <a:lnTo>
                      <a:pt x="7690" y="2626"/>
                    </a:lnTo>
                    <a:lnTo>
                      <a:pt x="7685" y="2554"/>
                    </a:lnTo>
                    <a:lnTo>
                      <a:pt x="7679" y="2484"/>
                    </a:lnTo>
                    <a:lnTo>
                      <a:pt x="7673" y="2398"/>
                    </a:lnTo>
                    <a:lnTo>
                      <a:pt x="7668" y="2317"/>
                    </a:lnTo>
                    <a:lnTo>
                      <a:pt x="7666" y="2277"/>
                    </a:lnTo>
                    <a:lnTo>
                      <a:pt x="7665" y="2239"/>
                    </a:lnTo>
                    <a:lnTo>
                      <a:pt x="7664" y="2201"/>
                    </a:lnTo>
                    <a:lnTo>
                      <a:pt x="7665" y="2165"/>
                    </a:lnTo>
                    <a:lnTo>
                      <a:pt x="7666" y="2130"/>
                    </a:lnTo>
                    <a:lnTo>
                      <a:pt x="7668" y="2095"/>
                    </a:lnTo>
                    <a:lnTo>
                      <a:pt x="7670" y="2060"/>
                    </a:lnTo>
                    <a:lnTo>
                      <a:pt x="7674" y="2028"/>
                    </a:lnTo>
                    <a:lnTo>
                      <a:pt x="7679" y="1996"/>
                    </a:lnTo>
                    <a:lnTo>
                      <a:pt x="7685" y="1965"/>
                    </a:lnTo>
                    <a:lnTo>
                      <a:pt x="7693" y="1934"/>
                    </a:lnTo>
                    <a:lnTo>
                      <a:pt x="7702" y="1905"/>
                    </a:lnTo>
                    <a:lnTo>
                      <a:pt x="7712" y="1876"/>
                    </a:lnTo>
                    <a:lnTo>
                      <a:pt x="7724" y="1848"/>
                    </a:lnTo>
                    <a:lnTo>
                      <a:pt x="7737" y="1821"/>
                    </a:lnTo>
                    <a:lnTo>
                      <a:pt x="7752" y="1795"/>
                    </a:lnTo>
                    <a:lnTo>
                      <a:pt x="7768" y="1769"/>
                    </a:lnTo>
                    <a:lnTo>
                      <a:pt x="7787" y="1745"/>
                    </a:lnTo>
                    <a:lnTo>
                      <a:pt x="7808" y="1721"/>
                    </a:lnTo>
                    <a:lnTo>
                      <a:pt x="7830" y="1698"/>
                    </a:lnTo>
                    <a:lnTo>
                      <a:pt x="7854" y="1674"/>
                    </a:lnTo>
                    <a:lnTo>
                      <a:pt x="7880" y="1653"/>
                    </a:lnTo>
                    <a:lnTo>
                      <a:pt x="7909" y="1632"/>
                    </a:lnTo>
                    <a:lnTo>
                      <a:pt x="7940" y="1612"/>
                    </a:lnTo>
                    <a:lnTo>
                      <a:pt x="7973" y="1592"/>
                    </a:lnTo>
                    <a:lnTo>
                      <a:pt x="8008" y="1573"/>
                    </a:lnTo>
                    <a:lnTo>
                      <a:pt x="8046" y="1555"/>
                    </a:lnTo>
                    <a:lnTo>
                      <a:pt x="8087" y="1537"/>
                    </a:lnTo>
                    <a:lnTo>
                      <a:pt x="8102" y="1530"/>
                    </a:lnTo>
                    <a:lnTo>
                      <a:pt x="8116" y="1522"/>
                    </a:lnTo>
                    <a:lnTo>
                      <a:pt x="8129" y="1513"/>
                    </a:lnTo>
                    <a:lnTo>
                      <a:pt x="8141" y="1503"/>
                    </a:lnTo>
                    <a:lnTo>
                      <a:pt x="8152" y="1492"/>
                    </a:lnTo>
                    <a:lnTo>
                      <a:pt x="8162" y="1480"/>
                    </a:lnTo>
                    <a:lnTo>
                      <a:pt x="8171" y="1466"/>
                    </a:lnTo>
                    <a:lnTo>
                      <a:pt x="8179" y="1453"/>
                    </a:lnTo>
                    <a:lnTo>
                      <a:pt x="8185" y="1439"/>
                    </a:lnTo>
                    <a:lnTo>
                      <a:pt x="8191" y="1424"/>
                    </a:lnTo>
                    <a:lnTo>
                      <a:pt x="8195" y="1409"/>
                    </a:lnTo>
                    <a:lnTo>
                      <a:pt x="8199" y="1394"/>
                    </a:lnTo>
                    <a:lnTo>
                      <a:pt x="8200" y="1378"/>
                    </a:lnTo>
                    <a:lnTo>
                      <a:pt x="8200" y="1362"/>
                    </a:lnTo>
                    <a:lnTo>
                      <a:pt x="8199" y="1346"/>
                    </a:lnTo>
                    <a:lnTo>
                      <a:pt x="8195" y="1330"/>
                    </a:lnTo>
                    <a:close/>
                    <a:moveTo>
                      <a:pt x="6057" y="3669"/>
                    </a:moveTo>
                    <a:lnTo>
                      <a:pt x="6057" y="3669"/>
                    </a:lnTo>
                    <a:lnTo>
                      <a:pt x="6057" y="3669"/>
                    </a:lnTo>
                    <a:lnTo>
                      <a:pt x="6029" y="3651"/>
                    </a:lnTo>
                    <a:lnTo>
                      <a:pt x="6003" y="3633"/>
                    </a:lnTo>
                    <a:lnTo>
                      <a:pt x="5978" y="3615"/>
                    </a:lnTo>
                    <a:lnTo>
                      <a:pt x="5954" y="3596"/>
                    </a:lnTo>
                    <a:lnTo>
                      <a:pt x="5930" y="3576"/>
                    </a:lnTo>
                    <a:lnTo>
                      <a:pt x="5906" y="3556"/>
                    </a:lnTo>
                    <a:lnTo>
                      <a:pt x="5883" y="3535"/>
                    </a:lnTo>
                    <a:lnTo>
                      <a:pt x="5861" y="3514"/>
                    </a:lnTo>
                    <a:lnTo>
                      <a:pt x="5840" y="3492"/>
                    </a:lnTo>
                    <a:lnTo>
                      <a:pt x="5819" y="3469"/>
                    </a:lnTo>
                    <a:lnTo>
                      <a:pt x="5799" y="3446"/>
                    </a:lnTo>
                    <a:lnTo>
                      <a:pt x="5780" y="3423"/>
                    </a:lnTo>
                    <a:lnTo>
                      <a:pt x="5760" y="3399"/>
                    </a:lnTo>
                    <a:lnTo>
                      <a:pt x="5742" y="3375"/>
                    </a:lnTo>
                    <a:lnTo>
                      <a:pt x="5725" y="3351"/>
                    </a:lnTo>
                    <a:lnTo>
                      <a:pt x="5708" y="3326"/>
                    </a:lnTo>
                    <a:lnTo>
                      <a:pt x="5681" y="3345"/>
                    </a:lnTo>
                    <a:lnTo>
                      <a:pt x="5654" y="3365"/>
                    </a:lnTo>
                    <a:lnTo>
                      <a:pt x="5625" y="3387"/>
                    </a:lnTo>
                    <a:lnTo>
                      <a:pt x="5597" y="3409"/>
                    </a:lnTo>
                    <a:lnTo>
                      <a:pt x="5569" y="3433"/>
                    </a:lnTo>
                    <a:lnTo>
                      <a:pt x="5539" y="3458"/>
                    </a:lnTo>
                    <a:lnTo>
                      <a:pt x="5509" y="3484"/>
                    </a:lnTo>
                    <a:lnTo>
                      <a:pt x="5479" y="3513"/>
                    </a:lnTo>
                    <a:lnTo>
                      <a:pt x="5448" y="3542"/>
                    </a:lnTo>
                    <a:lnTo>
                      <a:pt x="5417" y="3572"/>
                    </a:lnTo>
                    <a:lnTo>
                      <a:pt x="5385" y="3604"/>
                    </a:lnTo>
                    <a:lnTo>
                      <a:pt x="5352" y="3637"/>
                    </a:lnTo>
                    <a:lnTo>
                      <a:pt x="5319" y="3672"/>
                    </a:lnTo>
                    <a:lnTo>
                      <a:pt x="5286" y="3709"/>
                    </a:lnTo>
                    <a:lnTo>
                      <a:pt x="5252" y="3746"/>
                    </a:lnTo>
                    <a:lnTo>
                      <a:pt x="5217" y="3785"/>
                    </a:lnTo>
                    <a:lnTo>
                      <a:pt x="5182" y="3826"/>
                    </a:lnTo>
                    <a:lnTo>
                      <a:pt x="5146" y="3867"/>
                    </a:lnTo>
                    <a:lnTo>
                      <a:pt x="5110" y="3912"/>
                    </a:lnTo>
                    <a:lnTo>
                      <a:pt x="5073" y="3957"/>
                    </a:lnTo>
                    <a:lnTo>
                      <a:pt x="5035" y="4003"/>
                    </a:lnTo>
                    <a:lnTo>
                      <a:pt x="4998" y="4052"/>
                    </a:lnTo>
                    <a:lnTo>
                      <a:pt x="4958" y="4102"/>
                    </a:lnTo>
                    <a:lnTo>
                      <a:pt x="4919" y="4154"/>
                    </a:lnTo>
                    <a:lnTo>
                      <a:pt x="4838" y="4261"/>
                    </a:lnTo>
                    <a:lnTo>
                      <a:pt x="4756" y="4377"/>
                    </a:lnTo>
                    <a:lnTo>
                      <a:pt x="4670" y="4499"/>
                    </a:lnTo>
                    <a:lnTo>
                      <a:pt x="4582" y="4628"/>
                    </a:lnTo>
                    <a:lnTo>
                      <a:pt x="4491" y="4765"/>
                    </a:lnTo>
                    <a:lnTo>
                      <a:pt x="4402" y="4902"/>
                    </a:lnTo>
                    <a:lnTo>
                      <a:pt x="4315" y="5040"/>
                    </a:lnTo>
                    <a:lnTo>
                      <a:pt x="4229" y="5178"/>
                    </a:lnTo>
                    <a:lnTo>
                      <a:pt x="4145" y="5317"/>
                    </a:lnTo>
                    <a:lnTo>
                      <a:pt x="4065" y="5454"/>
                    </a:lnTo>
                    <a:lnTo>
                      <a:pt x="3986" y="5592"/>
                    </a:lnTo>
                    <a:lnTo>
                      <a:pt x="3910" y="5728"/>
                    </a:lnTo>
                    <a:lnTo>
                      <a:pt x="3836" y="5863"/>
                    </a:lnTo>
                    <a:lnTo>
                      <a:pt x="3766" y="5997"/>
                    </a:lnTo>
                    <a:lnTo>
                      <a:pt x="3698" y="6130"/>
                    </a:lnTo>
                    <a:lnTo>
                      <a:pt x="3633" y="6259"/>
                    </a:lnTo>
                    <a:lnTo>
                      <a:pt x="3572" y="6387"/>
                    </a:lnTo>
                    <a:lnTo>
                      <a:pt x="3514" y="6512"/>
                    </a:lnTo>
                    <a:lnTo>
                      <a:pt x="3459" y="6633"/>
                    </a:lnTo>
                    <a:lnTo>
                      <a:pt x="3409" y="6752"/>
                    </a:lnTo>
                    <a:lnTo>
                      <a:pt x="3362" y="6867"/>
                    </a:lnTo>
                    <a:lnTo>
                      <a:pt x="3319" y="6978"/>
                    </a:lnTo>
                    <a:lnTo>
                      <a:pt x="3280" y="7085"/>
                    </a:lnTo>
                    <a:lnTo>
                      <a:pt x="3246" y="7188"/>
                    </a:lnTo>
                    <a:lnTo>
                      <a:pt x="3215" y="7285"/>
                    </a:lnTo>
                    <a:lnTo>
                      <a:pt x="3190" y="7378"/>
                    </a:lnTo>
                    <a:lnTo>
                      <a:pt x="3170" y="7464"/>
                    </a:lnTo>
                    <a:lnTo>
                      <a:pt x="3154" y="7546"/>
                    </a:lnTo>
                    <a:lnTo>
                      <a:pt x="3143" y="7621"/>
                    </a:lnTo>
                    <a:lnTo>
                      <a:pt x="3138" y="7690"/>
                    </a:lnTo>
                    <a:lnTo>
                      <a:pt x="3138" y="7753"/>
                    </a:lnTo>
                    <a:lnTo>
                      <a:pt x="3143" y="7808"/>
                    </a:lnTo>
                    <a:lnTo>
                      <a:pt x="3154" y="7857"/>
                    </a:lnTo>
                    <a:lnTo>
                      <a:pt x="3170" y="7897"/>
                    </a:lnTo>
                    <a:lnTo>
                      <a:pt x="3193" y="7931"/>
                    </a:lnTo>
                    <a:lnTo>
                      <a:pt x="3221" y="7956"/>
                    </a:lnTo>
                    <a:lnTo>
                      <a:pt x="3232" y="7962"/>
                    </a:lnTo>
                    <a:lnTo>
                      <a:pt x="3242" y="7967"/>
                    </a:lnTo>
                    <a:lnTo>
                      <a:pt x="3253" y="7971"/>
                    </a:lnTo>
                    <a:lnTo>
                      <a:pt x="3264" y="7974"/>
                    </a:lnTo>
                    <a:lnTo>
                      <a:pt x="3276" y="7977"/>
                    </a:lnTo>
                    <a:lnTo>
                      <a:pt x="3288" y="7979"/>
                    </a:lnTo>
                    <a:lnTo>
                      <a:pt x="3301" y="7980"/>
                    </a:lnTo>
                    <a:lnTo>
                      <a:pt x="3314" y="7981"/>
                    </a:lnTo>
                    <a:lnTo>
                      <a:pt x="3356" y="7977"/>
                    </a:lnTo>
                    <a:lnTo>
                      <a:pt x="3404" y="7967"/>
                    </a:lnTo>
                    <a:lnTo>
                      <a:pt x="3455" y="7950"/>
                    </a:lnTo>
                    <a:lnTo>
                      <a:pt x="3510" y="7926"/>
                    </a:lnTo>
                    <a:lnTo>
                      <a:pt x="3567" y="7895"/>
                    </a:lnTo>
                    <a:lnTo>
                      <a:pt x="3628" y="7860"/>
                    </a:lnTo>
                    <a:lnTo>
                      <a:pt x="3693" y="7818"/>
                    </a:lnTo>
                    <a:lnTo>
                      <a:pt x="3760" y="7770"/>
                    </a:lnTo>
                    <a:lnTo>
                      <a:pt x="3831" y="7718"/>
                    </a:lnTo>
                    <a:lnTo>
                      <a:pt x="3905" y="7658"/>
                    </a:lnTo>
                    <a:lnTo>
                      <a:pt x="3979" y="7595"/>
                    </a:lnTo>
                    <a:lnTo>
                      <a:pt x="4057" y="7527"/>
                    </a:lnTo>
                    <a:lnTo>
                      <a:pt x="4136" y="7453"/>
                    </a:lnTo>
                    <a:lnTo>
                      <a:pt x="4218" y="7376"/>
                    </a:lnTo>
                    <a:lnTo>
                      <a:pt x="4302" y="7293"/>
                    </a:lnTo>
                    <a:lnTo>
                      <a:pt x="4386" y="7208"/>
                    </a:lnTo>
                    <a:lnTo>
                      <a:pt x="4473" y="7118"/>
                    </a:lnTo>
                    <a:lnTo>
                      <a:pt x="4559" y="7024"/>
                    </a:lnTo>
                    <a:lnTo>
                      <a:pt x="4648" y="6927"/>
                    </a:lnTo>
                    <a:lnTo>
                      <a:pt x="4738" y="6826"/>
                    </a:lnTo>
                    <a:lnTo>
                      <a:pt x="4827" y="6722"/>
                    </a:lnTo>
                    <a:lnTo>
                      <a:pt x="4918" y="6615"/>
                    </a:lnTo>
                    <a:lnTo>
                      <a:pt x="5009" y="6506"/>
                    </a:lnTo>
                    <a:lnTo>
                      <a:pt x="5099" y="6394"/>
                    </a:lnTo>
                    <a:lnTo>
                      <a:pt x="5190" y="6279"/>
                    </a:lnTo>
                    <a:lnTo>
                      <a:pt x="5281" y="6163"/>
                    </a:lnTo>
                    <a:lnTo>
                      <a:pt x="5370" y="6044"/>
                    </a:lnTo>
                    <a:lnTo>
                      <a:pt x="5460" y="5925"/>
                    </a:lnTo>
                    <a:lnTo>
                      <a:pt x="5549" y="5802"/>
                    </a:lnTo>
                    <a:lnTo>
                      <a:pt x="5636" y="5679"/>
                    </a:lnTo>
                    <a:lnTo>
                      <a:pt x="5723" y="5555"/>
                    </a:lnTo>
                    <a:lnTo>
                      <a:pt x="5809" y="5430"/>
                    </a:lnTo>
                    <a:lnTo>
                      <a:pt x="5898" y="5294"/>
                    </a:lnTo>
                    <a:lnTo>
                      <a:pt x="5982" y="5166"/>
                    </a:lnTo>
                    <a:lnTo>
                      <a:pt x="6022" y="5103"/>
                    </a:lnTo>
                    <a:lnTo>
                      <a:pt x="6061" y="5041"/>
                    </a:lnTo>
                    <a:lnTo>
                      <a:pt x="6097" y="4982"/>
                    </a:lnTo>
                    <a:lnTo>
                      <a:pt x="6132" y="4923"/>
                    </a:lnTo>
                    <a:lnTo>
                      <a:pt x="6166" y="4865"/>
                    </a:lnTo>
                    <a:lnTo>
                      <a:pt x="6199" y="4809"/>
                    </a:lnTo>
                    <a:lnTo>
                      <a:pt x="6230" y="4754"/>
                    </a:lnTo>
                    <a:lnTo>
                      <a:pt x="6260" y="4701"/>
                    </a:lnTo>
                    <a:lnTo>
                      <a:pt x="6288" y="4648"/>
                    </a:lnTo>
                    <a:lnTo>
                      <a:pt x="6315" y="4597"/>
                    </a:lnTo>
                    <a:lnTo>
                      <a:pt x="6341" y="4547"/>
                    </a:lnTo>
                    <a:lnTo>
                      <a:pt x="6366" y="4499"/>
                    </a:lnTo>
                    <a:lnTo>
                      <a:pt x="6389" y="4450"/>
                    </a:lnTo>
                    <a:lnTo>
                      <a:pt x="6411" y="4404"/>
                    </a:lnTo>
                    <a:lnTo>
                      <a:pt x="6431" y="4359"/>
                    </a:lnTo>
                    <a:lnTo>
                      <a:pt x="6452" y="4315"/>
                    </a:lnTo>
                    <a:lnTo>
                      <a:pt x="6470" y="4271"/>
                    </a:lnTo>
                    <a:lnTo>
                      <a:pt x="6487" y="4229"/>
                    </a:lnTo>
                    <a:lnTo>
                      <a:pt x="6503" y="4188"/>
                    </a:lnTo>
                    <a:lnTo>
                      <a:pt x="6518" y="4148"/>
                    </a:lnTo>
                    <a:lnTo>
                      <a:pt x="6532" y="4110"/>
                    </a:lnTo>
                    <a:lnTo>
                      <a:pt x="6544" y="4071"/>
                    </a:lnTo>
                    <a:lnTo>
                      <a:pt x="6556" y="4034"/>
                    </a:lnTo>
                    <a:lnTo>
                      <a:pt x="6566" y="3999"/>
                    </a:lnTo>
                    <a:lnTo>
                      <a:pt x="6576" y="3964"/>
                    </a:lnTo>
                    <a:lnTo>
                      <a:pt x="6584" y="3930"/>
                    </a:lnTo>
                    <a:lnTo>
                      <a:pt x="6592" y="3898"/>
                    </a:lnTo>
                    <a:lnTo>
                      <a:pt x="6599" y="3865"/>
                    </a:lnTo>
                    <a:lnTo>
                      <a:pt x="6561" y="3859"/>
                    </a:lnTo>
                    <a:lnTo>
                      <a:pt x="6524" y="3852"/>
                    </a:lnTo>
                    <a:lnTo>
                      <a:pt x="6486" y="3844"/>
                    </a:lnTo>
                    <a:lnTo>
                      <a:pt x="6448" y="3835"/>
                    </a:lnTo>
                    <a:lnTo>
                      <a:pt x="6410" y="3824"/>
                    </a:lnTo>
                    <a:lnTo>
                      <a:pt x="6371" y="3813"/>
                    </a:lnTo>
                    <a:lnTo>
                      <a:pt x="6332" y="3800"/>
                    </a:lnTo>
                    <a:lnTo>
                      <a:pt x="6292" y="3786"/>
                    </a:lnTo>
                    <a:lnTo>
                      <a:pt x="6261" y="3774"/>
                    </a:lnTo>
                    <a:lnTo>
                      <a:pt x="6231" y="3762"/>
                    </a:lnTo>
                    <a:lnTo>
                      <a:pt x="6201" y="3748"/>
                    </a:lnTo>
                    <a:lnTo>
                      <a:pt x="6170" y="3734"/>
                    </a:lnTo>
                    <a:lnTo>
                      <a:pt x="6141" y="3719"/>
                    </a:lnTo>
                    <a:lnTo>
                      <a:pt x="6113" y="3703"/>
                    </a:lnTo>
                    <a:lnTo>
                      <a:pt x="6084" y="3686"/>
                    </a:lnTo>
                    <a:lnTo>
                      <a:pt x="6057" y="3669"/>
                    </a:lnTo>
                    <a:close/>
                    <a:moveTo>
                      <a:pt x="2920" y="6286"/>
                    </a:moveTo>
                    <a:lnTo>
                      <a:pt x="2921" y="6257"/>
                    </a:lnTo>
                    <a:lnTo>
                      <a:pt x="2923" y="6228"/>
                    </a:lnTo>
                    <a:lnTo>
                      <a:pt x="2927" y="6200"/>
                    </a:lnTo>
                    <a:lnTo>
                      <a:pt x="2932" y="6172"/>
                    </a:lnTo>
                    <a:lnTo>
                      <a:pt x="2938" y="6144"/>
                    </a:lnTo>
                    <a:lnTo>
                      <a:pt x="2946" y="6117"/>
                    </a:lnTo>
                    <a:lnTo>
                      <a:pt x="2955" y="6090"/>
                    </a:lnTo>
                    <a:lnTo>
                      <a:pt x="2966" y="6064"/>
                    </a:lnTo>
                    <a:lnTo>
                      <a:pt x="2977" y="6039"/>
                    </a:lnTo>
                    <a:lnTo>
                      <a:pt x="2990" y="6015"/>
                    </a:lnTo>
                    <a:lnTo>
                      <a:pt x="3003" y="5991"/>
                    </a:lnTo>
                    <a:lnTo>
                      <a:pt x="3018" y="5968"/>
                    </a:lnTo>
                    <a:lnTo>
                      <a:pt x="3034" y="5945"/>
                    </a:lnTo>
                    <a:lnTo>
                      <a:pt x="3051" y="5924"/>
                    </a:lnTo>
                    <a:lnTo>
                      <a:pt x="3069" y="5903"/>
                    </a:lnTo>
                    <a:lnTo>
                      <a:pt x="3088" y="5883"/>
                    </a:lnTo>
                    <a:lnTo>
                      <a:pt x="3108" y="5864"/>
                    </a:lnTo>
                    <a:lnTo>
                      <a:pt x="3129" y="5846"/>
                    </a:lnTo>
                    <a:lnTo>
                      <a:pt x="3150" y="5829"/>
                    </a:lnTo>
                    <a:lnTo>
                      <a:pt x="3173" y="5813"/>
                    </a:lnTo>
                    <a:lnTo>
                      <a:pt x="3196" y="5798"/>
                    </a:lnTo>
                    <a:lnTo>
                      <a:pt x="3219" y="5785"/>
                    </a:lnTo>
                    <a:lnTo>
                      <a:pt x="3245" y="5772"/>
                    </a:lnTo>
                    <a:lnTo>
                      <a:pt x="3270" y="5761"/>
                    </a:lnTo>
                    <a:lnTo>
                      <a:pt x="3296" y="5751"/>
                    </a:lnTo>
                    <a:lnTo>
                      <a:pt x="3322" y="5742"/>
                    </a:lnTo>
                    <a:lnTo>
                      <a:pt x="3349" y="5734"/>
                    </a:lnTo>
                    <a:lnTo>
                      <a:pt x="3378" y="5728"/>
                    </a:lnTo>
                    <a:lnTo>
                      <a:pt x="3406" y="5723"/>
                    </a:lnTo>
                    <a:lnTo>
                      <a:pt x="3434" y="5719"/>
                    </a:lnTo>
                    <a:lnTo>
                      <a:pt x="3463" y="5717"/>
                    </a:lnTo>
                    <a:lnTo>
                      <a:pt x="3492" y="5716"/>
                    </a:lnTo>
                    <a:lnTo>
                      <a:pt x="3524" y="5717"/>
                    </a:lnTo>
                    <a:lnTo>
                      <a:pt x="3554" y="5719"/>
                    </a:lnTo>
                    <a:lnTo>
                      <a:pt x="3584" y="5723"/>
                    </a:lnTo>
                    <a:lnTo>
                      <a:pt x="3613" y="5729"/>
                    </a:lnTo>
                    <a:lnTo>
                      <a:pt x="3656" y="5651"/>
                    </a:lnTo>
                    <a:lnTo>
                      <a:pt x="3699" y="5573"/>
                    </a:lnTo>
                    <a:lnTo>
                      <a:pt x="3742" y="5494"/>
                    </a:lnTo>
                    <a:lnTo>
                      <a:pt x="3787" y="5417"/>
                    </a:lnTo>
                    <a:lnTo>
                      <a:pt x="3832" y="5339"/>
                    </a:lnTo>
                    <a:lnTo>
                      <a:pt x="3877" y="5260"/>
                    </a:lnTo>
                    <a:lnTo>
                      <a:pt x="3924" y="5182"/>
                    </a:lnTo>
                    <a:lnTo>
                      <a:pt x="3971" y="5104"/>
                    </a:lnTo>
                    <a:lnTo>
                      <a:pt x="4018" y="5025"/>
                    </a:lnTo>
                    <a:lnTo>
                      <a:pt x="4067" y="4947"/>
                    </a:lnTo>
                    <a:lnTo>
                      <a:pt x="4115" y="4868"/>
                    </a:lnTo>
                    <a:lnTo>
                      <a:pt x="4164" y="4791"/>
                    </a:lnTo>
                    <a:lnTo>
                      <a:pt x="4215" y="4714"/>
                    </a:lnTo>
                    <a:lnTo>
                      <a:pt x="4265" y="4636"/>
                    </a:lnTo>
                    <a:lnTo>
                      <a:pt x="4316" y="4560"/>
                    </a:lnTo>
                    <a:lnTo>
                      <a:pt x="4367" y="4483"/>
                    </a:lnTo>
                    <a:lnTo>
                      <a:pt x="4406" y="4425"/>
                    </a:lnTo>
                    <a:lnTo>
                      <a:pt x="4446" y="4368"/>
                    </a:lnTo>
                    <a:lnTo>
                      <a:pt x="4485" y="4312"/>
                    </a:lnTo>
                    <a:lnTo>
                      <a:pt x="4523" y="4256"/>
                    </a:lnTo>
                    <a:lnTo>
                      <a:pt x="4561" y="4202"/>
                    </a:lnTo>
                    <a:lnTo>
                      <a:pt x="4600" y="4150"/>
                    </a:lnTo>
                    <a:lnTo>
                      <a:pt x="4637" y="4098"/>
                    </a:lnTo>
                    <a:lnTo>
                      <a:pt x="4674" y="4047"/>
                    </a:lnTo>
                    <a:lnTo>
                      <a:pt x="4712" y="3998"/>
                    </a:lnTo>
                    <a:lnTo>
                      <a:pt x="4748" y="3950"/>
                    </a:lnTo>
                    <a:lnTo>
                      <a:pt x="4784" y="3904"/>
                    </a:lnTo>
                    <a:lnTo>
                      <a:pt x="4820" y="3857"/>
                    </a:lnTo>
                    <a:lnTo>
                      <a:pt x="4856" y="3812"/>
                    </a:lnTo>
                    <a:lnTo>
                      <a:pt x="4891" y="3769"/>
                    </a:lnTo>
                    <a:lnTo>
                      <a:pt x="4926" y="3727"/>
                    </a:lnTo>
                    <a:lnTo>
                      <a:pt x="4961" y="3685"/>
                    </a:lnTo>
                    <a:lnTo>
                      <a:pt x="4955" y="3625"/>
                    </a:lnTo>
                    <a:lnTo>
                      <a:pt x="4951" y="3563"/>
                    </a:lnTo>
                    <a:lnTo>
                      <a:pt x="4949" y="3500"/>
                    </a:lnTo>
                    <a:lnTo>
                      <a:pt x="4948" y="3434"/>
                    </a:lnTo>
                    <a:lnTo>
                      <a:pt x="4948" y="3367"/>
                    </a:lnTo>
                    <a:lnTo>
                      <a:pt x="4949" y="3299"/>
                    </a:lnTo>
                    <a:lnTo>
                      <a:pt x="4952" y="3228"/>
                    </a:lnTo>
                    <a:lnTo>
                      <a:pt x="4957" y="3157"/>
                    </a:lnTo>
                    <a:lnTo>
                      <a:pt x="4963" y="3082"/>
                    </a:lnTo>
                    <a:lnTo>
                      <a:pt x="4971" y="3007"/>
                    </a:lnTo>
                    <a:lnTo>
                      <a:pt x="4981" y="2930"/>
                    </a:lnTo>
                    <a:lnTo>
                      <a:pt x="4992" y="2849"/>
                    </a:lnTo>
                    <a:lnTo>
                      <a:pt x="5004" y="2768"/>
                    </a:lnTo>
                    <a:lnTo>
                      <a:pt x="5018" y="2685"/>
                    </a:lnTo>
                    <a:lnTo>
                      <a:pt x="5034" y="2598"/>
                    </a:lnTo>
                    <a:lnTo>
                      <a:pt x="5052" y="2511"/>
                    </a:lnTo>
                    <a:lnTo>
                      <a:pt x="5085" y="2288"/>
                    </a:lnTo>
                    <a:lnTo>
                      <a:pt x="5093" y="2069"/>
                    </a:lnTo>
                    <a:lnTo>
                      <a:pt x="5077" y="1857"/>
                    </a:lnTo>
                    <a:lnTo>
                      <a:pt x="5038" y="1652"/>
                    </a:lnTo>
                    <a:lnTo>
                      <a:pt x="4978" y="1454"/>
                    </a:lnTo>
                    <a:lnTo>
                      <a:pt x="4897" y="1266"/>
                    </a:lnTo>
                    <a:lnTo>
                      <a:pt x="4798" y="1087"/>
                    </a:lnTo>
                    <a:lnTo>
                      <a:pt x="4681" y="919"/>
                    </a:lnTo>
                    <a:lnTo>
                      <a:pt x="4548" y="761"/>
                    </a:lnTo>
                    <a:lnTo>
                      <a:pt x="4401" y="616"/>
                    </a:lnTo>
                    <a:lnTo>
                      <a:pt x="4241" y="484"/>
                    </a:lnTo>
                    <a:lnTo>
                      <a:pt x="4069" y="366"/>
                    </a:lnTo>
                    <a:lnTo>
                      <a:pt x="3886" y="262"/>
                    </a:lnTo>
                    <a:lnTo>
                      <a:pt x="3694" y="175"/>
                    </a:lnTo>
                    <a:lnTo>
                      <a:pt x="3494" y="105"/>
                    </a:lnTo>
                    <a:lnTo>
                      <a:pt x="3288" y="50"/>
                    </a:lnTo>
                    <a:lnTo>
                      <a:pt x="3077" y="16"/>
                    </a:lnTo>
                    <a:lnTo>
                      <a:pt x="2863" y="0"/>
                    </a:lnTo>
                    <a:lnTo>
                      <a:pt x="2646" y="5"/>
                    </a:lnTo>
                    <a:lnTo>
                      <a:pt x="2429" y="31"/>
                    </a:lnTo>
                    <a:lnTo>
                      <a:pt x="2211" y="79"/>
                    </a:lnTo>
                    <a:lnTo>
                      <a:pt x="1995" y="149"/>
                    </a:lnTo>
                    <a:lnTo>
                      <a:pt x="1784" y="243"/>
                    </a:lnTo>
                    <a:lnTo>
                      <a:pt x="1576" y="362"/>
                    </a:lnTo>
                    <a:lnTo>
                      <a:pt x="1375" y="507"/>
                    </a:lnTo>
                    <a:lnTo>
                      <a:pt x="1180" y="678"/>
                    </a:lnTo>
                    <a:lnTo>
                      <a:pt x="995" y="876"/>
                    </a:lnTo>
                    <a:lnTo>
                      <a:pt x="820" y="1103"/>
                    </a:lnTo>
                    <a:lnTo>
                      <a:pt x="656" y="1358"/>
                    </a:lnTo>
                    <a:lnTo>
                      <a:pt x="505" y="1643"/>
                    </a:lnTo>
                    <a:lnTo>
                      <a:pt x="368" y="1959"/>
                    </a:lnTo>
                    <a:lnTo>
                      <a:pt x="247" y="2307"/>
                    </a:lnTo>
                    <a:lnTo>
                      <a:pt x="183" y="2530"/>
                    </a:lnTo>
                    <a:lnTo>
                      <a:pt x="128" y="2750"/>
                    </a:lnTo>
                    <a:lnTo>
                      <a:pt x="83" y="2966"/>
                    </a:lnTo>
                    <a:lnTo>
                      <a:pt x="48" y="3178"/>
                    </a:lnTo>
                    <a:lnTo>
                      <a:pt x="23" y="3387"/>
                    </a:lnTo>
                    <a:lnTo>
                      <a:pt x="7" y="3592"/>
                    </a:lnTo>
                    <a:lnTo>
                      <a:pt x="0" y="3793"/>
                    </a:lnTo>
                    <a:lnTo>
                      <a:pt x="4" y="3991"/>
                    </a:lnTo>
                    <a:lnTo>
                      <a:pt x="16" y="4185"/>
                    </a:lnTo>
                    <a:lnTo>
                      <a:pt x="38" y="4375"/>
                    </a:lnTo>
                    <a:lnTo>
                      <a:pt x="68" y="4561"/>
                    </a:lnTo>
                    <a:lnTo>
                      <a:pt x="107" y="4744"/>
                    </a:lnTo>
                    <a:lnTo>
                      <a:pt x="157" y="4923"/>
                    </a:lnTo>
                    <a:lnTo>
                      <a:pt x="214" y="5097"/>
                    </a:lnTo>
                    <a:lnTo>
                      <a:pt x="281" y="5267"/>
                    </a:lnTo>
                    <a:lnTo>
                      <a:pt x="355" y="5434"/>
                    </a:lnTo>
                    <a:lnTo>
                      <a:pt x="439" y="5597"/>
                    </a:lnTo>
                    <a:lnTo>
                      <a:pt x="530" y="5756"/>
                    </a:lnTo>
                    <a:lnTo>
                      <a:pt x="630" y="5910"/>
                    </a:lnTo>
                    <a:lnTo>
                      <a:pt x="739" y="6060"/>
                    </a:lnTo>
                    <a:lnTo>
                      <a:pt x="856" y="6206"/>
                    </a:lnTo>
                    <a:lnTo>
                      <a:pt x="981" y="6349"/>
                    </a:lnTo>
                    <a:lnTo>
                      <a:pt x="1114" y="6486"/>
                    </a:lnTo>
                    <a:lnTo>
                      <a:pt x="1254" y="6620"/>
                    </a:lnTo>
                    <a:lnTo>
                      <a:pt x="1403" y="6750"/>
                    </a:lnTo>
                    <a:lnTo>
                      <a:pt x="1559" y="6874"/>
                    </a:lnTo>
                    <a:lnTo>
                      <a:pt x="1722" y="6995"/>
                    </a:lnTo>
                    <a:lnTo>
                      <a:pt x="1894" y="7112"/>
                    </a:lnTo>
                    <a:lnTo>
                      <a:pt x="2073" y="7224"/>
                    </a:lnTo>
                    <a:lnTo>
                      <a:pt x="2258" y="7332"/>
                    </a:lnTo>
                    <a:lnTo>
                      <a:pt x="2452" y="7434"/>
                    </a:lnTo>
                    <a:lnTo>
                      <a:pt x="2652" y="7533"/>
                    </a:lnTo>
                    <a:lnTo>
                      <a:pt x="2680" y="7546"/>
                    </a:lnTo>
                    <a:lnTo>
                      <a:pt x="2709" y="7558"/>
                    </a:lnTo>
                    <a:lnTo>
                      <a:pt x="2737" y="7571"/>
                    </a:lnTo>
                    <a:lnTo>
                      <a:pt x="2766" y="7582"/>
                    </a:lnTo>
                    <a:lnTo>
                      <a:pt x="2794" y="7594"/>
                    </a:lnTo>
                    <a:lnTo>
                      <a:pt x="2823" y="7605"/>
                    </a:lnTo>
                    <a:lnTo>
                      <a:pt x="2853" y="7616"/>
                    </a:lnTo>
                    <a:lnTo>
                      <a:pt x="2883" y="7627"/>
                    </a:lnTo>
                    <a:lnTo>
                      <a:pt x="2887" y="7583"/>
                    </a:lnTo>
                    <a:lnTo>
                      <a:pt x="2893" y="7538"/>
                    </a:lnTo>
                    <a:lnTo>
                      <a:pt x="2901" y="7490"/>
                    </a:lnTo>
                    <a:lnTo>
                      <a:pt x="2910" y="7442"/>
                    </a:lnTo>
                    <a:lnTo>
                      <a:pt x="2920" y="7392"/>
                    </a:lnTo>
                    <a:lnTo>
                      <a:pt x="2932" y="7341"/>
                    </a:lnTo>
                    <a:lnTo>
                      <a:pt x="2946" y="7286"/>
                    </a:lnTo>
                    <a:lnTo>
                      <a:pt x="2962" y="7232"/>
                    </a:lnTo>
                    <a:lnTo>
                      <a:pt x="2978" y="7175"/>
                    </a:lnTo>
                    <a:lnTo>
                      <a:pt x="2996" y="7117"/>
                    </a:lnTo>
                    <a:lnTo>
                      <a:pt x="3015" y="7056"/>
                    </a:lnTo>
                    <a:lnTo>
                      <a:pt x="3036" y="6995"/>
                    </a:lnTo>
                    <a:lnTo>
                      <a:pt x="3059" y="6932"/>
                    </a:lnTo>
                    <a:lnTo>
                      <a:pt x="3083" y="6867"/>
                    </a:lnTo>
                    <a:lnTo>
                      <a:pt x="3109" y="6801"/>
                    </a:lnTo>
                    <a:lnTo>
                      <a:pt x="3136" y="6733"/>
                    </a:lnTo>
                    <a:lnTo>
                      <a:pt x="3112" y="6713"/>
                    </a:lnTo>
                    <a:lnTo>
                      <a:pt x="3088" y="6691"/>
                    </a:lnTo>
                    <a:lnTo>
                      <a:pt x="3067" y="6668"/>
                    </a:lnTo>
                    <a:lnTo>
                      <a:pt x="3046" y="6644"/>
                    </a:lnTo>
                    <a:lnTo>
                      <a:pt x="3027" y="6619"/>
                    </a:lnTo>
                    <a:lnTo>
                      <a:pt x="3010" y="6594"/>
                    </a:lnTo>
                    <a:lnTo>
                      <a:pt x="2994" y="6567"/>
                    </a:lnTo>
                    <a:lnTo>
                      <a:pt x="2979" y="6539"/>
                    </a:lnTo>
                    <a:lnTo>
                      <a:pt x="2966" y="6510"/>
                    </a:lnTo>
                    <a:lnTo>
                      <a:pt x="2953" y="6480"/>
                    </a:lnTo>
                    <a:lnTo>
                      <a:pt x="2943" y="6449"/>
                    </a:lnTo>
                    <a:lnTo>
                      <a:pt x="2935" y="6418"/>
                    </a:lnTo>
                    <a:lnTo>
                      <a:pt x="2929" y="6386"/>
                    </a:lnTo>
                    <a:lnTo>
                      <a:pt x="2924" y="6354"/>
                    </a:lnTo>
                    <a:lnTo>
                      <a:pt x="2921" y="6321"/>
                    </a:lnTo>
                    <a:lnTo>
                      <a:pt x="2920" y="6286"/>
                    </a:lnTo>
                    <a:close/>
                    <a:moveTo>
                      <a:pt x="979" y="3506"/>
                    </a:moveTo>
                    <a:lnTo>
                      <a:pt x="980" y="3476"/>
                    </a:lnTo>
                    <a:lnTo>
                      <a:pt x="982" y="3447"/>
                    </a:lnTo>
                    <a:lnTo>
                      <a:pt x="986" y="3419"/>
                    </a:lnTo>
                    <a:lnTo>
                      <a:pt x="991" y="3391"/>
                    </a:lnTo>
                    <a:lnTo>
                      <a:pt x="997" y="3363"/>
                    </a:lnTo>
                    <a:lnTo>
                      <a:pt x="1005" y="3336"/>
                    </a:lnTo>
                    <a:lnTo>
                      <a:pt x="1014" y="3310"/>
                    </a:lnTo>
                    <a:lnTo>
                      <a:pt x="1024" y="3283"/>
                    </a:lnTo>
                    <a:lnTo>
                      <a:pt x="1035" y="3258"/>
                    </a:lnTo>
                    <a:lnTo>
                      <a:pt x="1048" y="3233"/>
                    </a:lnTo>
                    <a:lnTo>
                      <a:pt x="1061" y="3209"/>
                    </a:lnTo>
                    <a:lnTo>
                      <a:pt x="1076" y="3186"/>
                    </a:lnTo>
                    <a:lnTo>
                      <a:pt x="1093" y="3164"/>
                    </a:lnTo>
                    <a:lnTo>
                      <a:pt x="1110" y="3143"/>
                    </a:lnTo>
                    <a:lnTo>
                      <a:pt x="1128" y="3122"/>
                    </a:lnTo>
                    <a:lnTo>
                      <a:pt x="1147" y="3102"/>
                    </a:lnTo>
                    <a:lnTo>
                      <a:pt x="1166" y="3082"/>
                    </a:lnTo>
                    <a:lnTo>
                      <a:pt x="1187" y="3064"/>
                    </a:lnTo>
                    <a:lnTo>
                      <a:pt x="1208" y="3048"/>
                    </a:lnTo>
                    <a:lnTo>
                      <a:pt x="1232" y="3032"/>
                    </a:lnTo>
                    <a:lnTo>
                      <a:pt x="1255" y="3017"/>
                    </a:lnTo>
                    <a:lnTo>
                      <a:pt x="1279" y="3003"/>
                    </a:lnTo>
                    <a:lnTo>
                      <a:pt x="1303" y="2991"/>
                    </a:lnTo>
                    <a:lnTo>
                      <a:pt x="1328" y="2979"/>
                    </a:lnTo>
                    <a:lnTo>
                      <a:pt x="1355" y="2969"/>
                    </a:lnTo>
                    <a:lnTo>
                      <a:pt x="1381" y="2960"/>
                    </a:lnTo>
                    <a:lnTo>
                      <a:pt x="1408" y="2953"/>
                    </a:lnTo>
                    <a:lnTo>
                      <a:pt x="1436" y="2946"/>
                    </a:lnTo>
                    <a:lnTo>
                      <a:pt x="1464" y="2941"/>
                    </a:lnTo>
                    <a:lnTo>
                      <a:pt x="1493" y="2938"/>
                    </a:lnTo>
                    <a:lnTo>
                      <a:pt x="1522" y="2935"/>
                    </a:lnTo>
                    <a:lnTo>
                      <a:pt x="1551" y="2935"/>
                    </a:lnTo>
                    <a:lnTo>
                      <a:pt x="1581" y="2935"/>
                    </a:lnTo>
                    <a:lnTo>
                      <a:pt x="1610" y="2938"/>
                    </a:lnTo>
                    <a:lnTo>
                      <a:pt x="1639" y="2941"/>
                    </a:lnTo>
                    <a:lnTo>
                      <a:pt x="1667" y="2946"/>
                    </a:lnTo>
                    <a:lnTo>
                      <a:pt x="1694" y="2953"/>
                    </a:lnTo>
                    <a:lnTo>
                      <a:pt x="1721" y="2960"/>
                    </a:lnTo>
                    <a:lnTo>
                      <a:pt x="1748" y="2969"/>
                    </a:lnTo>
                    <a:lnTo>
                      <a:pt x="1775" y="2979"/>
                    </a:lnTo>
                    <a:lnTo>
                      <a:pt x="1800" y="2991"/>
                    </a:lnTo>
                    <a:lnTo>
                      <a:pt x="1824" y="3003"/>
                    </a:lnTo>
                    <a:lnTo>
                      <a:pt x="1848" y="3017"/>
                    </a:lnTo>
                    <a:lnTo>
                      <a:pt x="1871" y="3032"/>
                    </a:lnTo>
                    <a:lnTo>
                      <a:pt x="1894" y="3048"/>
                    </a:lnTo>
                    <a:lnTo>
                      <a:pt x="1916" y="3064"/>
                    </a:lnTo>
                    <a:lnTo>
                      <a:pt x="1937" y="3082"/>
                    </a:lnTo>
                    <a:lnTo>
                      <a:pt x="1956" y="3102"/>
                    </a:lnTo>
                    <a:lnTo>
                      <a:pt x="1975" y="3122"/>
                    </a:lnTo>
                    <a:lnTo>
                      <a:pt x="1993" y="3143"/>
                    </a:lnTo>
                    <a:lnTo>
                      <a:pt x="2010" y="3164"/>
                    </a:lnTo>
                    <a:lnTo>
                      <a:pt x="2027" y="3186"/>
                    </a:lnTo>
                    <a:lnTo>
                      <a:pt x="2041" y="3209"/>
                    </a:lnTo>
                    <a:lnTo>
                      <a:pt x="2055" y="3233"/>
                    </a:lnTo>
                    <a:lnTo>
                      <a:pt x="2068" y="3258"/>
                    </a:lnTo>
                    <a:lnTo>
                      <a:pt x="2079" y="3283"/>
                    </a:lnTo>
                    <a:lnTo>
                      <a:pt x="2089" y="3310"/>
                    </a:lnTo>
                    <a:lnTo>
                      <a:pt x="2098" y="3336"/>
                    </a:lnTo>
                    <a:lnTo>
                      <a:pt x="2106" y="3363"/>
                    </a:lnTo>
                    <a:lnTo>
                      <a:pt x="2112" y="3391"/>
                    </a:lnTo>
                    <a:lnTo>
                      <a:pt x="2117" y="3419"/>
                    </a:lnTo>
                    <a:lnTo>
                      <a:pt x="2121" y="3447"/>
                    </a:lnTo>
                    <a:lnTo>
                      <a:pt x="2123" y="3476"/>
                    </a:lnTo>
                    <a:lnTo>
                      <a:pt x="2124" y="3506"/>
                    </a:lnTo>
                    <a:lnTo>
                      <a:pt x="2123" y="3535"/>
                    </a:lnTo>
                    <a:lnTo>
                      <a:pt x="2121" y="3564"/>
                    </a:lnTo>
                    <a:lnTo>
                      <a:pt x="2117" y="3593"/>
                    </a:lnTo>
                    <a:lnTo>
                      <a:pt x="2112" y="3621"/>
                    </a:lnTo>
                    <a:lnTo>
                      <a:pt x="2106" y="3648"/>
                    </a:lnTo>
                    <a:lnTo>
                      <a:pt x="2098" y="3675"/>
                    </a:lnTo>
                    <a:lnTo>
                      <a:pt x="2089" y="3702"/>
                    </a:lnTo>
                    <a:lnTo>
                      <a:pt x="2079" y="3728"/>
                    </a:lnTo>
                    <a:lnTo>
                      <a:pt x="2068" y="3753"/>
                    </a:lnTo>
                    <a:lnTo>
                      <a:pt x="2055" y="3778"/>
                    </a:lnTo>
                    <a:lnTo>
                      <a:pt x="2041" y="3802"/>
                    </a:lnTo>
                    <a:lnTo>
                      <a:pt x="2027" y="3825"/>
                    </a:lnTo>
                    <a:lnTo>
                      <a:pt x="2010" y="3847"/>
                    </a:lnTo>
                    <a:lnTo>
                      <a:pt x="1993" y="3869"/>
                    </a:lnTo>
                    <a:lnTo>
                      <a:pt x="1975" y="3890"/>
                    </a:lnTo>
                    <a:lnTo>
                      <a:pt x="1956" y="3910"/>
                    </a:lnTo>
                    <a:lnTo>
                      <a:pt x="1937" y="3929"/>
                    </a:lnTo>
                    <a:lnTo>
                      <a:pt x="1916" y="3947"/>
                    </a:lnTo>
                    <a:lnTo>
                      <a:pt x="1894" y="3964"/>
                    </a:lnTo>
                    <a:lnTo>
                      <a:pt x="1871" y="3979"/>
                    </a:lnTo>
                    <a:lnTo>
                      <a:pt x="1848" y="3994"/>
                    </a:lnTo>
                    <a:lnTo>
                      <a:pt x="1824" y="4008"/>
                    </a:lnTo>
                    <a:lnTo>
                      <a:pt x="1800" y="4020"/>
                    </a:lnTo>
                    <a:lnTo>
                      <a:pt x="1775" y="4032"/>
                    </a:lnTo>
                    <a:lnTo>
                      <a:pt x="1748" y="4042"/>
                    </a:lnTo>
                    <a:lnTo>
                      <a:pt x="1721" y="4051"/>
                    </a:lnTo>
                    <a:lnTo>
                      <a:pt x="1694" y="4059"/>
                    </a:lnTo>
                    <a:lnTo>
                      <a:pt x="1667" y="4065"/>
                    </a:lnTo>
                    <a:lnTo>
                      <a:pt x="1639" y="4070"/>
                    </a:lnTo>
                    <a:lnTo>
                      <a:pt x="1610" y="4073"/>
                    </a:lnTo>
                    <a:lnTo>
                      <a:pt x="1581" y="4076"/>
                    </a:lnTo>
                    <a:lnTo>
                      <a:pt x="1551" y="4076"/>
                    </a:lnTo>
                    <a:lnTo>
                      <a:pt x="1522" y="4076"/>
                    </a:lnTo>
                    <a:lnTo>
                      <a:pt x="1493" y="4073"/>
                    </a:lnTo>
                    <a:lnTo>
                      <a:pt x="1464" y="4070"/>
                    </a:lnTo>
                    <a:lnTo>
                      <a:pt x="1436" y="4065"/>
                    </a:lnTo>
                    <a:lnTo>
                      <a:pt x="1408" y="4059"/>
                    </a:lnTo>
                    <a:lnTo>
                      <a:pt x="1381" y="4051"/>
                    </a:lnTo>
                    <a:lnTo>
                      <a:pt x="1355" y="4042"/>
                    </a:lnTo>
                    <a:lnTo>
                      <a:pt x="1328" y="4032"/>
                    </a:lnTo>
                    <a:lnTo>
                      <a:pt x="1303" y="4020"/>
                    </a:lnTo>
                    <a:lnTo>
                      <a:pt x="1279" y="4008"/>
                    </a:lnTo>
                    <a:lnTo>
                      <a:pt x="1255" y="3994"/>
                    </a:lnTo>
                    <a:lnTo>
                      <a:pt x="1232" y="3979"/>
                    </a:lnTo>
                    <a:lnTo>
                      <a:pt x="1208" y="3964"/>
                    </a:lnTo>
                    <a:lnTo>
                      <a:pt x="1187" y="3947"/>
                    </a:lnTo>
                    <a:lnTo>
                      <a:pt x="1166" y="3929"/>
                    </a:lnTo>
                    <a:lnTo>
                      <a:pt x="1147" y="3910"/>
                    </a:lnTo>
                    <a:lnTo>
                      <a:pt x="1128" y="3890"/>
                    </a:lnTo>
                    <a:lnTo>
                      <a:pt x="1110" y="3869"/>
                    </a:lnTo>
                    <a:lnTo>
                      <a:pt x="1093" y="3847"/>
                    </a:lnTo>
                    <a:lnTo>
                      <a:pt x="1076" y="3825"/>
                    </a:lnTo>
                    <a:lnTo>
                      <a:pt x="1061" y="3802"/>
                    </a:lnTo>
                    <a:lnTo>
                      <a:pt x="1048" y="3778"/>
                    </a:lnTo>
                    <a:lnTo>
                      <a:pt x="1035" y="3753"/>
                    </a:lnTo>
                    <a:lnTo>
                      <a:pt x="1024" y="3728"/>
                    </a:lnTo>
                    <a:lnTo>
                      <a:pt x="1014" y="3702"/>
                    </a:lnTo>
                    <a:lnTo>
                      <a:pt x="1005" y="3675"/>
                    </a:lnTo>
                    <a:lnTo>
                      <a:pt x="997" y="3648"/>
                    </a:lnTo>
                    <a:lnTo>
                      <a:pt x="991" y="3621"/>
                    </a:lnTo>
                    <a:lnTo>
                      <a:pt x="986" y="3593"/>
                    </a:lnTo>
                    <a:lnTo>
                      <a:pt x="982" y="3564"/>
                    </a:lnTo>
                    <a:lnTo>
                      <a:pt x="980" y="3535"/>
                    </a:lnTo>
                    <a:lnTo>
                      <a:pt x="979" y="3506"/>
                    </a:lnTo>
                    <a:close/>
                    <a:moveTo>
                      <a:pt x="2038" y="5716"/>
                    </a:moveTo>
                    <a:lnTo>
                      <a:pt x="2008" y="5715"/>
                    </a:lnTo>
                    <a:lnTo>
                      <a:pt x="1979" y="5713"/>
                    </a:lnTo>
                    <a:lnTo>
                      <a:pt x="1951" y="5710"/>
                    </a:lnTo>
                    <a:lnTo>
                      <a:pt x="1923" y="5705"/>
                    </a:lnTo>
                    <a:lnTo>
                      <a:pt x="1895" y="5697"/>
                    </a:lnTo>
                    <a:lnTo>
                      <a:pt x="1867" y="5690"/>
                    </a:lnTo>
                    <a:lnTo>
                      <a:pt x="1841" y="5681"/>
                    </a:lnTo>
                    <a:lnTo>
                      <a:pt x="1815" y="5670"/>
                    </a:lnTo>
                    <a:lnTo>
                      <a:pt x="1790" y="5659"/>
                    </a:lnTo>
                    <a:lnTo>
                      <a:pt x="1766" y="5647"/>
                    </a:lnTo>
                    <a:lnTo>
                      <a:pt x="1741" y="5633"/>
                    </a:lnTo>
                    <a:lnTo>
                      <a:pt x="1718" y="5618"/>
                    </a:lnTo>
                    <a:lnTo>
                      <a:pt x="1695" y="5602"/>
                    </a:lnTo>
                    <a:lnTo>
                      <a:pt x="1674" y="5585"/>
                    </a:lnTo>
                    <a:lnTo>
                      <a:pt x="1653" y="5567"/>
                    </a:lnTo>
                    <a:lnTo>
                      <a:pt x="1634" y="5549"/>
                    </a:lnTo>
                    <a:lnTo>
                      <a:pt x="1614" y="5529"/>
                    </a:lnTo>
                    <a:lnTo>
                      <a:pt x="1596" y="5508"/>
                    </a:lnTo>
                    <a:lnTo>
                      <a:pt x="1579" y="5486"/>
                    </a:lnTo>
                    <a:lnTo>
                      <a:pt x="1563" y="5464"/>
                    </a:lnTo>
                    <a:lnTo>
                      <a:pt x="1548" y="5441"/>
                    </a:lnTo>
                    <a:lnTo>
                      <a:pt x="1535" y="5417"/>
                    </a:lnTo>
                    <a:lnTo>
                      <a:pt x="1522" y="5392"/>
                    </a:lnTo>
                    <a:lnTo>
                      <a:pt x="1511" y="5367"/>
                    </a:lnTo>
                    <a:lnTo>
                      <a:pt x="1501" y="5341"/>
                    </a:lnTo>
                    <a:lnTo>
                      <a:pt x="1492" y="5315"/>
                    </a:lnTo>
                    <a:lnTo>
                      <a:pt x="1484" y="5287"/>
                    </a:lnTo>
                    <a:lnTo>
                      <a:pt x="1477" y="5259"/>
                    </a:lnTo>
                    <a:lnTo>
                      <a:pt x="1472" y="5231"/>
                    </a:lnTo>
                    <a:lnTo>
                      <a:pt x="1468" y="5203"/>
                    </a:lnTo>
                    <a:lnTo>
                      <a:pt x="1466" y="5174"/>
                    </a:lnTo>
                    <a:lnTo>
                      <a:pt x="1465" y="5145"/>
                    </a:lnTo>
                    <a:lnTo>
                      <a:pt x="1466" y="5116"/>
                    </a:lnTo>
                    <a:lnTo>
                      <a:pt x="1468" y="5086"/>
                    </a:lnTo>
                    <a:lnTo>
                      <a:pt x="1472" y="5057"/>
                    </a:lnTo>
                    <a:lnTo>
                      <a:pt x="1477" y="5029"/>
                    </a:lnTo>
                    <a:lnTo>
                      <a:pt x="1484" y="5002"/>
                    </a:lnTo>
                    <a:lnTo>
                      <a:pt x="1492" y="4975"/>
                    </a:lnTo>
                    <a:lnTo>
                      <a:pt x="1501" y="4948"/>
                    </a:lnTo>
                    <a:lnTo>
                      <a:pt x="1511" y="4923"/>
                    </a:lnTo>
                    <a:lnTo>
                      <a:pt x="1522" y="4897"/>
                    </a:lnTo>
                    <a:lnTo>
                      <a:pt x="1535" y="4872"/>
                    </a:lnTo>
                    <a:lnTo>
                      <a:pt x="1548" y="4848"/>
                    </a:lnTo>
                    <a:lnTo>
                      <a:pt x="1563" y="4825"/>
                    </a:lnTo>
                    <a:lnTo>
                      <a:pt x="1579" y="4803"/>
                    </a:lnTo>
                    <a:lnTo>
                      <a:pt x="1596" y="4781"/>
                    </a:lnTo>
                    <a:lnTo>
                      <a:pt x="1614" y="4761"/>
                    </a:lnTo>
                    <a:lnTo>
                      <a:pt x="1634" y="4741"/>
                    </a:lnTo>
                    <a:lnTo>
                      <a:pt x="1653" y="4722"/>
                    </a:lnTo>
                    <a:lnTo>
                      <a:pt x="1674" y="4704"/>
                    </a:lnTo>
                    <a:lnTo>
                      <a:pt x="1695" y="4686"/>
                    </a:lnTo>
                    <a:lnTo>
                      <a:pt x="1718" y="4671"/>
                    </a:lnTo>
                    <a:lnTo>
                      <a:pt x="1741" y="4656"/>
                    </a:lnTo>
                    <a:lnTo>
                      <a:pt x="1766" y="4642"/>
                    </a:lnTo>
                    <a:lnTo>
                      <a:pt x="1790" y="4630"/>
                    </a:lnTo>
                    <a:lnTo>
                      <a:pt x="1815" y="4618"/>
                    </a:lnTo>
                    <a:lnTo>
                      <a:pt x="1841" y="4608"/>
                    </a:lnTo>
                    <a:lnTo>
                      <a:pt x="1867" y="4599"/>
                    </a:lnTo>
                    <a:lnTo>
                      <a:pt x="1895" y="4591"/>
                    </a:lnTo>
                    <a:lnTo>
                      <a:pt x="1923" y="4585"/>
                    </a:lnTo>
                    <a:lnTo>
                      <a:pt x="1951" y="4580"/>
                    </a:lnTo>
                    <a:lnTo>
                      <a:pt x="1979" y="4577"/>
                    </a:lnTo>
                    <a:lnTo>
                      <a:pt x="2008" y="4574"/>
                    </a:lnTo>
                    <a:lnTo>
                      <a:pt x="2038" y="4574"/>
                    </a:lnTo>
                    <a:lnTo>
                      <a:pt x="2068" y="4574"/>
                    </a:lnTo>
                    <a:lnTo>
                      <a:pt x="2097" y="4577"/>
                    </a:lnTo>
                    <a:lnTo>
                      <a:pt x="2125" y="4580"/>
                    </a:lnTo>
                    <a:lnTo>
                      <a:pt x="2154" y="4585"/>
                    </a:lnTo>
                    <a:lnTo>
                      <a:pt x="2181" y="4591"/>
                    </a:lnTo>
                    <a:lnTo>
                      <a:pt x="2208" y="4599"/>
                    </a:lnTo>
                    <a:lnTo>
                      <a:pt x="2235" y="4608"/>
                    </a:lnTo>
                    <a:lnTo>
                      <a:pt x="2261" y="4618"/>
                    </a:lnTo>
                    <a:lnTo>
                      <a:pt x="2287" y="4630"/>
                    </a:lnTo>
                    <a:lnTo>
                      <a:pt x="2311" y="4642"/>
                    </a:lnTo>
                    <a:lnTo>
                      <a:pt x="2335" y="4656"/>
                    </a:lnTo>
                    <a:lnTo>
                      <a:pt x="2358" y="4671"/>
                    </a:lnTo>
                    <a:lnTo>
                      <a:pt x="2380" y="4686"/>
                    </a:lnTo>
                    <a:lnTo>
                      <a:pt x="2402" y="4704"/>
                    </a:lnTo>
                    <a:lnTo>
                      <a:pt x="2424" y="4722"/>
                    </a:lnTo>
                    <a:lnTo>
                      <a:pt x="2443" y="4741"/>
                    </a:lnTo>
                    <a:lnTo>
                      <a:pt x="2462" y="4761"/>
                    </a:lnTo>
                    <a:lnTo>
                      <a:pt x="2480" y="4781"/>
                    </a:lnTo>
                    <a:lnTo>
                      <a:pt x="2497" y="4803"/>
                    </a:lnTo>
                    <a:lnTo>
                      <a:pt x="2513" y="4825"/>
                    </a:lnTo>
                    <a:lnTo>
                      <a:pt x="2528" y="4848"/>
                    </a:lnTo>
                    <a:lnTo>
                      <a:pt x="2541" y="4872"/>
                    </a:lnTo>
                    <a:lnTo>
                      <a:pt x="2554" y="4897"/>
                    </a:lnTo>
                    <a:lnTo>
                      <a:pt x="2566" y="4923"/>
                    </a:lnTo>
                    <a:lnTo>
                      <a:pt x="2576" y="4948"/>
                    </a:lnTo>
                    <a:lnTo>
                      <a:pt x="2585" y="4975"/>
                    </a:lnTo>
                    <a:lnTo>
                      <a:pt x="2593" y="5002"/>
                    </a:lnTo>
                    <a:lnTo>
                      <a:pt x="2599" y="5029"/>
                    </a:lnTo>
                    <a:lnTo>
                      <a:pt x="2604" y="5057"/>
                    </a:lnTo>
                    <a:lnTo>
                      <a:pt x="2608" y="5086"/>
                    </a:lnTo>
                    <a:lnTo>
                      <a:pt x="2610" y="5116"/>
                    </a:lnTo>
                    <a:lnTo>
                      <a:pt x="2611" y="5145"/>
                    </a:lnTo>
                    <a:lnTo>
                      <a:pt x="2610" y="5174"/>
                    </a:lnTo>
                    <a:lnTo>
                      <a:pt x="2608" y="5203"/>
                    </a:lnTo>
                    <a:lnTo>
                      <a:pt x="2604" y="5231"/>
                    </a:lnTo>
                    <a:lnTo>
                      <a:pt x="2599" y="5259"/>
                    </a:lnTo>
                    <a:lnTo>
                      <a:pt x="2593" y="5287"/>
                    </a:lnTo>
                    <a:lnTo>
                      <a:pt x="2585" y="5315"/>
                    </a:lnTo>
                    <a:lnTo>
                      <a:pt x="2576" y="5341"/>
                    </a:lnTo>
                    <a:lnTo>
                      <a:pt x="2566" y="5367"/>
                    </a:lnTo>
                    <a:lnTo>
                      <a:pt x="2554" y="5392"/>
                    </a:lnTo>
                    <a:lnTo>
                      <a:pt x="2541" y="5417"/>
                    </a:lnTo>
                    <a:lnTo>
                      <a:pt x="2528" y="5441"/>
                    </a:lnTo>
                    <a:lnTo>
                      <a:pt x="2513" y="5464"/>
                    </a:lnTo>
                    <a:lnTo>
                      <a:pt x="2497" y="5486"/>
                    </a:lnTo>
                    <a:lnTo>
                      <a:pt x="2480" y="5508"/>
                    </a:lnTo>
                    <a:lnTo>
                      <a:pt x="2462" y="5529"/>
                    </a:lnTo>
                    <a:lnTo>
                      <a:pt x="2443" y="5549"/>
                    </a:lnTo>
                    <a:lnTo>
                      <a:pt x="2424" y="5568"/>
                    </a:lnTo>
                    <a:lnTo>
                      <a:pt x="2402" y="5585"/>
                    </a:lnTo>
                    <a:lnTo>
                      <a:pt x="2380" y="5602"/>
                    </a:lnTo>
                    <a:lnTo>
                      <a:pt x="2358" y="5618"/>
                    </a:lnTo>
                    <a:lnTo>
                      <a:pt x="2335" y="5633"/>
                    </a:lnTo>
                    <a:lnTo>
                      <a:pt x="2311" y="5647"/>
                    </a:lnTo>
                    <a:lnTo>
                      <a:pt x="2287" y="5659"/>
                    </a:lnTo>
                    <a:lnTo>
                      <a:pt x="2261" y="5671"/>
                    </a:lnTo>
                    <a:lnTo>
                      <a:pt x="2235" y="5681"/>
                    </a:lnTo>
                    <a:lnTo>
                      <a:pt x="2208" y="5690"/>
                    </a:lnTo>
                    <a:lnTo>
                      <a:pt x="2181" y="5697"/>
                    </a:lnTo>
                    <a:lnTo>
                      <a:pt x="2154" y="5705"/>
                    </a:lnTo>
                    <a:lnTo>
                      <a:pt x="2125" y="5710"/>
                    </a:lnTo>
                    <a:lnTo>
                      <a:pt x="2097" y="5713"/>
                    </a:lnTo>
                    <a:lnTo>
                      <a:pt x="2068" y="5715"/>
                    </a:lnTo>
                    <a:lnTo>
                      <a:pt x="2038" y="5716"/>
                    </a:lnTo>
                    <a:close/>
                    <a:moveTo>
                      <a:pt x="2511" y="1536"/>
                    </a:moveTo>
                    <a:lnTo>
                      <a:pt x="2512" y="1498"/>
                    </a:lnTo>
                    <a:lnTo>
                      <a:pt x="2515" y="1460"/>
                    </a:lnTo>
                    <a:lnTo>
                      <a:pt x="2519" y="1424"/>
                    </a:lnTo>
                    <a:lnTo>
                      <a:pt x="2526" y="1389"/>
                    </a:lnTo>
                    <a:lnTo>
                      <a:pt x="2534" y="1354"/>
                    </a:lnTo>
                    <a:lnTo>
                      <a:pt x="2543" y="1319"/>
                    </a:lnTo>
                    <a:lnTo>
                      <a:pt x="2556" y="1286"/>
                    </a:lnTo>
                    <a:lnTo>
                      <a:pt x="2569" y="1252"/>
                    </a:lnTo>
                    <a:lnTo>
                      <a:pt x="2583" y="1220"/>
                    </a:lnTo>
                    <a:lnTo>
                      <a:pt x="2599" y="1188"/>
                    </a:lnTo>
                    <a:lnTo>
                      <a:pt x="2617" y="1158"/>
                    </a:lnTo>
                    <a:lnTo>
                      <a:pt x="2635" y="1129"/>
                    </a:lnTo>
                    <a:lnTo>
                      <a:pt x="2656" y="1100"/>
                    </a:lnTo>
                    <a:lnTo>
                      <a:pt x="2677" y="1072"/>
                    </a:lnTo>
                    <a:lnTo>
                      <a:pt x="2701" y="1046"/>
                    </a:lnTo>
                    <a:lnTo>
                      <a:pt x="2725" y="1020"/>
                    </a:lnTo>
                    <a:lnTo>
                      <a:pt x="2750" y="996"/>
                    </a:lnTo>
                    <a:lnTo>
                      <a:pt x="2776" y="974"/>
                    </a:lnTo>
                    <a:lnTo>
                      <a:pt x="2804" y="952"/>
                    </a:lnTo>
                    <a:lnTo>
                      <a:pt x="2833" y="932"/>
                    </a:lnTo>
                    <a:lnTo>
                      <a:pt x="2862" y="913"/>
                    </a:lnTo>
                    <a:lnTo>
                      <a:pt x="2893" y="896"/>
                    </a:lnTo>
                    <a:lnTo>
                      <a:pt x="2924" y="880"/>
                    </a:lnTo>
                    <a:lnTo>
                      <a:pt x="2956" y="864"/>
                    </a:lnTo>
                    <a:lnTo>
                      <a:pt x="2990" y="851"/>
                    </a:lnTo>
                    <a:lnTo>
                      <a:pt x="3024" y="840"/>
                    </a:lnTo>
                    <a:lnTo>
                      <a:pt x="3058" y="830"/>
                    </a:lnTo>
                    <a:lnTo>
                      <a:pt x="3094" y="822"/>
                    </a:lnTo>
                    <a:lnTo>
                      <a:pt x="3130" y="816"/>
                    </a:lnTo>
                    <a:lnTo>
                      <a:pt x="3166" y="811"/>
                    </a:lnTo>
                    <a:lnTo>
                      <a:pt x="3203" y="808"/>
                    </a:lnTo>
                    <a:lnTo>
                      <a:pt x="3241" y="807"/>
                    </a:lnTo>
                    <a:lnTo>
                      <a:pt x="3278" y="808"/>
                    </a:lnTo>
                    <a:lnTo>
                      <a:pt x="3315" y="811"/>
                    </a:lnTo>
                    <a:lnTo>
                      <a:pt x="3351" y="816"/>
                    </a:lnTo>
                    <a:lnTo>
                      <a:pt x="3388" y="822"/>
                    </a:lnTo>
                    <a:lnTo>
                      <a:pt x="3423" y="830"/>
                    </a:lnTo>
                    <a:lnTo>
                      <a:pt x="3457" y="840"/>
                    </a:lnTo>
                    <a:lnTo>
                      <a:pt x="3491" y="851"/>
                    </a:lnTo>
                    <a:lnTo>
                      <a:pt x="3525" y="864"/>
                    </a:lnTo>
                    <a:lnTo>
                      <a:pt x="3557" y="880"/>
                    </a:lnTo>
                    <a:lnTo>
                      <a:pt x="3588" y="896"/>
                    </a:lnTo>
                    <a:lnTo>
                      <a:pt x="3618" y="913"/>
                    </a:lnTo>
                    <a:lnTo>
                      <a:pt x="3649" y="932"/>
                    </a:lnTo>
                    <a:lnTo>
                      <a:pt x="3677" y="952"/>
                    </a:lnTo>
                    <a:lnTo>
                      <a:pt x="3704" y="974"/>
                    </a:lnTo>
                    <a:lnTo>
                      <a:pt x="3731" y="996"/>
                    </a:lnTo>
                    <a:lnTo>
                      <a:pt x="3756" y="1020"/>
                    </a:lnTo>
                    <a:lnTo>
                      <a:pt x="3781" y="1046"/>
                    </a:lnTo>
                    <a:lnTo>
                      <a:pt x="3804" y="1072"/>
                    </a:lnTo>
                    <a:lnTo>
                      <a:pt x="3825" y="1100"/>
                    </a:lnTo>
                    <a:lnTo>
                      <a:pt x="3845" y="1129"/>
                    </a:lnTo>
                    <a:lnTo>
                      <a:pt x="3864" y="1158"/>
                    </a:lnTo>
                    <a:lnTo>
                      <a:pt x="3882" y="1188"/>
                    </a:lnTo>
                    <a:lnTo>
                      <a:pt x="3899" y="1220"/>
                    </a:lnTo>
                    <a:lnTo>
                      <a:pt x="3913" y="1252"/>
                    </a:lnTo>
                    <a:lnTo>
                      <a:pt x="3926" y="1286"/>
                    </a:lnTo>
                    <a:lnTo>
                      <a:pt x="3937" y="1319"/>
                    </a:lnTo>
                    <a:lnTo>
                      <a:pt x="3947" y="1354"/>
                    </a:lnTo>
                    <a:lnTo>
                      <a:pt x="3955" y="1389"/>
                    </a:lnTo>
                    <a:lnTo>
                      <a:pt x="3962" y="1424"/>
                    </a:lnTo>
                    <a:lnTo>
                      <a:pt x="3966" y="1460"/>
                    </a:lnTo>
                    <a:lnTo>
                      <a:pt x="3969" y="1498"/>
                    </a:lnTo>
                    <a:lnTo>
                      <a:pt x="3970" y="1536"/>
                    </a:lnTo>
                    <a:lnTo>
                      <a:pt x="3969" y="1573"/>
                    </a:lnTo>
                    <a:lnTo>
                      <a:pt x="3966" y="1610"/>
                    </a:lnTo>
                    <a:lnTo>
                      <a:pt x="3962" y="1646"/>
                    </a:lnTo>
                    <a:lnTo>
                      <a:pt x="3955" y="1682"/>
                    </a:lnTo>
                    <a:lnTo>
                      <a:pt x="3947" y="1717"/>
                    </a:lnTo>
                    <a:lnTo>
                      <a:pt x="3937" y="1752"/>
                    </a:lnTo>
                    <a:lnTo>
                      <a:pt x="3926" y="1785"/>
                    </a:lnTo>
                    <a:lnTo>
                      <a:pt x="3913" y="1818"/>
                    </a:lnTo>
                    <a:lnTo>
                      <a:pt x="3899" y="1850"/>
                    </a:lnTo>
                    <a:lnTo>
                      <a:pt x="3882" y="1883"/>
                    </a:lnTo>
                    <a:lnTo>
                      <a:pt x="3864" y="1913"/>
                    </a:lnTo>
                    <a:lnTo>
                      <a:pt x="3845" y="1942"/>
                    </a:lnTo>
                    <a:lnTo>
                      <a:pt x="3825" y="1971"/>
                    </a:lnTo>
                    <a:lnTo>
                      <a:pt x="3804" y="1998"/>
                    </a:lnTo>
                    <a:lnTo>
                      <a:pt x="3781" y="2024"/>
                    </a:lnTo>
                    <a:lnTo>
                      <a:pt x="3756" y="2049"/>
                    </a:lnTo>
                    <a:lnTo>
                      <a:pt x="3731" y="2073"/>
                    </a:lnTo>
                    <a:lnTo>
                      <a:pt x="3704" y="2097"/>
                    </a:lnTo>
                    <a:lnTo>
                      <a:pt x="3677" y="2119"/>
                    </a:lnTo>
                    <a:lnTo>
                      <a:pt x="3649" y="2139"/>
                    </a:lnTo>
                    <a:lnTo>
                      <a:pt x="3618" y="2158"/>
                    </a:lnTo>
                    <a:lnTo>
                      <a:pt x="3588" y="2175"/>
                    </a:lnTo>
                    <a:lnTo>
                      <a:pt x="3557" y="2191"/>
                    </a:lnTo>
                    <a:lnTo>
                      <a:pt x="3525" y="2206"/>
                    </a:lnTo>
                    <a:lnTo>
                      <a:pt x="3491" y="2219"/>
                    </a:lnTo>
                    <a:lnTo>
                      <a:pt x="3457" y="2230"/>
                    </a:lnTo>
                    <a:lnTo>
                      <a:pt x="3423" y="2240"/>
                    </a:lnTo>
                    <a:lnTo>
                      <a:pt x="3388" y="2248"/>
                    </a:lnTo>
                    <a:lnTo>
                      <a:pt x="3351" y="2254"/>
                    </a:lnTo>
                    <a:lnTo>
                      <a:pt x="3315" y="2259"/>
                    </a:lnTo>
                    <a:lnTo>
                      <a:pt x="3278" y="2262"/>
                    </a:lnTo>
                    <a:lnTo>
                      <a:pt x="3241" y="2263"/>
                    </a:lnTo>
                    <a:lnTo>
                      <a:pt x="3203" y="2262"/>
                    </a:lnTo>
                    <a:lnTo>
                      <a:pt x="3166" y="2259"/>
                    </a:lnTo>
                    <a:lnTo>
                      <a:pt x="3130" y="2254"/>
                    </a:lnTo>
                    <a:lnTo>
                      <a:pt x="3094" y="2248"/>
                    </a:lnTo>
                    <a:lnTo>
                      <a:pt x="3058" y="2240"/>
                    </a:lnTo>
                    <a:lnTo>
                      <a:pt x="3024" y="2230"/>
                    </a:lnTo>
                    <a:lnTo>
                      <a:pt x="2990" y="2219"/>
                    </a:lnTo>
                    <a:lnTo>
                      <a:pt x="2956" y="2206"/>
                    </a:lnTo>
                    <a:lnTo>
                      <a:pt x="2924" y="2191"/>
                    </a:lnTo>
                    <a:lnTo>
                      <a:pt x="2893" y="2175"/>
                    </a:lnTo>
                    <a:lnTo>
                      <a:pt x="2862" y="2158"/>
                    </a:lnTo>
                    <a:lnTo>
                      <a:pt x="2833" y="2139"/>
                    </a:lnTo>
                    <a:lnTo>
                      <a:pt x="2804" y="2119"/>
                    </a:lnTo>
                    <a:lnTo>
                      <a:pt x="2776" y="2097"/>
                    </a:lnTo>
                    <a:lnTo>
                      <a:pt x="2750" y="2073"/>
                    </a:lnTo>
                    <a:lnTo>
                      <a:pt x="2725" y="2049"/>
                    </a:lnTo>
                    <a:lnTo>
                      <a:pt x="2701" y="2024"/>
                    </a:lnTo>
                    <a:lnTo>
                      <a:pt x="2677" y="1998"/>
                    </a:lnTo>
                    <a:lnTo>
                      <a:pt x="2656" y="1971"/>
                    </a:lnTo>
                    <a:lnTo>
                      <a:pt x="2635" y="1942"/>
                    </a:lnTo>
                    <a:lnTo>
                      <a:pt x="2617" y="1913"/>
                    </a:lnTo>
                    <a:lnTo>
                      <a:pt x="2599" y="1883"/>
                    </a:lnTo>
                    <a:lnTo>
                      <a:pt x="2583" y="1850"/>
                    </a:lnTo>
                    <a:lnTo>
                      <a:pt x="2569" y="1818"/>
                    </a:lnTo>
                    <a:lnTo>
                      <a:pt x="2556" y="1785"/>
                    </a:lnTo>
                    <a:lnTo>
                      <a:pt x="2543" y="1752"/>
                    </a:lnTo>
                    <a:lnTo>
                      <a:pt x="2534" y="1717"/>
                    </a:lnTo>
                    <a:lnTo>
                      <a:pt x="2526" y="1682"/>
                    </a:lnTo>
                    <a:lnTo>
                      <a:pt x="2519" y="1646"/>
                    </a:lnTo>
                    <a:lnTo>
                      <a:pt x="2515" y="1610"/>
                    </a:lnTo>
                    <a:lnTo>
                      <a:pt x="2512" y="1573"/>
                    </a:lnTo>
                    <a:lnTo>
                      <a:pt x="2511" y="153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69" name="Group 64">
              <a:extLst>
                <a:ext uri="{FF2B5EF4-FFF2-40B4-BE49-F238E27FC236}">
                  <a16:creationId xmlns:a16="http://schemas.microsoft.com/office/drawing/2014/main" id="{3721BC19-C166-47D3-9361-04421DEFE118}"/>
                </a:ext>
              </a:extLst>
            </p:cNvPr>
            <p:cNvGrpSpPr>
              <a:grpSpLocks noChangeAspect="1"/>
            </p:cNvGrpSpPr>
            <p:nvPr/>
          </p:nvGrpSpPr>
          <p:grpSpPr bwMode="auto">
            <a:xfrm>
              <a:off x="5320177" y="5479178"/>
              <a:ext cx="583757" cy="582461"/>
              <a:chOff x="3037" y="2979"/>
              <a:chExt cx="403" cy="402"/>
            </a:xfrm>
          </p:grpSpPr>
          <p:sp>
            <p:nvSpPr>
              <p:cNvPr id="70" name="Freeform 65">
                <a:extLst>
                  <a:ext uri="{FF2B5EF4-FFF2-40B4-BE49-F238E27FC236}">
                    <a16:creationId xmlns:a16="http://schemas.microsoft.com/office/drawing/2014/main" id="{0C9AF310-2822-48ED-A135-0699A654CB5F}"/>
                  </a:ext>
                </a:extLst>
              </p:cNvPr>
              <p:cNvSpPr>
                <a:spLocks/>
              </p:cNvSpPr>
              <p:nvPr/>
            </p:nvSpPr>
            <p:spPr bwMode="auto">
              <a:xfrm>
                <a:off x="3037" y="2979"/>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71" name="Freeform 66">
                <a:extLst>
                  <a:ext uri="{FF2B5EF4-FFF2-40B4-BE49-F238E27FC236}">
                    <a16:creationId xmlns:a16="http://schemas.microsoft.com/office/drawing/2014/main" id="{91C31034-66CE-4D8F-B1B9-BF1623658BA9}"/>
                  </a:ext>
                </a:extLst>
              </p:cNvPr>
              <p:cNvSpPr>
                <a:spLocks/>
              </p:cNvSpPr>
              <p:nvPr/>
            </p:nvSpPr>
            <p:spPr bwMode="auto">
              <a:xfrm>
                <a:off x="3186" y="3080"/>
                <a:ext cx="153" cy="59"/>
              </a:xfrm>
              <a:custGeom>
                <a:avLst/>
                <a:gdLst>
                  <a:gd name="T0" fmla="*/ 136 w 6105"/>
                  <a:gd name="T1" fmla="*/ 777 h 2357"/>
                  <a:gd name="T2" fmla="*/ 25 w 6105"/>
                  <a:gd name="T3" fmla="*/ 977 h 2357"/>
                  <a:gd name="T4" fmla="*/ 4 w 6105"/>
                  <a:gd name="T5" fmla="*/ 1191 h 2357"/>
                  <a:gd name="T6" fmla="*/ 86 w 6105"/>
                  <a:gd name="T7" fmla="*/ 1377 h 2357"/>
                  <a:gd name="T8" fmla="*/ 291 w 6105"/>
                  <a:gd name="T9" fmla="*/ 1185 h 2357"/>
                  <a:gd name="T10" fmla="*/ 560 w 6105"/>
                  <a:gd name="T11" fmla="*/ 1134 h 2357"/>
                  <a:gd name="T12" fmla="*/ 894 w 6105"/>
                  <a:gd name="T13" fmla="*/ 1263 h 2357"/>
                  <a:gd name="T14" fmla="*/ 1298 w 6105"/>
                  <a:gd name="T15" fmla="*/ 1550 h 2357"/>
                  <a:gd name="T16" fmla="*/ 1630 w 6105"/>
                  <a:gd name="T17" fmla="*/ 1742 h 2357"/>
                  <a:gd name="T18" fmla="*/ 1944 w 6105"/>
                  <a:gd name="T19" fmla="*/ 1757 h 2357"/>
                  <a:gd name="T20" fmla="*/ 2190 w 6105"/>
                  <a:gd name="T21" fmla="*/ 1696 h 2357"/>
                  <a:gd name="T22" fmla="*/ 2319 w 6105"/>
                  <a:gd name="T23" fmla="*/ 1702 h 2357"/>
                  <a:gd name="T24" fmla="*/ 2426 w 6105"/>
                  <a:gd name="T25" fmla="*/ 1927 h 2357"/>
                  <a:gd name="T26" fmla="*/ 2663 w 6105"/>
                  <a:gd name="T27" fmla="*/ 2166 h 2357"/>
                  <a:gd name="T28" fmla="*/ 3085 w 6105"/>
                  <a:gd name="T29" fmla="*/ 2333 h 2357"/>
                  <a:gd name="T30" fmla="*/ 3635 w 6105"/>
                  <a:gd name="T31" fmla="*/ 2335 h 2357"/>
                  <a:gd name="T32" fmla="*/ 4013 w 6105"/>
                  <a:gd name="T33" fmla="*/ 2203 h 2357"/>
                  <a:gd name="T34" fmla="*/ 4228 w 6105"/>
                  <a:gd name="T35" fmla="*/ 2039 h 2357"/>
                  <a:gd name="T36" fmla="*/ 4321 w 6105"/>
                  <a:gd name="T37" fmla="*/ 1976 h 2357"/>
                  <a:gd name="T38" fmla="*/ 4426 w 6105"/>
                  <a:gd name="T39" fmla="*/ 2105 h 2357"/>
                  <a:gd name="T40" fmla="*/ 4662 w 6105"/>
                  <a:gd name="T41" fmla="*/ 2223 h 2357"/>
                  <a:gd name="T42" fmla="*/ 5058 w 6105"/>
                  <a:gd name="T43" fmla="*/ 2208 h 2357"/>
                  <a:gd name="T44" fmla="*/ 5461 w 6105"/>
                  <a:gd name="T45" fmla="*/ 2042 h 2357"/>
                  <a:gd name="T46" fmla="*/ 5617 w 6105"/>
                  <a:gd name="T47" fmla="*/ 1860 h 2357"/>
                  <a:gd name="T48" fmla="*/ 5636 w 6105"/>
                  <a:gd name="T49" fmla="*/ 1700 h 2357"/>
                  <a:gd name="T50" fmla="*/ 5625 w 6105"/>
                  <a:gd name="T51" fmla="*/ 1595 h 2357"/>
                  <a:gd name="T52" fmla="*/ 5878 w 6105"/>
                  <a:gd name="T53" fmla="*/ 1544 h 2357"/>
                  <a:gd name="T54" fmla="*/ 6043 w 6105"/>
                  <a:gd name="T55" fmla="*/ 1429 h 2357"/>
                  <a:gd name="T56" fmla="*/ 6103 w 6105"/>
                  <a:gd name="T57" fmla="*/ 1206 h 2357"/>
                  <a:gd name="T58" fmla="*/ 5998 w 6105"/>
                  <a:gd name="T59" fmla="*/ 974 h 2357"/>
                  <a:gd name="T60" fmla="*/ 5804 w 6105"/>
                  <a:gd name="T61" fmla="*/ 871 h 2357"/>
                  <a:gd name="T62" fmla="*/ 5605 w 6105"/>
                  <a:gd name="T63" fmla="*/ 846 h 2357"/>
                  <a:gd name="T64" fmla="*/ 5562 w 6105"/>
                  <a:gd name="T65" fmla="*/ 750 h 2357"/>
                  <a:gd name="T66" fmla="*/ 5526 w 6105"/>
                  <a:gd name="T67" fmla="*/ 567 h 2357"/>
                  <a:gd name="T68" fmla="*/ 5379 w 6105"/>
                  <a:gd name="T69" fmla="*/ 386 h 2357"/>
                  <a:gd name="T70" fmla="*/ 5059 w 6105"/>
                  <a:gd name="T71" fmla="*/ 296 h 2357"/>
                  <a:gd name="T72" fmla="*/ 4761 w 6105"/>
                  <a:gd name="T73" fmla="*/ 326 h 2357"/>
                  <a:gd name="T74" fmla="*/ 4573 w 6105"/>
                  <a:gd name="T75" fmla="*/ 418 h 2357"/>
                  <a:gd name="T76" fmla="*/ 4472 w 6105"/>
                  <a:gd name="T77" fmla="*/ 521 h 2357"/>
                  <a:gd name="T78" fmla="*/ 4408 w 6105"/>
                  <a:gd name="T79" fmla="*/ 442 h 2357"/>
                  <a:gd name="T80" fmla="*/ 4260 w 6105"/>
                  <a:gd name="T81" fmla="*/ 248 h 2357"/>
                  <a:gd name="T82" fmla="*/ 3965 w 6105"/>
                  <a:gd name="T83" fmla="*/ 67 h 2357"/>
                  <a:gd name="T84" fmla="*/ 3490 w 6105"/>
                  <a:gd name="T85" fmla="*/ 2 h 2357"/>
                  <a:gd name="T86" fmla="*/ 3066 w 6105"/>
                  <a:gd name="T87" fmla="*/ 125 h 2357"/>
                  <a:gd name="T88" fmla="*/ 2789 w 6105"/>
                  <a:gd name="T89" fmla="*/ 354 h 2357"/>
                  <a:gd name="T90" fmla="*/ 2632 w 6105"/>
                  <a:gd name="T91" fmla="*/ 588 h 2357"/>
                  <a:gd name="T92" fmla="*/ 2552 w 6105"/>
                  <a:gd name="T93" fmla="*/ 590 h 2357"/>
                  <a:gd name="T94" fmla="*/ 2405 w 6105"/>
                  <a:gd name="T95" fmla="*/ 485 h 2357"/>
                  <a:gd name="T96" fmla="*/ 2142 w 6105"/>
                  <a:gd name="T97" fmla="*/ 386 h 2357"/>
                  <a:gd name="T98" fmla="*/ 1762 w 6105"/>
                  <a:gd name="T99" fmla="*/ 350 h 2357"/>
                  <a:gd name="T100" fmla="*/ 1482 w 6105"/>
                  <a:gd name="T101" fmla="*/ 416 h 2357"/>
                  <a:gd name="T102" fmla="*/ 1291 w 6105"/>
                  <a:gd name="T103" fmla="*/ 540 h 2357"/>
                  <a:gd name="T104" fmla="*/ 1148 w 6105"/>
                  <a:gd name="T105" fmla="*/ 696 h 2357"/>
                  <a:gd name="T106" fmla="*/ 874 w 6105"/>
                  <a:gd name="T107" fmla="*/ 605 h 2357"/>
                  <a:gd name="T108" fmla="*/ 599 w 6105"/>
                  <a:gd name="T109" fmla="*/ 571 h 2357"/>
                  <a:gd name="T110" fmla="*/ 333 w 6105"/>
                  <a:gd name="T111" fmla="*/ 63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05" h="2357">
                    <a:moveTo>
                      <a:pt x="304" y="648"/>
                    </a:moveTo>
                    <a:lnTo>
                      <a:pt x="276" y="662"/>
                    </a:lnTo>
                    <a:lnTo>
                      <a:pt x="250" y="680"/>
                    </a:lnTo>
                    <a:lnTo>
                      <a:pt x="225" y="697"/>
                    </a:lnTo>
                    <a:lnTo>
                      <a:pt x="201" y="715"/>
                    </a:lnTo>
                    <a:lnTo>
                      <a:pt x="179" y="735"/>
                    </a:lnTo>
                    <a:lnTo>
                      <a:pt x="157" y="756"/>
                    </a:lnTo>
                    <a:lnTo>
                      <a:pt x="136" y="777"/>
                    </a:lnTo>
                    <a:lnTo>
                      <a:pt x="118" y="800"/>
                    </a:lnTo>
                    <a:lnTo>
                      <a:pt x="100" y="823"/>
                    </a:lnTo>
                    <a:lnTo>
                      <a:pt x="84" y="847"/>
                    </a:lnTo>
                    <a:lnTo>
                      <a:pt x="70" y="872"/>
                    </a:lnTo>
                    <a:lnTo>
                      <a:pt x="56" y="898"/>
                    </a:lnTo>
                    <a:lnTo>
                      <a:pt x="44" y="924"/>
                    </a:lnTo>
                    <a:lnTo>
                      <a:pt x="34" y="950"/>
                    </a:lnTo>
                    <a:lnTo>
                      <a:pt x="25" y="977"/>
                    </a:lnTo>
                    <a:lnTo>
                      <a:pt x="16" y="1003"/>
                    </a:lnTo>
                    <a:lnTo>
                      <a:pt x="10" y="1030"/>
                    </a:lnTo>
                    <a:lnTo>
                      <a:pt x="5" y="1057"/>
                    </a:lnTo>
                    <a:lnTo>
                      <a:pt x="2" y="1085"/>
                    </a:lnTo>
                    <a:lnTo>
                      <a:pt x="0" y="1112"/>
                    </a:lnTo>
                    <a:lnTo>
                      <a:pt x="0" y="1138"/>
                    </a:lnTo>
                    <a:lnTo>
                      <a:pt x="1" y="1165"/>
                    </a:lnTo>
                    <a:lnTo>
                      <a:pt x="4" y="1191"/>
                    </a:lnTo>
                    <a:lnTo>
                      <a:pt x="8" y="1216"/>
                    </a:lnTo>
                    <a:lnTo>
                      <a:pt x="14" y="1241"/>
                    </a:lnTo>
                    <a:lnTo>
                      <a:pt x="23" y="1266"/>
                    </a:lnTo>
                    <a:lnTo>
                      <a:pt x="32" y="1290"/>
                    </a:lnTo>
                    <a:lnTo>
                      <a:pt x="43" y="1313"/>
                    </a:lnTo>
                    <a:lnTo>
                      <a:pt x="56" y="1336"/>
                    </a:lnTo>
                    <a:lnTo>
                      <a:pt x="70" y="1357"/>
                    </a:lnTo>
                    <a:lnTo>
                      <a:pt x="86" y="1377"/>
                    </a:lnTo>
                    <a:lnTo>
                      <a:pt x="104" y="1396"/>
                    </a:lnTo>
                    <a:lnTo>
                      <a:pt x="128" y="1356"/>
                    </a:lnTo>
                    <a:lnTo>
                      <a:pt x="152" y="1319"/>
                    </a:lnTo>
                    <a:lnTo>
                      <a:pt x="179" y="1286"/>
                    </a:lnTo>
                    <a:lnTo>
                      <a:pt x="205" y="1255"/>
                    </a:lnTo>
                    <a:lnTo>
                      <a:pt x="232" y="1229"/>
                    </a:lnTo>
                    <a:lnTo>
                      <a:pt x="261" y="1205"/>
                    </a:lnTo>
                    <a:lnTo>
                      <a:pt x="291" y="1185"/>
                    </a:lnTo>
                    <a:lnTo>
                      <a:pt x="321" y="1168"/>
                    </a:lnTo>
                    <a:lnTo>
                      <a:pt x="352" y="1154"/>
                    </a:lnTo>
                    <a:lnTo>
                      <a:pt x="384" y="1143"/>
                    </a:lnTo>
                    <a:lnTo>
                      <a:pt x="417" y="1136"/>
                    </a:lnTo>
                    <a:lnTo>
                      <a:pt x="451" y="1131"/>
                    </a:lnTo>
                    <a:lnTo>
                      <a:pt x="486" y="1129"/>
                    </a:lnTo>
                    <a:lnTo>
                      <a:pt x="522" y="1130"/>
                    </a:lnTo>
                    <a:lnTo>
                      <a:pt x="560" y="1134"/>
                    </a:lnTo>
                    <a:lnTo>
                      <a:pt x="598" y="1141"/>
                    </a:lnTo>
                    <a:lnTo>
                      <a:pt x="637" y="1150"/>
                    </a:lnTo>
                    <a:lnTo>
                      <a:pt x="677" y="1163"/>
                    </a:lnTo>
                    <a:lnTo>
                      <a:pt x="719" y="1177"/>
                    </a:lnTo>
                    <a:lnTo>
                      <a:pt x="761" y="1195"/>
                    </a:lnTo>
                    <a:lnTo>
                      <a:pt x="804" y="1215"/>
                    </a:lnTo>
                    <a:lnTo>
                      <a:pt x="849" y="1238"/>
                    </a:lnTo>
                    <a:lnTo>
                      <a:pt x="894" y="1263"/>
                    </a:lnTo>
                    <a:lnTo>
                      <a:pt x="940" y="1292"/>
                    </a:lnTo>
                    <a:lnTo>
                      <a:pt x="989" y="1321"/>
                    </a:lnTo>
                    <a:lnTo>
                      <a:pt x="1037" y="1354"/>
                    </a:lnTo>
                    <a:lnTo>
                      <a:pt x="1087" y="1388"/>
                    </a:lnTo>
                    <a:lnTo>
                      <a:pt x="1139" y="1425"/>
                    </a:lnTo>
                    <a:lnTo>
                      <a:pt x="1190" y="1464"/>
                    </a:lnTo>
                    <a:lnTo>
                      <a:pt x="1244" y="1507"/>
                    </a:lnTo>
                    <a:lnTo>
                      <a:pt x="1298" y="1550"/>
                    </a:lnTo>
                    <a:lnTo>
                      <a:pt x="1354" y="1596"/>
                    </a:lnTo>
                    <a:lnTo>
                      <a:pt x="1392" y="1626"/>
                    </a:lnTo>
                    <a:lnTo>
                      <a:pt x="1431" y="1654"/>
                    </a:lnTo>
                    <a:lnTo>
                      <a:pt x="1470" y="1677"/>
                    </a:lnTo>
                    <a:lnTo>
                      <a:pt x="1510" y="1699"/>
                    </a:lnTo>
                    <a:lnTo>
                      <a:pt x="1550" y="1716"/>
                    </a:lnTo>
                    <a:lnTo>
                      <a:pt x="1590" y="1730"/>
                    </a:lnTo>
                    <a:lnTo>
                      <a:pt x="1630" y="1742"/>
                    </a:lnTo>
                    <a:lnTo>
                      <a:pt x="1672" y="1751"/>
                    </a:lnTo>
                    <a:lnTo>
                      <a:pt x="1712" y="1758"/>
                    </a:lnTo>
                    <a:lnTo>
                      <a:pt x="1751" y="1762"/>
                    </a:lnTo>
                    <a:lnTo>
                      <a:pt x="1792" y="1765"/>
                    </a:lnTo>
                    <a:lnTo>
                      <a:pt x="1831" y="1765"/>
                    </a:lnTo>
                    <a:lnTo>
                      <a:pt x="1869" y="1764"/>
                    </a:lnTo>
                    <a:lnTo>
                      <a:pt x="1907" y="1761"/>
                    </a:lnTo>
                    <a:lnTo>
                      <a:pt x="1944" y="1757"/>
                    </a:lnTo>
                    <a:lnTo>
                      <a:pt x="1979" y="1752"/>
                    </a:lnTo>
                    <a:lnTo>
                      <a:pt x="2013" y="1746"/>
                    </a:lnTo>
                    <a:lnTo>
                      <a:pt x="2047" y="1738"/>
                    </a:lnTo>
                    <a:lnTo>
                      <a:pt x="2079" y="1731"/>
                    </a:lnTo>
                    <a:lnTo>
                      <a:pt x="2109" y="1722"/>
                    </a:lnTo>
                    <a:lnTo>
                      <a:pt x="2137" y="1714"/>
                    </a:lnTo>
                    <a:lnTo>
                      <a:pt x="2164" y="1705"/>
                    </a:lnTo>
                    <a:lnTo>
                      <a:pt x="2190" y="1696"/>
                    </a:lnTo>
                    <a:lnTo>
                      <a:pt x="2212" y="1687"/>
                    </a:lnTo>
                    <a:lnTo>
                      <a:pt x="2251" y="1671"/>
                    </a:lnTo>
                    <a:lnTo>
                      <a:pt x="2279" y="1658"/>
                    </a:lnTo>
                    <a:lnTo>
                      <a:pt x="2297" y="1649"/>
                    </a:lnTo>
                    <a:lnTo>
                      <a:pt x="2304" y="1645"/>
                    </a:lnTo>
                    <a:lnTo>
                      <a:pt x="2306" y="1652"/>
                    </a:lnTo>
                    <a:lnTo>
                      <a:pt x="2310" y="1671"/>
                    </a:lnTo>
                    <a:lnTo>
                      <a:pt x="2319" y="1702"/>
                    </a:lnTo>
                    <a:lnTo>
                      <a:pt x="2332" y="1741"/>
                    </a:lnTo>
                    <a:lnTo>
                      <a:pt x="2340" y="1763"/>
                    </a:lnTo>
                    <a:lnTo>
                      <a:pt x="2350" y="1788"/>
                    </a:lnTo>
                    <a:lnTo>
                      <a:pt x="2362" y="1813"/>
                    </a:lnTo>
                    <a:lnTo>
                      <a:pt x="2375" y="1840"/>
                    </a:lnTo>
                    <a:lnTo>
                      <a:pt x="2390" y="1868"/>
                    </a:lnTo>
                    <a:lnTo>
                      <a:pt x="2407" y="1898"/>
                    </a:lnTo>
                    <a:lnTo>
                      <a:pt x="2426" y="1927"/>
                    </a:lnTo>
                    <a:lnTo>
                      <a:pt x="2448" y="1958"/>
                    </a:lnTo>
                    <a:lnTo>
                      <a:pt x="2472" y="1988"/>
                    </a:lnTo>
                    <a:lnTo>
                      <a:pt x="2497" y="2018"/>
                    </a:lnTo>
                    <a:lnTo>
                      <a:pt x="2525" y="2049"/>
                    </a:lnTo>
                    <a:lnTo>
                      <a:pt x="2555" y="2079"/>
                    </a:lnTo>
                    <a:lnTo>
                      <a:pt x="2589" y="2109"/>
                    </a:lnTo>
                    <a:lnTo>
                      <a:pt x="2625" y="2138"/>
                    </a:lnTo>
                    <a:lnTo>
                      <a:pt x="2663" y="2166"/>
                    </a:lnTo>
                    <a:lnTo>
                      <a:pt x="2705" y="2193"/>
                    </a:lnTo>
                    <a:lnTo>
                      <a:pt x="2750" y="2218"/>
                    </a:lnTo>
                    <a:lnTo>
                      <a:pt x="2797" y="2242"/>
                    </a:lnTo>
                    <a:lnTo>
                      <a:pt x="2849" y="2265"/>
                    </a:lnTo>
                    <a:lnTo>
                      <a:pt x="2902" y="2286"/>
                    </a:lnTo>
                    <a:lnTo>
                      <a:pt x="2960" y="2304"/>
                    </a:lnTo>
                    <a:lnTo>
                      <a:pt x="3021" y="2320"/>
                    </a:lnTo>
                    <a:lnTo>
                      <a:pt x="3085" y="2333"/>
                    </a:lnTo>
                    <a:lnTo>
                      <a:pt x="3154" y="2344"/>
                    </a:lnTo>
                    <a:lnTo>
                      <a:pt x="3232" y="2352"/>
                    </a:lnTo>
                    <a:lnTo>
                      <a:pt x="3307" y="2356"/>
                    </a:lnTo>
                    <a:lnTo>
                      <a:pt x="3378" y="2357"/>
                    </a:lnTo>
                    <a:lnTo>
                      <a:pt x="3448" y="2356"/>
                    </a:lnTo>
                    <a:lnTo>
                      <a:pt x="3513" y="2351"/>
                    </a:lnTo>
                    <a:lnTo>
                      <a:pt x="3576" y="2344"/>
                    </a:lnTo>
                    <a:lnTo>
                      <a:pt x="3635" y="2335"/>
                    </a:lnTo>
                    <a:lnTo>
                      <a:pt x="3693" y="2324"/>
                    </a:lnTo>
                    <a:lnTo>
                      <a:pt x="3746" y="2311"/>
                    </a:lnTo>
                    <a:lnTo>
                      <a:pt x="3798" y="2296"/>
                    </a:lnTo>
                    <a:lnTo>
                      <a:pt x="3846" y="2279"/>
                    </a:lnTo>
                    <a:lnTo>
                      <a:pt x="3891" y="2261"/>
                    </a:lnTo>
                    <a:lnTo>
                      <a:pt x="3935" y="2242"/>
                    </a:lnTo>
                    <a:lnTo>
                      <a:pt x="3975" y="2223"/>
                    </a:lnTo>
                    <a:lnTo>
                      <a:pt x="4013" y="2203"/>
                    </a:lnTo>
                    <a:lnTo>
                      <a:pt x="4048" y="2182"/>
                    </a:lnTo>
                    <a:lnTo>
                      <a:pt x="4081" y="2161"/>
                    </a:lnTo>
                    <a:lnTo>
                      <a:pt x="4111" y="2140"/>
                    </a:lnTo>
                    <a:lnTo>
                      <a:pt x="4139" y="2119"/>
                    </a:lnTo>
                    <a:lnTo>
                      <a:pt x="4164" y="2098"/>
                    </a:lnTo>
                    <a:lnTo>
                      <a:pt x="4188" y="2077"/>
                    </a:lnTo>
                    <a:lnTo>
                      <a:pt x="4209" y="2057"/>
                    </a:lnTo>
                    <a:lnTo>
                      <a:pt x="4228" y="2039"/>
                    </a:lnTo>
                    <a:lnTo>
                      <a:pt x="4244" y="2021"/>
                    </a:lnTo>
                    <a:lnTo>
                      <a:pt x="4271" y="1990"/>
                    </a:lnTo>
                    <a:lnTo>
                      <a:pt x="4289" y="1966"/>
                    </a:lnTo>
                    <a:lnTo>
                      <a:pt x="4300" y="1951"/>
                    </a:lnTo>
                    <a:lnTo>
                      <a:pt x="4304" y="1945"/>
                    </a:lnTo>
                    <a:lnTo>
                      <a:pt x="4306" y="1951"/>
                    </a:lnTo>
                    <a:lnTo>
                      <a:pt x="4314" y="1966"/>
                    </a:lnTo>
                    <a:lnTo>
                      <a:pt x="4321" y="1976"/>
                    </a:lnTo>
                    <a:lnTo>
                      <a:pt x="4328" y="1989"/>
                    </a:lnTo>
                    <a:lnTo>
                      <a:pt x="4337" y="2003"/>
                    </a:lnTo>
                    <a:lnTo>
                      <a:pt x="4347" y="2018"/>
                    </a:lnTo>
                    <a:lnTo>
                      <a:pt x="4360" y="2034"/>
                    </a:lnTo>
                    <a:lnTo>
                      <a:pt x="4374" y="2051"/>
                    </a:lnTo>
                    <a:lnTo>
                      <a:pt x="4389" y="2069"/>
                    </a:lnTo>
                    <a:lnTo>
                      <a:pt x="4407" y="2087"/>
                    </a:lnTo>
                    <a:lnTo>
                      <a:pt x="4426" y="2105"/>
                    </a:lnTo>
                    <a:lnTo>
                      <a:pt x="4448" y="2123"/>
                    </a:lnTo>
                    <a:lnTo>
                      <a:pt x="4472" y="2140"/>
                    </a:lnTo>
                    <a:lnTo>
                      <a:pt x="4498" y="2157"/>
                    </a:lnTo>
                    <a:lnTo>
                      <a:pt x="4526" y="2173"/>
                    </a:lnTo>
                    <a:lnTo>
                      <a:pt x="4556" y="2188"/>
                    </a:lnTo>
                    <a:lnTo>
                      <a:pt x="4588" y="2201"/>
                    </a:lnTo>
                    <a:lnTo>
                      <a:pt x="4624" y="2213"/>
                    </a:lnTo>
                    <a:lnTo>
                      <a:pt x="4662" y="2223"/>
                    </a:lnTo>
                    <a:lnTo>
                      <a:pt x="4701" y="2231"/>
                    </a:lnTo>
                    <a:lnTo>
                      <a:pt x="4744" y="2236"/>
                    </a:lnTo>
                    <a:lnTo>
                      <a:pt x="4789" y="2239"/>
                    </a:lnTo>
                    <a:lnTo>
                      <a:pt x="4837" y="2240"/>
                    </a:lnTo>
                    <a:lnTo>
                      <a:pt x="4888" y="2237"/>
                    </a:lnTo>
                    <a:lnTo>
                      <a:pt x="4941" y="2231"/>
                    </a:lnTo>
                    <a:lnTo>
                      <a:pt x="4999" y="2222"/>
                    </a:lnTo>
                    <a:lnTo>
                      <a:pt x="5058" y="2208"/>
                    </a:lnTo>
                    <a:lnTo>
                      <a:pt x="5120" y="2191"/>
                    </a:lnTo>
                    <a:lnTo>
                      <a:pt x="5186" y="2170"/>
                    </a:lnTo>
                    <a:lnTo>
                      <a:pt x="5254" y="2145"/>
                    </a:lnTo>
                    <a:lnTo>
                      <a:pt x="5304" y="2125"/>
                    </a:lnTo>
                    <a:lnTo>
                      <a:pt x="5349" y="2106"/>
                    </a:lnTo>
                    <a:lnTo>
                      <a:pt x="5389" y="2085"/>
                    </a:lnTo>
                    <a:lnTo>
                      <a:pt x="5427" y="2063"/>
                    </a:lnTo>
                    <a:lnTo>
                      <a:pt x="5461" y="2042"/>
                    </a:lnTo>
                    <a:lnTo>
                      <a:pt x="5491" y="2019"/>
                    </a:lnTo>
                    <a:lnTo>
                      <a:pt x="5517" y="1997"/>
                    </a:lnTo>
                    <a:lnTo>
                      <a:pt x="5541" y="1975"/>
                    </a:lnTo>
                    <a:lnTo>
                      <a:pt x="5562" y="1952"/>
                    </a:lnTo>
                    <a:lnTo>
                      <a:pt x="5579" y="1929"/>
                    </a:lnTo>
                    <a:lnTo>
                      <a:pt x="5594" y="1906"/>
                    </a:lnTo>
                    <a:lnTo>
                      <a:pt x="5607" y="1884"/>
                    </a:lnTo>
                    <a:lnTo>
                      <a:pt x="5617" y="1860"/>
                    </a:lnTo>
                    <a:lnTo>
                      <a:pt x="5625" y="1838"/>
                    </a:lnTo>
                    <a:lnTo>
                      <a:pt x="5631" y="1816"/>
                    </a:lnTo>
                    <a:lnTo>
                      <a:pt x="5635" y="1795"/>
                    </a:lnTo>
                    <a:lnTo>
                      <a:pt x="5638" y="1775"/>
                    </a:lnTo>
                    <a:lnTo>
                      <a:pt x="5639" y="1755"/>
                    </a:lnTo>
                    <a:lnTo>
                      <a:pt x="5639" y="1735"/>
                    </a:lnTo>
                    <a:lnTo>
                      <a:pt x="5638" y="1717"/>
                    </a:lnTo>
                    <a:lnTo>
                      <a:pt x="5636" y="1700"/>
                    </a:lnTo>
                    <a:lnTo>
                      <a:pt x="5634" y="1683"/>
                    </a:lnTo>
                    <a:lnTo>
                      <a:pt x="5630" y="1667"/>
                    </a:lnTo>
                    <a:lnTo>
                      <a:pt x="5627" y="1653"/>
                    </a:lnTo>
                    <a:lnTo>
                      <a:pt x="5619" y="1629"/>
                    </a:lnTo>
                    <a:lnTo>
                      <a:pt x="5612" y="1611"/>
                    </a:lnTo>
                    <a:lnTo>
                      <a:pt x="5606" y="1600"/>
                    </a:lnTo>
                    <a:lnTo>
                      <a:pt x="5604" y="1596"/>
                    </a:lnTo>
                    <a:lnTo>
                      <a:pt x="5625" y="1595"/>
                    </a:lnTo>
                    <a:lnTo>
                      <a:pt x="5683" y="1590"/>
                    </a:lnTo>
                    <a:lnTo>
                      <a:pt x="5720" y="1585"/>
                    </a:lnTo>
                    <a:lnTo>
                      <a:pt x="5762" y="1577"/>
                    </a:lnTo>
                    <a:lnTo>
                      <a:pt x="5784" y="1572"/>
                    </a:lnTo>
                    <a:lnTo>
                      <a:pt x="5808" y="1567"/>
                    </a:lnTo>
                    <a:lnTo>
                      <a:pt x="5831" y="1560"/>
                    </a:lnTo>
                    <a:lnTo>
                      <a:pt x="5854" y="1552"/>
                    </a:lnTo>
                    <a:lnTo>
                      <a:pt x="5878" y="1544"/>
                    </a:lnTo>
                    <a:lnTo>
                      <a:pt x="5901" y="1534"/>
                    </a:lnTo>
                    <a:lnTo>
                      <a:pt x="5923" y="1523"/>
                    </a:lnTo>
                    <a:lnTo>
                      <a:pt x="5946" y="1511"/>
                    </a:lnTo>
                    <a:lnTo>
                      <a:pt x="5968" y="1498"/>
                    </a:lnTo>
                    <a:lnTo>
                      <a:pt x="5988" y="1483"/>
                    </a:lnTo>
                    <a:lnTo>
                      <a:pt x="6008" y="1466"/>
                    </a:lnTo>
                    <a:lnTo>
                      <a:pt x="6026" y="1448"/>
                    </a:lnTo>
                    <a:lnTo>
                      <a:pt x="6043" y="1429"/>
                    </a:lnTo>
                    <a:lnTo>
                      <a:pt x="6058" y="1408"/>
                    </a:lnTo>
                    <a:lnTo>
                      <a:pt x="6072" y="1386"/>
                    </a:lnTo>
                    <a:lnTo>
                      <a:pt x="6083" y="1362"/>
                    </a:lnTo>
                    <a:lnTo>
                      <a:pt x="6092" y="1336"/>
                    </a:lnTo>
                    <a:lnTo>
                      <a:pt x="6099" y="1308"/>
                    </a:lnTo>
                    <a:lnTo>
                      <a:pt x="6103" y="1279"/>
                    </a:lnTo>
                    <a:lnTo>
                      <a:pt x="6105" y="1246"/>
                    </a:lnTo>
                    <a:lnTo>
                      <a:pt x="6103" y="1206"/>
                    </a:lnTo>
                    <a:lnTo>
                      <a:pt x="6098" y="1168"/>
                    </a:lnTo>
                    <a:lnTo>
                      <a:pt x="6091" y="1133"/>
                    </a:lnTo>
                    <a:lnTo>
                      <a:pt x="6081" y="1101"/>
                    </a:lnTo>
                    <a:lnTo>
                      <a:pt x="6069" y="1070"/>
                    </a:lnTo>
                    <a:lnTo>
                      <a:pt x="6053" y="1043"/>
                    </a:lnTo>
                    <a:lnTo>
                      <a:pt x="6037" y="1018"/>
                    </a:lnTo>
                    <a:lnTo>
                      <a:pt x="6018" y="995"/>
                    </a:lnTo>
                    <a:lnTo>
                      <a:pt x="5998" y="974"/>
                    </a:lnTo>
                    <a:lnTo>
                      <a:pt x="5977" y="955"/>
                    </a:lnTo>
                    <a:lnTo>
                      <a:pt x="5954" y="938"/>
                    </a:lnTo>
                    <a:lnTo>
                      <a:pt x="5930" y="923"/>
                    </a:lnTo>
                    <a:lnTo>
                      <a:pt x="5905" y="910"/>
                    </a:lnTo>
                    <a:lnTo>
                      <a:pt x="5880" y="898"/>
                    </a:lnTo>
                    <a:lnTo>
                      <a:pt x="5855" y="888"/>
                    </a:lnTo>
                    <a:lnTo>
                      <a:pt x="5830" y="879"/>
                    </a:lnTo>
                    <a:lnTo>
                      <a:pt x="5804" y="871"/>
                    </a:lnTo>
                    <a:lnTo>
                      <a:pt x="5778" y="864"/>
                    </a:lnTo>
                    <a:lnTo>
                      <a:pt x="5753" y="859"/>
                    </a:lnTo>
                    <a:lnTo>
                      <a:pt x="5728" y="855"/>
                    </a:lnTo>
                    <a:lnTo>
                      <a:pt x="5705" y="852"/>
                    </a:lnTo>
                    <a:lnTo>
                      <a:pt x="5682" y="849"/>
                    </a:lnTo>
                    <a:lnTo>
                      <a:pt x="5660" y="848"/>
                    </a:lnTo>
                    <a:lnTo>
                      <a:pt x="5640" y="846"/>
                    </a:lnTo>
                    <a:lnTo>
                      <a:pt x="5605" y="846"/>
                    </a:lnTo>
                    <a:lnTo>
                      <a:pt x="5578" y="846"/>
                    </a:lnTo>
                    <a:lnTo>
                      <a:pt x="5561" y="847"/>
                    </a:lnTo>
                    <a:lnTo>
                      <a:pt x="5555" y="847"/>
                    </a:lnTo>
                    <a:lnTo>
                      <a:pt x="5556" y="842"/>
                    </a:lnTo>
                    <a:lnTo>
                      <a:pt x="5558" y="826"/>
                    </a:lnTo>
                    <a:lnTo>
                      <a:pt x="5560" y="801"/>
                    </a:lnTo>
                    <a:lnTo>
                      <a:pt x="5562" y="769"/>
                    </a:lnTo>
                    <a:lnTo>
                      <a:pt x="5562" y="750"/>
                    </a:lnTo>
                    <a:lnTo>
                      <a:pt x="5561" y="731"/>
                    </a:lnTo>
                    <a:lnTo>
                      <a:pt x="5560" y="710"/>
                    </a:lnTo>
                    <a:lnTo>
                      <a:pt x="5557" y="688"/>
                    </a:lnTo>
                    <a:lnTo>
                      <a:pt x="5554" y="664"/>
                    </a:lnTo>
                    <a:lnTo>
                      <a:pt x="5549" y="640"/>
                    </a:lnTo>
                    <a:lnTo>
                      <a:pt x="5543" y="616"/>
                    </a:lnTo>
                    <a:lnTo>
                      <a:pt x="5536" y="592"/>
                    </a:lnTo>
                    <a:lnTo>
                      <a:pt x="5526" y="567"/>
                    </a:lnTo>
                    <a:lnTo>
                      <a:pt x="5515" y="543"/>
                    </a:lnTo>
                    <a:lnTo>
                      <a:pt x="5503" y="519"/>
                    </a:lnTo>
                    <a:lnTo>
                      <a:pt x="5488" y="495"/>
                    </a:lnTo>
                    <a:lnTo>
                      <a:pt x="5471" y="470"/>
                    </a:lnTo>
                    <a:lnTo>
                      <a:pt x="5453" y="448"/>
                    </a:lnTo>
                    <a:lnTo>
                      <a:pt x="5431" y="426"/>
                    </a:lnTo>
                    <a:lnTo>
                      <a:pt x="5407" y="406"/>
                    </a:lnTo>
                    <a:lnTo>
                      <a:pt x="5379" y="386"/>
                    </a:lnTo>
                    <a:lnTo>
                      <a:pt x="5350" y="368"/>
                    </a:lnTo>
                    <a:lnTo>
                      <a:pt x="5318" y="352"/>
                    </a:lnTo>
                    <a:lnTo>
                      <a:pt x="5282" y="337"/>
                    </a:lnTo>
                    <a:lnTo>
                      <a:pt x="5242" y="324"/>
                    </a:lnTo>
                    <a:lnTo>
                      <a:pt x="5200" y="314"/>
                    </a:lnTo>
                    <a:lnTo>
                      <a:pt x="5154" y="305"/>
                    </a:lnTo>
                    <a:lnTo>
                      <a:pt x="5104" y="299"/>
                    </a:lnTo>
                    <a:lnTo>
                      <a:pt x="5059" y="296"/>
                    </a:lnTo>
                    <a:lnTo>
                      <a:pt x="5015" y="294"/>
                    </a:lnTo>
                    <a:lnTo>
                      <a:pt x="4972" y="294"/>
                    </a:lnTo>
                    <a:lnTo>
                      <a:pt x="4933" y="296"/>
                    </a:lnTo>
                    <a:lnTo>
                      <a:pt x="4895" y="299"/>
                    </a:lnTo>
                    <a:lnTo>
                      <a:pt x="4859" y="304"/>
                    </a:lnTo>
                    <a:lnTo>
                      <a:pt x="4824" y="310"/>
                    </a:lnTo>
                    <a:lnTo>
                      <a:pt x="4792" y="317"/>
                    </a:lnTo>
                    <a:lnTo>
                      <a:pt x="4761" y="326"/>
                    </a:lnTo>
                    <a:lnTo>
                      <a:pt x="4732" y="335"/>
                    </a:lnTo>
                    <a:lnTo>
                      <a:pt x="4704" y="345"/>
                    </a:lnTo>
                    <a:lnTo>
                      <a:pt x="4679" y="356"/>
                    </a:lnTo>
                    <a:lnTo>
                      <a:pt x="4655" y="368"/>
                    </a:lnTo>
                    <a:lnTo>
                      <a:pt x="4632" y="380"/>
                    </a:lnTo>
                    <a:lnTo>
                      <a:pt x="4612" y="392"/>
                    </a:lnTo>
                    <a:lnTo>
                      <a:pt x="4592" y="405"/>
                    </a:lnTo>
                    <a:lnTo>
                      <a:pt x="4573" y="418"/>
                    </a:lnTo>
                    <a:lnTo>
                      <a:pt x="4557" y="430"/>
                    </a:lnTo>
                    <a:lnTo>
                      <a:pt x="4542" y="443"/>
                    </a:lnTo>
                    <a:lnTo>
                      <a:pt x="4528" y="456"/>
                    </a:lnTo>
                    <a:lnTo>
                      <a:pt x="4516" y="468"/>
                    </a:lnTo>
                    <a:lnTo>
                      <a:pt x="4504" y="481"/>
                    </a:lnTo>
                    <a:lnTo>
                      <a:pt x="4495" y="492"/>
                    </a:lnTo>
                    <a:lnTo>
                      <a:pt x="4486" y="503"/>
                    </a:lnTo>
                    <a:lnTo>
                      <a:pt x="4472" y="521"/>
                    </a:lnTo>
                    <a:lnTo>
                      <a:pt x="4462" y="536"/>
                    </a:lnTo>
                    <a:lnTo>
                      <a:pt x="4457" y="545"/>
                    </a:lnTo>
                    <a:lnTo>
                      <a:pt x="4454" y="549"/>
                    </a:lnTo>
                    <a:lnTo>
                      <a:pt x="4452" y="542"/>
                    </a:lnTo>
                    <a:lnTo>
                      <a:pt x="4446" y="525"/>
                    </a:lnTo>
                    <a:lnTo>
                      <a:pt x="4435" y="498"/>
                    </a:lnTo>
                    <a:lnTo>
                      <a:pt x="4419" y="462"/>
                    </a:lnTo>
                    <a:lnTo>
                      <a:pt x="4408" y="442"/>
                    </a:lnTo>
                    <a:lnTo>
                      <a:pt x="4397" y="421"/>
                    </a:lnTo>
                    <a:lnTo>
                      <a:pt x="4383" y="398"/>
                    </a:lnTo>
                    <a:lnTo>
                      <a:pt x="4367" y="375"/>
                    </a:lnTo>
                    <a:lnTo>
                      <a:pt x="4350" y="350"/>
                    </a:lnTo>
                    <a:lnTo>
                      <a:pt x="4331" y="326"/>
                    </a:lnTo>
                    <a:lnTo>
                      <a:pt x="4309" y="300"/>
                    </a:lnTo>
                    <a:lnTo>
                      <a:pt x="4285" y="275"/>
                    </a:lnTo>
                    <a:lnTo>
                      <a:pt x="4260" y="248"/>
                    </a:lnTo>
                    <a:lnTo>
                      <a:pt x="4232" y="223"/>
                    </a:lnTo>
                    <a:lnTo>
                      <a:pt x="4202" y="198"/>
                    </a:lnTo>
                    <a:lnTo>
                      <a:pt x="4168" y="173"/>
                    </a:lnTo>
                    <a:lnTo>
                      <a:pt x="4133" y="150"/>
                    </a:lnTo>
                    <a:lnTo>
                      <a:pt x="4095" y="127"/>
                    </a:lnTo>
                    <a:lnTo>
                      <a:pt x="4055" y="106"/>
                    </a:lnTo>
                    <a:lnTo>
                      <a:pt x="4011" y="86"/>
                    </a:lnTo>
                    <a:lnTo>
                      <a:pt x="3965" y="67"/>
                    </a:lnTo>
                    <a:lnTo>
                      <a:pt x="3915" y="50"/>
                    </a:lnTo>
                    <a:lnTo>
                      <a:pt x="3863" y="35"/>
                    </a:lnTo>
                    <a:lnTo>
                      <a:pt x="3808" y="23"/>
                    </a:lnTo>
                    <a:lnTo>
                      <a:pt x="3749" y="13"/>
                    </a:lnTo>
                    <a:lnTo>
                      <a:pt x="3688" y="6"/>
                    </a:lnTo>
                    <a:lnTo>
                      <a:pt x="3622" y="1"/>
                    </a:lnTo>
                    <a:lnTo>
                      <a:pt x="3554" y="0"/>
                    </a:lnTo>
                    <a:lnTo>
                      <a:pt x="3490" y="2"/>
                    </a:lnTo>
                    <a:lnTo>
                      <a:pt x="3428" y="7"/>
                    </a:lnTo>
                    <a:lnTo>
                      <a:pt x="3369" y="16"/>
                    </a:lnTo>
                    <a:lnTo>
                      <a:pt x="3312" y="27"/>
                    </a:lnTo>
                    <a:lnTo>
                      <a:pt x="3259" y="42"/>
                    </a:lnTo>
                    <a:lnTo>
                      <a:pt x="3206" y="59"/>
                    </a:lnTo>
                    <a:lnTo>
                      <a:pt x="3157" y="80"/>
                    </a:lnTo>
                    <a:lnTo>
                      <a:pt x="3110" y="102"/>
                    </a:lnTo>
                    <a:lnTo>
                      <a:pt x="3066" y="125"/>
                    </a:lnTo>
                    <a:lnTo>
                      <a:pt x="3024" y="150"/>
                    </a:lnTo>
                    <a:lnTo>
                      <a:pt x="2984" y="177"/>
                    </a:lnTo>
                    <a:lnTo>
                      <a:pt x="2946" y="205"/>
                    </a:lnTo>
                    <a:lnTo>
                      <a:pt x="2910" y="234"/>
                    </a:lnTo>
                    <a:lnTo>
                      <a:pt x="2877" y="263"/>
                    </a:lnTo>
                    <a:lnTo>
                      <a:pt x="2846" y="294"/>
                    </a:lnTo>
                    <a:lnTo>
                      <a:pt x="2816" y="324"/>
                    </a:lnTo>
                    <a:lnTo>
                      <a:pt x="2789" y="354"/>
                    </a:lnTo>
                    <a:lnTo>
                      <a:pt x="2764" y="384"/>
                    </a:lnTo>
                    <a:lnTo>
                      <a:pt x="2742" y="414"/>
                    </a:lnTo>
                    <a:lnTo>
                      <a:pt x="2721" y="443"/>
                    </a:lnTo>
                    <a:lnTo>
                      <a:pt x="2700" y="471"/>
                    </a:lnTo>
                    <a:lnTo>
                      <a:pt x="2683" y="498"/>
                    </a:lnTo>
                    <a:lnTo>
                      <a:pt x="2668" y="524"/>
                    </a:lnTo>
                    <a:lnTo>
                      <a:pt x="2654" y="547"/>
                    </a:lnTo>
                    <a:lnTo>
                      <a:pt x="2632" y="588"/>
                    </a:lnTo>
                    <a:lnTo>
                      <a:pt x="2616" y="620"/>
                    </a:lnTo>
                    <a:lnTo>
                      <a:pt x="2607" y="641"/>
                    </a:lnTo>
                    <a:lnTo>
                      <a:pt x="2604" y="648"/>
                    </a:lnTo>
                    <a:lnTo>
                      <a:pt x="2602" y="645"/>
                    </a:lnTo>
                    <a:lnTo>
                      <a:pt x="2595" y="635"/>
                    </a:lnTo>
                    <a:lnTo>
                      <a:pt x="2582" y="620"/>
                    </a:lnTo>
                    <a:lnTo>
                      <a:pt x="2563" y="601"/>
                    </a:lnTo>
                    <a:lnTo>
                      <a:pt x="2552" y="590"/>
                    </a:lnTo>
                    <a:lnTo>
                      <a:pt x="2539" y="579"/>
                    </a:lnTo>
                    <a:lnTo>
                      <a:pt x="2525" y="567"/>
                    </a:lnTo>
                    <a:lnTo>
                      <a:pt x="2509" y="554"/>
                    </a:lnTo>
                    <a:lnTo>
                      <a:pt x="2492" y="540"/>
                    </a:lnTo>
                    <a:lnTo>
                      <a:pt x="2473" y="527"/>
                    </a:lnTo>
                    <a:lnTo>
                      <a:pt x="2452" y="513"/>
                    </a:lnTo>
                    <a:lnTo>
                      <a:pt x="2429" y="499"/>
                    </a:lnTo>
                    <a:lnTo>
                      <a:pt x="2405" y="485"/>
                    </a:lnTo>
                    <a:lnTo>
                      <a:pt x="2379" y="470"/>
                    </a:lnTo>
                    <a:lnTo>
                      <a:pt x="2351" y="457"/>
                    </a:lnTo>
                    <a:lnTo>
                      <a:pt x="2321" y="443"/>
                    </a:lnTo>
                    <a:lnTo>
                      <a:pt x="2289" y="430"/>
                    </a:lnTo>
                    <a:lnTo>
                      <a:pt x="2255" y="418"/>
                    </a:lnTo>
                    <a:lnTo>
                      <a:pt x="2220" y="407"/>
                    </a:lnTo>
                    <a:lnTo>
                      <a:pt x="2183" y="396"/>
                    </a:lnTo>
                    <a:lnTo>
                      <a:pt x="2142" y="386"/>
                    </a:lnTo>
                    <a:lnTo>
                      <a:pt x="2101" y="377"/>
                    </a:lnTo>
                    <a:lnTo>
                      <a:pt x="2057" y="369"/>
                    </a:lnTo>
                    <a:lnTo>
                      <a:pt x="2010" y="362"/>
                    </a:lnTo>
                    <a:lnTo>
                      <a:pt x="1963" y="356"/>
                    </a:lnTo>
                    <a:lnTo>
                      <a:pt x="1912" y="352"/>
                    </a:lnTo>
                    <a:lnTo>
                      <a:pt x="1859" y="350"/>
                    </a:lnTo>
                    <a:lnTo>
                      <a:pt x="1804" y="349"/>
                    </a:lnTo>
                    <a:lnTo>
                      <a:pt x="1762" y="350"/>
                    </a:lnTo>
                    <a:lnTo>
                      <a:pt x="1723" y="353"/>
                    </a:lnTo>
                    <a:lnTo>
                      <a:pt x="1684" y="358"/>
                    </a:lnTo>
                    <a:lnTo>
                      <a:pt x="1647" y="364"/>
                    </a:lnTo>
                    <a:lnTo>
                      <a:pt x="1611" y="372"/>
                    </a:lnTo>
                    <a:lnTo>
                      <a:pt x="1577" y="381"/>
                    </a:lnTo>
                    <a:lnTo>
                      <a:pt x="1544" y="392"/>
                    </a:lnTo>
                    <a:lnTo>
                      <a:pt x="1513" y="403"/>
                    </a:lnTo>
                    <a:lnTo>
                      <a:pt x="1482" y="416"/>
                    </a:lnTo>
                    <a:lnTo>
                      <a:pt x="1454" y="430"/>
                    </a:lnTo>
                    <a:lnTo>
                      <a:pt x="1427" y="444"/>
                    </a:lnTo>
                    <a:lnTo>
                      <a:pt x="1401" y="459"/>
                    </a:lnTo>
                    <a:lnTo>
                      <a:pt x="1377" y="475"/>
                    </a:lnTo>
                    <a:lnTo>
                      <a:pt x="1352" y="491"/>
                    </a:lnTo>
                    <a:lnTo>
                      <a:pt x="1331" y="507"/>
                    </a:lnTo>
                    <a:lnTo>
                      <a:pt x="1310" y="524"/>
                    </a:lnTo>
                    <a:lnTo>
                      <a:pt x="1291" y="540"/>
                    </a:lnTo>
                    <a:lnTo>
                      <a:pt x="1273" y="556"/>
                    </a:lnTo>
                    <a:lnTo>
                      <a:pt x="1257" y="572"/>
                    </a:lnTo>
                    <a:lnTo>
                      <a:pt x="1241" y="587"/>
                    </a:lnTo>
                    <a:lnTo>
                      <a:pt x="1214" y="617"/>
                    </a:lnTo>
                    <a:lnTo>
                      <a:pt x="1192" y="643"/>
                    </a:lnTo>
                    <a:lnTo>
                      <a:pt x="1163" y="683"/>
                    </a:lnTo>
                    <a:lnTo>
                      <a:pt x="1154" y="698"/>
                    </a:lnTo>
                    <a:lnTo>
                      <a:pt x="1148" y="696"/>
                    </a:lnTo>
                    <a:lnTo>
                      <a:pt x="1130" y="688"/>
                    </a:lnTo>
                    <a:lnTo>
                      <a:pt x="1102" y="677"/>
                    </a:lnTo>
                    <a:lnTo>
                      <a:pt x="1063" y="662"/>
                    </a:lnTo>
                    <a:lnTo>
                      <a:pt x="1017" y="646"/>
                    </a:lnTo>
                    <a:lnTo>
                      <a:pt x="965" y="629"/>
                    </a:lnTo>
                    <a:lnTo>
                      <a:pt x="935" y="621"/>
                    </a:lnTo>
                    <a:lnTo>
                      <a:pt x="905" y="613"/>
                    </a:lnTo>
                    <a:lnTo>
                      <a:pt x="874" y="605"/>
                    </a:lnTo>
                    <a:lnTo>
                      <a:pt x="842" y="598"/>
                    </a:lnTo>
                    <a:lnTo>
                      <a:pt x="808" y="592"/>
                    </a:lnTo>
                    <a:lnTo>
                      <a:pt x="774" y="586"/>
                    </a:lnTo>
                    <a:lnTo>
                      <a:pt x="740" y="580"/>
                    </a:lnTo>
                    <a:lnTo>
                      <a:pt x="705" y="576"/>
                    </a:lnTo>
                    <a:lnTo>
                      <a:pt x="669" y="573"/>
                    </a:lnTo>
                    <a:lnTo>
                      <a:pt x="634" y="571"/>
                    </a:lnTo>
                    <a:lnTo>
                      <a:pt x="599" y="571"/>
                    </a:lnTo>
                    <a:lnTo>
                      <a:pt x="564" y="572"/>
                    </a:lnTo>
                    <a:lnTo>
                      <a:pt x="528" y="574"/>
                    </a:lnTo>
                    <a:lnTo>
                      <a:pt x="494" y="579"/>
                    </a:lnTo>
                    <a:lnTo>
                      <a:pt x="460" y="585"/>
                    </a:lnTo>
                    <a:lnTo>
                      <a:pt x="427" y="593"/>
                    </a:lnTo>
                    <a:lnTo>
                      <a:pt x="394" y="603"/>
                    </a:lnTo>
                    <a:lnTo>
                      <a:pt x="363" y="616"/>
                    </a:lnTo>
                    <a:lnTo>
                      <a:pt x="333" y="630"/>
                    </a:lnTo>
                    <a:lnTo>
                      <a:pt x="304" y="64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72" name="Freeform 67">
                <a:extLst>
                  <a:ext uri="{FF2B5EF4-FFF2-40B4-BE49-F238E27FC236}">
                    <a16:creationId xmlns:a16="http://schemas.microsoft.com/office/drawing/2014/main" id="{9E20A50C-DDC1-4537-9926-403653F45488}"/>
                  </a:ext>
                </a:extLst>
              </p:cNvPr>
              <p:cNvSpPr>
                <a:spLocks noEditPoints="1"/>
              </p:cNvSpPr>
              <p:nvPr/>
            </p:nvSpPr>
            <p:spPr bwMode="auto">
              <a:xfrm>
                <a:off x="3139" y="3118"/>
                <a:ext cx="200" cy="162"/>
              </a:xfrm>
              <a:custGeom>
                <a:avLst/>
                <a:gdLst>
                  <a:gd name="T0" fmla="*/ 6000 w 8001"/>
                  <a:gd name="T1" fmla="*/ 4539 h 6484"/>
                  <a:gd name="T2" fmla="*/ 6000 w 8001"/>
                  <a:gd name="T3" fmla="*/ 3492 h 6484"/>
                  <a:gd name="T4" fmla="*/ 4000 w 8001"/>
                  <a:gd name="T5" fmla="*/ 4539 h 6484"/>
                  <a:gd name="T6" fmla="*/ 4000 w 8001"/>
                  <a:gd name="T7" fmla="*/ 3492 h 6484"/>
                  <a:gd name="T8" fmla="*/ 2800 w 8001"/>
                  <a:gd name="T9" fmla="*/ 3492 h 6484"/>
                  <a:gd name="T10" fmla="*/ 2500 w 8001"/>
                  <a:gd name="T11" fmla="*/ 0 h 6484"/>
                  <a:gd name="T12" fmla="*/ 1500 w 8001"/>
                  <a:gd name="T13" fmla="*/ 0 h 6484"/>
                  <a:gd name="T14" fmla="*/ 1200 w 8001"/>
                  <a:gd name="T15" fmla="*/ 3492 h 6484"/>
                  <a:gd name="T16" fmla="*/ 0 w 8001"/>
                  <a:gd name="T17" fmla="*/ 3492 h 6484"/>
                  <a:gd name="T18" fmla="*/ 0 w 8001"/>
                  <a:gd name="T19" fmla="*/ 6484 h 6484"/>
                  <a:gd name="T20" fmla="*/ 8001 w 8001"/>
                  <a:gd name="T21" fmla="*/ 6484 h 6484"/>
                  <a:gd name="T22" fmla="*/ 8001 w 8001"/>
                  <a:gd name="T23" fmla="*/ 3492 h 6484"/>
                  <a:gd name="T24" fmla="*/ 6000 w 8001"/>
                  <a:gd name="T25" fmla="*/ 4539 h 6484"/>
                  <a:gd name="T26" fmla="*/ 6000 w 8001"/>
                  <a:gd name="T27" fmla="*/ 4539 h 6484"/>
                  <a:gd name="T28" fmla="*/ 3000 w 8001"/>
                  <a:gd name="T29" fmla="*/ 5487 h 6484"/>
                  <a:gd name="T30" fmla="*/ 1000 w 8001"/>
                  <a:gd name="T31" fmla="*/ 5487 h 6484"/>
                  <a:gd name="T32" fmla="*/ 1000 w 8001"/>
                  <a:gd name="T33" fmla="*/ 4489 h 6484"/>
                  <a:gd name="T34" fmla="*/ 3000 w 8001"/>
                  <a:gd name="T35" fmla="*/ 4489 h 6484"/>
                  <a:gd name="T36" fmla="*/ 3000 w 8001"/>
                  <a:gd name="T37" fmla="*/ 5487 h 6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1" h="6484">
                    <a:moveTo>
                      <a:pt x="6000" y="4539"/>
                    </a:moveTo>
                    <a:lnTo>
                      <a:pt x="6000" y="3492"/>
                    </a:lnTo>
                    <a:lnTo>
                      <a:pt x="4000" y="4539"/>
                    </a:lnTo>
                    <a:lnTo>
                      <a:pt x="4000" y="3492"/>
                    </a:lnTo>
                    <a:lnTo>
                      <a:pt x="2800" y="3492"/>
                    </a:lnTo>
                    <a:lnTo>
                      <a:pt x="2500" y="0"/>
                    </a:lnTo>
                    <a:lnTo>
                      <a:pt x="1500" y="0"/>
                    </a:lnTo>
                    <a:lnTo>
                      <a:pt x="1200" y="3492"/>
                    </a:lnTo>
                    <a:lnTo>
                      <a:pt x="0" y="3492"/>
                    </a:lnTo>
                    <a:lnTo>
                      <a:pt x="0" y="6484"/>
                    </a:lnTo>
                    <a:lnTo>
                      <a:pt x="8001" y="6484"/>
                    </a:lnTo>
                    <a:lnTo>
                      <a:pt x="8001" y="3492"/>
                    </a:lnTo>
                    <a:lnTo>
                      <a:pt x="6000" y="4539"/>
                    </a:lnTo>
                    <a:lnTo>
                      <a:pt x="6000" y="4539"/>
                    </a:lnTo>
                    <a:close/>
                    <a:moveTo>
                      <a:pt x="3000" y="5487"/>
                    </a:moveTo>
                    <a:lnTo>
                      <a:pt x="1000" y="5487"/>
                    </a:lnTo>
                    <a:lnTo>
                      <a:pt x="1000" y="4489"/>
                    </a:lnTo>
                    <a:lnTo>
                      <a:pt x="3000" y="4489"/>
                    </a:lnTo>
                    <a:lnTo>
                      <a:pt x="3000" y="5487"/>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73" name="Group 70">
              <a:extLst>
                <a:ext uri="{FF2B5EF4-FFF2-40B4-BE49-F238E27FC236}">
                  <a16:creationId xmlns:a16="http://schemas.microsoft.com/office/drawing/2014/main" id="{FCF06B2A-B1F4-4658-A748-F3531AFB1F72}"/>
                </a:ext>
              </a:extLst>
            </p:cNvPr>
            <p:cNvGrpSpPr>
              <a:grpSpLocks noChangeAspect="1"/>
            </p:cNvGrpSpPr>
            <p:nvPr/>
          </p:nvGrpSpPr>
          <p:grpSpPr bwMode="auto">
            <a:xfrm>
              <a:off x="6205025" y="5479178"/>
              <a:ext cx="583757" cy="582461"/>
              <a:chOff x="3695" y="2979"/>
              <a:chExt cx="403" cy="402"/>
            </a:xfrm>
          </p:grpSpPr>
          <p:sp>
            <p:nvSpPr>
              <p:cNvPr id="74" name="AutoShape 69">
                <a:extLst>
                  <a:ext uri="{FF2B5EF4-FFF2-40B4-BE49-F238E27FC236}">
                    <a16:creationId xmlns:a16="http://schemas.microsoft.com/office/drawing/2014/main" id="{A4C3DA33-6BDC-435F-9CA1-6AB86863CCBB}"/>
                  </a:ext>
                </a:extLst>
              </p:cNvPr>
              <p:cNvSpPr>
                <a:spLocks noChangeAspect="1" noChangeArrowheads="1" noTextEdit="1"/>
              </p:cNvSpPr>
              <p:nvPr/>
            </p:nvSpPr>
            <p:spPr bwMode="auto">
              <a:xfrm>
                <a:off x="3695" y="2979"/>
                <a:ext cx="403"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75" name="Freeform 71">
                <a:extLst>
                  <a:ext uri="{FF2B5EF4-FFF2-40B4-BE49-F238E27FC236}">
                    <a16:creationId xmlns:a16="http://schemas.microsoft.com/office/drawing/2014/main" id="{854F4F18-5A4B-4F2C-A2C2-80F301449213}"/>
                  </a:ext>
                </a:extLst>
              </p:cNvPr>
              <p:cNvSpPr>
                <a:spLocks/>
              </p:cNvSpPr>
              <p:nvPr/>
            </p:nvSpPr>
            <p:spPr bwMode="auto">
              <a:xfrm>
                <a:off x="3695" y="2979"/>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rgbClr val="E51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76" name="Freeform 72">
                <a:extLst>
                  <a:ext uri="{FF2B5EF4-FFF2-40B4-BE49-F238E27FC236}">
                    <a16:creationId xmlns:a16="http://schemas.microsoft.com/office/drawing/2014/main" id="{D4264C3B-57B3-491F-876B-994E20EDA44D}"/>
                  </a:ext>
                </a:extLst>
              </p:cNvPr>
              <p:cNvSpPr>
                <a:spLocks noEditPoints="1"/>
              </p:cNvSpPr>
              <p:nvPr/>
            </p:nvSpPr>
            <p:spPr bwMode="auto">
              <a:xfrm>
                <a:off x="3797" y="3095"/>
                <a:ext cx="199" cy="170"/>
              </a:xfrm>
              <a:custGeom>
                <a:avLst/>
                <a:gdLst>
                  <a:gd name="T0" fmla="*/ 523 w 8000"/>
                  <a:gd name="T1" fmla="*/ 7 h 6824"/>
                  <a:gd name="T2" fmla="*/ 377 w 8000"/>
                  <a:gd name="T3" fmla="*/ 48 h 6824"/>
                  <a:gd name="T4" fmla="*/ 248 w 8000"/>
                  <a:gd name="T5" fmla="*/ 123 h 6824"/>
                  <a:gd name="T6" fmla="*/ 141 w 8000"/>
                  <a:gd name="T7" fmla="*/ 225 h 6824"/>
                  <a:gd name="T8" fmla="*/ 61 w 8000"/>
                  <a:gd name="T9" fmla="*/ 350 h 6824"/>
                  <a:gd name="T10" fmla="*/ 12 w 8000"/>
                  <a:gd name="T11" fmla="*/ 492 h 6824"/>
                  <a:gd name="T12" fmla="*/ 0 w 8000"/>
                  <a:gd name="T13" fmla="*/ 4191 h 6824"/>
                  <a:gd name="T14" fmla="*/ 12 w 8000"/>
                  <a:gd name="T15" fmla="*/ 4978 h 6824"/>
                  <a:gd name="T16" fmla="*/ 61 w 8000"/>
                  <a:gd name="T17" fmla="*/ 5121 h 6824"/>
                  <a:gd name="T18" fmla="*/ 141 w 8000"/>
                  <a:gd name="T19" fmla="*/ 5245 h 6824"/>
                  <a:gd name="T20" fmla="*/ 248 w 8000"/>
                  <a:gd name="T21" fmla="*/ 5347 h 6824"/>
                  <a:gd name="T22" fmla="*/ 377 w 8000"/>
                  <a:gd name="T23" fmla="*/ 5421 h 6824"/>
                  <a:gd name="T24" fmla="*/ 523 w 8000"/>
                  <a:gd name="T25" fmla="*/ 5462 h 6824"/>
                  <a:gd name="T26" fmla="*/ 2705 w 8000"/>
                  <a:gd name="T27" fmla="*/ 6362 h 6824"/>
                  <a:gd name="T28" fmla="*/ 2156 w 8000"/>
                  <a:gd name="T29" fmla="*/ 6367 h 6824"/>
                  <a:gd name="T30" fmla="*/ 2103 w 8000"/>
                  <a:gd name="T31" fmla="*/ 6385 h 6824"/>
                  <a:gd name="T32" fmla="*/ 2056 w 8000"/>
                  <a:gd name="T33" fmla="*/ 6414 h 6824"/>
                  <a:gd name="T34" fmla="*/ 2017 w 8000"/>
                  <a:gd name="T35" fmla="*/ 6454 h 6824"/>
                  <a:gd name="T36" fmla="*/ 1990 w 8000"/>
                  <a:gd name="T37" fmla="*/ 6502 h 6824"/>
                  <a:gd name="T38" fmla="*/ 1974 w 8000"/>
                  <a:gd name="T39" fmla="*/ 6558 h 6824"/>
                  <a:gd name="T40" fmla="*/ 1973 w 8000"/>
                  <a:gd name="T41" fmla="*/ 6616 h 6824"/>
                  <a:gd name="T42" fmla="*/ 1986 w 8000"/>
                  <a:gd name="T43" fmla="*/ 6672 h 6824"/>
                  <a:gd name="T44" fmla="*/ 2011 w 8000"/>
                  <a:gd name="T45" fmla="*/ 6721 h 6824"/>
                  <a:gd name="T46" fmla="*/ 2047 w 8000"/>
                  <a:gd name="T47" fmla="*/ 6764 h 6824"/>
                  <a:gd name="T48" fmla="*/ 2093 w 8000"/>
                  <a:gd name="T49" fmla="*/ 6796 h 6824"/>
                  <a:gd name="T50" fmla="*/ 2145 w 8000"/>
                  <a:gd name="T51" fmla="*/ 6817 h 6824"/>
                  <a:gd name="T52" fmla="*/ 2204 w 8000"/>
                  <a:gd name="T53" fmla="*/ 6824 h 6824"/>
                  <a:gd name="T54" fmla="*/ 5821 w 8000"/>
                  <a:gd name="T55" fmla="*/ 6823 h 6824"/>
                  <a:gd name="T56" fmla="*/ 5876 w 8000"/>
                  <a:gd name="T57" fmla="*/ 6810 h 6824"/>
                  <a:gd name="T58" fmla="*/ 5926 w 8000"/>
                  <a:gd name="T59" fmla="*/ 6785 h 6824"/>
                  <a:gd name="T60" fmla="*/ 5969 w 8000"/>
                  <a:gd name="T61" fmla="*/ 6749 h 6824"/>
                  <a:gd name="T62" fmla="*/ 6001 w 8000"/>
                  <a:gd name="T63" fmla="*/ 6702 h 6824"/>
                  <a:gd name="T64" fmla="*/ 6021 w 8000"/>
                  <a:gd name="T65" fmla="*/ 6650 h 6824"/>
                  <a:gd name="T66" fmla="*/ 6028 w 8000"/>
                  <a:gd name="T67" fmla="*/ 6593 h 6824"/>
                  <a:gd name="T68" fmla="*/ 6021 w 8000"/>
                  <a:gd name="T69" fmla="*/ 6535 h 6824"/>
                  <a:gd name="T70" fmla="*/ 6001 w 8000"/>
                  <a:gd name="T71" fmla="*/ 6482 h 6824"/>
                  <a:gd name="T72" fmla="*/ 5969 w 8000"/>
                  <a:gd name="T73" fmla="*/ 6437 h 6824"/>
                  <a:gd name="T74" fmla="*/ 5926 w 8000"/>
                  <a:gd name="T75" fmla="*/ 6401 h 6824"/>
                  <a:gd name="T76" fmla="*/ 5876 w 8000"/>
                  <a:gd name="T77" fmla="*/ 6376 h 6824"/>
                  <a:gd name="T78" fmla="*/ 5821 w 8000"/>
                  <a:gd name="T79" fmla="*/ 6363 h 6824"/>
                  <a:gd name="T80" fmla="*/ 7382 w 8000"/>
                  <a:gd name="T81" fmla="*/ 5469 h 6824"/>
                  <a:gd name="T82" fmla="*/ 7536 w 8000"/>
                  <a:gd name="T83" fmla="*/ 5450 h 6824"/>
                  <a:gd name="T84" fmla="*/ 7676 w 8000"/>
                  <a:gd name="T85" fmla="*/ 5395 h 6824"/>
                  <a:gd name="T86" fmla="*/ 7797 w 8000"/>
                  <a:gd name="T87" fmla="*/ 5309 h 6824"/>
                  <a:gd name="T88" fmla="*/ 7895 w 8000"/>
                  <a:gd name="T89" fmla="*/ 5198 h 6824"/>
                  <a:gd name="T90" fmla="*/ 7962 w 8000"/>
                  <a:gd name="T91" fmla="*/ 5065 h 6824"/>
                  <a:gd name="T92" fmla="*/ 7997 w 8000"/>
                  <a:gd name="T93" fmla="*/ 4916 h 6824"/>
                  <a:gd name="T94" fmla="*/ 8000 w 8000"/>
                  <a:gd name="T95" fmla="*/ 585 h 6824"/>
                  <a:gd name="T96" fmla="*/ 7973 w 8000"/>
                  <a:gd name="T97" fmla="*/ 433 h 6824"/>
                  <a:gd name="T98" fmla="*/ 7911 w 8000"/>
                  <a:gd name="T99" fmla="*/ 298 h 6824"/>
                  <a:gd name="T100" fmla="*/ 7819 w 8000"/>
                  <a:gd name="T101" fmla="*/ 181 h 6824"/>
                  <a:gd name="T102" fmla="*/ 7703 w 8000"/>
                  <a:gd name="T103" fmla="*/ 89 h 6824"/>
                  <a:gd name="T104" fmla="*/ 7566 w 8000"/>
                  <a:gd name="T105" fmla="*/ 28 h 6824"/>
                  <a:gd name="T106" fmla="*/ 7414 w 8000"/>
                  <a:gd name="T107" fmla="*/ 1 h 6824"/>
                  <a:gd name="T108" fmla="*/ 7413 w 8000"/>
                  <a:gd name="T109" fmla="*/ 465 h 6824"/>
                  <a:gd name="T110" fmla="*/ 7481 w 8000"/>
                  <a:gd name="T111" fmla="*/ 498 h 6824"/>
                  <a:gd name="T112" fmla="*/ 7524 w 8000"/>
                  <a:gd name="T113" fmla="*/ 557 h 6824"/>
                  <a:gd name="T114" fmla="*/ 7537 w 8000"/>
                  <a:gd name="T115" fmla="*/ 3960 h 6824"/>
                  <a:gd name="T116" fmla="*/ 470 w 8000"/>
                  <a:gd name="T117" fmla="*/ 571 h 6824"/>
                  <a:gd name="T118" fmla="*/ 508 w 8000"/>
                  <a:gd name="T119" fmla="*/ 508 h 6824"/>
                  <a:gd name="T120" fmla="*/ 571 w 8000"/>
                  <a:gd name="T121" fmla="*/ 469 h 6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00" h="6824">
                    <a:moveTo>
                      <a:pt x="7382" y="0"/>
                    </a:moveTo>
                    <a:lnTo>
                      <a:pt x="618" y="0"/>
                    </a:lnTo>
                    <a:lnTo>
                      <a:pt x="586" y="1"/>
                    </a:lnTo>
                    <a:lnTo>
                      <a:pt x="554" y="3"/>
                    </a:lnTo>
                    <a:lnTo>
                      <a:pt x="523" y="7"/>
                    </a:lnTo>
                    <a:lnTo>
                      <a:pt x="493" y="13"/>
                    </a:lnTo>
                    <a:lnTo>
                      <a:pt x="464" y="20"/>
                    </a:lnTo>
                    <a:lnTo>
                      <a:pt x="434" y="28"/>
                    </a:lnTo>
                    <a:lnTo>
                      <a:pt x="405" y="37"/>
                    </a:lnTo>
                    <a:lnTo>
                      <a:pt x="377" y="48"/>
                    </a:lnTo>
                    <a:lnTo>
                      <a:pt x="350" y="61"/>
                    </a:lnTo>
                    <a:lnTo>
                      <a:pt x="324" y="74"/>
                    </a:lnTo>
                    <a:lnTo>
                      <a:pt x="297" y="89"/>
                    </a:lnTo>
                    <a:lnTo>
                      <a:pt x="272" y="106"/>
                    </a:lnTo>
                    <a:lnTo>
                      <a:pt x="248" y="123"/>
                    </a:lnTo>
                    <a:lnTo>
                      <a:pt x="225" y="141"/>
                    </a:lnTo>
                    <a:lnTo>
                      <a:pt x="203" y="161"/>
                    </a:lnTo>
                    <a:lnTo>
                      <a:pt x="181" y="181"/>
                    </a:lnTo>
                    <a:lnTo>
                      <a:pt x="160" y="202"/>
                    </a:lnTo>
                    <a:lnTo>
                      <a:pt x="141" y="225"/>
                    </a:lnTo>
                    <a:lnTo>
                      <a:pt x="123" y="248"/>
                    </a:lnTo>
                    <a:lnTo>
                      <a:pt x="105" y="272"/>
                    </a:lnTo>
                    <a:lnTo>
                      <a:pt x="89" y="298"/>
                    </a:lnTo>
                    <a:lnTo>
                      <a:pt x="75" y="323"/>
                    </a:lnTo>
                    <a:lnTo>
                      <a:pt x="61" y="350"/>
                    </a:lnTo>
                    <a:lnTo>
                      <a:pt x="49" y="377"/>
                    </a:lnTo>
                    <a:lnTo>
                      <a:pt x="38" y="405"/>
                    </a:lnTo>
                    <a:lnTo>
                      <a:pt x="27" y="433"/>
                    </a:lnTo>
                    <a:lnTo>
                      <a:pt x="19" y="462"/>
                    </a:lnTo>
                    <a:lnTo>
                      <a:pt x="12" y="492"/>
                    </a:lnTo>
                    <a:lnTo>
                      <a:pt x="7" y="523"/>
                    </a:lnTo>
                    <a:lnTo>
                      <a:pt x="3" y="554"/>
                    </a:lnTo>
                    <a:lnTo>
                      <a:pt x="0" y="585"/>
                    </a:lnTo>
                    <a:lnTo>
                      <a:pt x="0" y="616"/>
                    </a:lnTo>
                    <a:lnTo>
                      <a:pt x="0" y="4191"/>
                    </a:lnTo>
                    <a:lnTo>
                      <a:pt x="0" y="4853"/>
                    </a:lnTo>
                    <a:lnTo>
                      <a:pt x="0" y="4885"/>
                    </a:lnTo>
                    <a:lnTo>
                      <a:pt x="3" y="4916"/>
                    </a:lnTo>
                    <a:lnTo>
                      <a:pt x="7" y="4947"/>
                    </a:lnTo>
                    <a:lnTo>
                      <a:pt x="12" y="4978"/>
                    </a:lnTo>
                    <a:lnTo>
                      <a:pt x="19" y="5007"/>
                    </a:lnTo>
                    <a:lnTo>
                      <a:pt x="27" y="5036"/>
                    </a:lnTo>
                    <a:lnTo>
                      <a:pt x="38" y="5065"/>
                    </a:lnTo>
                    <a:lnTo>
                      <a:pt x="49" y="5093"/>
                    </a:lnTo>
                    <a:lnTo>
                      <a:pt x="61" y="5121"/>
                    </a:lnTo>
                    <a:lnTo>
                      <a:pt x="75" y="5147"/>
                    </a:lnTo>
                    <a:lnTo>
                      <a:pt x="89" y="5173"/>
                    </a:lnTo>
                    <a:lnTo>
                      <a:pt x="105" y="5198"/>
                    </a:lnTo>
                    <a:lnTo>
                      <a:pt x="123" y="5222"/>
                    </a:lnTo>
                    <a:lnTo>
                      <a:pt x="141" y="5245"/>
                    </a:lnTo>
                    <a:lnTo>
                      <a:pt x="160" y="5267"/>
                    </a:lnTo>
                    <a:lnTo>
                      <a:pt x="181" y="5289"/>
                    </a:lnTo>
                    <a:lnTo>
                      <a:pt x="203" y="5309"/>
                    </a:lnTo>
                    <a:lnTo>
                      <a:pt x="225" y="5329"/>
                    </a:lnTo>
                    <a:lnTo>
                      <a:pt x="248" y="5347"/>
                    </a:lnTo>
                    <a:lnTo>
                      <a:pt x="272" y="5364"/>
                    </a:lnTo>
                    <a:lnTo>
                      <a:pt x="297" y="5380"/>
                    </a:lnTo>
                    <a:lnTo>
                      <a:pt x="324" y="5395"/>
                    </a:lnTo>
                    <a:lnTo>
                      <a:pt x="350" y="5409"/>
                    </a:lnTo>
                    <a:lnTo>
                      <a:pt x="377" y="5421"/>
                    </a:lnTo>
                    <a:lnTo>
                      <a:pt x="405" y="5432"/>
                    </a:lnTo>
                    <a:lnTo>
                      <a:pt x="434" y="5442"/>
                    </a:lnTo>
                    <a:lnTo>
                      <a:pt x="464" y="5450"/>
                    </a:lnTo>
                    <a:lnTo>
                      <a:pt x="493" y="5457"/>
                    </a:lnTo>
                    <a:lnTo>
                      <a:pt x="523" y="5462"/>
                    </a:lnTo>
                    <a:lnTo>
                      <a:pt x="554" y="5466"/>
                    </a:lnTo>
                    <a:lnTo>
                      <a:pt x="586" y="5469"/>
                    </a:lnTo>
                    <a:lnTo>
                      <a:pt x="618" y="5469"/>
                    </a:lnTo>
                    <a:lnTo>
                      <a:pt x="2874" y="5469"/>
                    </a:lnTo>
                    <a:lnTo>
                      <a:pt x="2705" y="6362"/>
                    </a:lnTo>
                    <a:lnTo>
                      <a:pt x="2204" y="6362"/>
                    </a:lnTo>
                    <a:lnTo>
                      <a:pt x="2192" y="6362"/>
                    </a:lnTo>
                    <a:lnTo>
                      <a:pt x="2179" y="6363"/>
                    </a:lnTo>
                    <a:lnTo>
                      <a:pt x="2168" y="6365"/>
                    </a:lnTo>
                    <a:lnTo>
                      <a:pt x="2156" y="6367"/>
                    </a:lnTo>
                    <a:lnTo>
                      <a:pt x="2145" y="6369"/>
                    </a:lnTo>
                    <a:lnTo>
                      <a:pt x="2134" y="6372"/>
                    </a:lnTo>
                    <a:lnTo>
                      <a:pt x="2123" y="6376"/>
                    </a:lnTo>
                    <a:lnTo>
                      <a:pt x="2113" y="6380"/>
                    </a:lnTo>
                    <a:lnTo>
                      <a:pt x="2103" y="6385"/>
                    </a:lnTo>
                    <a:lnTo>
                      <a:pt x="2093" y="6390"/>
                    </a:lnTo>
                    <a:lnTo>
                      <a:pt x="2083" y="6395"/>
                    </a:lnTo>
                    <a:lnTo>
                      <a:pt x="2074" y="6401"/>
                    </a:lnTo>
                    <a:lnTo>
                      <a:pt x="2065" y="6408"/>
                    </a:lnTo>
                    <a:lnTo>
                      <a:pt x="2056" y="6414"/>
                    </a:lnTo>
                    <a:lnTo>
                      <a:pt x="2047" y="6422"/>
                    </a:lnTo>
                    <a:lnTo>
                      <a:pt x="2039" y="6429"/>
                    </a:lnTo>
                    <a:lnTo>
                      <a:pt x="2031" y="6437"/>
                    </a:lnTo>
                    <a:lnTo>
                      <a:pt x="2024" y="6446"/>
                    </a:lnTo>
                    <a:lnTo>
                      <a:pt x="2017" y="6454"/>
                    </a:lnTo>
                    <a:lnTo>
                      <a:pt x="2011" y="6463"/>
                    </a:lnTo>
                    <a:lnTo>
                      <a:pt x="2005" y="6473"/>
                    </a:lnTo>
                    <a:lnTo>
                      <a:pt x="1999" y="6482"/>
                    </a:lnTo>
                    <a:lnTo>
                      <a:pt x="1994" y="6492"/>
                    </a:lnTo>
                    <a:lnTo>
                      <a:pt x="1990" y="6502"/>
                    </a:lnTo>
                    <a:lnTo>
                      <a:pt x="1986" y="6513"/>
                    </a:lnTo>
                    <a:lnTo>
                      <a:pt x="1982" y="6524"/>
                    </a:lnTo>
                    <a:lnTo>
                      <a:pt x="1979" y="6535"/>
                    </a:lnTo>
                    <a:lnTo>
                      <a:pt x="1976" y="6547"/>
                    </a:lnTo>
                    <a:lnTo>
                      <a:pt x="1974" y="6558"/>
                    </a:lnTo>
                    <a:lnTo>
                      <a:pt x="1973" y="6569"/>
                    </a:lnTo>
                    <a:lnTo>
                      <a:pt x="1972" y="6581"/>
                    </a:lnTo>
                    <a:lnTo>
                      <a:pt x="1972" y="6593"/>
                    </a:lnTo>
                    <a:lnTo>
                      <a:pt x="1972" y="6605"/>
                    </a:lnTo>
                    <a:lnTo>
                      <a:pt x="1973" y="6616"/>
                    </a:lnTo>
                    <a:lnTo>
                      <a:pt x="1974" y="6628"/>
                    </a:lnTo>
                    <a:lnTo>
                      <a:pt x="1976" y="6639"/>
                    </a:lnTo>
                    <a:lnTo>
                      <a:pt x="1979" y="6650"/>
                    </a:lnTo>
                    <a:lnTo>
                      <a:pt x="1982" y="6661"/>
                    </a:lnTo>
                    <a:lnTo>
                      <a:pt x="1986" y="6672"/>
                    </a:lnTo>
                    <a:lnTo>
                      <a:pt x="1990" y="6682"/>
                    </a:lnTo>
                    <a:lnTo>
                      <a:pt x="1994" y="6693"/>
                    </a:lnTo>
                    <a:lnTo>
                      <a:pt x="1999" y="6702"/>
                    </a:lnTo>
                    <a:lnTo>
                      <a:pt x="2005" y="6712"/>
                    </a:lnTo>
                    <a:lnTo>
                      <a:pt x="2011" y="6721"/>
                    </a:lnTo>
                    <a:lnTo>
                      <a:pt x="2017" y="6731"/>
                    </a:lnTo>
                    <a:lnTo>
                      <a:pt x="2024" y="6740"/>
                    </a:lnTo>
                    <a:lnTo>
                      <a:pt x="2031" y="6749"/>
                    </a:lnTo>
                    <a:lnTo>
                      <a:pt x="2039" y="6756"/>
                    </a:lnTo>
                    <a:lnTo>
                      <a:pt x="2047" y="6764"/>
                    </a:lnTo>
                    <a:lnTo>
                      <a:pt x="2056" y="6771"/>
                    </a:lnTo>
                    <a:lnTo>
                      <a:pt x="2065" y="6778"/>
                    </a:lnTo>
                    <a:lnTo>
                      <a:pt x="2074" y="6785"/>
                    </a:lnTo>
                    <a:lnTo>
                      <a:pt x="2083" y="6791"/>
                    </a:lnTo>
                    <a:lnTo>
                      <a:pt x="2093" y="6796"/>
                    </a:lnTo>
                    <a:lnTo>
                      <a:pt x="2103" y="6801"/>
                    </a:lnTo>
                    <a:lnTo>
                      <a:pt x="2113" y="6806"/>
                    </a:lnTo>
                    <a:lnTo>
                      <a:pt x="2123" y="6810"/>
                    </a:lnTo>
                    <a:lnTo>
                      <a:pt x="2134" y="6814"/>
                    </a:lnTo>
                    <a:lnTo>
                      <a:pt x="2145" y="6817"/>
                    </a:lnTo>
                    <a:lnTo>
                      <a:pt x="2156" y="6819"/>
                    </a:lnTo>
                    <a:lnTo>
                      <a:pt x="2168" y="6821"/>
                    </a:lnTo>
                    <a:lnTo>
                      <a:pt x="2179" y="6823"/>
                    </a:lnTo>
                    <a:lnTo>
                      <a:pt x="2192" y="6824"/>
                    </a:lnTo>
                    <a:lnTo>
                      <a:pt x="2204" y="6824"/>
                    </a:lnTo>
                    <a:lnTo>
                      <a:pt x="2897" y="6824"/>
                    </a:lnTo>
                    <a:lnTo>
                      <a:pt x="5103" y="6824"/>
                    </a:lnTo>
                    <a:lnTo>
                      <a:pt x="5796" y="6824"/>
                    </a:lnTo>
                    <a:lnTo>
                      <a:pt x="5808" y="6824"/>
                    </a:lnTo>
                    <a:lnTo>
                      <a:pt x="5821" y="6823"/>
                    </a:lnTo>
                    <a:lnTo>
                      <a:pt x="5832" y="6821"/>
                    </a:lnTo>
                    <a:lnTo>
                      <a:pt x="5844" y="6819"/>
                    </a:lnTo>
                    <a:lnTo>
                      <a:pt x="5855" y="6817"/>
                    </a:lnTo>
                    <a:lnTo>
                      <a:pt x="5866" y="6814"/>
                    </a:lnTo>
                    <a:lnTo>
                      <a:pt x="5876" y="6810"/>
                    </a:lnTo>
                    <a:lnTo>
                      <a:pt x="5887" y="6806"/>
                    </a:lnTo>
                    <a:lnTo>
                      <a:pt x="5897" y="6801"/>
                    </a:lnTo>
                    <a:lnTo>
                      <a:pt x="5907" y="6796"/>
                    </a:lnTo>
                    <a:lnTo>
                      <a:pt x="5917" y="6791"/>
                    </a:lnTo>
                    <a:lnTo>
                      <a:pt x="5926" y="6785"/>
                    </a:lnTo>
                    <a:lnTo>
                      <a:pt x="5935" y="6778"/>
                    </a:lnTo>
                    <a:lnTo>
                      <a:pt x="5944" y="6771"/>
                    </a:lnTo>
                    <a:lnTo>
                      <a:pt x="5953" y="6764"/>
                    </a:lnTo>
                    <a:lnTo>
                      <a:pt x="5961" y="6756"/>
                    </a:lnTo>
                    <a:lnTo>
                      <a:pt x="5969" y="6749"/>
                    </a:lnTo>
                    <a:lnTo>
                      <a:pt x="5976" y="6740"/>
                    </a:lnTo>
                    <a:lnTo>
                      <a:pt x="5983" y="6731"/>
                    </a:lnTo>
                    <a:lnTo>
                      <a:pt x="5989" y="6721"/>
                    </a:lnTo>
                    <a:lnTo>
                      <a:pt x="5995" y="6712"/>
                    </a:lnTo>
                    <a:lnTo>
                      <a:pt x="6001" y="6702"/>
                    </a:lnTo>
                    <a:lnTo>
                      <a:pt x="6006" y="6693"/>
                    </a:lnTo>
                    <a:lnTo>
                      <a:pt x="6010" y="6682"/>
                    </a:lnTo>
                    <a:lnTo>
                      <a:pt x="6014" y="6672"/>
                    </a:lnTo>
                    <a:lnTo>
                      <a:pt x="6018" y="6661"/>
                    </a:lnTo>
                    <a:lnTo>
                      <a:pt x="6021" y="6650"/>
                    </a:lnTo>
                    <a:lnTo>
                      <a:pt x="6024" y="6639"/>
                    </a:lnTo>
                    <a:lnTo>
                      <a:pt x="6026" y="6628"/>
                    </a:lnTo>
                    <a:lnTo>
                      <a:pt x="6027" y="6616"/>
                    </a:lnTo>
                    <a:lnTo>
                      <a:pt x="6028" y="6605"/>
                    </a:lnTo>
                    <a:lnTo>
                      <a:pt x="6028" y="6593"/>
                    </a:lnTo>
                    <a:lnTo>
                      <a:pt x="6028" y="6581"/>
                    </a:lnTo>
                    <a:lnTo>
                      <a:pt x="6027" y="6569"/>
                    </a:lnTo>
                    <a:lnTo>
                      <a:pt x="6026" y="6558"/>
                    </a:lnTo>
                    <a:lnTo>
                      <a:pt x="6024" y="6547"/>
                    </a:lnTo>
                    <a:lnTo>
                      <a:pt x="6021" y="6535"/>
                    </a:lnTo>
                    <a:lnTo>
                      <a:pt x="6018" y="6524"/>
                    </a:lnTo>
                    <a:lnTo>
                      <a:pt x="6014" y="6513"/>
                    </a:lnTo>
                    <a:lnTo>
                      <a:pt x="6010" y="6502"/>
                    </a:lnTo>
                    <a:lnTo>
                      <a:pt x="6006" y="6492"/>
                    </a:lnTo>
                    <a:lnTo>
                      <a:pt x="6001" y="6482"/>
                    </a:lnTo>
                    <a:lnTo>
                      <a:pt x="5995" y="6473"/>
                    </a:lnTo>
                    <a:lnTo>
                      <a:pt x="5989" y="6463"/>
                    </a:lnTo>
                    <a:lnTo>
                      <a:pt x="5983" y="6454"/>
                    </a:lnTo>
                    <a:lnTo>
                      <a:pt x="5976" y="6446"/>
                    </a:lnTo>
                    <a:lnTo>
                      <a:pt x="5969" y="6437"/>
                    </a:lnTo>
                    <a:lnTo>
                      <a:pt x="5961" y="6429"/>
                    </a:lnTo>
                    <a:lnTo>
                      <a:pt x="5953" y="6422"/>
                    </a:lnTo>
                    <a:lnTo>
                      <a:pt x="5944" y="6414"/>
                    </a:lnTo>
                    <a:lnTo>
                      <a:pt x="5935" y="6408"/>
                    </a:lnTo>
                    <a:lnTo>
                      <a:pt x="5926" y="6401"/>
                    </a:lnTo>
                    <a:lnTo>
                      <a:pt x="5917" y="6395"/>
                    </a:lnTo>
                    <a:lnTo>
                      <a:pt x="5907" y="6390"/>
                    </a:lnTo>
                    <a:lnTo>
                      <a:pt x="5897" y="6385"/>
                    </a:lnTo>
                    <a:lnTo>
                      <a:pt x="5887" y="6380"/>
                    </a:lnTo>
                    <a:lnTo>
                      <a:pt x="5876" y="6376"/>
                    </a:lnTo>
                    <a:lnTo>
                      <a:pt x="5866" y="6372"/>
                    </a:lnTo>
                    <a:lnTo>
                      <a:pt x="5855" y="6369"/>
                    </a:lnTo>
                    <a:lnTo>
                      <a:pt x="5844" y="6367"/>
                    </a:lnTo>
                    <a:lnTo>
                      <a:pt x="5832" y="6365"/>
                    </a:lnTo>
                    <a:lnTo>
                      <a:pt x="5821" y="6363"/>
                    </a:lnTo>
                    <a:lnTo>
                      <a:pt x="5808" y="6362"/>
                    </a:lnTo>
                    <a:lnTo>
                      <a:pt x="5796" y="6362"/>
                    </a:lnTo>
                    <a:lnTo>
                      <a:pt x="5295" y="6362"/>
                    </a:lnTo>
                    <a:lnTo>
                      <a:pt x="5126" y="5469"/>
                    </a:lnTo>
                    <a:lnTo>
                      <a:pt x="7382" y="5469"/>
                    </a:lnTo>
                    <a:lnTo>
                      <a:pt x="7414" y="5469"/>
                    </a:lnTo>
                    <a:lnTo>
                      <a:pt x="7446" y="5466"/>
                    </a:lnTo>
                    <a:lnTo>
                      <a:pt x="7476" y="5462"/>
                    </a:lnTo>
                    <a:lnTo>
                      <a:pt x="7507" y="5457"/>
                    </a:lnTo>
                    <a:lnTo>
                      <a:pt x="7536" y="5450"/>
                    </a:lnTo>
                    <a:lnTo>
                      <a:pt x="7566" y="5442"/>
                    </a:lnTo>
                    <a:lnTo>
                      <a:pt x="7595" y="5432"/>
                    </a:lnTo>
                    <a:lnTo>
                      <a:pt x="7623" y="5421"/>
                    </a:lnTo>
                    <a:lnTo>
                      <a:pt x="7650" y="5409"/>
                    </a:lnTo>
                    <a:lnTo>
                      <a:pt x="7676" y="5395"/>
                    </a:lnTo>
                    <a:lnTo>
                      <a:pt x="7703" y="5380"/>
                    </a:lnTo>
                    <a:lnTo>
                      <a:pt x="7728" y="5364"/>
                    </a:lnTo>
                    <a:lnTo>
                      <a:pt x="7752" y="5347"/>
                    </a:lnTo>
                    <a:lnTo>
                      <a:pt x="7775" y="5329"/>
                    </a:lnTo>
                    <a:lnTo>
                      <a:pt x="7797" y="5309"/>
                    </a:lnTo>
                    <a:lnTo>
                      <a:pt x="7819" y="5289"/>
                    </a:lnTo>
                    <a:lnTo>
                      <a:pt x="7840" y="5267"/>
                    </a:lnTo>
                    <a:lnTo>
                      <a:pt x="7859" y="5245"/>
                    </a:lnTo>
                    <a:lnTo>
                      <a:pt x="7877" y="5222"/>
                    </a:lnTo>
                    <a:lnTo>
                      <a:pt x="7895" y="5198"/>
                    </a:lnTo>
                    <a:lnTo>
                      <a:pt x="7911" y="5173"/>
                    </a:lnTo>
                    <a:lnTo>
                      <a:pt x="7925" y="5147"/>
                    </a:lnTo>
                    <a:lnTo>
                      <a:pt x="7939" y="5121"/>
                    </a:lnTo>
                    <a:lnTo>
                      <a:pt x="7951" y="5093"/>
                    </a:lnTo>
                    <a:lnTo>
                      <a:pt x="7962" y="5065"/>
                    </a:lnTo>
                    <a:lnTo>
                      <a:pt x="7973" y="5036"/>
                    </a:lnTo>
                    <a:lnTo>
                      <a:pt x="7981" y="5007"/>
                    </a:lnTo>
                    <a:lnTo>
                      <a:pt x="7988" y="4978"/>
                    </a:lnTo>
                    <a:lnTo>
                      <a:pt x="7993" y="4947"/>
                    </a:lnTo>
                    <a:lnTo>
                      <a:pt x="7997" y="4916"/>
                    </a:lnTo>
                    <a:lnTo>
                      <a:pt x="8000" y="4885"/>
                    </a:lnTo>
                    <a:lnTo>
                      <a:pt x="8000" y="4853"/>
                    </a:lnTo>
                    <a:lnTo>
                      <a:pt x="8000" y="4191"/>
                    </a:lnTo>
                    <a:lnTo>
                      <a:pt x="8000" y="616"/>
                    </a:lnTo>
                    <a:lnTo>
                      <a:pt x="8000" y="585"/>
                    </a:lnTo>
                    <a:lnTo>
                      <a:pt x="7997" y="554"/>
                    </a:lnTo>
                    <a:lnTo>
                      <a:pt x="7993" y="523"/>
                    </a:lnTo>
                    <a:lnTo>
                      <a:pt x="7988" y="492"/>
                    </a:lnTo>
                    <a:lnTo>
                      <a:pt x="7981" y="462"/>
                    </a:lnTo>
                    <a:lnTo>
                      <a:pt x="7973" y="433"/>
                    </a:lnTo>
                    <a:lnTo>
                      <a:pt x="7962" y="405"/>
                    </a:lnTo>
                    <a:lnTo>
                      <a:pt x="7951" y="377"/>
                    </a:lnTo>
                    <a:lnTo>
                      <a:pt x="7939" y="350"/>
                    </a:lnTo>
                    <a:lnTo>
                      <a:pt x="7925" y="323"/>
                    </a:lnTo>
                    <a:lnTo>
                      <a:pt x="7911" y="298"/>
                    </a:lnTo>
                    <a:lnTo>
                      <a:pt x="7895" y="272"/>
                    </a:lnTo>
                    <a:lnTo>
                      <a:pt x="7877" y="248"/>
                    </a:lnTo>
                    <a:lnTo>
                      <a:pt x="7859" y="225"/>
                    </a:lnTo>
                    <a:lnTo>
                      <a:pt x="7840" y="202"/>
                    </a:lnTo>
                    <a:lnTo>
                      <a:pt x="7819" y="181"/>
                    </a:lnTo>
                    <a:lnTo>
                      <a:pt x="7797" y="161"/>
                    </a:lnTo>
                    <a:lnTo>
                      <a:pt x="7775" y="141"/>
                    </a:lnTo>
                    <a:lnTo>
                      <a:pt x="7752" y="123"/>
                    </a:lnTo>
                    <a:lnTo>
                      <a:pt x="7728" y="106"/>
                    </a:lnTo>
                    <a:lnTo>
                      <a:pt x="7703" y="89"/>
                    </a:lnTo>
                    <a:lnTo>
                      <a:pt x="7676" y="74"/>
                    </a:lnTo>
                    <a:lnTo>
                      <a:pt x="7650" y="61"/>
                    </a:lnTo>
                    <a:lnTo>
                      <a:pt x="7623" y="48"/>
                    </a:lnTo>
                    <a:lnTo>
                      <a:pt x="7595" y="37"/>
                    </a:lnTo>
                    <a:lnTo>
                      <a:pt x="7566" y="28"/>
                    </a:lnTo>
                    <a:lnTo>
                      <a:pt x="7536" y="20"/>
                    </a:lnTo>
                    <a:lnTo>
                      <a:pt x="7507" y="13"/>
                    </a:lnTo>
                    <a:lnTo>
                      <a:pt x="7476" y="7"/>
                    </a:lnTo>
                    <a:lnTo>
                      <a:pt x="7446" y="3"/>
                    </a:lnTo>
                    <a:lnTo>
                      <a:pt x="7414" y="1"/>
                    </a:lnTo>
                    <a:lnTo>
                      <a:pt x="7382" y="0"/>
                    </a:lnTo>
                    <a:close/>
                    <a:moveTo>
                      <a:pt x="618" y="462"/>
                    </a:moveTo>
                    <a:lnTo>
                      <a:pt x="7382" y="462"/>
                    </a:lnTo>
                    <a:lnTo>
                      <a:pt x="7398" y="463"/>
                    </a:lnTo>
                    <a:lnTo>
                      <a:pt x="7413" y="465"/>
                    </a:lnTo>
                    <a:lnTo>
                      <a:pt x="7429" y="469"/>
                    </a:lnTo>
                    <a:lnTo>
                      <a:pt x="7443" y="474"/>
                    </a:lnTo>
                    <a:lnTo>
                      <a:pt x="7456" y="481"/>
                    </a:lnTo>
                    <a:lnTo>
                      <a:pt x="7469" y="488"/>
                    </a:lnTo>
                    <a:lnTo>
                      <a:pt x="7481" y="498"/>
                    </a:lnTo>
                    <a:lnTo>
                      <a:pt x="7492" y="508"/>
                    </a:lnTo>
                    <a:lnTo>
                      <a:pt x="7501" y="519"/>
                    </a:lnTo>
                    <a:lnTo>
                      <a:pt x="7510" y="531"/>
                    </a:lnTo>
                    <a:lnTo>
                      <a:pt x="7518" y="543"/>
                    </a:lnTo>
                    <a:lnTo>
                      <a:pt x="7524" y="557"/>
                    </a:lnTo>
                    <a:lnTo>
                      <a:pt x="7530" y="571"/>
                    </a:lnTo>
                    <a:lnTo>
                      <a:pt x="7533" y="586"/>
                    </a:lnTo>
                    <a:lnTo>
                      <a:pt x="7536" y="601"/>
                    </a:lnTo>
                    <a:lnTo>
                      <a:pt x="7537" y="616"/>
                    </a:lnTo>
                    <a:lnTo>
                      <a:pt x="7537" y="3960"/>
                    </a:lnTo>
                    <a:lnTo>
                      <a:pt x="463" y="3960"/>
                    </a:lnTo>
                    <a:lnTo>
                      <a:pt x="463" y="616"/>
                    </a:lnTo>
                    <a:lnTo>
                      <a:pt x="464" y="601"/>
                    </a:lnTo>
                    <a:lnTo>
                      <a:pt x="466" y="586"/>
                    </a:lnTo>
                    <a:lnTo>
                      <a:pt x="470" y="571"/>
                    </a:lnTo>
                    <a:lnTo>
                      <a:pt x="475" y="557"/>
                    </a:lnTo>
                    <a:lnTo>
                      <a:pt x="482" y="543"/>
                    </a:lnTo>
                    <a:lnTo>
                      <a:pt x="490" y="531"/>
                    </a:lnTo>
                    <a:lnTo>
                      <a:pt x="498" y="519"/>
                    </a:lnTo>
                    <a:lnTo>
                      <a:pt x="508" y="508"/>
                    </a:lnTo>
                    <a:lnTo>
                      <a:pt x="519" y="498"/>
                    </a:lnTo>
                    <a:lnTo>
                      <a:pt x="531" y="488"/>
                    </a:lnTo>
                    <a:lnTo>
                      <a:pt x="544" y="481"/>
                    </a:lnTo>
                    <a:lnTo>
                      <a:pt x="557" y="474"/>
                    </a:lnTo>
                    <a:lnTo>
                      <a:pt x="571" y="469"/>
                    </a:lnTo>
                    <a:lnTo>
                      <a:pt x="587" y="465"/>
                    </a:lnTo>
                    <a:lnTo>
                      <a:pt x="602" y="463"/>
                    </a:lnTo>
                    <a:lnTo>
                      <a:pt x="618" y="46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77" name="Group 75">
              <a:extLst>
                <a:ext uri="{FF2B5EF4-FFF2-40B4-BE49-F238E27FC236}">
                  <a16:creationId xmlns:a16="http://schemas.microsoft.com/office/drawing/2014/main" id="{4078DA5E-E524-4EB3-A90D-AC27217A148A}"/>
                </a:ext>
              </a:extLst>
            </p:cNvPr>
            <p:cNvGrpSpPr>
              <a:grpSpLocks noChangeAspect="1"/>
            </p:cNvGrpSpPr>
            <p:nvPr/>
          </p:nvGrpSpPr>
          <p:grpSpPr bwMode="auto">
            <a:xfrm>
              <a:off x="7974721" y="5479178"/>
              <a:ext cx="583757" cy="582461"/>
              <a:chOff x="4869" y="2979"/>
              <a:chExt cx="403" cy="402"/>
            </a:xfrm>
          </p:grpSpPr>
          <p:sp>
            <p:nvSpPr>
              <p:cNvPr id="78" name="AutoShape 74">
                <a:extLst>
                  <a:ext uri="{FF2B5EF4-FFF2-40B4-BE49-F238E27FC236}">
                    <a16:creationId xmlns:a16="http://schemas.microsoft.com/office/drawing/2014/main" id="{02E225CD-828B-48D1-858E-A709A4684F45}"/>
                  </a:ext>
                </a:extLst>
              </p:cNvPr>
              <p:cNvSpPr>
                <a:spLocks noChangeAspect="1" noChangeArrowheads="1" noTextEdit="1"/>
              </p:cNvSpPr>
              <p:nvPr/>
            </p:nvSpPr>
            <p:spPr bwMode="auto">
              <a:xfrm>
                <a:off x="4869" y="2979"/>
                <a:ext cx="403"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79" name="Freeform 76">
                <a:extLst>
                  <a:ext uri="{FF2B5EF4-FFF2-40B4-BE49-F238E27FC236}">
                    <a16:creationId xmlns:a16="http://schemas.microsoft.com/office/drawing/2014/main" id="{004D155B-26E4-4283-9850-4A6F5BD73F55}"/>
                  </a:ext>
                </a:extLst>
              </p:cNvPr>
              <p:cNvSpPr>
                <a:spLocks/>
              </p:cNvSpPr>
              <p:nvPr/>
            </p:nvSpPr>
            <p:spPr bwMode="auto">
              <a:xfrm>
                <a:off x="4869" y="2979"/>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80" name="Freeform 77">
                <a:extLst>
                  <a:ext uri="{FF2B5EF4-FFF2-40B4-BE49-F238E27FC236}">
                    <a16:creationId xmlns:a16="http://schemas.microsoft.com/office/drawing/2014/main" id="{CF829B57-C74A-4C8F-BAC4-20C23425DC03}"/>
                  </a:ext>
                </a:extLst>
              </p:cNvPr>
              <p:cNvSpPr>
                <a:spLocks noEditPoints="1"/>
              </p:cNvSpPr>
              <p:nvPr/>
            </p:nvSpPr>
            <p:spPr bwMode="auto">
              <a:xfrm>
                <a:off x="4961" y="3067"/>
                <a:ext cx="219" cy="208"/>
              </a:xfrm>
              <a:custGeom>
                <a:avLst/>
                <a:gdLst>
                  <a:gd name="T0" fmla="*/ 6111 w 8726"/>
                  <a:gd name="T1" fmla="*/ 462 h 8350"/>
                  <a:gd name="T2" fmla="*/ 5774 w 8726"/>
                  <a:gd name="T3" fmla="*/ 462 h 8350"/>
                  <a:gd name="T4" fmla="*/ 4983 w 8726"/>
                  <a:gd name="T5" fmla="*/ 83 h 8350"/>
                  <a:gd name="T6" fmla="*/ 4729 w 8726"/>
                  <a:gd name="T7" fmla="*/ 215 h 8350"/>
                  <a:gd name="T8" fmla="*/ 4827 w 8726"/>
                  <a:gd name="T9" fmla="*/ 976 h 8350"/>
                  <a:gd name="T10" fmla="*/ 5212 w 8726"/>
                  <a:gd name="T11" fmla="*/ 1680 h 8350"/>
                  <a:gd name="T12" fmla="*/ 6367 w 8726"/>
                  <a:gd name="T13" fmla="*/ 1757 h 8350"/>
                  <a:gd name="T14" fmla="*/ 6751 w 8726"/>
                  <a:gd name="T15" fmla="*/ 1528 h 8350"/>
                  <a:gd name="T16" fmla="*/ 7071 w 8726"/>
                  <a:gd name="T17" fmla="*/ 631 h 8350"/>
                  <a:gd name="T18" fmla="*/ 6936 w 8726"/>
                  <a:gd name="T19" fmla="*/ 47 h 8350"/>
                  <a:gd name="T20" fmla="*/ 2426 w 8726"/>
                  <a:gd name="T21" fmla="*/ 4998 h 8350"/>
                  <a:gd name="T22" fmla="*/ 3703 w 8726"/>
                  <a:gd name="T23" fmla="*/ 4903 h 8350"/>
                  <a:gd name="T24" fmla="*/ 5258 w 8726"/>
                  <a:gd name="T25" fmla="*/ 5260 h 8350"/>
                  <a:gd name="T26" fmla="*/ 6152 w 8726"/>
                  <a:gd name="T27" fmla="*/ 5843 h 8350"/>
                  <a:gd name="T28" fmla="*/ 6237 w 8726"/>
                  <a:gd name="T29" fmla="*/ 6307 h 8350"/>
                  <a:gd name="T30" fmla="*/ 5617 w 8726"/>
                  <a:gd name="T31" fmla="*/ 6577 h 8350"/>
                  <a:gd name="T32" fmla="*/ 4557 w 8726"/>
                  <a:gd name="T33" fmla="*/ 6311 h 8350"/>
                  <a:gd name="T34" fmla="*/ 5011 w 8726"/>
                  <a:gd name="T35" fmla="*/ 6818 h 8350"/>
                  <a:gd name="T36" fmla="*/ 5982 w 8726"/>
                  <a:gd name="T37" fmla="*/ 6963 h 8350"/>
                  <a:gd name="T38" fmla="*/ 6606 w 8726"/>
                  <a:gd name="T39" fmla="*/ 6431 h 8350"/>
                  <a:gd name="T40" fmla="*/ 7410 w 8726"/>
                  <a:gd name="T41" fmla="*/ 5573 h 8350"/>
                  <a:gd name="T42" fmla="*/ 7988 w 8726"/>
                  <a:gd name="T43" fmla="*/ 5303 h 8350"/>
                  <a:gd name="T44" fmla="*/ 8321 w 8726"/>
                  <a:gd name="T45" fmla="*/ 5649 h 8350"/>
                  <a:gd name="T46" fmla="*/ 8180 w 8726"/>
                  <a:gd name="T47" fmla="*/ 6109 h 8350"/>
                  <a:gd name="T48" fmla="*/ 6897 w 8726"/>
                  <a:gd name="T49" fmla="*/ 7388 h 8350"/>
                  <a:gd name="T50" fmla="*/ 6105 w 8726"/>
                  <a:gd name="T51" fmla="*/ 7818 h 8350"/>
                  <a:gd name="T52" fmla="*/ 5032 w 8726"/>
                  <a:gd name="T53" fmla="*/ 7954 h 8350"/>
                  <a:gd name="T54" fmla="*/ 4031 w 8726"/>
                  <a:gd name="T55" fmla="*/ 7700 h 8350"/>
                  <a:gd name="T56" fmla="*/ 3255 w 8726"/>
                  <a:gd name="T57" fmla="*/ 7292 h 8350"/>
                  <a:gd name="T58" fmla="*/ 2485 w 8726"/>
                  <a:gd name="T59" fmla="*/ 7159 h 8350"/>
                  <a:gd name="T60" fmla="*/ 2419 w 8726"/>
                  <a:gd name="T61" fmla="*/ 5867 h 8350"/>
                  <a:gd name="T62" fmla="*/ 5719 w 8726"/>
                  <a:gd name="T63" fmla="*/ 4773 h 8350"/>
                  <a:gd name="T64" fmla="*/ 5395 w 8726"/>
                  <a:gd name="T65" fmla="*/ 4824 h 8350"/>
                  <a:gd name="T66" fmla="*/ 5779 w 8726"/>
                  <a:gd name="T67" fmla="*/ 4433 h 8350"/>
                  <a:gd name="T68" fmla="*/ 6249 w 8726"/>
                  <a:gd name="T69" fmla="*/ 4448 h 8350"/>
                  <a:gd name="T70" fmla="*/ 5927 w 8726"/>
                  <a:gd name="T71" fmla="*/ 4201 h 8350"/>
                  <a:gd name="T72" fmla="*/ 5389 w 8726"/>
                  <a:gd name="T73" fmla="*/ 3610 h 8350"/>
                  <a:gd name="T74" fmla="*/ 6168 w 8726"/>
                  <a:gd name="T75" fmla="*/ 3317 h 8350"/>
                  <a:gd name="T76" fmla="*/ 6546 w 8726"/>
                  <a:gd name="T77" fmla="*/ 3711 h 8350"/>
                  <a:gd name="T78" fmla="*/ 5999 w 8726"/>
                  <a:gd name="T79" fmla="*/ 3587 h 8350"/>
                  <a:gd name="T80" fmla="*/ 5698 w 8726"/>
                  <a:gd name="T81" fmla="*/ 3670 h 8350"/>
                  <a:gd name="T82" fmla="*/ 5918 w 8726"/>
                  <a:gd name="T83" fmla="*/ 3887 h 8350"/>
                  <a:gd name="T84" fmla="*/ 6555 w 8726"/>
                  <a:gd name="T85" fmla="*/ 4296 h 8350"/>
                  <a:gd name="T86" fmla="*/ 6115 w 8726"/>
                  <a:gd name="T87" fmla="*/ 4838 h 8350"/>
                  <a:gd name="T88" fmla="*/ 2763 w 8726"/>
                  <a:gd name="T89" fmla="*/ 4553 h 8350"/>
                  <a:gd name="T90" fmla="*/ 2 w 8726"/>
                  <a:gd name="T91" fmla="*/ 5943 h 8350"/>
                  <a:gd name="T92" fmla="*/ 2548 w 8726"/>
                  <a:gd name="T93" fmla="*/ 7549 h 8350"/>
                  <a:gd name="T94" fmla="*/ 3289 w 8726"/>
                  <a:gd name="T95" fmla="*/ 7750 h 8350"/>
                  <a:gd name="T96" fmla="*/ 4678 w 8726"/>
                  <a:gd name="T97" fmla="*/ 8306 h 8350"/>
                  <a:gd name="T98" fmla="*/ 6270 w 8726"/>
                  <a:gd name="T99" fmla="*/ 8168 h 8350"/>
                  <a:gd name="T100" fmla="*/ 7439 w 8726"/>
                  <a:gd name="T101" fmla="*/ 7402 h 8350"/>
                  <a:gd name="T102" fmla="*/ 8376 w 8726"/>
                  <a:gd name="T103" fmla="*/ 6461 h 8350"/>
                  <a:gd name="T104" fmla="*/ 8726 w 8726"/>
                  <a:gd name="T105" fmla="*/ 5746 h 8350"/>
                  <a:gd name="T106" fmla="*/ 8414 w 8726"/>
                  <a:gd name="T107" fmla="*/ 5090 h 8350"/>
                  <a:gd name="T108" fmla="*/ 7846 w 8726"/>
                  <a:gd name="T109" fmla="*/ 4838 h 8350"/>
                  <a:gd name="T110" fmla="*/ 7932 w 8726"/>
                  <a:gd name="T111" fmla="*/ 4055 h 8350"/>
                  <a:gd name="T112" fmla="*/ 7470 w 8726"/>
                  <a:gd name="T113" fmla="*/ 2950 h 8350"/>
                  <a:gd name="T114" fmla="*/ 6736 w 8726"/>
                  <a:gd name="T115" fmla="*/ 1980 h 8350"/>
                  <a:gd name="T116" fmla="*/ 5594 w 8726"/>
                  <a:gd name="T117" fmla="*/ 2039 h 8350"/>
                  <a:gd name="T118" fmla="*/ 4980 w 8726"/>
                  <a:gd name="T119" fmla="*/ 2083 h 8350"/>
                  <a:gd name="T120" fmla="*/ 4160 w 8726"/>
                  <a:gd name="T121" fmla="*/ 3276 h 8350"/>
                  <a:gd name="T122" fmla="*/ 3838 w 8726"/>
                  <a:gd name="T123" fmla="*/ 4237 h 8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26" h="8350">
                    <a:moveTo>
                      <a:pt x="6698" y="21"/>
                    </a:moveTo>
                    <a:lnTo>
                      <a:pt x="6673" y="31"/>
                    </a:lnTo>
                    <a:lnTo>
                      <a:pt x="6649" y="41"/>
                    </a:lnTo>
                    <a:lnTo>
                      <a:pt x="6625" y="53"/>
                    </a:lnTo>
                    <a:lnTo>
                      <a:pt x="6602" y="66"/>
                    </a:lnTo>
                    <a:lnTo>
                      <a:pt x="6577" y="79"/>
                    </a:lnTo>
                    <a:lnTo>
                      <a:pt x="6555" y="94"/>
                    </a:lnTo>
                    <a:lnTo>
                      <a:pt x="6532" y="109"/>
                    </a:lnTo>
                    <a:lnTo>
                      <a:pt x="6510" y="124"/>
                    </a:lnTo>
                    <a:lnTo>
                      <a:pt x="6467" y="157"/>
                    </a:lnTo>
                    <a:lnTo>
                      <a:pt x="6424" y="191"/>
                    </a:lnTo>
                    <a:lnTo>
                      <a:pt x="6383" y="228"/>
                    </a:lnTo>
                    <a:lnTo>
                      <a:pt x="6343" y="264"/>
                    </a:lnTo>
                    <a:lnTo>
                      <a:pt x="6303" y="300"/>
                    </a:lnTo>
                    <a:lnTo>
                      <a:pt x="6264" y="335"/>
                    </a:lnTo>
                    <a:lnTo>
                      <a:pt x="6225" y="369"/>
                    </a:lnTo>
                    <a:lnTo>
                      <a:pt x="6187" y="402"/>
                    </a:lnTo>
                    <a:lnTo>
                      <a:pt x="6167" y="419"/>
                    </a:lnTo>
                    <a:lnTo>
                      <a:pt x="6148" y="434"/>
                    </a:lnTo>
                    <a:lnTo>
                      <a:pt x="6130" y="448"/>
                    </a:lnTo>
                    <a:lnTo>
                      <a:pt x="6111" y="462"/>
                    </a:lnTo>
                    <a:lnTo>
                      <a:pt x="6092" y="474"/>
                    </a:lnTo>
                    <a:lnTo>
                      <a:pt x="6073" y="486"/>
                    </a:lnTo>
                    <a:lnTo>
                      <a:pt x="6053" y="497"/>
                    </a:lnTo>
                    <a:lnTo>
                      <a:pt x="6033" y="507"/>
                    </a:lnTo>
                    <a:lnTo>
                      <a:pt x="6021" y="512"/>
                    </a:lnTo>
                    <a:lnTo>
                      <a:pt x="6009" y="517"/>
                    </a:lnTo>
                    <a:lnTo>
                      <a:pt x="5998" y="521"/>
                    </a:lnTo>
                    <a:lnTo>
                      <a:pt x="5986" y="523"/>
                    </a:lnTo>
                    <a:lnTo>
                      <a:pt x="5974" y="525"/>
                    </a:lnTo>
                    <a:lnTo>
                      <a:pt x="5963" y="527"/>
                    </a:lnTo>
                    <a:lnTo>
                      <a:pt x="5951" y="527"/>
                    </a:lnTo>
                    <a:lnTo>
                      <a:pt x="5940" y="527"/>
                    </a:lnTo>
                    <a:lnTo>
                      <a:pt x="5928" y="526"/>
                    </a:lnTo>
                    <a:lnTo>
                      <a:pt x="5917" y="524"/>
                    </a:lnTo>
                    <a:lnTo>
                      <a:pt x="5904" y="522"/>
                    </a:lnTo>
                    <a:lnTo>
                      <a:pt x="5893" y="519"/>
                    </a:lnTo>
                    <a:lnTo>
                      <a:pt x="5869" y="512"/>
                    </a:lnTo>
                    <a:lnTo>
                      <a:pt x="5846" y="502"/>
                    </a:lnTo>
                    <a:lnTo>
                      <a:pt x="5822" y="490"/>
                    </a:lnTo>
                    <a:lnTo>
                      <a:pt x="5798" y="477"/>
                    </a:lnTo>
                    <a:lnTo>
                      <a:pt x="5774" y="462"/>
                    </a:lnTo>
                    <a:lnTo>
                      <a:pt x="5747" y="446"/>
                    </a:lnTo>
                    <a:lnTo>
                      <a:pt x="5695" y="409"/>
                    </a:lnTo>
                    <a:lnTo>
                      <a:pt x="5637" y="370"/>
                    </a:lnTo>
                    <a:lnTo>
                      <a:pt x="5595" y="343"/>
                    </a:lnTo>
                    <a:lnTo>
                      <a:pt x="5552" y="315"/>
                    </a:lnTo>
                    <a:lnTo>
                      <a:pt x="5509" y="288"/>
                    </a:lnTo>
                    <a:lnTo>
                      <a:pt x="5464" y="261"/>
                    </a:lnTo>
                    <a:lnTo>
                      <a:pt x="5418" y="235"/>
                    </a:lnTo>
                    <a:lnTo>
                      <a:pt x="5372" y="208"/>
                    </a:lnTo>
                    <a:lnTo>
                      <a:pt x="5324" y="184"/>
                    </a:lnTo>
                    <a:lnTo>
                      <a:pt x="5276" y="160"/>
                    </a:lnTo>
                    <a:lnTo>
                      <a:pt x="5251" y="148"/>
                    </a:lnTo>
                    <a:lnTo>
                      <a:pt x="5225" y="138"/>
                    </a:lnTo>
                    <a:lnTo>
                      <a:pt x="5197" y="127"/>
                    </a:lnTo>
                    <a:lnTo>
                      <a:pt x="5169" y="117"/>
                    </a:lnTo>
                    <a:lnTo>
                      <a:pt x="5139" y="108"/>
                    </a:lnTo>
                    <a:lnTo>
                      <a:pt x="5109" y="100"/>
                    </a:lnTo>
                    <a:lnTo>
                      <a:pt x="5077" y="93"/>
                    </a:lnTo>
                    <a:lnTo>
                      <a:pt x="5046" y="88"/>
                    </a:lnTo>
                    <a:lnTo>
                      <a:pt x="5014" y="85"/>
                    </a:lnTo>
                    <a:lnTo>
                      <a:pt x="4983" y="83"/>
                    </a:lnTo>
                    <a:lnTo>
                      <a:pt x="4966" y="83"/>
                    </a:lnTo>
                    <a:lnTo>
                      <a:pt x="4951" y="83"/>
                    </a:lnTo>
                    <a:lnTo>
                      <a:pt x="4935" y="84"/>
                    </a:lnTo>
                    <a:lnTo>
                      <a:pt x="4920" y="86"/>
                    </a:lnTo>
                    <a:lnTo>
                      <a:pt x="4905" y="88"/>
                    </a:lnTo>
                    <a:lnTo>
                      <a:pt x="4890" y="91"/>
                    </a:lnTo>
                    <a:lnTo>
                      <a:pt x="4875" y="95"/>
                    </a:lnTo>
                    <a:lnTo>
                      <a:pt x="4861" y="99"/>
                    </a:lnTo>
                    <a:lnTo>
                      <a:pt x="4847" y="104"/>
                    </a:lnTo>
                    <a:lnTo>
                      <a:pt x="4832" y="110"/>
                    </a:lnTo>
                    <a:lnTo>
                      <a:pt x="4818" y="117"/>
                    </a:lnTo>
                    <a:lnTo>
                      <a:pt x="4805" y="124"/>
                    </a:lnTo>
                    <a:lnTo>
                      <a:pt x="4794" y="131"/>
                    </a:lnTo>
                    <a:lnTo>
                      <a:pt x="4783" y="140"/>
                    </a:lnTo>
                    <a:lnTo>
                      <a:pt x="4773" y="148"/>
                    </a:lnTo>
                    <a:lnTo>
                      <a:pt x="4764" y="158"/>
                    </a:lnTo>
                    <a:lnTo>
                      <a:pt x="4756" y="168"/>
                    </a:lnTo>
                    <a:lnTo>
                      <a:pt x="4748" y="179"/>
                    </a:lnTo>
                    <a:lnTo>
                      <a:pt x="4741" y="190"/>
                    </a:lnTo>
                    <a:lnTo>
                      <a:pt x="4735" y="202"/>
                    </a:lnTo>
                    <a:lnTo>
                      <a:pt x="4729" y="215"/>
                    </a:lnTo>
                    <a:lnTo>
                      <a:pt x="4724" y="229"/>
                    </a:lnTo>
                    <a:lnTo>
                      <a:pt x="4719" y="242"/>
                    </a:lnTo>
                    <a:lnTo>
                      <a:pt x="4715" y="256"/>
                    </a:lnTo>
                    <a:lnTo>
                      <a:pt x="4712" y="270"/>
                    </a:lnTo>
                    <a:lnTo>
                      <a:pt x="4709" y="285"/>
                    </a:lnTo>
                    <a:lnTo>
                      <a:pt x="4706" y="300"/>
                    </a:lnTo>
                    <a:lnTo>
                      <a:pt x="4704" y="315"/>
                    </a:lnTo>
                    <a:lnTo>
                      <a:pt x="4702" y="347"/>
                    </a:lnTo>
                    <a:lnTo>
                      <a:pt x="4701" y="379"/>
                    </a:lnTo>
                    <a:lnTo>
                      <a:pt x="4701" y="412"/>
                    </a:lnTo>
                    <a:lnTo>
                      <a:pt x="4703" y="446"/>
                    </a:lnTo>
                    <a:lnTo>
                      <a:pt x="4706" y="480"/>
                    </a:lnTo>
                    <a:lnTo>
                      <a:pt x="4710" y="514"/>
                    </a:lnTo>
                    <a:lnTo>
                      <a:pt x="4715" y="547"/>
                    </a:lnTo>
                    <a:lnTo>
                      <a:pt x="4720" y="580"/>
                    </a:lnTo>
                    <a:lnTo>
                      <a:pt x="4732" y="642"/>
                    </a:lnTo>
                    <a:lnTo>
                      <a:pt x="4747" y="706"/>
                    </a:lnTo>
                    <a:lnTo>
                      <a:pt x="4764" y="772"/>
                    </a:lnTo>
                    <a:lnTo>
                      <a:pt x="4783" y="840"/>
                    </a:lnTo>
                    <a:lnTo>
                      <a:pt x="4804" y="907"/>
                    </a:lnTo>
                    <a:lnTo>
                      <a:pt x="4827" y="976"/>
                    </a:lnTo>
                    <a:lnTo>
                      <a:pt x="4852" y="1045"/>
                    </a:lnTo>
                    <a:lnTo>
                      <a:pt x="4879" y="1113"/>
                    </a:lnTo>
                    <a:lnTo>
                      <a:pt x="4906" y="1180"/>
                    </a:lnTo>
                    <a:lnTo>
                      <a:pt x="4936" y="1247"/>
                    </a:lnTo>
                    <a:lnTo>
                      <a:pt x="4966" y="1311"/>
                    </a:lnTo>
                    <a:lnTo>
                      <a:pt x="4998" y="1374"/>
                    </a:lnTo>
                    <a:lnTo>
                      <a:pt x="5014" y="1404"/>
                    </a:lnTo>
                    <a:lnTo>
                      <a:pt x="5031" y="1435"/>
                    </a:lnTo>
                    <a:lnTo>
                      <a:pt x="5047" y="1464"/>
                    </a:lnTo>
                    <a:lnTo>
                      <a:pt x="5064" y="1492"/>
                    </a:lnTo>
                    <a:lnTo>
                      <a:pt x="5080" y="1519"/>
                    </a:lnTo>
                    <a:lnTo>
                      <a:pt x="5097" y="1546"/>
                    </a:lnTo>
                    <a:lnTo>
                      <a:pt x="5115" y="1571"/>
                    </a:lnTo>
                    <a:lnTo>
                      <a:pt x="5132" y="1596"/>
                    </a:lnTo>
                    <a:lnTo>
                      <a:pt x="5152" y="1624"/>
                    </a:lnTo>
                    <a:lnTo>
                      <a:pt x="5169" y="1645"/>
                    </a:lnTo>
                    <a:lnTo>
                      <a:pt x="5178" y="1654"/>
                    </a:lnTo>
                    <a:lnTo>
                      <a:pt x="5186" y="1662"/>
                    </a:lnTo>
                    <a:lnTo>
                      <a:pt x="5194" y="1669"/>
                    </a:lnTo>
                    <a:lnTo>
                      <a:pt x="5203" y="1675"/>
                    </a:lnTo>
                    <a:lnTo>
                      <a:pt x="5212" y="1680"/>
                    </a:lnTo>
                    <a:lnTo>
                      <a:pt x="5221" y="1685"/>
                    </a:lnTo>
                    <a:lnTo>
                      <a:pt x="5232" y="1689"/>
                    </a:lnTo>
                    <a:lnTo>
                      <a:pt x="5245" y="1693"/>
                    </a:lnTo>
                    <a:lnTo>
                      <a:pt x="5273" y="1700"/>
                    </a:lnTo>
                    <a:lnTo>
                      <a:pt x="5308" y="1706"/>
                    </a:lnTo>
                    <a:lnTo>
                      <a:pt x="5382" y="1719"/>
                    </a:lnTo>
                    <a:lnTo>
                      <a:pt x="5452" y="1731"/>
                    </a:lnTo>
                    <a:lnTo>
                      <a:pt x="5520" y="1741"/>
                    </a:lnTo>
                    <a:lnTo>
                      <a:pt x="5585" y="1750"/>
                    </a:lnTo>
                    <a:lnTo>
                      <a:pt x="5649" y="1757"/>
                    </a:lnTo>
                    <a:lnTo>
                      <a:pt x="5712" y="1764"/>
                    </a:lnTo>
                    <a:lnTo>
                      <a:pt x="5774" y="1769"/>
                    </a:lnTo>
                    <a:lnTo>
                      <a:pt x="5835" y="1772"/>
                    </a:lnTo>
                    <a:lnTo>
                      <a:pt x="5896" y="1775"/>
                    </a:lnTo>
                    <a:lnTo>
                      <a:pt x="5959" y="1776"/>
                    </a:lnTo>
                    <a:lnTo>
                      <a:pt x="6021" y="1776"/>
                    </a:lnTo>
                    <a:lnTo>
                      <a:pt x="6086" y="1774"/>
                    </a:lnTo>
                    <a:lnTo>
                      <a:pt x="6152" y="1772"/>
                    </a:lnTo>
                    <a:lnTo>
                      <a:pt x="6221" y="1768"/>
                    </a:lnTo>
                    <a:lnTo>
                      <a:pt x="6292" y="1763"/>
                    </a:lnTo>
                    <a:lnTo>
                      <a:pt x="6367" y="1757"/>
                    </a:lnTo>
                    <a:lnTo>
                      <a:pt x="6409" y="1754"/>
                    </a:lnTo>
                    <a:lnTo>
                      <a:pt x="6448" y="1750"/>
                    </a:lnTo>
                    <a:lnTo>
                      <a:pt x="6481" y="1746"/>
                    </a:lnTo>
                    <a:lnTo>
                      <a:pt x="6511" y="1741"/>
                    </a:lnTo>
                    <a:lnTo>
                      <a:pt x="6537" y="1735"/>
                    </a:lnTo>
                    <a:lnTo>
                      <a:pt x="6560" y="1729"/>
                    </a:lnTo>
                    <a:lnTo>
                      <a:pt x="6570" y="1725"/>
                    </a:lnTo>
                    <a:lnTo>
                      <a:pt x="6581" y="1721"/>
                    </a:lnTo>
                    <a:lnTo>
                      <a:pt x="6590" y="1717"/>
                    </a:lnTo>
                    <a:lnTo>
                      <a:pt x="6599" y="1712"/>
                    </a:lnTo>
                    <a:lnTo>
                      <a:pt x="6608" y="1707"/>
                    </a:lnTo>
                    <a:lnTo>
                      <a:pt x="6616" y="1702"/>
                    </a:lnTo>
                    <a:lnTo>
                      <a:pt x="6624" y="1695"/>
                    </a:lnTo>
                    <a:lnTo>
                      <a:pt x="6632" y="1689"/>
                    </a:lnTo>
                    <a:lnTo>
                      <a:pt x="6647" y="1674"/>
                    </a:lnTo>
                    <a:lnTo>
                      <a:pt x="6663" y="1656"/>
                    </a:lnTo>
                    <a:lnTo>
                      <a:pt x="6678" y="1636"/>
                    </a:lnTo>
                    <a:lnTo>
                      <a:pt x="6694" y="1612"/>
                    </a:lnTo>
                    <a:lnTo>
                      <a:pt x="6712" y="1586"/>
                    </a:lnTo>
                    <a:lnTo>
                      <a:pt x="6732" y="1557"/>
                    </a:lnTo>
                    <a:lnTo>
                      <a:pt x="6751" y="1528"/>
                    </a:lnTo>
                    <a:lnTo>
                      <a:pt x="6769" y="1497"/>
                    </a:lnTo>
                    <a:lnTo>
                      <a:pt x="6788" y="1464"/>
                    </a:lnTo>
                    <a:lnTo>
                      <a:pt x="6806" y="1430"/>
                    </a:lnTo>
                    <a:lnTo>
                      <a:pt x="6825" y="1393"/>
                    </a:lnTo>
                    <a:lnTo>
                      <a:pt x="6844" y="1355"/>
                    </a:lnTo>
                    <a:lnTo>
                      <a:pt x="6863" y="1315"/>
                    </a:lnTo>
                    <a:lnTo>
                      <a:pt x="6882" y="1275"/>
                    </a:lnTo>
                    <a:lnTo>
                      <a:pt x="6900" y="1233"/>
                    </a:lnTo>
                    <a:lnTo>
                      <a:pt x="6917" y="1189"/>
                    </a:lnTo>
                    <a:lnTo>
                      <a:pt x="6935" y="1145"/>
                    </a:lnTo>
                    <a:lnTo>
                      <a:pt x="6951" y="1100"/>
                    </a:lnTo>
                    <a:lnTo>
                      <a:pt x="6967" y="1055"/>
                    </a:lnTo>
                    <a:lnTo>
                      <a:pt x="6983" y="1008"/>
                    </a:lnTo>
                    <a:lnTo>
                      <a:pt x="6998" y="961"/>
                    </a:lnTo>
                    <a:lnTo>
                      <a:pt x="7012" y="914"/>
                    </a:lnTo>
                    <a:lnTo>
                      <a:pt x="7024" y="867"/>
                    </a:lnTo>
                    <a:lnTo>
                      <a:pt x="7036" y="820"/>
                    </a:lnTo>
                    <a:lnTo>
                      <a:pt x="7047" y="772"/>
                    </a:lnTo>
                    <a:lnTo>
                      <a:pt x="7056" y="725"/>
                    </a:lnTo>
                    <a:lnTo>
                      <a:pt x="7065" y="678"/>
                    </a:lnTo>
                    <a:lnTo>
                      <a:pt x="7071" y="631"/>
                    </a:lnTo>
                    <a:lnTo>
                      <a:pt x="7077" y="585"/>
                    </a:lnTo>
                    <a:lnTo>
                      <a:pt x="7081" y="539"/>
                    </a:lnTo>
                    <a:lnTo>
                      <a:pt x="7083" y="495"/>
                    </a:lnTo>
                    <a:lnTo>
                      <a:pt x="7084" y="451"/>
                    </a:lnTo>
                    <a:lnTo>
                      <a:pt x="7083" y="408"/>
                    </a:lnTo>
                    <a:lnTo>
                      <a:pt x="7081" y="367"/>
                    </a:lnTo>
                    <a:lnTo>
                      <a:pt x="7076" y="327"/>
                    </a:lnTo>
                    <a:lnTo>
                      <a:pt x="7069" y="288"/>
                    </a:lnTo>
                    <a:lnTo>
                      <a:pt x="7061" y="251"/>
                    </a:lnTo>
                    <a:lnTo>
                      <a:pt x="7050" y="214"/>
                    </a:lnTo>
                    <a:lnTo>
                      <a:pt x="7040" y="188"/>
                    </a:lnTo>
                    <a:lnTo>
                      <a:pt x="7029" y="162"/>
                    </a:lnTo>
                    <a:lnTo>
                      <a:pt x="7016" y="138"/>
                    </a:lnTo>
                    <a:lnTo>
                      <a:pt x="7001" y="115"/>
                    </a:lnTo>
                    <a:lnTo>
                      <a:pt x="6993" y="104"/>
                    </a:lnTo>
                    <a:lnTo>
                      <a:pt x="6985" y="93"/>
                    </a:lnTo>
                    <a:lnTo>
                      <a:pt x="6975" y="83"/>
                    </a:lnTo>
                    <a:lnTo>
                      <a:pt x="6966" y="73"/>
                    </a:lnTo>
                    <a:lnTo>
                      <a:pt x="6956" y="64"/>
                    </a:lnTo>
                    <a:lnTo>
                      <a:pt x="6946" y="55"/>
                    </a:lnTo>
                    <a:lnTo>
                      <a:pt x="6936" y="47"/>
                    </a:lnTo>
                    <a:lnTo>
                      <a:pt x="6925" y="39"/>
                    </a:lnTo>
                    <a:lnTo>
                      <a:pt x="6914" y="32"/>
                    </a:lnTo>
                    <a:lnTo>
                      <a:pt x="6903" y="26"/>
                    </a:lnTo>
                    <a:lnTo>
                      <a:pt x="6891" y="20"/>
                    </a:lnTo>
                    <a:lnTo>
                      <a:pt x="6878" y="14"/>
                    </a:lnTo>
                    <a:lnTo>
                      <a:pt x="6866" y="10"/>
                    </a:lnTo>
                    <a:lnTo>
                      <a:pt x="6853" y="6"/>
                    </a:lnTo>
                    <a:lnTo>
                      <a:pt x="6838" y="4"/>
                    </a:lnTo>
                    <a:lnTo>
                      <a:pt x="6824" y="2"/>
                    </a:lnTo>
                    <a:lnTo>
                      <a:pt x="6810" y="1"/>
                    </a:lnTo>
                    <a:lnTo>
                      <a:pt x="6795" y="0"/>
                    </a:lnTo>
                    <a:lnTo>
                      <a:pt x="6780" y="1"/>
                    </a:lnTo>
                    <a:lnTo>
                      <a:pt x="6765" y="3"/>
                    </a:lnTo>
                    <a:lnTo>
                      <a:pt x="6749" y="6"/>
                    </a:lnTo>
                    <a:lnTo>
                      <a:pt x="6733" y="9"/>
                    </a:lnTo>
                    <a:lnTo>
                      <a:pt x="6716" y="14"/>
                    </a:lnTo>
                    <a:lnTo>
                      <a:pt x="6698" y="21"/>
                    </a:lnTo>
                    <a:close/>
                    <a:moveTo>
                      <a:pt x="2381" y="5016"/>
                    </a:moveTo>
                    <a:lnTo>
                      <a:pt x="2393" y="5010"/>
                    </a:lnTo>
                    <a:lnTo>
                      <a:pt x="2408" y="5004"/>
                    </a:lnTo>
                    <a:lnTo>
                      <a:pt x="2426" y="4998"/>
                    </a:lnTo>
                    <a:lnTo>
                      <a:pt x="2445" y="4992"/>
                    </a:lnTo>
                    <a:lnTo>
                      <a:pt x="2489" y="4981"/>
                    </a:lnTo>
                    <a:lnTo>
                      <a:pt x="2540" y="4970"/>
                    </a:lnTo>
                    <a:lnTo>
                      <a:pt x="2596" y="4960"/>
                    </a:lnTo>
                    <a:lnTo>
                      <a:pt x="2656" y="4951"/>
                    </a:lnTo>
                    <a:lnTo>
                      <a:pt x="2720" y="4942"/>
                    </a:lnTo>
                    <a:lnTo>
                      <a:pt x="2785" y="4933"/>
                    </a:lnTo>
                    <a:lnTo>
                      <a:pt x="2852" y="4926"/>
                    </a:lnTo>
                    <a:lnTo>
                      <a:pt x="2917" y="4919"/>
                    </a:lnTo>
                    <a:lnTo>
                      <a:pt x="2981" y="4913"/>
                    </a:lnTo>
                    <a:lnTo>
                      <a:pt x="3041" y="4908"/>
                    </a:lnTo>
                    <a:lnTo>
                      <a:pt x="3098" y="4904"/>
                    </a:lnTo>
                    <a:lnTo>
                      <a:pt x="3149" y="4901"/>
                    </a:lnTo>
                    <a:lnTo>
                      <a:pt x="3193" y="4898"/>
                    </a:lnTo>
                    <a:lnTo>
                      <a:pt x="3231" y="4897"/>
                    </a:lnTo>
                    <a:lnTo>
                      <a:pt x="3310" y="4895"/>
                    </a:lnTo>
                    <a:lnTo>
                      <a:pt x="3389" y="4894"/>
                    </a:lnTo>
                    <a:lnTo>
                      <a:pt x="3468" y="4895"/>
                    </a:lnTo>
                    <a:lnTo>
                      <a:pt x="3547" y="4896"/>
                    </a:lnTo>
                    <a:lnTo>
                      <a:pt x="3625" y="4899"/>
                    </a:lnTo>
                    <a:lnTo>
                      <a:pt x="3703" y="4903"/>
                    </a:lnTo>
                    <a:lnTo>
                      <a:pt x="3781" y="4907"/>
                    </a:lnTo>
                    <a:lnTo>
                      <a:pt x="3858" y="4913"/>
                    </a:lnTo>
                    <a:lnTo>
                      <a:pt x="3936" y="4920"/>
                    </a:lnTo>
                    <a:lnTo>
                      <a:pt x="4012" y="4929"/>
                    </a:lnTo>
                    <a:lnTo>
                      <a:pt x="4089" y="4938"/>
                    </a:lnTo>
                    <a:lnTo>
                      <a:pt x="4165" y="4949"/>
                    </a:lnTo>
                    <a:lnTo>
                      <a:pt x="4241" y="4960"/>
                    </a:lnTo>
                    <a:lnTo>
                      <a:pt x="4317" y="4973"/>
                    </a:lnTo>
                    <a:lnTo>
                      <a:pt x="4391" y="4988"/>
                    </a:lnTo>
                    <a:lnTo>
                      <a:pt x="4466" y="5003"/>
                    </a:lnTo>
                    <a:lnTo>
                      <a:pt x="4540" y="5020"/>
                    </a:lnTo>
                    <a:lnTo>
                      <a:pt x="4614" y="5038"/>
                    </a:lnTo>
                    <a:lnTo>
                      <a:pt x="4687" y="5058"/>
                    </a:lnTo>
                    <a:lnTo>
                      <a:pt x="4760" y="5078"/>
                    </a:lnTo>
                    <a:lnTo>
                      <a:pt x="4832" y="5100"/>
                    </a:lnTo>
                    <a:lnTo>
                      <a:pt x="4905" y="5123"/>
                    </a:lnTo>
                    <a:lnTo>
                      <a:pt x="4977" y="5148"/>
                    </a:lnTo>
                    <a:lnTo>
                      <a:pt x="5047" y="5174"/>
                    </a:lnTo>
                    <a:lnTo>
                      <a:pt x="5118" y="5201"/>
                    </a:lnTo>
                    <a:lnTo>
                      <a:pt x="5188" y="5229"/>
                    </a:lnTo>
                    <a:lnTo>
                      <a:pt x="5258" y="5260"/>
                    </a:lnTo>
                    <a:lnTo>
                      <a:pt x="5327" y="5291"/>
                    </a:lnTo>
                    <a:lnTo>
                      <a:pt x="5396" y="5324"/>
                    </a:lnTo>
                    <a:lnTo>
                      <a:pt x="5463" y="5358"/>
                    </a:lnTo>
                    <a:lnTo>
                      <a:pt x="5531" y="5393"/>
                    </a:lnTo>
                    <a:lnTo>
                      <a:pt x="5597" y="5430"/>
                    </a:lnTo>
                    <a:lnTo>
                      <a:pt x="5634" y="5453"/>
                    </a:lnTo>
                    <a:lnTo>
                      <a:pt x="5673" y="5476"/>
                    </a:lnTo>
                    <a:lnTo>
                      <a:pt x="5711" y="5499"/>
                    </a:lnTo>
                    <a:lnTo>
                      <a:pt x="5749" y="5524"/>
                    </a:lnTo>
                    <a:lnTo>
                      <a:pt x="5789" y="5550"/>
                    </a:lnTo>
                    <a:lnTo>
                      <a:pt x="5827" y="5576"/>
                    </a:lnTo>
                    <a:lnTo>
                      <a:pt x="5865" y="5603"/>
                    </a:lnTo>
                    <a:lnTo>
                      <a:pt x="5902" y="5631"/>
                    </a:lnTo>
                    <a:lnTo>
                      <a:pt x="5940" y="5659"/>
                    </a:lnTo>
                    <a:lnTo>
                      <a:pt x="5975" y="5687"/>
                    </a:lnTo>
                    <a:lnTo>
                      <a:pt x="6009" y="5714"/>
                    </a:lnTo>
                    <a:lnTo>
                      <a:pt x="6041" y="5741"/>
                    </a:lnTo>
                    <a:lnTo>
                      <a:pt x="6073" y="5768"/>
                    </a:lnTo>
                    <a:lnTo>
                      <a:pt x="6102" y="5794"/>
                    </a:lnTo>
                    <a:lnTo>
                      <a:pt x="6128" y="5819"/>
                    </a:lnTo>
                    <a:lnTo>
                      <a:pt x="6152" y="5843"/>
                    </a:lnTo>
                    <a:lnTo>
                      <a:pt x="6170" y="5864"/>
                    </a:lnTo>
                    <a:lnTo>
                      <a:pt x="6187" y="5884"/>
                    </a:lnTo>
                    <a:lnTo>
                      <a:pt x="6201" y="5905"/>
                    </a:lnTo>
                    <a:lnTo>
                      <a:pt x="6214" y="5926"/>
                    </a:lnTo>
                    <a:lnTo>
                      <a:pt x="6226" y="5948"/>
                    </a:lnTo>
                    <a:lnTo>
                      <a:pt x="6236" y="5969"/>
                    </a:lnTo>
                    <a:lnTo>
                      <a:pt x="6245" y="5991"/>
                    </a:lnTo>
                    <a:lnTo>
                      <a:pt x="6253" y="6014"/>
                    </a:lnTo>
                    <a:lnTo>
                      <a:pt x="6259" y="6036"/>
                    </a:lnTo>
                    <a:lnTo>
                      <a:pt x="6264" y="6060"/>
                    </a:lnTo>
                    <a:lnTo>
                      <a:pt x="6267" y="6083"/>
                    </a:lnTo>
                    <a:lnTo>
                      <a:pt x="6270" y="6106"/>
                    </a:lnTo>
                    <a:lnTo>
                      <a:pt x="6271" y="6128"/>
                    </a:lnTo>
                    <a:lnTo>
                      <a:pt x="6270" y="6151"/>
                    </a:lnTo>
                    <a:lnTo>
                      <a:pt x="6269" y="6174"/>
                    </a:lnTo>
                    <a:lnTo>
                      <a:pt x="6266" y="6197"/>
                    </a:lnTo>
                    <a:lnTo>
                      <a:pt x="6263" y="6219"/>
                    </a:lnTo>
                    <a:lnTo>
                      <a:pt x="6258" y="6241"/>
                    </a:lnTo>
                    <a:lnTo>
                      <a:pt x="6252" y="6264"/>
                    </a:lnTo>
                    <a:lnTo>
                      <a:pt x="6245" y="6286"/>
                    </a:lnTo>
                    <a:lnTo>
                      <a:pt x="6237" y="6307"/>
                    </a:lnTo>
                    <a:lnTo>
                      <a:pt x="6228" y="6328"/>
                    </a:lnTo>
                    <a:lnTo>
                      <a:pt x="6218" y="6348"/>
                    </a:lnTo>
                    <a:lnTo>
                      <a:pt x="6207" y="6368"/>
                    </a:lnTo>
                    <a:lnTo>
                      <a:pt x="6195" y="6388"/>
                    </a:lnTo>
                    <a:lnTo>
                      <a:pt x="6182" y="6406"/>
                    </a:lnTo>
                    <a:lnTo>
                      <a:pt x="6168" y="6424"/>
                    </a:lnTo>
                    <a:lnTo>
                      <a:pt x="6153" y="6442"/>
                    </a:lnTo>
                    <a:lnTo>
                      <a:pt x="6138" y="6460"/>
                    </a:lnTo>
                    <a:lnTo>
                      <a:pt x="6121" y="6475"/>
                    </a:lnTo>
                    <a:lnTo>
                      <a:pt x="6104" y="6491"/>
                    </a:lnTo>
                    <a:lnTo>
                      <a:pt x="6086" y="6505"/>
                    </a:lnTo>
                    <a:lnTo>
                      <a:pt x="6051" y="6529"/>
                    </a:lnTo>
                    <a:lnTo>
                      <a:pt x="6011" y="6548"/>
                    </a:lnTo>
                    <a:lnTo>
                      <a:pt x="5969" y="6563"/>
                    </a:lnTo>
                    <a:lnTo>
                      <a:pt x="5925" y="6575"/>
                    </a:lnTo>
                    <a:lnTo>
                      <a:pt x="5878" y="6583"/>
                    </a:lnTo>
                    <a:lnTo>
                      <a:pt x="5829" y="6588"/>
                    </a:lnTo>
                    <a:lnTo>
                      <a:pt x="5779" y="6589"/>
                    </a:lnTo>
                    <a:lnTo>
                      <a:pt x="5726" y="6588"/>
                    </a:lnTo>
                    <a:lnTo>
                      <a:pt x="5673" y="6584"/>
                    </a:lnTo>
                    <a:lnTo>
                      <a:pt x="5617" y="6577"/>
                    </a:lnTo>
                    <a:lnTo>
                      <a:pt x="5562" y="6569"/>
                    </a:lnTo>
                    <a:lnTo>
                      <a:pt x="5506" y="6558"/>
                    </a:lnTo>
                    <a:lnTo>
                      <a:pt x="5448" y="6545"/>
                    </a:lnTo>
                    <a:lnTo>
                      <a:pt x="5391" y="6531"/>
                    </a:lnTo>
                    <a:lnTo>
                      <a:pt x="5334" y="6516"/>
                    </a:lnTo>
                    <a:lnTo>
                      <a:pt x="5277" y="6499"/>
                    </a:lnTo>
                    <a:lnTo>
                      <a:pt x="5220" y="6481"/>
                    </a:lnTo>
                    <a:lnTo>
                      <a:pt x="5164" y="6463"/>
                    </a:lnTo>
                    <a:lnTo>
                      <a:pt x="5110" y="6444"/>
                    </a:lnTo>
                    <a:lnTo>
                      <a:pt x="5055" y="6425"/>
                    </a:lnTo>
                    <a:lnTo>
                      <a:pt x="4952" y="6388"/>
                    </a:lnTo>
                    <a:lnTo>
                      <a:pt x="4856" y="6352"/>
                    </a:lnTo>
                    <a:lnTo>
                      <a:pt x="4769" y="6320"/>
                    </a:lnTo>
                    <a:lnTo>
                      <a:pt x="4692" y="6294"/>
                    </a:lnTo>
                    <a:lnTo>
                      <a:pt x="4659" y="6284"/>
                    </a:lnTo>
                    <a:lnTo>
                      <a:pt x="4630" y="6275"/>
                    </a:lnTo>
                    <a:lnTo>
                      <a:pt x="4604" y="6269"/>
                    </a:lnTo>
                    <a:lnTo>
                      <a:pt x="4581" y="6265"/>
                    </a:lnTo>
                    <a:lnTo>
                      <a:pt x="4575" y="6276"/>
                    </a:lnTo>
                    <a:lnTo>
                      <a:pt x="4567" y="6292"/>
                    </a:lnTo>
                    <a:lnTo>
                      <a:pt x="4557" y="6311"/>
                    </a:lnTo>
                    <a:lnTo>
                      <a:pt x="4547" y="6333"/>
                    </a:lnTo>
                    <a:lnTo>
                      <a:pt x="4526" y="6383"/>
                    </a:lnTo>
                    <a:lnTo>
                      <a:pt x="4504" y="6439"/>
                    </a:lnTo>
                    <a:lnTo>
                      <a:pt x="4483" y="6496"/>
                    </a:lnTo>
                    <a:lnTo>
                      <a:pt x="4466" y="6549"/>
                    </a:lnTo>
                    <a:lnTo>
                      <a:pt x="4459" y="6572"/>
                    </a:lnTo>
                    <a:lnTo>
                      <a:pt x="4454" y="6592"/>
                    </a:lnTo>
                    <a:lnTo>
                      <a:pt x="4450" y="6609"/>
                    </a:lnTo>
                    <a:lnTo>
                      <a:pt x="4449" y="6622"/>
                    </a:lnTo>
                    <a:lnTo>
                      <a:pt x="4473" y="6634"/>
                    </a:lnTo>
                    <a:lnTo>
                      <a:pt x="4504" y="6647"/>
                    </a:lnTo>
                    <a:lnTo>
                      <a:pt x="4542" y="6663"/>
                    </a:lnTo>
                    <a:lnTo>
                      <a:pt x="4587" y="6679"/>
                    </a:lnTo>
                    <a:lnTo>
                      <a:pt x="4634" y="6696"/>
                    </a:lnTo>
                    <a:lnTo>
                      <a:pt x="4686" y="6714"/>
                    </a:lnTo>
                    <a:lnTo>
                      <a:pt x="4740" y="6732"/>
                    </a:lnTo>
                    <a:lnTo>
                      <a:pt x="4795" y="6750"/>
                    </a:lnTo>
                    <a:lnTo>
                      <a:pt x="4851" y="6768"/>
                    </a:lnTo>
                    <a:lnTo>
                      <a:pt x="4906" y="6786"/>
                    </a:lnTo>
                    <a:lnTo>
                      <a:pt x="4959" y="6802"/>
                    </a:lnTo>
                    <a:lnTo>
                      <a:pt x="5011" y="6818"/>
                    </a:lnTo>
                    <a:lnTo>
                      <a:pt x="5058" y="6833"/>
                    </a:lnTo>
                    <a:lnTo>
                      <a:pt x="5100" y="6846"/>
                    </a:lnTo>
                    <a:lnTo>
                      <a:pt x="5137" y="6858"/>
                    </a:lnTo>
                    <a:lnTo>
                      <a:pt x="5167" y="6867"/>
                    </a:lnTo>
                    <a:lnTo>
                      <a:pt x="5216" y="6881"/>
                    </a:lnTo>
                    <a:lnTo>
                      <a:pt x="5266" y="6894"/>
                    </a:lnTo>
                    <a:lnTo>
                      <a:pt x="5314" y="6907"/>
                    </a:lnTo>
                    <a:lnTo>
                      <a:pt x="5363" y="6919"/>
                    </a:lnTo>
                    <a:lnTo>
                      <a:pt x="5413" y="6930"/>
                    </a:lnTo>
                    <a:lnTo>
                      <a:pt x="5461" y="6940"/>
                    </a:lnTo>
                    <a:lnTo>
                      <a:pt x="5511" y="6950"/>
                    </a:lnTo>
                    <a:lnTo>
                      <a:pt x="5559" y="6958"/>
                    </a:lnTo>
                    <a:lnTo>
                      <a:pt x="5607" y="6964"/>
                    </a:lnTo>
                    <a:lnTo>
                      <a:pt x="5656" y="6970"/>
                    </a:lnTo>
                    <a:lnTo>
                      <a:pt x="5704" y="6974"/>
                    </a:lnTo>
                    <a:lnTo>
                      <a:pt x="5751" y="6977"/>
                    </a:lnTo>
                    <a:lnTo>
                      <a:pt x="5799" y="6978"/>
                    </a:lnTo>
                    <a:lnTo>
                      <a:pt x="5845" y="6977"/>
                    </a:lnTo>
                    <a:lnTo>
                      <a:pt x="5891" y="6974"/>
                    </a:lnTo>
                    <a:lnTo>
                      <a:pt x="5937" y="6970"/>
                    </a:lnTo>
                    <a:lnTo>
                      <a:pt x="5982" y="6963"/>
                    </a:lnTo>
                    <a:lnTo>
                      <a:pt x="6026" y="6955"/>
                    </a:lnTo>
                    <a:lnTo>
                      <a:pt x="6070" y="6944"/>
                    </a:lnTo>
                    <a:lnTo>
                      <a:pt x="6113" y="6931"/>
                    </a:lnTo>
                    <a:lnTo>
                      <a:pt x="6154" y="6915"/>
                    </a:lnTo>
                    <a:lnTo>
                      <a:pt x="6196" y="6897"/>
                    </a:lnTo>
                    <a:lnTo>
                      <a:pt x="6236" y="6877"/>
                    </a:lnTo>
                    <a:lnTo>
                      <a:pt x="6275" y="6854"/>
                    </a:lnTo>
                    <a:lnTo>
                      <a:pt x="6314" y="6827"/>
                    </a:lnTo>
                    <a:lnTo>
                      <a:pt x="6351" y="6798"/>
                    </a:lnTo>
                    <a:lnTo>
                      <a:pt x="6387" y="6766"/>
                    </a:lnTo>
                    <a:lnTo>
                      <a:pt x="6421" y="6731"/>
                    </a:lnTo>
                    <a:lnTo>
                      <a:pt x="6456" y="6693"/>
                    </a:lnTo>
                    <a:lnTo>
                      <a:pt x="6488" y="6651"/>
                    </a:lnTo>
                    <a:lnTo>
                      <a:pt x="6519" y="6605"/>
                    </a:lnTo>
                    <a:lnTo>
                      <a:pt x="6548" y="6557"/>
                    </a:lnTo>
                    <a:lnTo>
                      <a:pt x="6559" y="6536"/>
                    </a:lnTo>
                    <a:lnTo>
                      <a:pt x="6569" y="6515"/>
                    </a:lnTo>
                    <a:lnTo>
                      <a:pt x="6580" y="6494"/>
                    </a:lnTo>
                    <a:lnTo>
                      <a:pt x="6588" y="6474"/>
                    </a:lnTo>
                    <a:lnTo>
                      <a:pt x="6597" y="6453"/>
                    </a:lnTo>
                    <a:lnTo>
                      <a:pt x="6606" y="6431"/>
                    </a:lnTo>
                    <a:lnTo>
                      <a:pt x="6616" y="6410"/>
                    </a:lnTo>
                    <a:lnTo>
                      <a:pt x="6626" y="6389"/>
                    </a:lnTo>
                    <a:lnTo>
                      <a:pt x="6637" y="6371"/>
                    </a:lnTo>
                    <a:lnTo>
                      <a:pt x="6650" y="6350"/>
                    </a:lnTo>
                    <a:lnTo>
                      <a:pt x="6666" y="6328"/>
                    </a:lnTo>
                    <a:lnTo>
                      <a:pt x="6684" y="6305"/>
                    </a:lnTo>
                    <a:lnTo>
                      <a:pt x="6704" y="6280"/>
                    </a:lnTo>
                    <a:lnTo>
                      <a:pt x="6726" y="6253"/>
                    </a:lnTo>
                    <a:lnTo>
                      <a:pt x="6750" y="6225"/>
                    </a:lnTo>
                    <a:lnTo>
                      <a:pt x="6775" y="6196"/>
                    </a:lnTo>
                    <a:lnTo>
                      <a:pt x="6829" y="6137"/>
                    </a:lnTo>
                    <a:lnTo>
                      <a:pt x="6889" y="6074"/>
                    </a:lnTo>
                    <a:lnTo>
                      <a:pt x="6951" y="6010"/>
                    </a:lnTo>
                    <a:lnTo>
                      <a:pt x="7016" y="5946"/>
                    </a:lnTo>
                    <a:lnTo>
                      <a:pt x="7080" y="5882"/>
                    </a:lnTo>
                    <a:lnTo>
                      <a:pt x="7145" y="5819"/>
                    </a:lnTo>
                    <a:lnTo>
                      <a:pt x="7207" y="5760"/>
                    </a:lnTo>
                    <a:lnTo>
                      <a:pt x="7266" y="5705"/>
                    </a:lnTo>
                    <a:lnTo>
                      <a:pt x="7320" y="5655"/>
                    </a:lnTo>
                    <a:lnTo>
                      <a:pt x="7368" y="5610"/>
                    </a:lnTo>
                    <a:lnTo>
                      <a:pt x="7410" y="5573"/>
                    </a:lnTo>
                    <a:lnTo>
                      <a:pt x="7443" y="5545"/>
                    </a:lnTo>
                    <a:lnTo>
                      <a:pt x="7502" y="5491"/>
                    </a:lnTo>
                    <a:lnTo>
                      <a:pt x="7565" y="5432"/>
                    </a:lnTo>
                    <a:lnTo>
                      <a:pt x="7598" y="5404"/>
                    </a:lnTo>
                    <a:lnTo>
                      <a:pt x="7632" y="5377"/>
                    </a:lnTo>
                    <a:lnTo>
                      <a:pt x="7650" y="5364"/>
                    </a:lnTo>
                    <a:lnTo>
                      <a:pt x="7669" y="5352"/>
                    </a:lnTo>
                    <a:lnTo>
                      <a:pt x="7688" y="5341"/>
                    </a:lnTo>
                    <a:lnTo>
                      <a:pt x="7707" y="5330"/>
                    </a:lnTo>
                    <a:lnTo>
                      <a:pt x="7727" y="5321"/>
                    </a:lnTo>
                    <a:lnTo>
                      <a:pt x="7747" y="5312"/>
                    </a:lnTo>
                    <a:lnTo>
                      <a:pt x="7768" y="5305"/>
                    </a:lnTo>
                    <a:lnTo>
                      <a:pt x="7791" y="5298"/>
                    </a:lnTo>
                    <a:lnTo>
                      <a:pt x="7813" y="5294"/>
                    </a:lnTo>
                    <a:lnTo>
                      <a:pt x="7836" y="5290"/>
                    </a:lnTo>
                    <a:lnTo>
                      <a:pt x="7859" y="5288"/>
                    </a:lnTo>
                    <a:lnTo>
                      <a:pt x="7883" y="5287"/>
                    </a:lnTo>
                    <a:lnTo>
                      <a:pt x="7908" y="5289"/>
                    </a:lnTo>
                    <a:lnTo>
                      <a:pt x="7934" y="5292"/>
                    </a:lnTo>
                    <a:lnTo>
                      <a:pt x="7961" y="5296"/>
                    </a:lnTo>
                    <a:lnTo>
                      <a:pt x="7988" y="5303"/>
                    </a:lnTo>
                    <a:lnTo>
                      <a:pt x="8016" y="5312"/>
                    </a:lnTo>
                    <a:lnTo>
                      <a:pt x="8045" y="5323"/>
                    </a:lnTo>
                    <a:lnTo>
                      <a:pt x="8075" y="5337"/>
                    </a:lnTo>
                    <a:lnTo>
                      <a:pt x="8106" y="5353"/>
                    </a:lnTo>
                    <a:lnTo>
                      <a:pt x="8125" y="5364"/>
                    </a:lnTo>
                    <a:lnTo>
                      <a:pt x="8144" y="5376"/>
                    </a:lnTo>
                    <a:lnTo>
                      <a:pt x="8162" y="5390"/>
                    </a:lnTo>
                    <a:lnTo>
                      <a:pt x="8179" y="5404"/>
                    </a:lnTo>
                    <a:lnTo>
                      <a:pt x="8196" y="5418"/>
                    </a:lnTo>
                    <a:lnTo>
                      <a:pt x="8212" y="5434"/>
                    </a:lnTo>
                    <a:lnTo>
                      <a:pt x="8226" y="5451"/>
                    </a:lnTo>
                    <a:lnTo>
                      <a:pt x="8240" y="5468"/>
                    </a:lnTo>
                    <a:lnTo>
                      <a:pt x="8253" y="5486"/>
                    </a:lnTo>
                    <a:lnTo>
                      <a:pt x="8265" y="5504"/>
                    </a:lnTo>
                    <a:lnTo>
                      <a:pt x="8276" y="5523"/>
                    </a:lnTo>
                    <a:lnTo>
                      <a:pt x="8286" y="5543"/>
                    </a:lnTo>
                    <a:lnTo>
                      <a:pt x="8295" y="5563"/>
                    </a:lnTo>
                    <a:lnTo>
                      <a:pt x="8303" y="5583"/>
                    </a:lnTo>
                    <a:lnTo>
                      <a:pt x="8310" y="5604"/>
                    </a:lnTo>
                    <a:lnTo>
                      <a:pt x="8316" y="5626"/>
                    </a:lnTo>
                    <a:lnTo>
                      <a:pt x="8321" y="5649"/>
                    </a:lnTo>
                    <a:lnTo>
                      <a:pt x="8325" y="5671"/>
                    </a:lnTo>
                    <a:lnTo>
                      <a:pt x="8328" y="5694"/>
                    </a:lnTo>
                    <a:lnTo>
                      <a:pt x="8330" y="5717"/>
                    </a:lnTo>
                    <a:lnTo>
                      <a:pt x="8331" y="5740"/>
                    </a:lnTo>
                    <a:lnTo>
                      <a:pt x="8330" y="5763"/>
                    </a:lnTo>
                    <a:lnTo>
                      <a:pt x="8329" y="5787"/>
                    </a:lnTo>
                    <a:lnTo>
                      <a:pt x="8325" y="5811"/>
                    </a:lnTo>
                    <a:lnTo>
                      <a:pt x="8321" y="5834"/>
                    </a:lnTo>
                    <a:lnTo>
                      <a:pt x="8316" y="5859"/>
                    </a:lnTo>
                    <a:lnTo>
                      <a:pt x="8309" y="5884"/>
                    </a:lnTo>
                    <a:lnTo>
                      <a:pt x="8302" y="5908"/>
                    </a:lnTo>
                    <a:lnTo>
                      <a:pt x="8293" y="5932"/>
                    </a:lnTo>
                    <a:lnTo>
                      <a:pt x="8283" y="5956"/>
                    </a:lnTo>
                    <a:lnTo>
                      <a:pt x="8272" y="5980"/>
                    </a:lnTo>
                    <a:lnTo>
                      <a:pt x="8259" y="6004"/>
                    </a:lnTo>
                    <a:lnTo>
                      <a:pt x="8248" y="6022"/>
                    </a:lnTo>
                    <a:lnTo>
                      <a:pt x="8237" y="6040"/>
                    </a:lnTo>
                    <a:lnTo>
                      <a:pt x="8224" y="6058"/>
                    </a:lnTo>
                    <a:lnTo>
                      <a:pt x="8210" y="6075"/>
                    </a:lnTo>
                    <a:lnTo>
                      <a:pt x="8196" y="6092"/>
                    </a:lnTo>
                    <a:lnTo>
                      <a:pt x="8180" y="6109"/>
                    </a:lnTo>
                    <a:lnTo>
                      <a:pt x="8165" y="6125"/>
                    </a:lnTo>
                    <a:lnTo>
                      <a:pt x="8150" y="6141"/>
                    </a:lnTo>
                    <a:lnTo>
                      <a:pt x="8118" y="6172"/>
                    </a:lnTo>
                    <a:lnTo>
                      <a:pt x="8088" y="6201"/>
                    </a:lnTo>
                    <a:lnTo>
                      <a:pt x="8059" y="6229"/>
                    </a:lnTo>
                    <a:lnTo>
                      <a:pt x="8032" y="6256"/>
                    </a:lnTo>
                    <a:lnTo>
                      <a:pt x="7981" y="6308"/>
                    </a:lnTo>
                    <a:lnTo>
                      <a:pt x="7919" y="6371"/>
                    </a:lnTo>
                    <a:lnTo>
                      <a:pt x="7848" y="6444"/>
                    </a:lnTo>
                    <a:lnTo>
                      <a:pt x="7769" y="6525"/>
                    </a:lnTo>
                    <a:lnTo>
                      <a:pt x="7686" y="6610"/>
                    </a:lnTo>
                    <a:lnTo>
                      <a:pt x="7597" y="6701"/>
                    </a:lnTo>
                    <a:lnTo>
                      <a:pt x="7505" y="6793"/>
                    </a:lnTo>
                    <a:lnTo>
                      <a:pt x="7413" y="6887"/>
                    </a:lnTo>
                    <a:lnTo>
                      <a:pt x="7321" y="6978"/>
                    </a:lnTo>
                    <a:lnTo>
                      <a:pt x="7231" y="7068"/>
                    </a:lnTo>
                    <a:lnTo>
                      <a:pt x="7146" y="7152"/>
                    </a:lnTo>
                    <a:lnTo>
                      <a:pt x="7065" y="7230"/>
                    </a:lnTo>
                    <a:lnTo>
                      <a:pt x="6992" y="7302"/>
                    </a:lnTo>
                    <a:lnTo>
                      <a:pt x="6926" y="7362"/>
                    </a:lnTo>
                    <a:lnTo>
                      <a:pt x="6897" y="7388"/>
                    </a:lnTo>
                    <a:lnTo>
                      <a:pt x="6871" y="7411"/>
                    </a:lnTo>
                    <a:lnTo>
                      <a:pt x="6847" y="7431"/>
                    </a:lnTo>
                    <a:lnTo>
                      <a:pt x="6827" y="7447"/>
                    </a:lnTo>
                    <a:lnTo>
                      <a:pt x="6795" y="7473"/>
                    </a:lnTo>
                    <a:lnTo>
                      <a:pt x="6762" y="7497"/>
                    </a:lnTo>
                    <a:lnTo>
                      <a:pt x="6728" y="7520"/>
                    </a:lnTo>
                    <a:lnTo>
                      <a:pt x="6692" y="7543"/>
                    </a:lnTo>
                    <a:lnTo>
                      <a:pt x="6656" y="7566"/>
                    </a:lnTo>
                    <a:lnTo>
                      <a:pt x="6619" y="7589"/>
                    </a:lnTo>
                    <a:lnTo>
                      <a:pt x="6581" y="7610"/>
                    </a:lnTo>
                    <a:lnTo>
                      <a:pt x="6541" y="7632"/>
                    </a:lnTo>
                    <a:lnTo>
                      <a:pt x="6501" y="7654"/>
                    </a:lnTo>
                    <a:lnTo>
                      <a:pt x="6460" y="7675"/>
                    </a:lnTo>
                    <a:lnTo>
                      <a:pt x="6417" y="7695"/>
                    </a:lnTo>
                    <a:lnTo>
                      <a:pt x="6375" y="7714"/>
                    </a:lnTo>
                    <a:lnTo>
                      <a:pt x="6332" y="7733"/>
                    </a:lnTo>
                    <a:lnTo>
                      <a:pt x="6287" y="7751"/>
                    </a:lnTo>
                    <a:lnTo>
                      <a:pt x="6242" y="7769"/>
                    </a:lnTo>
                    <a:lnTo>
                      <a:pt x="6197" y="7786"/>
                    </a:lnTo>
                    <a:lnTo>
                      <a:pt x="6151" y="7802"/>
                    </a:lnTo>
                    <a:lnTo>
                      <a:pt x="6105" y="7818"/>
                    </a:lnTo>
                    <a:lnTo>
                      <a:pt x="6058" y="7833"/>
                    </a:lnTo>
                    <a:lnTo>
                      <a:pt x="6010" y="7847"/>
                    </a:lnTo>
                    <a:lnTo>
                      <a:pt x="5963" y="7861"/>
                    </a:lnTo>
                    <a:lnTo>
                      <a:pt x="5915" y="7874"/>
                    </a:lnTo>
                    <a:lnTo>
                      <a:pt x="5866" y="7886"/>
                    </a:lnTo>
                    <a:lnTo>
                      <a:pt x="5818" y="7897"/>
                    </a:lnTo>
                    <a:lnTo>
                      <a:pt x="5769" y="7907"/>
                    </a:lnTo>
                    <a:lnTo>
                      <a:pt x="5720" y="7916"/>
                    </a:lnTo>
                    <a:lnTo>
                      <a:pt x="5671" y="7924"/>
                    </a:lnTo>
                    <a:lnTo>
                      <a:pt x="5622" y="7932"/>
                    </a:lnTo>
                    <a:lnTo>
                      <a:pt x="5573" y="7938"/>
                    </a:lnTo>
                    <a:lnTo>
                      <a:pt x="5524" y="7944"/>
                    </a:lnTo>
                    <a:lnTo>
                      <a:pt x="5475" y="7949"/>
                    </a:lnTo>
                    <a:lnTo>
                      <a:pt x="5426" y="7952"/>
                    </a:lnTo>
                    <a:lnTo>
                      <a:pt x="5367" y="7956"/>
                    </a:lnTo>
                    <a:lnTo>
                      <a:pt x="5309" y="7958"/>
                    </a:lnTo>
                    <a:lnTo>
                      <a:pt x="5253" y="7959"/>
                    </a:lnTo>
                    <a:lnTo>
                      <a:pt x="5196" y="7959"/>
                    </a:lnTo>
                    <a:lnTo>
                      <a:pt x="5141" y="7958"/>
                    </a:lnTo>
                    <a:lnTo>
                      <a:pt x="5086" y="7957"/>
                    </a:lnTo>
                    <a:lnTo>
                      <a:pt x="5032" y="7954"/>
                    </a:lnTo>
                    <a:lnTo>
                      <a:pt x="4979" y="7950"/>
                    </a:lnTo>
                    <a:lnTo>
                      <a:pt x="4926" y="7946"/>
                    </a:lnTo>
                    <a:lnTo>
                      <a:pt x="4875" y="7940"/>
                    </a:lnTo>
                    <a:lnTo>
                      <a:pt x="4823" y="7934"/>
                    </a:lnTo>
                    <a:lnTo>
                      <a:pt x="4773" y="7927"/>
                    </a:lnTo>
                    <a:lnTo>
                      <a:pt x="4723" y="7918"/>
                    </a:lnTo>
                    <a:lnTo>
                      <a:pt x="4674" y="7909"/>
                    </a:lnTo>
                    <a:lnTo>
                      <a:pt x="4625" y="7900"/>
                    </a:lnTo>
                    <a:lnTo>
                      <a:pt x="4577" y="7889"/>
                    </a:lnTo>
                    <a:lnTo>
                      <a:pt x="4529" y="7877"/>
                    </a:lnTo>
                    <a:lnTo>
                      <a:pt x="4482" y="7865"/>
                    </a:lnTo>
                    <a:lnTo>
                      <a:pt x="4436" y="7851"/>
                    </a:lnTo>
                    <a:lnTo>
                      <a:pt x="4389" y="7837"/>
                    </a:lnTo>
                    <a:lnTo>
                      <a:pt x="4343" y="7823"/>
                    </a:lnTo>
                    <a:lnTo>
                      <a:pt x="4298" y="7807"/>
                    </a:lnTo>
                    <a:lnTo>
                      <a:pt x="4252" y="7791"/>
                    </a:lnTo>
                    <a:lnTo>
                      <a:pt x="4207" y="7774"/>
                    </a:lnTo>
                    <a:lnTo>
                      <a:pt x="4163" y="7757"/>
                    </a:lnTo>
                    <a:lnTo>
                      <a:pt x="4118" y="7739"/>
                    </a:lnTo>
                    <a:lnTo>
                      <a:pt x="4075" y="7720"/>
                    </a:lnTo>
                    <a:lnTo>
                      <a:pt x="4031" y="7700"/>
                    </a:lnTo>
                    <a:lnTo>
                      <a:pt x="3987" y="7680"/>
                    </a:lnTo>
                    <a:lnTo>
                      <a:pt x="3944" y="7659"/>
                    </a:lnTo>
                    <a:lnTo>
                      <a:pt x="3901" y="7636"/>
                    </a:lnTo>
                    <a:lnTo>
                      <a:pt x="3857" y="7614"/>
                    </a:lnTo>
                    <a:lnTo>
                      <a:pt x="3816" y="7592"/>
                    </a:lnTo>
                    <a:lnTo>
                      <a:pt x="3778" y="7570"/>
                    </a:lnTo>
                    <a:lnTo>
                      <a:pt x="3740" y="7548"/>
                    </a:lnTo>
                    <a:lnTo>
                      <a:pt x="3704" y="7526"/>
                    </a:lnTo>
                    <a:lnTo>
                      <a:pt x="3669" y="7504"/>
                    </a:lnTo>
                    <a:lnTo>
                      <a:pt x="3634" y="7482"/>
                    </a:lnTo>
                    <a:lnTo>
                      <a:pt x="3597" y="7460"/>
                    </a:lnTo>
                    <a:lnTo>
                      <a:pt x="3559" y="7437"/>
                    </a:lnTo>
                    <a:lnTo>
                      <a:pt x="3526" y="7418"/>
                    </a:lnTo>
                    <a:lnTo>
                      <a:pt x="3492" y="7400"/>
                    </a:lnTo>
                    <a:lnTo>
                      <a:pt x="3458" y="7383"/>
                    </a:lnTo>
                    <a:lnTo>
                      <a:pt x="3424" y="7366"/>
                    </a:lnTo>
                    <a:lnTo>
                      <a:pt x="3391" y="7350"/>
                    </a:lnTo>
                    <a:lnTo>
                      <a:pt x="3357" y="7334"/>
                    </a:lnTo>
                    <a:lnTo>
                      <a:pt x="3323" y="7320"/>
                    </a:lnTo>
                    <a:lnTo>
                      <a:pt x="3289" y="7306"/>
                    </a:lnTo>
                    <a:lnTo>
                      <a:pt x="3255" y="7292"/>
                    </a:lnTo>
                    <a:lnTo>
                      <a:pt x="3220" y="7279"/>
                    </a:lnTo>
                    <a:lnTo>
                      <a:pt x="3186" y="7267"/>
                    </a:lnTo>
                    <a:lnTo>
                      <a:pt x="3152" y="7256"/>
                    </a:lnTo>
                    <a:lnTo>
                      <a:pt x="3117" y="7244"/>
                    </a:lnTo>
                    <a:lnTo>
                      <a:pt x="3082" y="7234"/>
                    </a:lnTo>
                    <a:lnTo>
                      <a:pt x="3047" y="7225"/>
                    </a:lnTo>
                    <a:lnTo>
                      <a:pt x="3012" y="7216"/>
                    </a:lnTo>
                    <a:lnTo>
                      <a:pt x="2977" y="7208"/>
                    </a:lnTo>
                    <a:lnTo>
                      <a:pt x="2940" y="7201"/>
                    </a:lnTo>
                    <a:lnTo>
                      <a:pt x="2904" y="7194"/>
                    </a:lnTo>
                    <a:lnTo>
                      <a:pt x="2868" y="7187"/>
                    </a:lnTo>
                    <a:lnTo>
                      <a:pt x="2832" y="7182"/>
                    </a:lnTo>
                    <a:lnTo>
                      <a:pt x="2794" y="7177"/>
                    </a:lnTo>
                    <a:lnTo>
                      <a:pt x="2757" y="7172"/>
                    </a:lnTo>
                    <a:lnTo>
                      <a:pt x="2720" y="7169"/>
                    </a:lnTo>
                    <a:lnTo>
                      <a:pt x="2681" y="7166"/>
                    </a:lnTo>
                    <a:lnTo>
                      <a:pt x="2643" y="7163"/>
                    </a:lnTo>
                    <a:lnTo>
                      <a:pt x="2604" y="7161"/>
                    </a:lnTo>
                    <a:lnTo>
                      <a:pt x="2566" y="7160"/>
                    </a:lnTo>
                    <a:lnTo>
                      <a:pt x="2525" y="7159"/>
                    </a:lnTo>
                    <a:lnTo>
                      <a:pt x="2485" y="7159"/>
                    </a:lnTo>
                    <a:lnTo>
                      <a:pt x="2445" y="7159"/>
                    </a:lnTo>
                    <a:lnTo>
                      <a:pt x="2403" y="7160"/>
                    </a:lnTo>
                    <a:lnTo>
                      <a:pt x="2402" y="7110"/>
                    </a:lnTo>
                    <a:lnTo>
                      <a:pt x="2402" y="7055"/>
                    </a:lnTo>
                    <a:lnTo>
                      <a:pt x="2402" y="6994"/>
                    </a:lnTo>
                    <a:lnTo>
                      <a:pt x="2403" y="6931"/>
                    </a:lnTo>
                    <a:lnTo>
                      <a:pt x="2405" y="6865"/>
                    </a:lnTo>
                    <a:lnTo>
                      <a:pt x="2407" y="6795"/>
                    </a:lnTo>
                    <a:lnTo>
                      <a:pt x="2410" y="6724"/>
                    </a:lnTo>
                    <a:lnTo>
                      <a:pt x="2412" y="6652"/>
                    </a:lnTo>
                    <a:lnTo>
                      <a:pt x="2416" y="6577"/>
                    </a:lnTo>
                    <a:lnTo>
                      <a:pt x="2419" y="6502"/>
                    </a:lnTo>
                    <a:lnTo>
                      <a:pt x="2421" y="6426"/>
                    </a:lnTo>
                    <a:lnTo>
                      <a:pt x="2423" y="6351"/>
                    </a:lnTo>
                    <a:lnTo>
                      <a:pt x="2424" y="6278"/>
                    </a:lnTo>
                    <a:lnTo>
                      <a:pt x="2425" y="6204"/>
                    </a:lnTo>
                    <a:lnTo>
                      <a:pt x="2425" y="6133"/>
                    </a:lnTo>
                    <a:lnTo>
                      <a:pt x="2423" y="6065"/>
                    </a:lnTo>
                    <a:lnTo>
                      <a:pt x="2422" y="5998"/>
                    </a:lnTo>
                    <a:lnTo>
                      <a:pt x="2420" y="5932"/>
                    </a:lnTo>
                    <a:lnTo>
                      <a:pt x="2419" y="5867"/>
                    </a:lnTo>
                    <a:lnTo>
                      <a:pt x="2418" y="5800"/>
                    </a:lnTo>
                    <a:lnTo>
                      <a:pt x="2416" y="5735"/>
                    </a:lnTo>
                    <a:lnTo>
                      <a:pt x="2413" y="5670"/>
                    </a:lnTo>
                    <a:lnTo>
                      <a:pt x="2410" y="5604"/>
                    </a:lnTo>
                    <a:lnTo>
                      <a:pt x="2406" y="5538"/>
                    </a:lnTo>
                    <a:lnTo>
                      <a:pt x="2402" y="5477"/>
                    </a:lnTo>
                    <a:lnTo>
                      <a:pt x="2397" y="5411"/>
                    </a:lnTo>
                    <a:lnTo>
                      <a:pt x="2392" y="5345"/>
                    </a:lnTo>
                    <a:lnTo>
                      <a:pt x="2387" y="5277"/>
                    </a:lnTo>
                    <a:lnTo>
                      <a:pt x="2383" y="5208"/>
                    </a:lnTo>
                    <a:lnTo>
                      <a:pt x="2381" y="5141"/>
                    </a:lnTo>
                    <a:lnTo>
                      <a:pt x="2380" y="5109"/>
                    </a:lnTo>
                    <a:lnTo>
                      <a:pt x="2380" y="5077"/>
                    </a:lnTo>
                    <a:lnTo>
                      <a:pt x="2380" y="5047"/>
                    </a:lnTo>
                    <a:lnTo>
                      <a:pt x="2381" y="5016"/>
                    </a:lnTo>
                    <a:close/>
                    <a:moveTo>
                      <a:pt x="6115" y="4838"/>
                    </a:moveTo>
                    <a:lnTo>
                      <a:pt x="6103" y="4984"/>
                    </a:lnTo>
                    <a:lnTo>
                      <a:pt x="5797" y="4983"/>
                    </a:lnTo>
                    <a:lnTo>
                      <a:pt x="5789" y="4799"/>
                    </a:lnTo>
                    <a:lnTo>
                      <a:pt x="5727" y="4769"/>
                    </a:lnTo>
                    <a:lnTo>
                      <a:pt x="5719" y="4773"/>
                    </a:lnTo>
                    <a:lnTo>
                      <a:pt x="5714" y="4778"/>
                    </a:lnTo>
                    <a:lnTo>
                      <a:pt x="5709" y="4782"/>
                    </a:lnTo>
                    <a:lnTo>
                      <a:pt x="5706" y="4786"/>
                    </a:lnTo>
                    <a:lnTo>
                      <a:pt x="5704" y="4790"/>
                    </a:lnTo>
                    <a:lnTo>
                      <a:pt x="5702" y="4793"/>
                    </a:lnTo>
                    <a:lnTo>
                      <a:pt x="5702" y="4796"/>
                    </a:lnTo>
                    <a:lnTo>
                      <a:pt x="5702" y="4799"/>
                    </a:lnTo>
                    <a:lnTo>
                      <a:pt x="5702" y="4805"/>
                    </a:lnTo>
                    <a:lnTo>
                      <a:pt x="5703" y="4809"/>
                    </a:lnTo>
                    <a:lnTo>
                      <a:pt x="5702" y="4812"/>
                    </a:lnTo>
                    <a:lnTo>
                      <a:pt x="5702" y="4813"/>
                    </a:lnTo>
                    <a:lnTo>
                      <a:pt x="5700" y="4815"/>
                    </a:lnTo>
                    <a:lnTo>
                      <a:pt x="5698" y="4817"/>
                    </a:lnTo>
                    <a:lnTo>
                      <a:pt x="5690" y="4819"/>
                    </a:lnTo>
                    <a:lnTo>
                      <a:pt x="5676" y="4821"/>
                    </a:lnTo>
                    <a:lnTo>
                      <a:pt x="5655" y="4823"/>
                    </a:lnTo>
                    <a:lnTo>
                      <a:pt x="5625" y="4824"/>
                    </a:lnTo>
                    <a:lnTo>
                      <a:pt x="5586" y="4824"/>
                    </a:lnTo>
                    <a:lnTo>
                      <a:pt x="5536" y="4824"/>
                    </a:lnTo>
                    <a:lnTo>
                      <a:pt x="5472" y="4824"/>
                    </a:lnTo>
                    <a:lnTo>
                      <a:pt x="5395" y="4824"/>
                    </a:lnTo>
                    <a:lnTo>
                      <a:pt x="5396" y="4363"/>
                    </a:lnTo>
                    <a:lnTo>
                      <a:pt x="5425" y="4362"/>
                    </a:lnTo>
                    <a:lnTo>
                      <a:pt x="5454" y="4361"/>
                    </a:lnTo>
                    <a:lnTo>
                      <a:pt x="5484" y="4360"/>
                    </a:lnTo>
                    <a:lnTo>
                      <a:pt x="5514" y="4360"/>
                    </a:lnTo>
                    <a:lnTo>
                      <a:pt x="5544" y="4360"/>
                    </a:lnTo>
                    <a:lnTo>
                      <a:pt x="5574" y="4360"/>
                    </a:lnTo>
                    <a:lnTo>
                      <a:pt x="5603" y="4360"/>
                    </a:lnTo>
                    <a:lnTo>
                      <a:pt x="5632" y="4360"/>
                    </a:lnTo>
                    <a:lnTo>
                      <a:pt x="5650" y="4361"/>
                    </a:lnTo>
                    <a:lnTo>
                      <a:pt x="5666" y="4362"/>
                    </a:lnTo>
                    <a:lnTo>
                      <a:pt x="5679" y="4363"/>
                    </a:lnTo>
                    <a:lnTo>
                      <a:pt x="5690" y="4366"/>
                    </a:lnTo>
                    <a:lnTo>
                      <a:pt x="5700" y="4369"/>
                    </a:lnTo>
                    <a:lnTo>
                      <a:pt x="5709" y="4372"/>
                    </a:lnTo>
                    <a:lnTo>
                      <a:pt x="5716" y="4376"/>
                    </a:lnTo>
                    <a:lnTo>
                      <a:pt x="5723" y="4380"/>
                    </a:lnTo>
                    <a:lnTo>
                      <a:pt x="5735" y="4391"/>
                    </a:lnTo>
                    <a:lnTo>
                      <a:pt x="5747" y="4403"/>
                    </a:lnTo>
                    <a:lnTo>
                      <a:pt x="5761" y="4417"/>
                    </a:lnTo>
                    <a:lnTo>
                      <a:pt x="5779" y="4433"/>
                    </a:lnTo>
                    <a:lnTo>
                      <a:pt x="5806" y="4455"/>
                    </a:lnTo>
                    <a:lnTo>
                      <a:pt x="5832" y="4473"/>
                    </a:lnTo>
                    <a:lnTo>
                      <a:pt x="5859" y="4489"/>
                    </a:lnTo>
                    <a:lnTo>
                      <a:pt x="5887" y="4502"/>
                    </a:lnTo>
                    <a:lnTo>
                      <a:pt x="5915" y="4513"/>
                    </a:lnTo>
                    <a:lnTo>
                      <a:pt x="5942" y="4521"/>
                    </a:lnTo>
                    <a:lnTo>
                      <a:pt x="5969" y="4528"/>
                    </a:lnTo>
                    <a:lnTo>
                      <a:pt x="5996" y="4532"/>
                    </a:lnTo>
                    <a:lnTo>
                      <a:pt x="6022" y="4534"/>
                    </a:lnTo>
                    <a:lnTo>
                      <a:pt x="6048" y="4535"/>
                    </a:lnTo>
                    <a:lnTo>
                      <a:pt x="6073" y="4534"/>
                    </a:lnTo>
                    <a:lnTo>
                      <a:pt x="6096" y="4531"/>
                    </a:lnTo>
                    <a:lnTo>
                      <a:pt x="6119" y="4526"/>
                    </a:lnTo>
                    <a:lnTo>
                      <a:pt x="6141" y="4521"/>
                    </a:lnTo>
                    <a:lnTo>
                      <a:pt x="6161" y="4513"/>
                    </a:lnTo>
                    <a:lnTo>
                      <a:pt x="6181" y="4505"/>
                    </a:lnTo>
                    <a:lnTo>
                      <a:pt x="6198" y="4495"/>
                    </a:lnTo>
                    <a:lnTo>
                      <a:pt x="6214" y="4485"/>
                    </a:lnTo>
                    <a:lnTo>
                      <a:pt x="6227" y="4473"/>
                    </a:lnTo>
                    <a:lnTo>
                      <a:pt x="6239" y="4461"/>
                    </a:lnTo>
                    <a:lnTo>
                      <a:pt x="6249" y="4448"/>
                    </a:lnTo>
                    <a:lnTo>
                      <a:pt x="6256" y="4433"/>
                    </a:lnTo>
                    <a:lnTo>
                      <a:pt x="6261" y="4418"/>
                    </a:lnTo>
                    <a:lnTo>
                      <a:pt x="6264" y="4404"/>
                    </a:lnTo>
                    <a:lnTo>
                      <a:pt x="6264" y="4388"/>
                    </a:lnTo>
                    <a:lnTo>
                      <a:pt x="6261" y="4373"/>
                    </a:lnTo>
                    <a:lnTo>
                      <a:pt x="6255" y="4357"/>
                    </a:lnTo>
                    <a:lnTo>
                      <a:pt x="6246" y="4342"/>
                    </a:lnTo>
                    <a:lnTo>
                      <a:pt x="6234" y="4326"/>
                    </a:lnTo>
                    <a:lnTo>
                      <a:pt x="6219" y="4311"/>
                    </a:lnTo>
                    <a:lnTo>
                      <a:pt x="6201" y="4296"/>
                    </a:lnTo>
                    <a:lnTo>
                      <a:pt x="6179" y="4281"/>
                    </a:lnTo>
                    <a:lnTo>
                      <a:pt x="6160" y="4271"/>
                    </a:lnTo>
                    <a:lnTo>
                      <a:pt x="6142" y="4262"/>
                    </a:lnTo>
                    <a:lnTo>
                      <a:pt x="6123" y="4254"/>
                    </a:lnTo>
                    <a:lnTo>
                      <a:pt x="6103" y="4246"/>
                    </a:lnTo>
                    <a:lnTo>
                      <a:pt x="6082" y="4239"/>
                    </a:lnTo>
                    <a:lnTo>
                      <a:pt x="6061" y="4232"/>
                    </a:lnTo>
                    <a:lnTo>
                      <a:pt x="6038" y="4226"/>
                    </a:lnTo>
                    <a:lnTo>
                      <a:pt x="6016" y="4220"/>
                    </a:lnTo>
                    <a:lnTo>
                      <a:pt x="5972" y="4210"/>
                    </a:lnTo>
                    <a:lnTo>
                      <a:pt x="5927" y="4201"/>
                    </a:lnTo>
                    <a:lnTo>
                      <a:pt x="5882" y="4192"/>
                    </a:lnTo>
                    <a:lnTo>
                      <a:pt x="5840" y="4183"/>
                    </a:lnTo>
                    <a:lnTo>
                      <a:pt x="5784" y="4169"/>
                    </a:lnTo>
                    <a:lnTo>
                      <a:pt x="5731" y="4151"/>
                    </a:lnTo>
                    <a:lnTo>
                      <a:pt x="5683" y="4132"/>
                    </a:lnTo>
                    <a:lnTo>
                      <a:pt x="5637" y="4109"/>
                    </a:lnTo>
                    <a:lnTo>
                      <a:pt x="5596" y="4085"/>
                    </a:lnTo>
                    <a:lnTo>
                      <a:pt x="5559" y="4058"/>
                    </a:lnTo>
                    <a:lnTo>
                      <a:pt x="5525" y="4029"/>
                    </a:lnTo>
                    <a:lnTo>
                      <a:pt x="5493" y="3999"/>
                    </a:lnTo>
                    <a:lnTo>
                      <a:pt x="5467" y="3967"/>
                    </a:lnTo>
                    <a:lnTo>
                      <a:pt x="5443" y="3934"/>
                    </a:lnTo>
                    <a:lnTo>
                      <a:pt x="5424" y="3900"/>
                    </a:lnTo>
                    <a:lnTo>
                      <a:pt x="5407" y="3865"/>
                    </a:lnTo>
                    <a:lnTo>
                      <a:pt x="5394" y="3829"/>
                    </a:lnTo>
                    <a:lnTo>
                      <a:pt x="5385" y="3793"/>
                    </a:lnTo>
                    <a:lnTo>
                      <a:pt x="5379" y="3756"/>
                    </a:lnTo>
                    <a:lnTo>
                      <a:pt x="5376" y="3719"/>
                    </a:lnTo>
                    <a:lnTo>
                      <a:pt x="5377" y="3683"/>
                    </a:lnTo>
                    <a:lnTo>
                      <a:pt x="5382" y="3647"/>
                    </a:lnTo>
                    <a:lnTo>
                      <a:pt x="5389" y="3610"/>
                    </a:lnTo>
                    <a:lnTo>
                      <a:pt x="5400" y="3574"/>
                    </a:lnTo>
                    <a:lnTo>
                      <a:pt x="5415" y="3540"/>
                    </a:lnTo>
                    <a:lnTo>
                      <a:pt x="5432" y="3507"/>
                    </a:lnTo>
                    <a:lnTo>
                      <a:pt x="5453" y="3475"/>
                    </a:lnTo>
                    <a:lnTo>
                      <a:pt x="5478" y="3444"/>
                    </a:lnTo>
                    <a:lnTo>
                      <a:pt x="5507" y="3414"/>
                    </a:lnTo>
                    <a:lnTo>
                      <a:pt x="5538" y="3386"/>
                    </a:lnTo>
                    <a:lnTo>
                      <a:pt x="5572" y="3361"/>
                    </a:lnTo>
                    <a:lnTo>
                      <a:pt x="5609" y="3338"/>
                    </a:lnTo>
                    <a:lnTo>
                      <a:pt x="5651" y="3317"/>
                    </a:lnTo>
                    <a:lnTo>
                      <a:pt x="5695" y="3298"/>
                    </a:lnTo>
                    <a:lnTo>
                      <a:pt x="5742" y="3283"/>
                    </a:lnTo>
                    <a:lnTo>
                      <a:pt x="5793" y="3270"/>
                    </a:lnTo>
                    <a:lnTo>
                      <a:pt x="5798" y="3124"/>
                    </a:lnTo>
                    <a:lnTo>
                      <a:pt x="6101" y="3123"/>
                    </a:lnTo>
                    <a:lnTo>
                      <a:pt x="6104" y="3282"/>
                    </a:lnTo>
                    <a:lnTo>
                      <a:pt x="6114" y="3289"/>
                    </a:lnTo>
                    <a:lnTo>
                      <a:pt x="6124" y="3296"/>
                    </a:lnTo>
                    <a:lnTo>
                      <a:pt x="6134" y="3302"/>
                    </a:lnTo>
                    <a:lnTo>
                      <a:pt x="6145" y="3307"/>
                    </a:lnTo>
                    <a:lnTo>
                      <a:pt x="6168" y="3317"/>
                    </a:lnTo>
                    <a:lnTo>
                      <a:pt x="6195" y="3328"/>
                    </a:lnTo>
                    <a:lnTo>
                      <a:pt x="6213" y="3311"/>
                    </a:lnTo>
                    <a:lnTo>
                      <a:pt x="6220" y="3303"/>
                    </a:lnTo>
                    <a:lnTo>
                      <a:pt x="6224" y="3296"/>
                    </a:lnTo>
                    <a:lnTo>
                      <a:pt x="6226" y="3290"/>
                    </a:lnTo>
                    <a:lnTo>
                      <a:pt x="6229" y="3284"/>
                    </a:lnTo>
                    <a:lnTo>
                      <a:pt x="6232" y="3279"/>
                    </a:lnTo>
                    <a:lnTo>
                      <a:pt x="6238" y="3275"/>
                    </a:lnTo>
                    <a:lnTo>
                      <a:pt x="6246" y="3272"/>
                    </a:lnTo>
                    <a:lnTo>
                      <a:pt x="6259" y="3269"/>
                    </a:lnTo>
                    <a:lnTo>
                      <a:pt x="6542" y="3276"/>
                    </a:lnTo>
                    <a:lnTo>
                      <a:pt x="6544" y="3293"/>
                    </a:lnTo>
                    <a:lnTo>
                      <a:pt x="6547" y="3314"/>
                    </a:lnTo>
                    <a:lnTo>
                      <a:pt x="6548" y="3341"/>
                    </a:lnTo>
                    <a:lnTo>
                      <a:pt x="6550" y="3371"/>
                    </a:lnTo>
                    <a:lnTo>
                      <a:pt x="6552" y="3439"/>
                    </a:lnTo>
                    <a:lnTo>
                      <a:pt x="6553" y="3513"/>
                    </a:lnTo>
                    <a:lnTo>
                      <a:pt x="6552" y="3587"/>
                    </a:lnTo>
                    <a:lnTo>
                      <a:pt x="6550" y="3655"/>
                    </a:lnTo>
                    <a:lnTo>
                      <a:pt x="6548" y="3685"/>
                    </a:lnTo>
                    <a:lnTo>
                      <a:pt x="6546" y="3711"/>
                    </a:lnTo>
                    <a:lnTo>
                      <a:pt x="6543" y="3733"/>
                    </a:lnTo>
                    <a:lnTo>
                      <a:pt x="6540" y="3749"/>
                    </a:lnTo>
                    <a:lnTo>
                      <a:pt x="6223" y="3745"/>
                    </a:lnTo>
                    <a:lnTo>
                      <a:pt x="6219" y="3742"/>
                    </a:lnTo>
                    <a:lnTo>
                      <a:pt x="6217" y="3738"/>
                    </a:lnTo>
                    <a:lnTo>
                      <a:pt x="6215" y="3735"/>
                    </a:lnTo>
                    <a:lnTo>
                      <a:pt x="6214" y="3731"/>
                    </a:lnTo>
                    <a:lnTo>
                      <a:pt x="6211" y="3723"/>
                    </a:lnTo>
                    <a:lnTo>
                      <a:pt x="6205" y="3712"/>
                    </a:lnTo>
                    <a:lnTo>
                      <a:pt x="6191" y="3705"/>
                    </a:lnTo>
                    <a:lnTo>
                      <a:pt x="6178" y="3697"/>
                    </a:lnTo>
                    <a:lnTo>
                      <a:pt x="6165" y="3688"/>
                    </a:lnTo>
                    <a:lnTo>
                      <a:pt x="6154" y="3679"/>
                    </a:lnTo>
                    <a:lnTo>
                      <a:pt x="6131" y="3659"/>
                    </a:lnTo>
                    <a:lnTo>
                      <a:pt x="6106" y="3638"/>
                    </a:lnTo>
                    <a:lnTo>
                      <a:pt x="6093" y="3627"/>
                    </a:lnTo>
                    <a:lnTo>
                      <a:pt x="6078" y="3618"/>
                    </a:lnTo>
                    <a:lnTo>
                      <a:pt x="6062" y="3609"/>
                    </a:lnTo>
                    <a:lnTo>
                      <a:pt x="6044" y="3600"/>
                    </a:lnTo>
                    <a:lnTo>
                      <a:pt x="6022" y="3593"/>
                    </a:lnTo>
                    <a:lnTo>
                      <a:pt x="5999" y="3587"/>
                    </a:lnTo>
                    <a:lnTo>
                      <a:pt x="5974" y="3582"/>
                    </a:lnTo>
                    <a:lnTo>
                      <a:pt x="5945" y="3578"/>
                    </a:lnTo>
                    <a:lnTo>
                      <a:pt x="5923" y="3577"/>
                    </a:lnTo>
                    <a:lnTo>
                      <a:pt x="5899" y="3576"/>
                    </a:lnTo>
                    <a:lnTo>
                      <a:pt x="5877" y="3577"/>
                    </a:lnTo>
                    <a:lnTo>
                      <a:pt x="5854" y="3578"/>
                    </a:lnTo>
                    <a:lnTo>
                      <a:pt x="5832" y="3581"/>
                    </a:lnTo>
                    <a:lnTo>
                      <a:pt x="5811" y="3585"/>
                    </a:lnTo>
                    <a:lnTo>
                      <a:pt x="5791" y="3591"/>
                    </a:lnTo>
                    <a:lnTo>
                      <a:pt x="5771" y="3598"/>
                    </a:lnTo>
                    <a:lnTo>
                      <a:pt x="5762" y="3602"/>
                    </a:lnTo>
                    <a:lnTo>
                      <a:pt x="5753" y="3606"/>
                    </a:lnTo>
                    <a:lnTo>
                      <a:pt x="5745" y="3611"/>
                    </a:lnTo>
                    <a:lnTo>
                      <a:pt x="5737" y="3617"/>
                    </a:lnTo>
                    <a:lnTo>
                      <a:pt x="5730" y="3623"/>
                    </a:lnTo>
                    <a:lnTo>
                      <a:pt x="5723" y="3629"/>
                    </a:lnTo>
                    <a:lnTo>
                      <a:pt x="5717" y="3637"/>
                    </a:lnTo>
                    <a:lnTo>
                      <a:pt x="5711" y="3644"/>
                    </a:lnTo>
                    <a:lnTo>
                      <a:pt x="5706" y="3652"/>
                    </a:lnTo>
                    <a:lnTo>
                      <a:pt x="5702" y="3661"/>
                    </a:lnTo>
                    <a:lnTo>
                      <a:pt x="5698" y="3670"/>
                    </a:lnTo>
                    <a:lnTo>
                      <a:pt x="5695" y="3679"/>
                    </a:lnTo>
                    <a:lnTo>
                      <a:pt x="5693" y="3689"/>
                    </a:lnTo>
                    <a:lnTo>
                      <a:pt x="5691" y="3700"/>
                    </a:lnTo>
                    <a:lnTo>
                      <a:pt x="5690" y="3711"/>
                    </a:lnTo>
                    <a:lnTo>
                      <a:pt x="5690" y="3723"/>
                    </a:lnTo>
                    <a:lnTo>
                      <a:pt x="5692" y="3738"/>
                    </a:lnTo>
                    <a:lnTo>
                      <a:pt x="5696" y="3752"/>
                    </a:lnTo>
                    <a:lnTo>
                      <a:pt x="5702" y="3766"/>
                    </a:lnTo>
                    <a:lnTo>
                      <a:pt x="5710" y="3778"/>
                    </a:lnTo>
                    <a:lnTo>
                      <a:pt x="5720" y="3790"/>
                    </a:lnTo>
                    <a:lnTo>
                      <a:pt x="5732" y="3802"/>
                    </a:lnTo>
                    <a:lnTo>
                      <a:pt x="5745" y="3812"/>
                    </a:lnTo>
                    <a:lnTo>
                      <a:pt x="5760" y="3823"/>
                    </a:lnTo>
                    <a:lnTo>
                      <a:pt x="5777" y="3832"/>
                    </a:lnTo>
                    <a:lnTo>
                      <a:pt x="5794" y="3842"/>
                    </a:lnTo>
                    <a:lnTo>
                      <a:pt x="5812" y="3851"/>
                    </a:lnTo>
                    <a:lnTo>
                      <a:pt x="5832" y="3859"/>
                    </a:lnTo>
                    <a:lnTo>
                      <a:pt x="5852" y="3866"/>
                    </a:lnTo>
                    <a:lnTo>
                      <a:pt x="5873" y="3873"/>
                    </a:lnTo>
                    <a:lnTo>
                      <a:pt x="5895" y="3880"/>
                    </a:lnTo>
                    <a:lnTo>
                      <a:pt x="5918" y="3887"/>
                    </a:lnTo>
                    <a:lnTo>
                      <a:pt x="5964" y="3899"/>
                    </a:lnTo>
                    <a:lnTo>
                      <a:pt x="6010" y="3910"/>
                    </a:lnTo>
                    <a:lnTo>
                      <a:pt x="6057" y="3920"/>
                    </a:lnTo>
                    <a:lnTo>
                      <a:pt x="6102" y="3931"/>
                    </a:lnTo>
                    <a:lnTo>
                      <a:pt x="6145" y="3941"/>
                    </a:lnTo>
                    <a:lnTo>
                      <a:pt x="6186" y="3951"/>
                    </a:lnTo>
                    <a:lnTo>
                      <a:pt x="6205" y="3956"/>
                    </a:lnTo>
                    <a:lnTo>
                      <a:pt x="6222" y="3962"/>
                    </a:lnTo>
                    <a:lnTo>
                      <a:pt x="6239" y="3968"/>
                    </a:lnTo>
                    <a:lnTo>
                      <a:pt x="6253" y="3974"/>
                    </a:lnTo>
                    <a:lnTo>
                      <a:pt x="6297" y="3995"/>
                    </a:lnTo>
                    <a:lnTo>
                      <a:pt x="6339" y="4018"/>
                    </a:lnTo>
                    <a:lnTo>
                      <a:pt x="6376" y="4044"/>
                    </a:lnTo>
                    <a:lnTo>
                      <a:pt x="6410" y="4070"/>
                    </a:lnTo>
                    <a:lnTo>
                      <a:pt x="6440" y="4099"/>
                    </a:lnTo>
                    <a:lnTo>
                      <a:pt x="6468" y="4129"/>
                    </a:lnTo>
                    <a:lnTo>
                      <a:pt x="6492" y="4160"/>
                    </a:lnTo>
                    <a:lnTo>
                      <a:pt x="6512" y="4193"/>
                    </a:lnTo>
                    <a:lnTo>
                      <a:pt x="6530" y="4226"/>
                    </a:lnTo>
                    <a:lnTo>
                      <a:pt x="6544" y="4262"/>
                    </a:lnTo>
                    <a:lnTo>
                      <a:pt x="6555" y="4296"/>
                    </a:lnTo>
                    <a:lnTo>
                      <a:pt x="6563" y="4332"/>
                    </a:lnTo>
                    <a:lnTo>
                      <a:pt x="6568" y="4367"/>
                    </a:lnTo>
                    <a:lnTo>
                      <a:pt x="6569" y="4402"/>
                    </a:lnTo>
                    <a:lnTo>
                      <a:pt x="6568" y="4439"/>
                    </a:lnTo>
                    <a:lnTo>
                      <a:pt x="6564" y="4473"/>
                    </a:lnTo>
                    <a:lnTo>
                      <a:pt x="6557" y="4508"/>
                    </a:lnTo>
                    <a:lnTo>
                      <a:pt x="6547" y="4542"/>
                    </a:lnTo>
                    <a:lnTo>
                      <a:pt x="6534" y="4574"/>
                    </a:lnTo>
                    <a:lnTo>
                      <a:pt x="6518" y="4606"/>
                    </a:lnTo>
                    <a:lnTo>
                      <a:pt x="6499" y="4637"/>
                    </a:lnTo>
                    <a:lnTo>
                      <a:pt x="6478" y="4667"/>
                    </a:lnTo>
                    <a:lnTo>
                      <a:pt x="6454" y="4694"/>
                    </a:lnTo>
                    <a:lnTo>
                      <a:pt x="6426" y="4720"/>
                    </a:lnTo>
                    <a:lnTo>
                      <a:pt x="6396" y="4743"/>
                    </a:lnTo>
                    <a:lnTo>
                      <a:pt x="6364" y="4765"/>
                    </a:lnTo>
                    <a:lnTo>
                      <a:pt x="6329" y="4784"/>
                    </a:lnTo>
                    <a:lnTo>
                      <a:pt x="6291" y="4800"/>
                    </a:lnTo>
                    <a:lnTo>
                      <a:pt x="6251" y="4814"/>
                    </a:lnTo>
                    <a:lnTo>
                      <a:pt x="6209" y="4825"/>
                    </a:lnTo>
                    <a:lnTo>
                      <a:pt x="6163" y="4833"/>
                    </a:lnTo>
                    <a:lnTo>
                      <a:pt x="6115" y="4838"/>
                    </a:lnTo>
                    <a:close/>
                    <a:moveTo>
                      <a:pt x="3854" y="4523"/>
                    </a:moveTo>
                    <a:lnTo>
                      <a:pt x="3834" y="4525"/>
                    </a:lnTo>
                    <a:lnTo>
                      <a:pt x="3813" y="4527"/>
                    </a:lnTo>
                    <a:lnTo>
                      <a:pt x="3789" y="4528"/>
                    </a:lnTo>
                    <a:lnTo>
                      <a:pt x="3763" y="4528"/>
                    </a:lnTo>
                    <a:lnTo>
                      <a:pt x="3705" y="4528"/>
                    </a:lnTo>
                    <a:lnTo>
                      <a:pt x="3641" y="4526"/>
                    </a:lnTo>
                    <a:lnTo>
                      <a:pt x="3568" y="4524"/>
                    </a:lnTo>
                    <a:lnTo>
                      <a:pt x="3489" y="4521"/>
                    </a:lnTo>
                    <a:lnTo>
                      <a:pt x="3404" y="4520"/>
                    </a:lnTo>
                    <a:lnTo>
                      <a:pt x="3311" y="4519"/>
                    </a:lnTo>
                    <a:lnTo>
                      <a:pt x="3263" y="4519"/>
                    </a:lnTo>
                    <a:lnTo>
                      <a:pt x="3213" y="4520"/>
                    </a:lnTo>
                    <a:lnTo>
                      <a:pt x="3162" y="4521"/>
                    </a:lnTo>
                    <a:lnTo>
                      <a:pt x="3109" y="4523"/>
                    </a:lnTo>
                    <a:lnTo>
                      <a:pt x="3054" y="4526"/>
                    </a:lnTo>
                    <a:lnTo>
                      <a:pt x="2999" y="4529"/>
                    </a:lnTo>
                    <a:lnTo>
                      <a:pt x="2941" y="4534"/>
                    </a:lnTo>
                    <a:lnTo>
                      <a:pt x="2883" y="4539"/>
                    </a:lnTo>
                    <a:lnTo>
                      <a:pt x="2824" y="4545"/>
                    </a:lnTo>
                    <a:lnTo>
                      <a:pt x="2763" y="4553"/>
                    </a:lnTo>
                    <a:lnTo>
                      <a:pt x="2701" y="4561"/>
                    </a:lnTo>
                    <a:lnTo>
                      <a:pt x="2637" y="4571"/>
                    </a:lnTo>
                    <a:lnTo>
                      <a:pt x="2573" y="4582"/>
                    </a:lnTo>
                    <a:lnTo>
                      <a:pt x="2506" y="4594"/>
                    </a:lnTo>
                    <a:lnTo>
                      <a:pt x="2440" y="4608"/>
                    </a:lnTo>
                    <a:lnTo>
                      <a:pt x="2371" y="4623"/>
                    </a:lnTo>
                    <a:lnTo>
                      <a:pt x="2332" y="4430"/>
                    </a:lnTo>
                    <a:lnTo>
                      <a:pt x="95" y="4427"/>
                    </a:lnTo>
                    <a:lnTo>
                      <a:pt x="83" y="4562"/>
                    </a:lnTo>
                    <a:lnTo>
                      <a:pt x="72" y="4693"/>
                    </a:lnTo>
                    <a:lnTo>
                      <a:pt x="61" y="4819"/>
                    </a:lnTo>
                    <a:lnTo>
                      <a:pt x="51" y="4943"/>
                    </a:lnTo>
                    <a:lnTo>
                      <a:pt x="43" y="5064"/>
                    </a:lnTo>
                    <a:lnTo>
                      <a:pt x="35" y="5181"/>
                    </a:lnTo>
                    <a:lnTo>
                      <a:pt x="28" y="5296"/>
                    </a:lnTo>
                    <a:lnTo>
                      <a:pt x="21" y="5407"/>
                    </a:lnTo>
                    <a:lnTo>
                      <a:pt x="16" y="5518"/>
                    </a:lnTo>
                    <a:lnTo>
                      <a:pt x="11" y="5626"/>
                    </a:lnTo>
                    <a:lnTo>
                      <a:pt x="7" y="5733"/>
                    </a:lnTo>
                    <a:lnTo>
                      <a:pt x="4" y="5838"/>
                    </a:lnTo>
                    <a:lnTo>
                      <a:pt x="2" y="5943"/>
                    </a:lnTo>
                    <a:lnTo>
                      <a:pt x="0" y="6047"/>
                    </a:lnTo>
                    <a:lnTo>
                      <a:pt x="0" y="6149"/>
                    </a:lnTo>
                    <a:lnTo>
                      <a:pt x="0" y="6252"/>
                    </a:lnTo>
                    <a:lnTo>
                      <a:pt x="1" y="6354"/>
                    </a:lnTo>
                    <a:lnTo>
                      <a:pt x="2" y="6457"/>
                    </a:lnTo>
                    <a:lnTo>
                      <a:pt x="4" y="6560"/>
                    </a:lnTo>
                    <a:lnTo>
                      <a:pt x="7" y="6664"/>
                    </a:lnTo>
                    <a:lnTo>
                      <a:pt x="11" y="6769"/>
                    </a:lnTo>
                    <a:lnTo>
                      <a:pt x="15" y="6876"/>
                    </a:lnTo>
                    <a:lnTo>
                      <a:pt x="20" y="6983"/>
                    </a:lnTo>
                    <a:lnTo>
                      <a:pt x="26" y="7093"/>
                    </a:lnTo>
                    <a:lnTo>
                      <a:pt x="39" y="7318"/>
                    </a:lnTo>
                    <a:lnTo>
                      <a:pt x="55" y="7554"/>
                    </a:lnTo>
                    <a:lnTo>
                      <a:pt x="74" y="7802"/>
                    </a:lnTo>
                    <a:lnTo>
                      <a:pt x="95" y="8065"/>
                    </a:lnTo>
                    <a:lnTo>
                      <a:pt x="2332" y="8072"/>
                    </a:lnTo>
                    <a:lnTo>
                      <a:pt x="2371" y="7559"/>
                    </a:lnTo>
                    <a:lnTo>
                      <a:pt x="2418" y="7555"/>
                    </a:lnTo>
                    <a:lnTo>
                      <a:pt x="2462" y="7552"/>
                    </a:lnTo>
                    <a:lnTo>
                      <a:pt x="2506" y="7549"/>
                    </a:lnTo>
                    <a:lnTo>
                      <a:pt x="2548" y="7549"/>
                    </a:lnTo>
                    <a:lnTo>
                      <a:pt x="2590" y="7549"/>
                    </a:lnTo>
                    <a:lnTo>
                      <a:pt x="2629" y="7550"/>
                    </a:lnTo>
                    <a:lnTo>
                      <a:pt x="2668" y="7552"/>
                    </a:lnTo>
                    <a:lnTo>
                      <a:pt x="2707" y="7555"/>
                    </a:lnTo>
                    <a:lnTo>
                      <a:pt x="2744" y="7559"/>
                    </a:lnTo>
                    <a:lnTo>
                      <a:pt x="2779" y="7564"/>
                    </a:lnTo>
                    <a:lnTo>
                      <a:pt x="2814" y="7570"/>
                    </a:lnTo>
                    <a:lnTo>
                      <a:pt x="2850" y="7577"/>
                    </a:lnTo>
                    <a:lnTo>
                      <a:pt x="2883" y="7584"/>
                    </a:lnTo>
                    <a:lnTo>
                      <a:pt x="2916" y="7593"/>
                    </a:lnTo>
                    <a:lnTo>
                      <a:pt x="2949" y="7602"/>
                    </a:lnTo>
                    <a:lnTo>
                      <a:pt x="2982" y="7612"/>
                    </a:lnTo>
                    <a:lnTo>
                      <a:pt x="3013" y="7622"/>
                    </a:lnTo>
                    <a:lnTo>
                      <a:pt x="3044" y="7634"/>
                    </a:lnTo>
                    <a:lnTo>
                      <a:pt x="3075" y="7646"/>
                    </a:lnTo>
                    <a:lnTo>
                      <a:pt x="3107" y="7660"/>
                    </a:lnTo>
                    <a:lnTo>
                      <a:pt x="3137" y="7673"/>
                    </a:lnTo>
                    <a:lnTo>
                      <a:pt x="3167" y="7687"/>
                    </a:lnTo>
                    <a:lnTo>
                      <a:pt x="3198" y="7702"/>
                    </a:lnTo>
                    <a:lnTo>
                      <a:pt x="3229" y="7717"/>
                    </a:lnTo>
                    <a:lnTo>
                      <a:pt x="3289" y="7750"/>
                    </a:lnTo>
                    <a:lnTo>
                      <a:pt x="3351" y="7784"/>
                    </a:lnTo>
                    <a:lnTo>
                      <a:pt x="3414" y="7820"/>
                    </a:lnTo>
                    <a:lnTo>
                      <a:pt x="3479" y="7858"/>
                    </a:lnTo>
                    <a:lnTo>
                      <a:pt x="3537" y="7892"/>
                    </a:lnTo>
                    <a:lnTo>
                      <a:pt x="3595" y="7925"/>
                    </a:lnTo>
                    <a:lnTo>
                      <a:pt x="3655" y="7957"/>
                    </a:lnTo>
                    <a:lnTo>
                      <a:pt x="3714" y="7988"/>
                    </a:lnTo>
                    <a:lnTo>
                      <a:pt x="3774" y="8018"/>
                    </a:lnTo>
                    <a:lnTo>
                      <a:pt x="3834" y="8047"/>
                    </a:lnTo>
                    <a:lnTo>
                      <a:pt x="3896" y="8077"/>
                    </a:lnTo>
                    <a:lnTo>
                      <a:pt x="3958" y="8104"/>
                    </a:lnTo>
                    <a:lnTo>
                      <a:pt x="4021" y="8130"/>
                    </a:lnTo>
                    <a:lnTo>
                      <a:pt x="4086" y="8155"/>
                    </a:lnTo>
                    <a:lnTo>
                      <a:pt x="4152" y="8178"/>
                    </a:lnTo>
                    <a:lnTo>
                      <a:pt x="4220" y="8200"/>
                    </a:lnTo>
                    <a:lnTo>
                      <a:pt x="4289" y="8221"/>
                    </a:lnTo>
                    <a:lnTo>
                      <a:pt x="4361" y="8241"/>
                    </a:lnTo>
                    <a:lnTo>
                      <a:pt x="4434" y="8259"/>
                    </a:lnTo>
                    <a:lnTo>
                      <a:pt x="4508" y="8276"/>
                    </a:lnTo>
                    <a:lnTo>
                      <a:pt x="4594" y="8292"/>
                    </a:lnTo>
                    <a:lnTo>
                      <a:pt x="4678" y="8306"/>
                    </a:lnTo>
                    <a:lnTo>
                      <a:pt x="4761" y="8318"/>
                    </a:lnTo>
                    <a:lnTo>
                      <a:pt x="4845" y="8328"/>
                    </a:lnTo>
                    <a:lnTo>
                      <a:pt x="4926" y="8337"/>
                    </a:lnTo>
                    <a:lnTo>
                      <a:pt x="5008" y="8343"/>
                    </a:lnTo>
                    <a:lnTo>
                      <a:pt x="5088" y="8347"/>
                    </a:lnTo>
                    <a:lnTo>
                      <a:pt x="5168" y="8349"/>
                    </a:lnTo>
                    <a:lnTo>
                      <a:pt x="5247" y="8350"/>
                    </a:lnTo>
                    <a:lnTo>
                      <a:pt x="5325" y="8348"/>
                    </a:lnTo>
                    <a:lnTo>
                      <a:pt x="5403" y="8345"/>
                    </a:lnTo>
                    <a:lnTo>
                      <a:pt x="5479" y="8340"/>
                    </a:lnTo>
                    <a:lnTo>
                      <a:pt x="5555" y="8333"/>
                    </a:lnTo>
                    <a:lnTo>
                      <a:pt x="5629" y="8324"/>
                    </a:lnTo>
                    <a:lnTo>
                      <a:pt x="5704" y="8313"/>
                    </a:lnTo>
                    <a:lnTo>
                      <a:pt x="5778" y="8301"/>
                    </a:lnTo>
                    <a:lnTo>
                      <a:pt x="5850" y="8287"/>
                    </a:lnTo>
                    <a:lnTo>
                      <a:pt x="5923" y="8272"/>
                    </a:lnTo>
                    <a:lnTo>
                      <a:pt x="5993" y="8253"/>
                    </a:lnTo>
                    <a:lnTo>
                      <a:pt x="6064" y="8234"/>
                    </a:lnTo>
                    <a:lnTo>
                      <a:pt x="6133" y="8214"/>
                    </a:lnTo>
                    <a:lnTo>
                      <a:pt x="6202" y="8192"/>
                    </a:lnTo>
                    <a:lnTo>
                      <a:pt x="6270" y="8168"/>
                    </a:lnTo>
                    <a:lnTo>
                      <a:pt x="6337" y="8143"/>
                    </a:lnTo>
                    <a:lnTo>
                      <a:pt x="6403" y="8116"/>
                    </a:lnTo>
                    <a:lnTo>
                      <a:pt x="6469" y="8088"/>
                    </a:lnTo>
                    <a:lnTo>
                      <a:pt x="6533" y="8058"/>
                    </a:lnTo>
                    <a:lnTo>
                      <a:pt x="6598" y="8026"/>
                    </a:lnTo>
                    <a:lnTo>
                      <a:pt x="6660" y="7993"/>
                    </a:lnTo>
                    <a:lnTo>
                      <a:pt x="6723" y="7959"/>
                    </a:lnTo>
                    <a:lnTo>
                      <a:pt x="6784" y="7924"/>
                    </a:lnTo>
                    <a:lnTo>
                      <a:pt x="6844" y="7887"/>
                    </a:lnTo>
                    <a:lnTo>
                      <a:pt x="6903" y="7849"/>
                    </a:lnTo>
                    <a:lnTo>
                      <a:pt x="6959" y="7811"/>
                    </a:lnTo>
                    <a:lnTo>
                      <a:pt x="7014" y="7772"/>
                    </a:lnTo>
                    <a:lnTo>
                      <a:pt x="7066" y="7733"/>
                    </a:lnTo>
                    <a:lnTo>
                      <a:pt x="7116" y="7693"/>
                    </a:lnTo>
                    <a:lnTo>
                      <a:pt x="7166" y="7652"/>
                    </a:lnTo>
                    <a:lnTo>
                      <a:pt x="7213" y="7612"/>
                    </a:lnTo>
                    <a:lnTo>
                      <a:pt x="7261" y="7571"/>
                    </a:lnTo>
                    <a:lnTo>
                      <a:pt x="7306" y="7529"/>
                    </a:lnTo>
                    <a:lnTo>
                      <a:pt x="7351" y="7488"/>
                    </a:lnTo>
                    <a:lnTo>
                      <a:pt x="7396" y="7445"/>
                    </a:lnTo>
                    <a:lnTo>
                      <a:pt x="7439" y="7402"/>
                    </a:lnTo>
                    <a:lnTo>
                      <a:pt x="7483" y="7359"/>
                    </a:lnTo>
                    <a:lnTo>
                      <a:pt x="7528" y="7316"/>
                    </a:lnTo>
                    <a:lnTo>
                      <a:pt x="7572" y="7273"/>
                    </a:lnTo>
                    <a:lnTo>
                      <a:pt x="7616" y="7228"/>
                    </a:lnTo>
                    <a:lnTo>
                      <a:pt x="7662" y="7184"/>
                    </a:lnTo>
                    <a:lnTo>
                      <a:pt x="7707" y="7140"/>
                    </a:lnTo>
                    <a:lnTo>
                      <a:pt x="7752" y="7096"/>
                    </a:lnTo>
                    <a:lnTo>
                      <a:pt x="7798" y="7052"/>
                    </a:lnTo>
                    <a:lnTo>
                      <a:pt x="7844" y="7007"/>
                    </a:lnTo>
                    <a:lnTo>
                      <a:pt x="7889" y="6963"/>
                    </a:lnTo>
                    <a:lnTo>
                      <a:pt x="7935" y="6918"/>
                    </a:lnTo>
                    <a:lnTo>
                      <a:pt x="7980" y="6873"/>
                    </a:lnTo>
                    <a:lnTo>
                      <a:pt x="8025" y="6828"/>
                    </a:lnTo>
                    <a:lnTo>
                      <a:pt x="8071" y="6782"/>
                    </a:lnTo>
                    <a:lnTo>
                      <a:pt x="8116" y="6737"/>
                    </a:lnTo>
                    <a:lnTo>
                      <a:pt x="8160" y="6691"/>
                    </a:lnTo>
                    <a:lnTo>
                      <a:pt x="8205" y="6644"/>
                    </a:lnTo>
                    <a:lnTo>
                      <a:pt x="8249" y="6598"/>
                    </a:lnTo>
                    <a:lnTo>
                      <a:pt x="8293" y="6551"/>
                    </a:lnTo>
                    <a:lnTo>
                      <a:pt x="8337" y="6504"/>
                    </a:lnTo>
                    <a:lnTo>
                      <a:pt x="8376" y="6461"/>
                    </a:lnTo>
                    <a:lnTo>
                      <a:pt x="8416" y="6414"/>
                    </a:lnTo>
                    <a:lnTo>
                      <a:pt x="8458" y="6367"/>
                    </a:lnTo>
                    <a:lnTo>
                      <a:pt x="8499" y="6317"/>
                    </a:lnTo>
                    <a:lnTo>
                      <a:pt x="8519" y="6292"/>
                    </a:lnTo>
                    <a:lnTo>
                      <a:pt x="8539" y="6265"/>
                    </a:lnTo>
                    <a:lnTo>
                      <a:pt x="8558" y="6237"/>
                    </a:lnTo>
                    <a:lnTo>
                      <a:pt x="8577" y="6210"/>
                    </a:lnTo>
                    <a:lnTo>
                      <a:pt x="8596" y="6182"/>
                    </a:lnTo>
                    <a:lnTo>
                      <a:pt x="8613" y="6153"/>
                    </a:lnTo>
                    <a:lnTo>
                      <a:pt x="8630" y="6123"/>
                    </a:lnTo>
                    <a:lnTo>
                      <a:pt x="8645" y="6093"/>
                    </a:lnTo>
                    <a:lnTo>
                      <a:pt x="8659" y="6062"/>
                    </a:lnTo>
                    <a:lnTo>
                      <a:pt x="8673" y="6029"/>
                    </a:lnTo>
                    <a:lnTo>
                      <a:pt x="8685" y="5997"/>
                    </a:lnTo>
                    <a:lnTo>
                      <a:pt x="8695" y="5964"/>
                    </a:lnTo>
                    <a:lnTo>
                      <a:pt x="8705" y="5929"/>
                    </a:lnTo>
                    <a:lnTo>
                      <a:pt x="8712" y="5895"/>
                    </a:lnTo>
                    <a:lnTo>
                      <a:pt x="8719" y="5859"/>
                    </a:lnTo>
                    <a:lnTo>
                      <a:pt x="8723" y="5821"/>
                    </a:lnTo>
                    <a:lnTo>
                      <a:pt x="8726" y="5784"/>
                    </a:lnTo>
                    <a:lnTo>
                      <a:pt x="8726" y="5746"/>
                    </a:lnTo>
                    <a:lnTo>
                      <a:pt x="8725" y="5707"/>
                    </a:lnTo>
                    <a:lnTo>
                      <a:pt x="8722" y="5666"/>
                    </a:lnTo>
                    <a:lnTo>
                      <a:pt x="8716" y="5624"/>
                    </a:lnTo>
                    <a:lnTo>
                      <a:pt x="8708" y="5582"/>
                    </a:lnTo>
                    <a:lnTo>
                      <a:pt x="8698" y="5540"/>
                    </a:lnTo>
                    <a:lnTo>
                      <a:pt x="8685" y="5496"/>
                    </a:lnTo>
                    <a:lnTo>
                      <a:pt x="8674" y="5463"/>
                    </a:lnTo>
                    <a:lnTo>
                      <a:pt x="8662" y="5430"/>
                    </a:lnTo>
                    <a:lnTo>
                      <a:pt x="8649" y="5399"/>
                    </a:lnTo>
                    <a:lnTo>
                      <a:pt x="8635" y="5369"/>
                    </a:lnTo>
                    <a:lnTo>
                      <a:pt x="8621" y="5340"/>
                    </a:lnTo>
                    <a:lnTo>
                      <a:pt x="8605" y="5311"/>
                    </a:lnTo>
                    <a:lnTo>
                      <a:pt x="8587" y="5283"/>
                    </a:lnTo>
                    <a:lnTo>
                      <a:pt x="8569" y="5256"/>
                    </a:lnTo>
                    <a:lnTo>
                      <a:pt x="8550" y="5229"/>
                    </a:lnTo>
                    <a:lnTo>
                      <a:pt x="8530" y="5203"/>
                    </a:lnTo>
                    <a:lnTo>
                      <a:pt x="8509" y="5179"/>
                    </a:lnTo>
                    <a:lnTo>
                      <a:pt x="8487" y="5155"/>
                    </a:lnTo>
                    <a:lnTo>
                      <a:pt x="8464" y="5132"/>
                    </a:lnTo>
                    <a:lnTo>
                      <a:pt x="8439" y="5111"/>
                    </a:lnTo>
                    <a:lnTo>
                      <a:pt x="8414" y="5090"/>
                    </a:lnTo>
                    <a:lnTo>
                      <a:pt x="8388" y="5070"/>
                    </a:lnTo>
                    <a:lnTo>
                      <a:pt x="8361" y="5051"/>
                    </a:lnTo>
                    <a:lnTo>
                      <a:pt x="8333" y="5032"/>
                    </a:lnTo>
                    <a:lnTo>
                      <a:pt x="8302" y="5016"/>
                    </a:lnTo>
                    <a:lnTo>
                      <a:pt x="8272" y="5000"/>
                    </a:lnTo>
                    <a:lnTo>
                      <a:pt x="8241" y="4985"/>
                    </a:lnTo>
                    <a:lnTo>
                      <a:pt x="8209" y="4972"/>
                    </a:lnTo>
                    <a:lnTo>
                      <a:pt x="8175" y="4959"/>
                    </a:lnTo>
                    <a:lnTo>
                      <a:pt x="8141" y="4948"/>
                    </a:lnTo>
                    <a:lnTo>
                      <a:pt x="8106" y="4938"/>
                    </a:lnTo>
                    <a:lnTo>
                      <a:pt x="8070" y="4929"/>
                    </a:lnTo>
                    <a:lnTo>
                      <a:pt x="8032" y="4922"/>
                    </a:lnTo>
                    <a:lnTo>
                      <a:pt x="7994" y="4915"/>
                    </a:lnTo>
                    <a:lnTo>
                      <a:pt x="7955" y="4910"/>
                    </a:lnTo>
                    <a:lnTo>
                      <a:pt x="7914" y="4906"/>
                    </a:lnTo>
                    <a:lnTo>
                      <a:pt x="7873" y="4904"/>
                    </a:lnTo>
                    <a:lnTo>
                      <a:pt x="7831" y="4902"/>
                    </a:lnTo>
                    <a:lnTo>
                      <a:pt x="7834" y="4888"/>
                    </a:lnTo>
                    <a:lnTo>
                      <a:pt x="7837" y="4872"/>
                    </a:lnTo>
                    <a:lnTo>
                      <a:pt x="7841" y="4856"/>
                    </a:lnTo>
                    <a:lnTo>
                      <a:pt x="7846" y="4838"/>
                    </a:lnTo>
                    <a:lnTo>
                      <a:pt x="7856" y="4801"/>
                    </a:lnTo>
                    <a:lnTo>
                      <a:pt x="7869" y="4761"/>
                    </a:lnTo>
                    <a:lnTo>
                      <a:pt x="7882" y="4718"/>
                    </a:lnTo>
                    <a:lnTo>
                      <a:pt x="7896" y="4672"/>
                    </a:lnTo>
                    <a:lnTo>
                      <a:pt x="7910" y="4621"/>
                    </a:lnTo>
                    <a:lnTo>
                      <a:pt x="7924" y="4568"/>
                    </a:lnTo>
                    <a:lnTo>
                      <a:pt x="7929" y="4540"/>
                    </a:lnTo>
                    <a:lnTo>
                      <a:pt x="7935" y="4511"/>
                    </a:lnTo>
                    <a:lnTo>
                      <a:pt x="7940" y="4481"/>
                    </a:lnTo>
                    <a:lnTo>
                      <a:pt x="7944" y="4451"/>
                    </a:lnTo>
                    <a:lnTo>
                      <a:pt x="7948" y="4419"/>
                    </a:lnTo>
                    <a:lnTo>
                      <a:pt x="7951" y="4386"/>
                    </a:lnTo>
                    <a:lnTo>
                      <a:pt x="7953" y="4353"/>
                    </a:lnTo>
                    <a:lnTo>
                      <a:pt x="7954" y="4319"/>
                    </a:lnTo>
                    <a:lnTo>
                      <a:pt x="7955" y="4284"/>
                    </a:lnTo>
                    <a:lnTo>
                      <a:pt x="7954" y="4248"/>
                    </a:lnTo>
                    <a:lnTo>
                      <a:pt x="7952" y="4211"/>
                    </a:lnTo>
                    <a:lnTo>
                      <a:pt x="7949" y="4173"/>
                    </a:lnTo>
                    <a:lnTo>
                      <a:pt x="7944" y="4134"/>
                    </a:lnTo>
                    <a:lnTo>
                      <a:pt x="7939" y="4095"/>
                    </a:lnTo>
                    <a:lnTo>
                      <a:pt x="7932" y="4055"/>
                    </a:lnTo>
                    <a:lnTo>
                      <a:pt x="7922" y="4012"/>
                    </a:lnTo>
                    <a:lnTo>
                      <a:pt x="7909" y="3960"/>
                    </a:lnTo>
                    <a:lnTo>
                      <a:pt x="7896" y="3909"/>
                    </a:lnTo>
                    <a:lnTo>
                      <a:pt x="7881" y="3857"/>
                    </a:lnTo>
                    <a:lnTo>
                      <a:pt x="7865" y="3806"/>
                    </a:lnTo>
                    <a:lnTo>
                      <a:pt x="7848" y="3755"/>
                    </a:lnTo>
                    <a:lnTo>
                      <a:pt x="7831" y="3706"/>
                    </a:lnTo>
                    <a:lnTo>
                      <a:pt x="7812" y="3656"/>
                    </a:lnTo>
                    <a:lnTo>
                      <a:pt x="7793" y="3607"/>
                    </a:lnTo>
                    <a:lnTo>
                      <a:pt x="7773" y="3559"/>
                    </a:lnTo>
                    <a:lnTo>
                      <a:pt x="7753" y="3511"/>
                    </a:lnTo>
                    <a:lnTo>
                      <a:pt x="7732" y="3465"/>
                    </a:lnTo>
                    <a:lnTo>
                      <a:pt x="7711" y="3418"/>
                    </a:lnTo>
                    <a:lnTo>
                      <a:pt x="7690" y="3373"/>
                    </a:lnTo>
                    <a:lnTo>
                      <a:pt x="7669" y="3329"/>
                    </a:lnTo>
                    <a:lnTo>
                      <a:pt x="7647" y="3286"/>
                    </a:lnTo>
                    <a:lnTo>
                      <a:pt x="7626" y="3244"/>
                    </a:lnTo>
                    <a:lnTo>
                      <a:pt x="7588" y="3169"/>
                    </a:lnTo>
                    <a:lnTo>
                      <a:pt x="7550" y="3096"/>
                    </a:lnTo>
                    <a:lnTo>
                      <a:pt x="7510" y="3022"/>
                    </a:lnTo>
                    <a:lnTo>
                      <a:pt x="7470" y="2950"/>
                    </a:lnTo>
                    <a:lnTo>
                      <a:pt x="7430" y="2878"/>
                    </a:lnTo>
                    <a:lnTo>
                      <a:pt x="7388" y="2805"/>
                    </a:lnTo>
                    <a:lnTo>
                      <a:pt x="7344" y="2734"/>
                    </a:lnTo>
                    <a:lnTo>
                      <a:pt x="7301" y="2664"/>
                    </a:lnTo>
                    <a:lnTo>
                      <a:pt x="7256" y="2593"/>
                    </a:lnTo>
                    <a:lnTo>
                      <a:pt x="7210" y="2524"/>
                    </a:lnTo>
                    <a:lnTo>
                      <a:pt x="7163" y="2456"/>
                    </a:lnTo>
                    <a:lnTo>
                      <a:pt x="7114" y="2387"/>
                    </a:lnTo>
                    <a:lnTo>
                      <a:pt x="7065" y="2320"/>
                    </a:lnTo>
                    <a:lnTo>
                      <a:pt x="7014" y="2254"/>
                    </a:lnTo>
                    <a:lnTo>
                      <a:pt x="6962" y="2188"/>
                    </a:lnTo>
                    <a:lnTo>
                      <a:pt x="6909" y="2123"/>
                    </a:lnTo>
                    <a:lnTo>
                      <a:pt x="6876" y="2086"/>
                    </a:lnTo>
                    <a:lnTo>
                      <a:pt x="6841" y="2050"/>
                    </a:lnTo>
                    <a:lnTo>
                      <a:pt x="6824" y="2032"/>
                    </a:lnTo>
                    <a:lnTo>
                      <a:pt x="6809" y="2014"/>
                    </a:lnTo>
                    <a:lnTo>
                      <a:pt x="6794" y="1997"/>
                    </a:lnTo>
                    <a:lnTo>
                      <a:pt x="6781" y="1979"/>
                    </a:lnTo>
                    <a:lnTo>
                      <a:pt x="6767" y="1979"/>
                    </a:lnTo>
                    <a:lnTo>
                      <a:pt x="6753" y="1979"/>
                    </a:lnTo>
                    <a:lnTo>
                      <a:pt x="6736" y="1980"/>
                    </a:lnTo>
                    <a:lnTo>
                      <a:pt x="6718" y="1982"/>
                    </a:lnTo>
                    <a:lnTo>
                      <a:pt x="6675" y="1988"/>
                    </a:lnTo>
                    <a:lnTo>
                      <a:pt x="6626" y="1995"/>
                    </a:lnTo>
                    <a:lnTo>
                      <a:pt x="6569" y="2003"/>
                    </a:lnTo>
                    <a:lnTo>
                      <a:pt x="6506" y="2013"/>
                    </a:lnTo>
                    <a:lnTo>
                      <a:pt x="6435" y="2022"/>
                    </a:lnTo>
                    <a:lnTo>
                      <a:pt x="6357" y="2033"/>
                    </a:lnTo>
                    <a:lnTo>
                      <a:pt x="6315" y="2037"/>
                    </a:lnTo>
                    <a:lnTo>
                      <a:pt x="6271" y="2041"/>
                    </a:lnTo>
                    <a:lnTo>
                      <a:pt x="6225" y="2045"/>
                    </a:lnTo>
                    <a:lnTo>
                      <a:pt x="6178" y="2048"/>
                    </a:lnTo>
                    <a:lnTo>
                      <a:pt x="6128" y="2051"/>
                    </a:lnTo>
                    <a:lnTo>
                      <a:pt x="6077" y="2053"/>
                    </a:lnTo>
                    <a:lnTo>
                      <a:pt x="6023" y="2054"/>
                    </a:lnTo>
                    <a:lnTo>
                      <a:pt x="5968" y="2055"/>
                    </a:lnTo>
                    <a:lnTo>
                      <a:pt x="5911" y="2054"/>
                    </a:lnTo>
                    <a:lnTo>
                      <a:pt x="5851" y="2053"/>
                    </a:lnTo>
                    <a:lnTo>
                      <a:pt x="5790" y="2051"/>
                    </a:lnTo>
                    <a:lnTo>
                      <a:pt x="5727" y="2048"/>
                    </a:lnTo>
                    <a:lnTo>
                      <a:pt x="5662" y="2044"/>
                    </a:lnTo>
                    <a:lnTo>
                      <a:pt x="5594" y="2039"/>
                    </a:lnTo>
                    <a:lnTo>
                      <a:pt x="5526" y="2033"/>
                    </a:lnTo>
                    <a:lnTo>
                      <a:pt x="5454" y="2024"/>
                    </a:lnTo>
                    <a:lnTo>
                      <a:pt x="5415" y="2018"/>
                    </a:lnTo>
                    <a:lnTo>
                      <a:pt x="5376" y="2012"/>
                    </a:lnTo>
                    <a:lnTo>
                      <a:pt x="5335" y="2004"/>
                    </a:lnTo>
                    <a:lnTo>
                      <a:pt x="5296" y="1996"/>
                    </a:lnTo>
                    <a:lnTo>
                      <a:pt x="5257" y="1989"/>
                    </a:lnTo>
                    <a:lnTo>
                      <a:pt x="5218" y="1982"/>
                    </a:lnTo>
                    <a:lnTo>
                      <a:pt x="5183" y="1976"/>
                    </a:lnTo>
                    <a:lnTo>
                      <a:pt x="5149" y="1972"/>
                    </a:lnTo>
                    <a:lnTo>
                      <a:pt x="5139" y="1972"/>
                    </a:lnTo>
                    <a:lnTo>
                      <a:pt x="5129" y="1974"/>
                    </a:lnTo>
                    <a:lnTo>
                      <a:pt x="5118" y="1977"/>
                    </a:lnTo>
                    <a:lnTo>
                      <a:pt x="5107" y="1981"/>
                    </a:lnTo>
                    <a:lnTo>
                      <a:pt x="5095" y="1987"/>
                    </a:lnTo>
                    <a:lnTo>
                      <a:pt x="5083" y="1994"/>
                    </a:lnTo>
                    <a:lnTo>
                      <a:pt x="5071" y="2002"/>
                    </a:lnTo>
                    <a:lnTo>
                      <a:pt x="5059" y="2011"/>
                    </a:lnTo>
                    <a:lnTo>
                      <a:pt x="5033" y="2033"/>
                    </a:lnTo>
                    <a:lnTo>
                      <a:pt x="5007" y="2057"/>
                    </a:lnTo>
                    <a:lnTo>
                      <a:pt x="4980" y="2083"/>
                    </a:lnTo>
                    <a:lnTo>
                      <a:pt x="4953" y="2111"/>
                    </a:lnTo>
                    <a:lnTo>
                      <a:pt x="4927" y="2140"/>
                    </a:lnTo>
                    <a:lnTo>
                      <a:pt x="4902" y="2169"/>
                    </a:lnTo>
                    <a:lnTo>
                      <a:pt x="4878" y="2198"/>
                    </a:lnTo>
                    <a:lnTo>
                      <a:pt x="4856" y="2225"/>
                    </a:lnTo>
                    <a:lnTo>
                      <a:pt x="4816" y="2275"/>
                    </a:lnTo>
                    <a:lnTo>
                      <a:pt x="4787" y="2310"/>
                    </a:lnTo>
                    <a:lnTo>
                      <a:pt x="4748" y="2358"/>
                    </a:lnTo>
                    <a:lnTo>
                      <a:pt x="4706" y="2413"/>
                    </a:lnTo>
                    <a:lnTo>
                      <a:pt x="4661" y="2475"/>
                    </a:lnTo>
                    <a:lnTo>
                      <a:pt x="4614" y="2540"/>
                    </a:lnTo>
                    <a:lnTo>
                      <a:pt x="4566" y="2610"/>
                    </a:lnTo>
                    <a:lnTo>
                      <a:pt x="4517" y="2683"/>
                    </a:lnTo>
                    <a:lnTo>
                      <a:pt x="4468" y="2758"/>
                    </a:lnTo>
                    <a:lnTo>
                      <a:pt x="4418" y="2835"/>
                    </a:lnTo>
                    <a:lnTo>
                      <a:pt x="4370" y="2912"/>
                    </a:lnTo>
                    <a:lnTo>
                      <a:pt x="4324" y="2989"/>
                    </a:lnTo>
                    <a:lnTo>
                      <a:pt x="4278" y="3065"/>
                    </a:lnTo>
                    <a:lnTo>
                      <a:pt x="4236" y="3138"/>
                    </a:lnTo>
                    <a:lnTo>
                      <a:pt x="4197" y="3209"/>
                    </a:lnTo>
                    <a:lnTo>
                      <a:pt x="4160" y="3276"/>
                    </a:lnTo>
                    <a:lnTo>
                      <a:pt x="4129" y="3338"/>
                    </a:lnTo>
                    <a:lnTo>
                      <a:pt x="4102" y="3395"/>
                    </a:lnTo>
                    <a:lnTo>
                      <a:pt x="4076" y="3453"/>
                    </a:lnTo>
                    <a:lnTo>
                      <a:pt x="4049" y="3513"/>
                    </a:lnTo>
                    <a:lnTo>
                      <a:pt x="4020" y="3575"/>
                    </a:lnTo>
                    <a:lnTo>
                      <a:pt x="3993" y="3639"/>
                    </a:lnTo>
                    <a:lnTo>
                      <a:pt x="3966" y="3703"/>
                    </a:lnTo>
                    <a:lnTo>
                      <a:pt x="3941" y="3768"/>
                    </a:lnTo>
                    <a:lnTo>
                      <a:pt x="3929" y="3800"/>
                    </a:lnTo>
                    <a:lnTo>
                      <a:pt x="3918" y="3832"/>
                    </a:lnTo>
                    <a:lnTo>
                      <a:pt x="3908" y="3865"/>
                    </a:lnTo>
                    <a:lnTo>
                      <a:pt x="3898" y="3897"/>
                    </a:lnTo>
                    <a:lnTo>
                      <a:pt x="3883" y="3946"/>
                    </a:lnTo>
                    <a:lnTo>
                      <a:pt x="3871" y="3991"/>
                    </a:lnTo>
                    <a:lnTo>
                      <a:pt x="3862" y="4031"/>
                    </a:lnTo>
                    <a:lnTo>
                      <a:pt x="3854" y="4070"/>
                    </a:lnTo>
                    <a:lnTo>
                      <a:pt x="3848" y="4105"/>
                    </a:lnTo>
                    <a:lnTo>
                      <a:pt x="3844" y="4139"/>
                    </a:lnTo>
                    <a:lnTo>
                      <a:pt x="3841" y="4172"/>
                    </a:lnTo>
                    <a:lnTo>
                      <a:pt x="3839" y="4204"/>
                    </a:lnTo>
                    <a:lnTo>
                      <a:pt x="3838" y="4237"/>
                    </a:lnTo>
                    <a:lnTo>
                      <a:pt x="3839" y="4270"/>
                    </a:lnTo>
                    <a:lnTo>
                      <a:pt x="3840" y="4305"/>
                    </a:lnTo>
                    <a:lnTo>
                      <a:pt x="3842" y="4342"/>
                    </a:lnTo>
                    <a:lnTo>
                      <a:pt x="3848" y="4424"/>
                    </a:lnTo>
                    <a:lnTo>
                      <a:pt x="3854" y="452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81" name="Group 80">
              <a:extLst>
                <a:ext uri="{FF2B5EF4-FFF2-40B4-BE49-F238E27FC236}">
                  <a16:creationId xmlns:a16="http://schemas.microsoft.com/office/drawing/2014/main" id="{41F2BF34-7CCF-47C7-960D-3F4043FBF2F1}"/>
                </a:ext>
              </a:extLst>
            </p:cNvPr>
            <p:cNvGrpSpPr>
              <a:grpSpLocks noChangeAspect="1"/>
            </p:cNvGrpSpPr>
            <p:nvPr/>
          </p:nvGrpSpPr>
          <p:grpSpPr bwMode="auto">
            <a:xfrm>
              <a:off x="10629264" y="5479178"/>
              <a:ext cx="583757" cy="582461"/>
              <a:chOff x="6663" y="2979"/>
              <a:chExt cx="403" cy="402"/>
            </a:xfrm>
          </p:grpSpPr>
          <p:sp>
            <p:nvSpPr>
              <p:cNvPr id="82" name="AutoShape 79">
                <a:extLst>
                  <a:ext uri="{FF2B5EF4-FFF2-40B4-BE49-F238E27FC236}">
                    <a16:creationId xmlns:a16="http://schemas.microsoft.com/office/drawing/2014/main" id="{E9D315F5-F283-4733-8E0A-EDE8B1321D7D}"/>
                  </a:ext>
                </a:extLst>
              </p:cNvPr>
              <p:cNvSpPr>
                <a:spLocks noChangeAspect="1" noChangeArrowheads="1" noTextEdit="1"/>
              </p:cNvSpPr>
              <p:nvPr/>
            </p:nvSpPr>
            <p:spPr bwMode="auto">
              <a:xfrm>
                <a:off x="6663" y="2979"/>
                <a:ext cx="403"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83" name="Freeform 81">
                <a:extLst>
                  <a:ext uri="{FF2B5EF4-FFF2-40B4-BE49-F238E27FC236}">
                    <a16:creationId xmlns:a16="http://schemas.microsoft.com/office/drawing/2014/main" id="{C7D86EB5-2531-4891-ABEB-689441BE492B}"/>
                  </a:ext>
                </a:extLst>
              </p:cNvPr>
              <p:cNvSpPr>
                <a:spLocks/>
              </p:cNvSpPr>
              <p:nvPr/>
            </p:nvSpPr>
            <p:spPr bwMode="auto">
              <a:xfrm>
                <a:off x="6663" y="2979"/>
                <a:ext cx="403" cy="402"/>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sp>
            <p:nvSpPr>
              <p:cNvPr id="84" name="Freeform 82">
                <a:extLst>
                  <a:ext uri="{FF2B5EF4-FFF2-40B4-BE49-F238E27FC236}">
                    <a16:creationId xmlns:a16="http://schemas.microsoft.com/office/drawing/2014/main" id="{CC0C1492-F7B9-41B9-9718-B5B84B99D5BF}"/>
                  </a:ext>
                </a:extLst>
              </p:cNvPr>
              <p:cNvSpPr>
                <a:spLocks noEditPoints="1"/>
              </p:cNvSpPr>
              <p:nvPr/>
            </p:nvSpPr>
            <p:spPr bwMode="auto">
              <a:xfrm>
                <a:off x="6778" y="3071"/>
                <a:ext cx="173" cy="218"/>
              </a:xfrm>
              <a:custGeom>
                <a:avLst/>
                <a:gdLst>
                  <a:gd name="T0" fmla="*/ 5845 w 6890"/>
                  <a:gd name="T1" fmla="*/ 5723 h 8706"/>
                  <a:gd name="T2" fmla="*/ 6092 w 6890"/>
                  <a:gd name="T3" fmla="*/ 5466 h 8706"/>
                  <a:gd name="T4" fmla="*/ 6194 w 6890"/>
                  <a:gd name="T5" fmla="*/ 5120 h 8706"/>
                  <a:gd name="T6" fmla="*/ 6031 w 6890"/>
                  <a:gd name="T7" fmla="*/ 939 h 8706"/>
                  <a:gd name="T8" fmla="*/ 5462 w 6890"/>
                  <a:gd name="T9" fmla="*/ 283 h 8706"/>
                  <a:gd name="T10" fmla="*/ 4619 w 6890"/>
                  <a:gd name="T11" fmla="*/ 2 h 8706"/>
                  <a:gd name="T12" fmla="*/ 1633 w 6890"/>
                  <a:gd name="T13" fmla="*/ 164 h 8706"/>
                  <a:gd name="T14" fmla="*/ 966 w 6890"/>
                  <a:gd name="T15" fmla="*/ 736 h 8706"/>
                  <a:gd name="T16" fmla="*/ 678 w 6890"/>
                  <a:gd name="T17" fmla="*/ 1589 h 8706"/>
                  <a:gd name="T18" fmla="*/ 736 w 6890"/>
                  <a:gd name="T19" fmla="*/ 5386 h 8706"/>
                  <a:gd name="T20" fmla="*/ 947 w 6890"/>
                  <a:gd name="T21" fmla="*/ 5670 h 8706"/>
                  <a:gd name="T22" fmla="*/ 1272 w 6890"/>
                  <a:gd name="T23" fmla="*/ 5823 h 8706"/>
                  <a:gd name="T24" fmla="*/ 0 w 6890"/>
                  <a:gd name="T25" fmla="*/ 8320 h 8706"/>
                  <a:gd name="T26" fmla="*/ 41 w 6890"/>
                  <a:gd name="T27" fmla="*/ 8514 h 8706"/>
                  <a:gd name="T28" fmla="*/ 181 w 6890"/>
                  <a:gd name="T29" fmla="*/ 8658 h 8706"/>
                  <a:gd name="T30" fmla="*/ 327 w 6890"/>
                  <a:gd name="T31" fmla="*/ 8706 h 8706"/>
                  <a:gd name="T32" fmla="*/ 583 w 6890"/>
                  <a:gd name="T33" fmla="*/ 8640 h 8706"/>
                  <a:gd name="T34" fmla="*/ 6210 w 6890"/>
                  <a:gd name="T35" fmla="*/ 8540 h 8706"/>
                  <a:gd name="T36" fmla="*/ 6423 w 6890"/>
                  <a:gd name="T37" fmla="*/ 8695 h 8706"/>
                  <a:gd name="T38" fmla="*/ 6670 w 6890"/>
                  <a:gd name="T39" fmla="*/ 8676 h 8706"/>
                  <a:gd name="T40" fmla="*/ 6831 w 6890"/>
                  <a:gd name="T41" fmla="*/ 8545 h 8706"/>
                  <a:gd name="T42" fmla="*/ 6890 w 6890"/>
                  <a:gd name="T43" fmla="*/ 8357 h 8706"/>
                  <a:gd name="T44" fmla="*/ 6844 w 6890"/>
                  <a:gd name="T45" fmla="*/ 8154 h 8706"/>
                  <a:gd name="T46" fmla="*/ 4853 w 6890"/>
                  <a:gd name="T47" fmla="*/ 5145 h 8706"/>
                  <a:gd name="T48" fmla="*/ 4601 w 6890"/>
                  <a:gd name="T49" fmla="*/ 5001 h 8706"/>
                  <a:gd name="T50" fmla="*/ 4456 w 6890"/>
                  <a:gd name="T51" fmla="*/ 4748 h 8706"/>
                  <a:gd name="T52" fmla="*/ 4464 w 6890"/>
                  <a:gd name="T53" fmla="*/ 4445 h 8706"/>
                  <a:gd name="T54" fmla="*/ 4620 w 6890"/>
                  <a:gd name="T55" fmla="*/ 4201 h 8706"/>
                  <a:gd name="T56" fmla="*/ 4881 w 6890"/>
                  <a:gd name="T57" fmla="*/ 4069 h 8706"/>
                  <a:gd name="T58" fmla="*/ 5182 w 6890"/>
                  <a:gd name="T59" fmla="*/ 4092 h 8706"/>
                  <a:gd name="T60" fmla="*/ 5420 w 6890"/>
                  <a:gd name="T61" fmla="*/ 4259 h 8706"/>
                  <a:gd name="T62" fmla="*/ 5540 w 6890"/>
                  <a:gd name="T63" fmla="*/ 4526 h 8706"/>
                  <a:gd name="T64" fmla="*/ 5502 w 6890"/>
                  <a:gd name="T65" fmla="*/ 4817 h 8706"/>
                  <a:gd name="T66" fmla="*/ 5323 w 6890"/>
                  <a:gd name="T67" fmla="*/ 5047 h 8706"/>
                  <a:gd name="T68" fmla="*/ 5049 w 6890"/>
                  <a:gd name="T69" fmla="*/ 5160 h 8706"/>
                  <a:gd name="T70" fmla="*/ 1428 w 6890"/>
                  <a:gd name="T71" fmla="*/ 1470 h 8706"/>
                  <a:gd name="T72" fmla="*/ 1770 w 6890"/>
                  <a:gd name="T73" fmla="*/ 1030 h 8706"/>
                  <a:gd name="T74" fmla="*/ 2288 w 6890"/>
                  <a:gd name="T75" fmla="*/ 824 h 8706"/>
                  <a:gd name="T76" fmla="*/ 4885 w 6890"/>
                  <a:gd name="T77" fmla="*/ 903 h 8706"/>
                  <a:gd name="T78" fmla="*/ 5328 w 6890"/>
                  <a:gd name="T79" fmla="*/ 1247 h 8706"/>
                  <a:gd name="T80" fmla="*/ 5540 w 6890"/>
                  <a:gd name="T81" fmla="*/ 1776 h 8706"/>
                  <a:gd name="T82" fmla="*/ 5515 w 6890"/>
                  <a:gd name="T83" fmla="*/ 2945 h 8706"/>
                  <a:gd name="T84" fmla="*/ 5392 w 6890"/>
                  <a:gd name="T85" fmla="*/ 3093 h 8706"/>
                  <a:gd name="T86" fmla="*/ 5203 w 6890"/>
                  <a:gd name="T87" fmla="*/ 3160 h 8706"/>
                  <a:gd name="T88" fmla="*/ 1581 w 6890"/>
                  <a:gd name="T89" fmla="*/ 3133 h 8706"/>
                  <a:gd name="T90" fmla="*/ 1433 w 6890"/>
                  <a:gd name="T91" fmla="*/ 3012 h 8706"/>
                  <a:gd name="T92" fmla="*/ 1366 w 6890"/>
                  <a:gd name="T93" fmla="*/ 2835 h 8706"/>
                  <a:gd name="T94" fmla="*/ 2063 w 6890"/>
                  <a:gd name="T95" fmla="*/ 4064 h 8706"/>
                  <a:gd name="T96" fmla="*/ 2308 w 6890"/>
                  <a:gd name="T97" fmla="*/ 4219 h 8706"/>
                  <a:gd name="T98" fmla="*/ 2441 w 6890"/>
                  <a:gd name="T99" fmla="*/ 4480 h 8706"/>
                  <a:gd name="T100" fmla="*/ 2418 w 6890"/>
                  <a:gd name="T101" fmla="*/ 4781 h 8706"/>
                  <a:gd name="T102" fmla="*/ 2250 w 6890"/>
                  <a:gd name="T103" fmla="*/ 5017 h 8706"/>
                  <a:gd name="T104" fmla="*/ 1982 w 6890"/>
                  <a:gd name="T105" fmla="*/ 5137 h 8706"/>
                  <a:gd name="T106" fmla="*/ 1683 w 6890"/>
                  <a:gd name="T107" fmla="*/ 5100 h 8706"/>
                  <a:gd name="T108" fmla="*/ 1454 w 6890"/>
                  <a:gd name="T109" fmla="*/ 4922 h 8706"/>
                  <a:gd name="T110" fmla="*/ 1347 w 6890"/>
                  <a:gd name="T111" fmla="*/ 4647 h 8706"/>
                  <a:gd name="T112" fmla="*/ 1399 w 6890"/>
                  <a:gd name="T113" fmla="*/ 4352 h 8706"/>
                  <a:gd name="T114" fmla="*/ 1588 w 6890"/>
                  <a:gd name="T115" fmla="*/ 4133 h 8706"/>
                  <a:gd name="T116" fmla="*/ 1869 w 6890"/>
                  <a:gd name="T117" fmla="*/ 4039 h 8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90" h="8706">
                    <a:moveTo>
                      <a:pt x="6844" y="8154"/>
                    </a:moveTo>
                    <a:lnTo>
                      <a:pt x="5565" y="5829"/>
                    </a:lnTo>
                    <a:lnTo>
                      <a:pt x="5599" y="5823"/>
                    </a:lnTo>
                    <a:lnTo>
                      <a:pt x="5631" y="5815"/>
                    </a:lnTo>
                    <a:lnTo>
                      <a:pt x="5665" y="5806"/>
                    </a:lnTo>
                    <a:lnTo>
                      <a:pt x="5696" y="5796"/>
                    </a:lnTo>
                    <a:lnTo>
                      <a:pt x="5727" y="5784"/>
                    </a:lnTo>
                    <a:lnTo>
                      <a:pt x="5758" y="5771"/>
                    </a:lnTo>
                    <a:lnTo>
                      <a:pt x="5787" y="5756"/>
                    </a:lnTo>
                    <a:lnTo>
                      <a:pt x="5817" y="5740"/>
                    </a:lnTo>
                    <a:lnTo>
                      <a:pt x="5845" y="5723"/>
                    </a:lnTo>
                    <a:lnTo>
                      <a:pt x="5872" y="5705"/>
                    </a:lnTo>
                    <a:lnTo>
                      <a:pt x="5898" y="5686"/>
                    </a:lnTo>
                    <a:lnTo>
                      <a:pt x="5923" y="5665"/>
                    </a:lnTo>
                    <a:lnTo>
                      <a:pt x="5949" y="5643"/>
                    </a:lnTo>
                    <a:lnTo>
                      <a:pt x="5972" y="5620"/>
                    </a:lnTo>
                    <a:lnTo>
                      <a:pt x="5995" y="5597"/>
                    </a:lnTo>
                    <a:lnTo>
                      <a:pt x="6016" y="5572"/>
                    </a:lnTo>
                    <a:lnTo>
                      <a:pt x="6036" y="5547"/>
                    </a:lnTo>
                    <a:lnTo>
                      <a:pt x="6056" y="5521"/>
                    </a:lnTo>
                    <a:lnTo>
                      <a:pt x="6075" y="5494"/>
                    </a:lnTo>
                    <a:lnTo>
                      <a:pt x="6092" y="5466"/>
                    </a:lnTo>
                    <a:lnTo>
                      <a:pt x="6108" y="5437"/>
                    </a:lnTo>
                    <a:lnTo>
                      <a:pt x="6122" y="5407"/>
                    </a:lnTo>
                    <a:lnTo>
                      <a:pt x="6135" y="5378"/>
                    </a:lnTo>
                    <a:lnTo>
                      <a:pt x="6148" y="5347"/>
                    </a:lnTo>
                    <a:lnTo>
                      <a:pt x="6158" y="5316"/>
                    </a:lnTo>
                    <a:lnTo>
                      <a:pt x="6168" y="5285"/>
                    </a:lnTo>
                    <a:lnTo>
                      <a:pt x="6176" y="5252"/>
                    </a:lnTo>
                    <a:lnTo>
                      <a:pt x="6183" y="5220"/>
                    </a:lnTo>
                    <a:lnTo>
                      <a:pt x="6188" y="5187"/>
                    </a:lnTo>
                    <a:lnTo>
                      <a:pt x="6192" y="5154"/>
                    </a:lnTo>
                    <a:lnTo>
                      <a:pt x="6194" y="5120"/>
                    </a:lnTo>
                    <a:lnTo>
                      <a:pt x="6195" y="5087"/>
                    </a:lnTo>
                    <a:lnTo>
                      <a:pt x="6195" y="1658"/>
                    </a:lnTo>
                    <a:lnTo>
                      <a:pt x="6192" y="1572"/>
                    </a:lnTo>
                    <a:lnTo>
                      <a:pt x="6186" y="1488"/>
                    </a:lnTo>
                    <a:lnTo>
                      <a:pt x="6176" y="1405"/>
                    </a:lnTo>
                    <a:lnTo>
                      <a:pt x="6161" y="1324"/>
                    </a:lnTo>
                    <a:lnTo>
                      <a:pt x="6143" y="1244"/>
                    </a:lnTo>
                    <a:lnTo>
                      <a:pt x="6120" y="1165"/>
                    </a:lnTo>
                    <a:lnTo>
                      <a:pt x="6094" y="1088"/>
                    </a:lnTo>
                    <a:lnTo>
                      <a:pt x="6065" y="1012"/>
                    </a:lnTo>
                    <a:lnTo>
                      <a:pt x="6031" y="939"/>
                    </a:lnTo>
                    <a:lnTo>
                      <a:pt x="5994" y="868"/>
                    </a:lnTo>
                    <a:lnTo>
                      <a:pt x="5955" y="798"/>
                    </a:lnTo>
                    <a:lnTo>
                      <a:pt x="5911" y="731"/>
                    </a:lnTo>
                    <a:lnTo>
                      <a:pt x="5865" y="666"/>
                    </a:lnTo>
                    <a:lnTo>
                      <a:pt x="5816" y="603"/>
                    </a:lnTo>
                    <a:lnTo>
                      <a:pt x="5763" y="543"/>
                    </a:lnTo>
                    <a:lnTo>
                      <a:pt x="5708" y="486"/>
                    </a:lnTo>
                    <a:lnTo>
                      <a:pt x="5650" y="430"/>
                    </a:lnTo>
                    <a:lnTo>
                      <a:pt x="5590" y="378"/>
                    </a:lnTo>
                    <a:lnTo>
                      <a:pt x="5528" y="329"/>
                    </a:lnTo>
                    <a:lnTo>
                      <a:pt x="5462" y="283"/>
                    </a:lnTo>
                    <a:lnTo>
                      <a:pt x="5395" y="241"/>
                    </a:lnTo>
                    <a:lnTo>
                      <a:pt x="5325" y="200"/>
                    </a:lnTo>
                    <a:lnTo>
                      <a:pt x="5253" y="163"/>
                    </a:lnTo>
                    <a:lnTo>
                      <a:pt x="5180" y="130"/>
                    </a:lnTo>
                    <a:lnTo>
                      <a:pt x="5104" y="101"/>
                    </a:lnTo>
                    <a:lnTo>
                      <a:pt x="5028" y="75"/>
                    </a:lnTo>
                    <a:lnTo>
                      <a:pt x="4948" y="53"/>
                    </a:lnTo>
                    <a:lnTo>
                      <a:pt x="4869" y="34"/>
                    </a:lnTo>
                    <a:lnTo>
                      <a:pt x="4786" y="19"/>
                    </a:lnTo>
                    <a:lnTo>
                      <a:pt x="4703" y="8"/>
                    </a:lnTo>
                    <a:lnTo>
                      <a:pt x="4619" y="2"/>
                    </a:lnTo>
                    <a:lnTo>
                      <a:pt x="4534" y="0"/>
                    </a:lnTo>
                    <a:lnTo>
                      <a:pt x="2357" y="0"/>
                    </a:lnTo>
                    <a:lnTo>
                      <a:pt x="2271" y="2"/>
                    </a:lnTo>
                    <a:lnTo>
                      <a:pt x="2187" y="8"/>
                    </a:lnTo>
                    <a:lnTo>
                      <a:pt x="2103" y="19"/>
                    </a:lnTo>
                    <a:lnTo>
                      <a:pt x="2021" y="34"/>
                    </a:lnTo>
                    <a:lnTo>
                      <a:pt x="1940" y="53"/>
                    </a:lnTo>
                    <a:lnTo>
                      <a:pt x="1861" y="75"/>
                    </a:lnTo>
                    <a:lnTo>
                      <a:pt x="1784" y="101"/>
                    </a:lnTo>
                    <a:lnTo>
                      <a:pt x="1707" y="131"/>
                    </a:lnTo>
                    <a:lnTo>
                      <a:pt x="1633" y="164"/>
                    </a:lnTo>
                    <a:lnTo>
                      <a:pt x="1560" y="200"/>
                    </a:lnTo>
                    <a:lnTo>
                      <a:pt x="1490" y="241"/>
                    </a:lnTo>
                    <a:lnTo>
                      <a:pt x="1422" y="284"/>
                    </a:lnTo>
                    <a:lnTo>
                      <a:pt x="1355" y="331"/>
                    </a:lnTo>
                    <a:lnTo>
                      <a:pt x="1292" y="380"/>
                    </a:lnTo>
                    <a:lnTo>
                      <a:pt x="1231" y="432"/>
                    </a:lnTo>
                    <a:lnTo>
                      <a:pt x="1172" y="488"/>
                    </a:lnTo>
                    <a:lnTo>
                      <a:pt x="1117" y="546"/>
                    </a:lnTo>
                    <a:lnTo>
                      <a:pt x="1063" y="606"/>
                    </a:lnTo>
                    <a:lnTo>
                      <a:pt x="1013" y="670"/>
                    </a:lnTo>
                    <a:lnTo>
                      <a:pt x="966" y="736"/>
                    </a:lnTo>
                    <a:lnTo>
                      <a:pt x="922" y="803"/>
                    </a:lnTo>
                    <a:lnTo>
                      <a:pt x="881" y="874"/>
                    </a:lnTo>
                    <a:lnTo>
                      <a:pt x="844" y="946"/>
                    </a:lnTo>
                    <a:lnTo>
                      <a:pt x="809" y="1020"/>
                    </a:lnTo>
                    <a:lnTo>
                      <a:pt x="779" y="1097"/>
                    </a:lnTo>
                    <a:lnTo>
                      <a:pt x="752" y="1175"/>
                    </a:lnTo>
                    <a:lnTo>
                      <a:pt x="730" y="1255"/>
                    </a:lnTo>
                    <a:lnTo>
                      <a:pt x="711" y="1336"/>
                    </a:lnTo>
                    <a:lnTo>
                      <a:pt x="696" y="1419"/>
                    </a:lnTo>
                    <a:lnTo>
                      <a:pt x="684" y="1504"/>
                    </a:lnTo>
                    <a:lnTo>
                      <a:pt x="678" y="1589"/>
                    </a:lnTo>
                    <a:lnTo>
                      <a:pt x="675" y="1677"/>
                    </a:lnTo>
                    <a:lnTo>
                      <a:pt x="675" y="5087"/>
                    </a:lnTo>
                    <a:lnTo>
                      <a:pt x="676" y="5122"/>
                    </a:lnTo>
                    <a:lnTo>
                      <a:pt x="679" y="5157"/>
                    </a:lnTo>
                    <a:lnTo>
                      <a:pt x="682" y="5191"/>
                    </a:lnTo>
                    <a:lnTo>
                      <a:pt x="688" y="5225"/>
                    </a:lnTo>
                    <a:lnTo>
                      <a:pt x="695" y="5259"/>
                    </a:lnTo>
                    <a:lnTo>
                      <a:pt x="703" y="5292"/>
                    </a:lnTo>
                    <a:lnTo>
                      <a:pt x="713" y="5324"/>
                    </a:lnTo>
                    <a:lnTo>
                      <a:pt x="723" y="5355"/>
                    </a:lnTo>
                    <a:lnTo>
                      <a:pt x="736" y="5386"/>
                    </a:lnTo>
                    <a:lnTo>
                      <a:pt x="749" y="5416"/>
                    </a:lnTo>
                    <a:lnTo>
                      <a:pt x="764" y="5445"/>
                    </a:lnTo>
                    <a:lnTo>
                      <a:pt x="779" y="5474"/>
                    </a:lnTo>
                    <a:lnTo>
                      <a:pt x="796" y="5502"/>
                    </a:lnTo>
                    <a:lnTo>
                      <a:pt x="815" y="5529"/>
                    </a:lnTo>
                    <a:lnTo>
                      <a:pt x="835" y="5554"/>
                    </a:lnTo>
                    <a:lnTo>
                      <a:pt x="855" y="5579"/>
                    </a:lnTo>
                    <a:lnTo>
                      <a:pt x="877" y="5603"/>
                    </a:lnTo>
                    <a:lnTo>
                      <a:pt x="899" y="5626"/>
                    </a:lnTo>
                    <a:lnTo>
                      <a:pt x="922" y="5648"/>
                    </a:lnTo>
                    <a:lnTo>
                      <a:pt x="947" y="5670"/>
                    </a:lnTo>
                    <a:lnTo>
                      <a:pt x="973" y="5690"/>
                    </a:lnTo>
                    <a:lnTo>
                      <a:pt x="999" y="5709"/>
                    </a:lnTo>
                    <a:lnTo>
                      <a:pt x="1026" y="5726"/>
                    </a:lnTo>
                    <a:lnTo>
                      <a:pt x="1054" y="5743"/>
                    </a:lnTo>
                    <a:lnTo>
                      <a:pt x="1083" y="5758"/>
                    </a:lnTo>
                    <a:lnTo>
                      <a:pt x="1114" y="5772"/>
                    </a:lnTo>
                    <a:lnTo>
                      <a:pt x="1144" y="5785"/>
                    </a:lnTo>
                    <a:lnTo>
                      <a:pt x="1175" y="5797"/>
                    </a:lnTo>
                    <a:lnTo>
                      <a:pt x="1206" y="5807"/>
                    </a:lnTo>
                    <a:lnTo>
                      <a:pt x="1240" y="5816"/>
                    </a:lnTo>
                    <a:lnTo>
                      <a:pt x="1272" y="5823"/>
                    </a:lnTo>
                    <a:lnTo>
                      <a:pt x="1306" y="5829"/>
                    </a:lnTo>
                    <a:lnTo>
                      <a:pt x="46" y="8154"/>
                    </a:lnTo>
                    <a:lnTo>
                      <a:pt x="37" y="8172"/>
                    </a:lnTo>
                    <a:lnTo>
                      <a:pt x="30" y="8190"/>
                    </a:lnTo>
                    <a:lnTo>
                      <a:pt x="23" y="8208"/>
                    </a:lnTo>
                    <a:lnTo>
                      <a:pt x="16" y="8226"/>
                    </a:lnTo>
                    <a:lnTo>
                      <a:pt x="11" y="8245"/>
                    </a:lnTo>
                    <a:lnTo>
                      <a:pt x="7" y="8263"/>
                    </a:lnTo>
                    <a:lnTo>
                      <a:pt x="4" y="8283"/>
                    </a:lnTo>
                    <a:lnTo>
                      <a:pt x="2" y="8301"/>
                    </a:lnTo>
                    <a:lnTo>
                      <a:pt x="0" y="8320"/>
                    </a:lnTo>
                    <a:lnTo>
                      <a:pt x="0" y="8338"/>
                    </a:lnTo>
                    <a:lnTo>
                      <a:pt x="0" y="8357"/>
                    </a:lnTo>
                    <a:lnTo>
                      <a:pt x="1" y="8375"/>
                    </a:lnTo>
                    <a:lnTo>
                      <a:pt x="3" y="8393"/>
                    </a:lnTo>
                    <a:lnTo>
                      <a:pt x="6" y="8411"/>
                    </a:lnTo>
                    <a:lnTo>
                      <a:pt x="10" y="8429"/>
                    </a:lnTo>
                    <a:lnTo>
                      <a:pt x="14" y="8446"/>
                    </a:lnTo>
                    <a:lnTo>
                      <a:pt x="20" y="8463"/>
                    </a:lnTo>
                    <a:lnTo>
                      <a:pt x="26" y="8481"/>
                    </a:lnTo>
                    <a:lnTo>
                      <a:pt x="33" y="8498"/>
                    </a:lnTo>
                    <a:lnTo>
                      <a:pt x="41" y="8514"/>
                    </a:lnTo>
                    <a:lnTo>
                      <a:pt x="50" y="8530"/>
                    </a:lnTo>
                    <a:lnTo>
                      <a:pt x="59" y="8545"/>
                    </a:lnTo>
                    <a:lnTo>
                      <a:pt x="69" y="8560"/>
                    </a:lnTo>
                    <a:lnTo>
                      <a:pt x="80" y="8574"/>
                    </a:lnTo>
                    <a:lnTo>
                      <a:pt x="92" y="8588"/>
                    </a:lnTo>
                    <a:lnTo>
                      <a:pt x="105" y="8601"/>
                    </a:lnTo>
                    <a:lnTo>
                      <a:pt x="118" y="8614"/>
                    </a:lnTo>
                    <a:lnTo>
                      <a:pt x="133" y="8626"/>
                    </a:lnTo>
                    <a:lnTo>
                      <a:pt x="148" y="8637"/>
                    </a:lnTo>
                    <a:lnTo>
                      <a:pt x="164" y="8648"/>
                    </a:lnTo>
                    <a:lnTo>
                      <a:pt x="181" y="8658"/>
                    </a:lnTo>
                    <a:lnTo>
                      <a:pt x="198" y="8668"/>
                    </a:lnTo>
                    <a:lnTo>
                      <a:pt x="209" y="8675"/>
                    </a:lnTo>
                    <a:lnTo>
                      <a:pt x="220" y="8681"/>
                    </a:lnTo>
                    <a:lnTo>
                      <a:pt x="230" y="8686"/>
                    </a:lnTo>
                    <a:lnTo>
                      <a:pt x="241" y="8690"/>
                    </a:lnTo>
                    <a:lnTo>
                      <a:pt x="252" y="8694"/>
                    </a:lnTo>
                    <a:lnTo>
                      <a:pt x="263" y="8697"/>
                    </a:lnTo>
                    <a:lnTo>
                      <a:pt x="273" y="8700"/>
                    </a:lnTo>
                    <a:lnTo>
                      <a:pt x="284" y="8702"/>
                    </a:lnTo>
                    <a:lnTo>
                      <a:pt x="306" y="8704"/>
                    </a:lnTo>
                    <a:lnTo>
                      <a:pt x="327" y="8706"/>
                    </a:lnTo>
                    <a:lnTo>
                      <a:pt x="349" y="8706"/>
                    </a:lnTo>
                    <a:lnTo>
                      <a:pt x="370" y="8706"/>
                    </a:lnTo>
                    <a:lnTo>
                      <a:pt x="395" y="8706"/>
                    </a:lnTo>
                    <a:lnTo>
                      <a:pt x="420" y="8703"/>
                    </a:lnTo>
                    <a:lnTo>
                      <a:pt x="445" y="8699"/>
                    </a:lnTo>
                    <a:lnTo>
                      <a:pt x="469" y="8693"/>
                    </a:lnTo>
                    <a:lnTo>
                      <a:pt x="493" y="8685"/>
                    </a:lnTo>
                    <a:lnTo>
                      <a:pt x="516" y="8676"/>
                    </a:lnTo>
                    <a:lnTo>
                      <a:pt x="539" y="8665"/>
                    </a:lnTo>
                    <a:lnTo>
                      <a:pt x="562" y="8653"/>
                    </a:lnTo>
                    <a:lnTo>
                      <a:pt x="583" y="8640"/>
                    </a:lnTo>
                    <a:lnTo>
                      <a:pt x="602" y="8626"/>
                    </a:lnTo>
                    <a:lnTo>
                      <a:pt x="621" y="8610"/>
                    </a:lnTo>
                    <a:lnTo>
                      <a:pt x="639" y="8593"/>
                    </a:lnTo>
                    <a:lnTo>
                      <a:pt x="655" y="8576"/>
                    </a:lnTo>
                    <a:lnTo>
                      <a:pt x="670" y="8557"/>
                    </a:lnTo>
                    <a:lnTo>
                      <a:pt x="683" y="8537"/>
                    </a:lnTo>
                    <a:lnTo>
                      <a:pt x="695" y="8516"/>
                    </a:lnTo>
                    <a:lnTo>
                      <a:pt x="809" y="8325"/>
                    </a:lnTo>
                    <a:lnTo>
                      <a:pt x="6081" y="8325"/>
                    </a:lnTo>
                    <a:lnTo>
                      <a:pt x="6195" y="8516"/>
                    </a:lnTo>
                    <a:lnTo>
                      <a:pt x="6210" y="8540"/>
                    </a:lnTo>
                    <a:lnTo>
                      <a:pt x="6226" y="8562"/>
                    </a:lnTo>
                    <a:lnTo>
                      <a:pt x="6242" y="8583"/>
                    </a:lnTo>
                    <a:lnTo>
                      <a:pt x="6259" y="8601"/>
                    </a:lnTo>
                    <a:lnTo>
                      <a:pt x="6277" y="8619"/>
                    </a:lnTo>
                    <a:lnTo>
                      <a:pt x="6296" y="8634"/>
                    </a:lnTo>
                    <a:lnTo>
                      <a:pt x="6315" y="8648"/>
                    </a:lnTo>
                    <a:lnTo>
                      <a:pt x="6336" y="8660"/>
                    </a:lnTo>
                    <a:lnTo>
                      <a:pt x="6357" y="8671"/>
                    </a:lnTo>
                    <a:lnTo>
                      <a:pt x="6379" y="8681"/>
                    </a:lnTo>
                    <a:lnTo>
                      <a:pt x="6401" y="8689"/>
                    </a:lnTo>
                    <a:lnTo>
                      <a:pt x="6423" y="8695"/>
                    </a:lnTo>
                    <a:lnTo>
                      <a:pt x="6446" y="8700"/>
                    </a:lnTo>
                    <a:lnTo>
                      <a:pt x="6471" y="8704"/>
                    </a:lnTo>
                    <a:lnTo>
                      <a:pt x="6495" y="8706"/>
                    </a:lnTo>
                    <a:lnTo>
                      <a:pt x="6520" y="8706"/>
                    </a:lnTo>
                    <a:lnTo>
                      <a:pt x="6541" y="8706"/>
                    </a:lnTo>
                    <a:lnTo>
                      <a:pt x="6563" y="8703"/>
                    </a:lnTo>
                    <a:lnTo>
                      <a:pt x="6584" y="8699"/>
                    </a:lnTo>
                    <a:lnTo>
                      <a:pt x="6606" y="8695"/>
                    </a:lnTo>
                    <a:lnTo>
                      <a:pt x="6628" y="8689"/>
                    </a:lnTo>
                    <a:lnTo>
                      <a:pt x="6649" y="8682"/>
                    </a:lnTo>
                    <a:lnTo>
                      <a:pt x="6670" y="8676"/>
                    </a:lnTo>
                    <a:lnTo>
                      <a:pt x="6692" y="8668"/>
                    </a:lnTo>
                    <a:lnTo>
                      <a:pt x="6709" y="8658"/>
                    </a:lnTo>
                    <a:lnTo>
                      <a:pt x="6726" y="8648"/>
                    </a:lnTo>
                    <a:lnTo>
                      <a:pt x="6742" y="8637"/>
                    </a:lnTo>
                    <a:lnTo>
                      <a:pt x="6757" y="8626"/>
                    </a:lnTo>
                    <a:lnTo>
                      <a:pt x="6772" y="8614"/>
                    </a:lnTo>
                    <a:lnTo>
                      <a:pt x="6785" y="8601"/>
                    </a:lnTo>
                    <a:lnTo>
                      <a:pt x="6798" y="8588"/>
                    </a:lnTo>
                    <a:lnTo>
                      <a:pt x="6810" y="8574"/>
                    </a:lnTo>
                    <a:lnTo>
                      <a:pt x="6821" y="8560"/>
                    </a:lnTo>
                    <a:lnTo>
                      <a:pt x="6831" y="8545"/>
                    </a:lnTo>
                    <a:lnTo>
                      <a:pt x="6840" y="8530"/>
                    </a:lnTo>
                    <a:lnTo>
                      <a:pt x="6849" y="8514"/>
                    </a:lnTo>
                    <a:lnTo>
                      <a:pt x="6857" y="8498"/>
                    </a:lnTo>
                    <a:lnTo>
                      <a:pt x="6864" y="8481"/>
                    </a:lnTo>
                    <a:lnTo>
                      <a:pt x="6871" y="8463"/>
                    </a:lnTo>
                    <a:lnTo>
                      <a:pt x="6876" y="8446"/>
                    </a:lnTo>
                    <a:lnTo>
                      <a:pt x="6880" y="8429"/>
                    </a:lnTo>
                    <a:lnTo>
                      <a:pt x="6884" y="8411"/>
                    </a:lnTo>
                    <a:lnTo>
                      <a:pt x="6887" y="8393"/>
                    </a:lnTo>
                    <a:lnTo>
                      <a:pt x="6889" y="8375"/>
                    </a:lnTo>
                    <a:lnTo>
                      <a:pt x="6890" y="8357"/>
                    </a:lnTo>
                    <a:lnTo>
                      <a:pt x="6890" y="8338"/>
                    </a:lnTo>
                    <a:lnTo>
                      <a:pt x="6890" y="8320"/>
                    </a:lnTo>
                    <a:lnTo>
                      <a:pt x="6888" y="8301"/>
                    </a:lnTo>
                    <a:lnTo>
                      <a:pt x="6886" y="8283"/>
                    </a:lnTo>
                    <a:lnTo>
                      <a:pt x="6883" y="8263"/>
                    </a:lnTo>
                    <a:lnTo>
                      <a:pt x="6879" y="8245"/>
                    </a:lnTo>
                    <a:lnTo>
                      <a:pt x="6874" y="8226"/>
                    </a:lnTo>
                    <a:lnTo>
                      <a:pt x="6867" y="8208"/>
                    </a:lnTo>
                    <a:lnTo>
                      <a:pt x="6860" y="8190"/>
                    </a:lnTo>
                    <a:lnTo>
                      <a:pt x="6853" y="8172"/>
                    </a:lnTo>
                    <a:lnTo>
                      <a:pt x="6844" y="8154"/>
                    </a:lnTo>
                    <a:close/>
                    <a:moveTo>
                      <a:pt x="5049" y="6439"/>
                    </a:moveTo>
                    <a:lnTo>
                      <a:pt x="1841" y="6439"/>
                    </a:lnTo>
                    <a:lnTo>
                      <a:pt x="2165" y="5848"/>
                    </a:lnTo>
                    <a:lnTo>
                      <a:pt x="4725" y="5848"/>
                    </a:lnTo>
                    <a:lnTo>
                      <a:pt x="5049" y="6439"/>
                    </a:lnTo>
                    <a:close/>
                    <a:moveTo>
                      <a:pt x="4992" y="5163"/>
                    </a:moveTo>
                    <a:lnTo>
                      <a:pt x="4963" y="5162"/>
                    </a:lnTo>
                    <a:lnTo>
                      <a:pt x="4935" y="5160"/>
                    </a:lnTo>
                    <a:lnTo>
                      <a:pt x="4908" y="5156"/>
                    </a:lnTo>
                    <a:lnTo>
                      <a:pt x="4881" y="5151"/>
                    </a:lnTo>
                    <a:lnTo>
                      <a:pt x="4853" y="5145"/>
                    </a:lnTo>
                    <a:lnTo>
                      <a:pt x="4827" y="5138"/>
                    </a:lnTo>
                    <a:lnTo>
                      <a:pt x="4802" y="5129"/>
                    </a:lnTo>
                    <a:lnTo>
                      <a:pt x="4777" y="5119"/>
                    </a:lnTo>
                    <a:lnTo>
                      <a:pt x="4752" y="5108"/>
                    </a:lnTo>
                    <a:lnTo>
                      <a:pt x="4729" y="5096"/>
                    </a:lnTo>
                    <a:lnTo>
                      <a:pt x="4705" y="5083"/>
                    </a:lnTo>
                    <a:lnTo>
                      <a:pt x="4682" y="5069"/>
                    </a:lnTo>
                    <a:lnTo>
                      <a:pt x="4661" y="5052"/>
                    </a:lnTo>
                    <a:lnTo>
                      <a:pt x="4640" y="5036"/>
                    </a:lnTo>
                    <a:lnTo>
                      <a:pt x="4620" y="5019"/>
                    </a:lnTo>
                    <a:lnTo>
                      <a:pt x="4601" y="5001"/>
                    </a:lnTo>
                    <a:lnTo>
                      <a:pt x="4582" y="4981"/>
                    </a:lnTo>
                    <a:lnTo>
                      <a:pt x="4564" y="4961"/>
                    </a:lnTo>
                    <a:lnTo>
                      <a:pt x="4548" y="4941"/>
                    </a:lnTo>
                    <a:lnTo>
                      <a:pt x="4533" y="4919"/>
                    </a:lnTo>
                    <a:lnTo>
                      <a:pt x="4518" y="4897"/>
                    </a:lnTo>
                    <a:lnTo>
                      <a:pt x="4505" y="4874"/>
                    </a:lnTo>
                    <a:lnTo>
                      <a:pt x="4493" y="4849"/>
                    </a:lnTo>
                    <a:lnTo>
                      <a:pt x="4482" y="4825"/>
                    </a:lnTo>
                    <a:lnTo>
                      <a:pt x="4472" y="4800"/>
                    </a:lnTo>
                    <a:lnTo>
                      <a:pt x="4464" y="4774"/>
                    </a:lnTo>
                    <a:lnTo>
                      <a:pt x="4456" y="4748"/>
                    </a:lnTo>
                    <a:lnTo>
                      <a:pt x="4449" y="4722"/>
                    </a:lnTo>
                    <a:lnTo>
                      <a:pt x="4444" y="4695"/>
                    </a:lnTo>
                    <a:lnTo>
                      <a:pt x="4441" y="4667"/>
                    </a:lnTo>
                    <a:lnTo>
                      <a:pt x="4438" y="4638"/>
                    </a:lnTo>
                    <a:lnTo>
                      <a:pt x="4438" y="4610"/>
                    </a:lnTo>
                    <a:lnTo>
                      <a:pt x="4438" y="4582"/>
                    </a:lnTo>
                    <a:lnTo>
                      <a:pt x="4441" y="4554"/>
                    </a:lnTo>
                    <a:lnTo>
                      <a:pt x="4444" y="4526"/>
                    </a:lnTo>
                    <a:lnTo>
                      <a:pt x="4449" y="4499"/>
                    </a:lnTo>
                    <a:lnTo>
                      <a:pt x="4456" y="4473"/>
                    </a:lnTo>
                    <a:lnTo>
                      <a:pt x="4464" y="4445"/>
                    </a:lnTo>
                    <a:lnTo>
                      <a:pt x="4472" y="4420"/>
                    </a:lnTo>
                    <a:lnTo>
                      <a:pt x="4482" y="4395"/>
                    </a:lnTo>
                    <a:lnTo>
                      <a:pt x="4493" y="4371"/>
                    </a:lnTo>
                    <a:lnTo>
                      <a:pt x="4505" y="4347"/>
                    </a:lnTo>
                    <a:lnTo>
                      <a:pt x="4518" y="4324"/>
                    </a:lnTo>
                    <a:lnTo>
                      <a:pt x="4533" y="4302"/>
                    </a:lnTo>
                    <a:lnTo>
                      <a:pt x="4548" y="4280"/>
                    </a:lnTo>
                    <a:lnTo>
                      <a:pt x="4564" y="4259"/>
                    </a:lnTo>
                    <a:lnTo>
                      <a:pt x="4582" y="4238"/>
                    </a:lnTo>
                    <a:lnTo>
                      <a:pt x="4601" y="4219"/>
                    </a:lnTo>
                    <a:lnTo>
                      <a:pt x="4620" y="4201"/>
                    </a:lnTo>
                    <a:lnTo>
                      <a:pt x="4640" y="4184"/>
                    </a:lnTo>
                    <a:lnTo>
                      <a:pt x="4661" y="4167"/>
                    </a:lnTo>
                    <a:lnTo>
                      <a:pt x="4682" y="4152"/>
                    </a:lnTo>
                    <a:lnTo>
                      <a:pt x="4705" y="4138"/>
                    </a:lnTo>
                    <a:lnTo>
                      <a:pt x="4729" y="4125"/>
                    </a:lnTo>
                    <a:lnTo>
                      <a:pt x="4752" y="4112"/>
                    </a:lnTo>
                    <a:lnTo>
                      <a:pt x="4777" y="4101"/>
                    </a:lnTo>
                    <a:lnTo>
                      <a:pt x="4802" y="4092"/>
                    </a:lnTo>
                    <a:lnTo>
                      <a:pt x="4827" y="4083"/>
                    </a:lnTo>
                    <a:lnTo>
                      <a:pt x="4853" y="4076"/>
                    </a:lnTo>
                    <a:lnTo>
                      <a:pt x="4881" y="4069"/>
                    </a:lnTo>
                    <a:lnTo>
                      <a:pt x="4908" y="4065"/>
                    </a:lnTo>
                    <a:lnTo>
                      <a:pt x="4935" y="4061"/>
                    </a:lnTo>
                    <a:lnTo>
                      <a:pt x="4963" y="4059"/>
                    </a:lnTo>
                    <a:lnTo>
                      <a:pt x="4992" y="4058"/>
                    </a:lnTo>
                    <a:lnTo>
                      <a:pt x="5021" y="4059"/>
                    </a:lnTo>
                    <a:lnTo>
                      <a:pt x="5049" y="4061"/>
                    </a:lnTo>
                    <a:lnTo>
                      <a:pt x="5076" y="4065"/>
                    </a:lnTo>
                    <a:lnTo>
                      <a:pt x="5103" y="4069"/>
                    </a:lnTo>
                    <a:lnTo>
                      <a:pt x="5131" y="4076"/>
                    </a:lnTo>
                    <a:lnTo>
                      <a:pt x="5157" y="4083"/>
                    </a:lnTo>
                    <a:lnTo>
                      <a:pt x="5182" y="4092"/>
                    </a:lnTo>
                    <a:lnTo>
                      <a:pt x="5207" y="4101"/>
                    </a:lnTo>
                    <a:lnTo>
                      <a:pt x="5232" y="4112"/>
                    </a:lnTo>
                    <a:lnTo>
                      <a:pt x="5255" y="4125"/>
                    </a:lnTo>
                    <a:lnTo>
                      <a:pt x="5279" y="4138"/>
                    </a:lnTo>
                    <a:lnTo>
                      <a:pt x="5302" y="4152"/>
                    </a:lnTo>
                    <a:lnTo>
                      <a:pt x="5323" y="4167"/>
                    </a:lnTo>
                    <a:lnTo>
                      <a:pt x="5344" y="4184"/>
                    </a:lnTo>
                    <a:lnTo>
                      <a:pt x="5364" y="4201"/>
                    </a:lnTo>
                    <a:lnTo>
                      <a:pt x="5383" y="4219"/>
                    </a:lnTo>
                    <a:lnTo>
                      <a:pt x="5402" y="4238"/>
                    </a:lnTo>
                    <a:lnTo>
                      <a:pt x="5420" y="4259"/>
                    </a:lnTo>
                    <a:lnTo>
                      <a:pt x="5436" y="4280"/>
                    </a:lnTo>
                    <a:lnTo>
                      <a:pt x="5451" y="4302"/>
                    </a:lnTo>
                    <a:lnTo>
                      <a:pt x="5466" y="4324"/>
                    </a:lnTo>
                    <a:lnTo>
                      <a:pt x="5479" y="4347"/>
                    </a:lnTo>
                    <a:lnTo>
                      <a:pt x="5491" y="4371"/>
                    </a:lnTo>
                    <a:lnTo>
                      <a:pt x="5502" y="4395"/>
                    </a:lnTo>
                    <a:lnTo>
                      <a:pt x="5512" y="4420"/>
                    </a:lnTo>
                    <a:lnTo>
                      <a:pt x="5520" y="4445"/>
                    </a:lnTo>
                    <a:lnTo>
                      <a:pt x="5529" y="4473"/>
                    </a:lnTo>
                    <a:lnTo>
                      <a:pt x="5535" y="4499"/>
                    </a:lnTo>
                    <a:lnTo>
                      <a:pt x="5540" y="4526"/>
                    </a:lnTo>
                    <a:lnTo>
                      <a:pt x="5543" y="4554"/>
                    </a:lnTo>
                    <a:lnTo>
                      <a:pt x="5545" y="4582"/>
                    </a:lnTo>
                    <a:lnTo>
                      <a:pt x="5546" y="4610"/>
                    </a:lnTo>
                    <a:lnTo>
                      <a:pt x="5545" y="4636"/>
                    </a:lnTo>
                    <a:lnTo>
                      <a:pt x="5543" y="4664"/>
                    </a:lnTo>
                    <a:lnTo>
                      <a:pt x="5540" y="4690"/>
                    </a:lnTo>
                    <a:lnTo>
                      <a:pt x="5535" y="4716"/>
                    </a:lnTo>
                    <a:lnTo>
                      <a:pt x="5529" y="4742"/>
                    </a:lnTo>
                    <a:lnTo>
                      <a:pt x="5520" y="4767"/>
                    </a:lnTo>
                    <a:lnTo>
                      <a:pt x="5512" y="4792"/>
                    </a:lnTo>
                    <a:lnTo>
                      <a:pt x="5502" y="4817"/>
                    </a:lnTo>
                    <a:lnTo>
                      <a:pt x="5491" y="4841"/>
                    </a:lnTo>
                    <a:lnTo>
                      <a:pt x="5479" y="4865"/>
                    </a:lnTo>
                    <a:lnTo>
                      <a:pt x="5466" y="4888"/>
                    </a:lnTo>
                    <a:lnTo>
                      <a:pt x="5451" y="4911"/>
                    </a:lnTo>
                    <a:lnTo>
                      <a:pt x="5436" y="4933"/>
                    </a:lnTo>
                    <a:lnTo>
                      <a:pt x="5420" y="4954"/>
                    </a:lnTo>
                    <a:lnTo>
                      <a:pt x="5402" y="4974"/>
                    </a:lnTo>
                    <a:lnTo>
                      <a:pt x="5383" y="4993"/>
                    </a:lnTo>
                    <a:lnTo>
                      <a:pt x="5364" y="5012"/>
                    </a:lnTo>
                    <a:lnTo>
                      <a:pt x="5344" y="5030"/>
                    </a:lnTo>
                    <a:lnTo>
                      <a:pt x="5323" y="5047"/>
                    </a:lnTo>
                    <a:lnTo>
                      <a:pt x="5302" y="5064"/>
                    </a:lnTo>
                    <a:lnTo>
                      <a:pt x="5279" y="5079"/>
                    </a:lnTo>
                    <a:lnTo>
                      <a:pt x="5255" y="5092"/>
                    </a:lnTo>
                    <a:lnTo>
                      <a:pt x="5232" y="5105"/>
                    </a:lnTo>
                    <a:lnTo>
                      <a:pt x="5207" y="5117"/>
                    </a:lnTo>
                    <a:lnTo>
                      <a:pt x="5182" y="5127"/>
                    </a:lnTo>
                    <a:lnTo>
                      <a:pt x="5157" y="5136"/>
                    </a:lnTo>
                    <a:lnTo>
                      <a:pt x="5131" y="5144"/>
                    </a:lnTo>
                    <a:lnTo>
                      <a:pt x="5103" y="5151"/>
                    </a:lnTo>
                    <a:lnTo>
                      <a:pt x="5076" y="5156"/>
                    </a:lnTo>
                    <a:lnTo>
                      <a:pt x="5049" y="5160"/>
                    </a:lnTo>
                    <a:lnTo>
                      <a:pt x="5021" y="5162"/>
                    </a:lnTo>
                    <a:lnTo>
                      <a:pt x="4992" y="5163"/>
                    </a:lnTo>
                    <a:close/>
                    <a:moveTo>
                      <a:pt x="1344" y="1886"/>
                    </a:moveTo>
                    <a:lnTo>
                      <a:pt x="1345" y="1830"/>
                    </a:lnTo>
                    <a:lnTo>
                      <a:pt x="1349" y="1776"/>
                    </a:lnTo>
                    <a:lnTo>
                      <a:pt x="1356" y="1723"/>
                    </a:lnTo>
                    <a:lnTo>
                      <a:pt x="1366" y="1671"/>
                    </a:lnTo>
                    <a:lnTo>
                      <a:pt x="1378" y="1618"/>
                    </a:lnTo>
                    <a:lnTo>
                      <a:pt x="1392" y="1568"/>
                    </a:lnTo>
                    <a:lnTo>
                      <a:pt x="1409" y="1519"/>
                    </a:lnTo>
                    <a:lnTo>
                      <a:pt x="1428" y="1470"/>
                    </a:lnTo>
                    <a:lnTo>
                      <a:pt x="1449" y="1422"/>
                    </a:lnTo>
                    <a:lnTo>
                      <a:pt x="1472" y="1377"/>
                    </a:lnTo>
                    <a:lnTo>
                      <a:pt x="1498" y="1332"/>
                    </a:lnTo>
                    <a:lnTo>
                      <a:pt x="1526" y="1289"/>
                    </a:lnTo>
                    <a:lnTo>
                      <a:pt x="1555" y="1247"/>
                    </a:lnTo>
                    <a:lnTo>
                      <a:pt x="1586" y="1206"/>
                    </a:lnTo>
                    <a:lnTo>
                      <a:pt x="1619" y="1168"/>
                    </a:lnTo>
                    <a:lnTo>
                      <a:pt x="1655" y="1131"/>
                    </a:lnTo>
                    <a:lnTo>
                      <a:pt x="1691" y="1096"/>
                    </a:lnTo>
                    <a:lnTo>
                      <a:pt x="1729" y="1063"/>
                    </a:lnTo>
                    <a:lnTo>
                      <a:pt x="1770" y="1030"/>
                    </a:lnTo>
                    <a:lnTo>
                      <a:pt x="1811" y="1001"/>
                    </a:lnTo>
                    <a:lnTo>
                      <a:pt x="1853" y="973"/>
                    </a:lnTo>
                    <a:lnTo>
                      <a:pt x="1897" y="948"/>
                    </a:lnTo>
                    <a:lnTo>
                      <a:pt x="1943" y="924"/>
                    </a:lnTo>
                    <a:lnTo>
                      <a:pt x="1989" y="903"/>
                    </a:lnTo>
                    <a:lnTo>
                      <a:pt x="2037" y="884"/>
                    </a:lnTo>
                    <a:lnTo>
                      <a:pt x="2085" y="867"/>
                    </a:lnTo>
                    <a:lnTo>
                      <a:pt x="2134" y="853"/>
                    </a:lnTo>
                    <a:lnTo>
                      <a:pt x="2185" y="841"/>
                    </a:lnTo>
                    <a:lnTo>
                      <a:pt x="2236" y="831"/>
                    </a:lnTo>
                    <a:lnTo>
                      <a:pt x="2288" y="824"/>
                    </a:lnTo>
                    <a:lnTo>
                      <a:pt x="2341" y="820"/>
                    </a:lnTo>
                    <a:lnTo>
                      <a:pt x="2394" y="819"/>
                    </a:lnTo>
                    <a:lnTo>
                      <a:pt x="4477" y="819"/>
                    </a:lnTo>
                    <a:lnTo>
                      <a:pt x="4530" y="820"/>
                    </a:lnTo>
                    <a:lnTo>
                      <a:pt x="4582" y="824"/>
                    </a:lnTo>
                    <a:lnTo>
                      <a:pt x="4635" y="831"/>
                    </a:lnTo>
                    <a:lnTo>
                      <a:pt x="4687" y="841"/>
                    </a:lnTo>
                    <a:lnTo>
                      <a:pt x="4738" y="853"/>
                    </a:lnTo>
                    <a:lnTo>
                      <a:pt x="4788" y="867"/>
                    </a:lnTo>
                    <a:lnTo>
                      <a:pt x="4837" y="884"/>
                    </a:lnTo>
                    <a:lnTo>
                      <a:pt x="4885" y="903"/>
                    </a:lnTo>
                    <a:lnTo>
                      <a:pt x="4932" y="924"/>
                    </a:lnTo>
                    <a:lnTo>
                      <a:pt x="4978" y="948"/>
                    </a:lnTo>
                    <a:lnTo>
                      <a:pt x="5023" y="973"/>
                    </a:lnTo>
                    <a:lnTo>
                      <a:pt x="5066" y="1001"/>
                    </a:lnTo>
                    <a:lnTo>
                      <a:pt x="5108" y="1030"/>
                    </a:lnTo>
                    <a:lnTo>
                      <a:pt x="5150" y="1063"/>
                    </a:lnTo>
                    <a:lnTo>
                      <a:pt x="5188" y="1096"/>
                    </a:lnTo>
                    <a:lnTo>
                      <a:pt x="5226" y="1131"/>
                    </a:lnTo>
                    <a:lnTo>
                      <a:pt x="5262" y="1168"/>
                    </a:lnTo>
                    <a:lnTo>
                      <a:pt x="5296" y="1206"/>
                    </a:lnTo>
                    <a:lnTo>
                      <a:pt x="5328" y="1247"/>
                    </a:lnTo>
                    <a:lnTo>
                      <a:pt x="5358" y="1289"/>
                    </a:lnTo>
                    <a:lnTo>
                      <a:pt x="5386" y="1332"/>
                    </a:lnTo>
                    <a:lnTo>
                      <a:pt x="5413" y="1377"/>
                    </a:lnTo>
                    <a:lnTo>
                      <a:pt x="5437" y="1422"/>
                    </a:lnTo>
                    <a:lnTo>
                      <a:pt x="5459" y="1470"/>
                    </a:lnTo>
                    <a:lnTo>
                      <a:pt x="5479" y="1519"/>
                    </a:lnTo>
                    <a:lnTo>
                      <a:pt x="5496" y="1568"/>
                    </a:lnTo>
                    <a:lnTo>
                      <a:pt x="5511" y="1618"/>
                    </a:lnTo>
                    <a:lnTo>
                      <a:pt x="5523" y="1671"/>
                    </a:lnTo>
                    <a:lnTo>
                      <a:pt x="5534" y="1723"/>
                    </a:lnTo>
                    <a:lnTo>
                      <a:pt x="5540" y="1776"/>
                    </a:lnTo>
                    <a:lnTo>
                      <a:pt x="5545" y="1830"/>
                    </a:lnTo>
                    <a:lnTo>
                      <a:pt x="5546" y="1886"/>
                    </a:lnTo>
                    <a:lnTo>
                      <a:pt x="5546" y="2800"/>
                    </a:lnTo>
                    <a:lnTo>
                      <a:pt x="5546" y="2819"/>
                    </a:lnTo>
                    <a:lnTo>
                      <a:pt x="5544" y="2838"/>
                    </a:lnTo>
                    <a:lnTo>
                      <a:pt x="5542" y="2858"/>
                    </a:lnTo>
                    <a:lnTo>
                      <a:pt x="5538" y="2876"/>
                    </a:lnTo>
                    <a:lnTo>
                      <a:pt x="5534" y="2894"/>
                    </a:lnTo>
                    <a:lnTo>
                      <a:pt x="5529" y="2912"/>
                    </a:lnTo>
                    <a:lnTo>
                      <a:pt x="5522" y="2929"/>
                    </a:lnTo>
                    <a:lnTo>
                      <a:pt x="5515" y="2945"/>
                    </a:lnTo>
                    <a:lnTo>
                      <a:pt x="5508" y="2961"/>
                    </a:lnTo>
                    <a:lnTo>
                      <a:pt x="5499" y="2977"/>
                    </a:lnTo>
                    <a:lnTo>
                      <a:pt x="5490" y="2992"/>
                    </a:lnTo>
                    <a:lnTo>
                      <a:pt x="5480" y="3007"/>
                    </a:lnTo>
                    <a:lnTo>
                      <a:pt x="5470" y="3021"/>
                    </a:lnTo>
                    <a:lnTo>
                      <a:pt x="5458" y="3034"/>
                    </a:lnTo>
                    <a:lnTo>
                      <a:pt x="5446" y="3048"/>
                    </a:lnTo>
                    <a:lnTo>
                      <a:pt x="5434" y="3060"/>
                    </a:lnTo>
                    <a:lnTo>
                      <a:pt x="5421" y="3072"/>
                    </a:lnTo>
                    <a:lnTo>
                      <a:pt x="5407" y="3083"/>
                    </a:lnTo>
                    <a:lnTo>
                      <a:pt x="5392" y="3093"/>
                    </a:lnTo>
                    <a:lnTo>
                      <a:pt x="5377" y="3103"/>
                    </a:lnTo>
                    <a:lnTo>
                      <a:pt x="5361" y="3112"/>
                    </a:lnTo>
                    <a:lnTo>
                      <a:pt x="5345" y="3121"/>
                    </a:lnTo>
                    <a:lnTo>
                      <a:pt x="5329" y="3128"/>
                    </a:lnTo>
                    <a:lnTo>
                      <a:pt x="5312" y="3135"/>
                    </a:lnTo>
                    <a:lnTo>
                      <a:pt x="5295" y="3141"/>
                    </a:lnTo>
                    <a:lnTo>
                      <a:pt x="5277" y="3147"/>
                    </a:lnTo>
                    <a:lnTo>
                      <a:pt x="5260" y="3151"/>
                    </a:lnTo>
                    <a:lnTo>
                      <a:pt x="5240" y="3155"/>
                    </a:lnTo>
                    <a:lnTo>
                      <a:pt x="5222" y="3158"/>
                    </a:lnTo>
                    <a:lnTo>
                      <a:pt x="5203" y="3160"/>
                    </a:lnTo>
                    <a:lnTo>
                      <a:pt x="5183" y="3162"/>
                    </a:lnTo>
                    <a:lnTo>
                      <a:pt x="5164" y="3162"/>
                    </a:lnTo>
                    <a:lnTo>
                      <a:pt x="1726" y="3162"/>
                    </a:lnTo>
                    <a:lnTo>
                      <a:pt x="1707" y="3162"/>
                    </a:lnTo>
                    <a:lnTo>
                      <a:pt x="1688" y="3160"/>
                    </a:lnTo>
                    <a:lnTo>
                      <a:pt x="1669" y="3158"/>
                    </a:lnTo>
                    <a:lnTo>
                      <a:pt x="1651" y="3154"/>
                    </a:lnTo>
                    <a:lnTo>
                      <a:pt x="1633" y="3150"/>
                    </a:lnTo>
                    <a:lnTo>
                      <a:pt x="1614" y="3145"/>
                    </a:lnTo>
                    <a:lnTo>
                      <a:pt x="1597" y="3139"/>
                    </a:lnTo>
                    <a:lnTo>
                      <a:pt x="1581" y="3133"/>
                    </a:lnTo>
                    <a:lnTo>
                      <a:pt x="1565" y="3125"/>
                    </a:lnTo>
                    <a:lnTo>
                      <a:pt x="1549" y="3117"/>
                    </a:lnTo>
                    <a:lnTo>
                      <a:pt x="1534" y="3108"/>
                    </a:lnTo>
                    <a:lnTo>
                      <a:pt x="1519" y="3098"/>
                    </a:lnTo>
                    <a:lnTo>
                      <a:pt x="1505" y="3088"/>
                    </a:lnTo>
                    <a:lnTo>
                      <a:pt x="1491" y="3077"/>
                    </a:lnTo>
                    <a:lnTo>
                      <a:pt x="1478" y="3065"/>
                    </a:lnTo>
                    <a:lnTo>
                      <a:pt x="1466" y="3053"/>
                    </a:lnTo>
                    <a:lnTo>
                      <a:pt x="1454" y="3039"/>
                    </a:lnTo>
                    <a:lnTo>
                      <a:pt x="1443" y="3026"/>
                    </a:lnTo>
                    <a:lnTo>
                      <a:pt x="1433" y="3012"/>
                    </a:lnTo>
                    <a:lnTo>
                      <a:pt x="1423" y="2998"/>
                    </a:lnTo>
                    <a:lnTo>
                      <a:pt x="1414" y="2984"/>
                    </a:lnTo>
                    <a:lnTo>
                      <a:pt x="1405" y="2969"/>
                    </a:lnTo>
                    <a:lnTo>
                      <a:pt x="1398" y="2953"/>
                    </a:lnTo>
                    <a:lnTo>
                      <a:pt x="1391" y="2937"/>
                    </a:lnTo>
                    <a:lnTo>
                      <a:pt x="1385" y="2921"/>
                    </a:lnTo>
                    <a:lnTo>
                      <a:pt x="1379" y="2905"/>
                    </a:lnTo>
                    <a:lnTo>
                      <a:pt x="1375" y="2888"/>
                    </a:lnTo>
                    <a:lnTo>
                      <a:pt x="1371" y="2871"/>
                    </a:lnTo>
                    <a:lnTo>
                      <a:pt x="1368" y="2854"/>
                    </a:lnTo>
                    <a:lnTo>
                      <a:pt x="1366" y="2835"/>
                    </a:lnTo>
                    <a:lnTo>
                      <a:pt x="1364" y="2818"/>
                    </a:lnTo>
                    <a:lnTo>
                      <a:pt x="1364" y="2800"/>
                    </a:lnTo>
                    <a:lnTo>
                      <a:pt x="1344" y="1886"/>
                    </a:lnTo>
                    <a:lnTo>
                      <a:pt x="1344" y="1886"/>
                    </a:lnTo>
                    <a:close/>
                    <a:moveTo>
                      <a:pt x="1898" y="4038"/>
                    </a:moveTo>
                    <a:lnTo>
                      <a:pt x="1927" y="4039"/>
                    </a:lnTo>
                    <a:lnTo>
                      <a:pt x="1955" y="4041"/>
                    </a:lnTo>
                    <a:lnTo>
                      <a:pt x="1982" y="4045"/>
                    </a:lnTo>
                    <a:lnTo>
                      <a:pt x="2009" y="4049"/>
                    </a:lnTo>
                    <a:lnTo>
                      <a:pt x="2037" y="4057"/>
                    </a:lnTo>
                    <a:lnTo>
                      <a:pt x="2063" y="4064"/>
                    </a:lnTo>
                    <a:lnTo>
                      <a:pt x="2088" y="4073"/>
                    </a:lnTo>
                    <a:lnTo>
                      <a:pt x="2113" y="4082"/>
                    </a:lnTo>
                    <a:lnTo>
                      <a:pt x="2138" y="4093"/>
                    </a:lnTo>
                    <a:lnTo>
                      <a:pt x="2161" y="4106"/>
                    </a:lnTo>
                    <a:lnTo>
                      <a:pt x="2186" y="4119"/>
                    </a:lnTo>
                    <a:lnTo>
                      <a:pt x="2208" y="4133"/>
                    </a:lnTo>
                    <a:lnTo>
                      <a:pt x="2229" y="4148"/>
                    </a:lnTo>
                    <a:lnTo>
                      <a:pt x="2250" y="4165"/>
                    </a:lnTo>
                    <a:lnTo>
                      <a:pt x="2270" y="4182"/>
                    </a:lnTo>
                    <a:lnTo>
                      <a:pt x="2289" y="4200"/>
                    </a:lnTo>
                    <a:lnTo>
                      <a:pt x="2308" y="4219"/>
                    </a:lnTo>
                    <a:lnTo>
                      <a:pt x="2326" y="4239"/>
                    </a:lnTo>
                    <a:lnTo>
                      <a:pt x="2342" y="4261"/>
                    </a:lnTo>
                    <a:lnTo>
                      <a:pt x="2357" y="4283"/>
                    </a:lnTo>
                    <a:lnTo>
                      <a:pt x="2372" y="4305"/>
                    </a:lnTo>
                    <a:lnTo>
                      <a:pt x="2385" y="4328"/>
                    </a:lnTo>
                    <a:lnTo>
                      <a:pt x="2397" y="4352"/>
                    </a:lnTo>
                    <a:lnTo>
                      <a:pt x="2408" y="4376"/>
                    </a:lnTo>
                    <a:lnTo>
                      <a:pt x="2418" y="4401"/>
                    </a:lnTo>
                    <a:lnTo>
                      <a:pt x="2427" y="4427"/>
                    </a:lnTo>
                    <a:lnTo>
                      <a:pt x="2434" y="4454"/>
                    </a:lnTo>
                    <a:lnTo>
                      <a:pt x="2441" y="4480"/>
                    </a:lnTo>
                    <a:lnTo>
                      <a:pt x="2446" y="4507"/>
                    </a:lnTo>
                    <a:lnTo>
                      <a:pt x="2449" y="4535"/>
                    </a:lnTo>
                    <a:lnTo>
                      <a:pt x="2452" y="4563"/>
                    </a:lnTo>
                    <a:lnTo>
                      <a:pt x="2452" y="4591"/>
                    </a:lnTo>
                    <a:lnTo>
                      <a:pt x="2452" y="4619"/>
                    </a:lnTo>
                    <a:lnTo>
                      <a:pt x="2449" y="4647"/>
                    </a:lnTo>
                    <a:lnTo>
                      <a:pt x="2446" y="4676"/>
                    </a:lnTo>
                    <a:lnTo>
                      <a:pt x="2441" y="4703"/>
                    </a:lnTo>
                    <a:lnTo>
                      <a:pt x="2434" y="4729"/>
                    </a:lnTo>
                    <a:lnTo>
                      <a:pt x="2427" y="4755"/>
                    </a:lnTo>
                    <a:lnTo>
                      <a:pt x="2418" y="4781"/>
                    </a:lnTo>
                    <a:lnTo>
                      <a:pt x="2408" y="4806"/>
                    </a:lnTo>
                    <a:lnTo>
                      <a:pt x="2397" y="4830"/>
                    </a:lnTo>
                    <a:lnTo>
                      <a:pt x="2385" y="4854"/>
                    </a:lnTo>
                    <a:lnTo>
                      <a:pt x="2372" y="4878"/>
                    </a:lnTo>
                    <a:lnTo>
                      <a:pt x="2357" y="4900"/>
                    </a:lnTo>
                    <a:lnTo>
                      <a:pt x="2342" y="4922"/>
                    </a:lnTo>
                    <a:lnTo>
                      <a:pt x="2326" y="4942"/>
                    </a:lnTo>
                    <a:lnTo>
                      <a:pt x="2308" y="4962"/>
                    </a:lnTo>
                    <a:lnTo>
                      <a:pt x="2289" y="4982"/>
                    </a:lnTo>
                    <a:lnTo>
                      <a:pt x="2270" y="5000"/>
                    </a:lnTo>
                    <a:lnTo>
                      <a:pt x="2250" y="5017"/>
                    </a:lnTo>
                    <a:lnTo>
                      <a:pt x="2229" y="5033"/>
                    </a:lnTo>
                    <a:lnTo>
                      <a:pt x="2208" y="5049"/>
                    </a:lnTo>
                    <a:lnTo>
                      <a:pt x="2186" y="5064"/>
                    </a:lnTo>
                    <a:lnTo>
                      <a:pt x="2161" y="5077"/>
                    </a:lnTo>
                    <a:lnTo>
                      <a:pt x="2138" y="5089"/>
                    </a:lnTo>
                    <a:lnTo>
                      <a:pt x="2113" y="5100"/>
                    </a:lnTo>
                    <a:lnTo>
                      <a:pt x="2088" y="5110"/>
                    </a:lnTo>
                    <a:lnTo>
                      <a:pt x="2063" y="5119"/>
                    </a:lnTo>
                    <a:lnTo>
                      <a:pt x="2037" y="5126"/>
                    </a:lnTo>
                    <a:lnTo>
                      <a:pt x="2009" y="5132"/>
                    </a:lnTo>
                    <a:lnTo>
                      <a:pt x="1982" y="5137"/>
                    </a:lnTo>
                    <a:lnTo>
                      <a:pt x="1955" y="5141"/>
                    </a:lnTo>
                    <a:lnTo>
                      <a:pt x="1927" y="5143"/>
                    </a:lnTo>
                    <a:lnTo>
                      <a:pt x="1898" y="5144"/>
                    </a:lnTo>
                    <a:lnTo>
                      <a:pt x="1869" y="5143"/>
                    </a:lnTo>
                    <a:lnTo>
                      <a:pt x="1841" y="5141"/>
                    </a:lnTo>
                    <a:lnTo>
                      <a:pt x="1814" y="5137"/>
                    </a:lnTo>
                    <a:lnTo>
                      <a:pt x="1787" y="5132"/>
                    </a:lnTo>
                    <a:lnTo>
                      <a:pt x="1759" y="5126"/>
                    </a:lnTo>
                    <a:lnTo>
                      <a:pt x="1733" y="5119"/>
                    </a:lnTo>
                    <a:lnTo>
                      <a:pt x="1708" y="5110"/>
                    </a:lnTo>
                    <a:lnTo>
                      <a:pt x="1683" y="5100"/>
                    </a:lnTo>
                    <a:lnTo>
                      <a:pt x="1658" y="5089"/>
                    </a:lnTo>
                    <a:lnTo>
                      <a:pt x="1635" y="5077"/>
                    </a:lnTo>
                    <a:lnTo>
                      <a:pt x="1611" y="5064"/>
                    </a:lnTo>
                    <a:lnTo>
                      <a:pt x="1588" y="5049"/>
                    </a:lnTo>
                    <a:lnTo>
                      <a:pt x="1567" y="5033"/>
                    </a:lnTo>
                    <a:lnTo>
                      <a:pt x="1546" y="5017"/>
                    </a:lnTo>
                    <a:lnTo>
                      <a:pt x="1526" y="5000"/>
                    </a:lnTo>
                    <a:lnTo>
                      <a:pt x="1507" y="4982"/>
                    </a:lnTo>
                    <a:lnTo>
                      <a:pt x="1488" y="4962"/>
                    </a:lnTo>
                    <a:lnTo>
                      <a:pt x="1470" y="4942"/>
                    </a:lnTo>
                    <a:lnTo>
                      <a:pt x="1454" y="4922"/>
                    </a:lnTo>
                    <a:lnTo>
                      <a:pt x="1439" y="4900"/>
                    </a:lnTo>
                    <a:lnTo>
                      <a:pt x="1425" y="4878"/>
                    </a:lnTo>
                    <a:lnTo>
                      <a:pt x="1411" y="4854"/>
                    </a:lnTo>
                    <a:lnTo>
                      <a:pt x="1399" y="4830"/>
                    </a:lnTo>
                    <a:lnTo>
                      <a:pt x="1388" y="4806"/>
                    </a:lnTo>
                    <a:lnTo>
                      <a:pt x="1378" y="4781"/>
                    </a:lnTo>
                    <a:lnTo>
                      <a:pt x="1370" y="4755"/>
                    </a:lnTo>
                    <a:lnTo>
                      <a:pt x="1361" y="4729"/>
                    </a:lnTo>
                    <a:lnTo>
                      <a:pt x="1355" y="4703"/>
                    </a:lnTo>
                    <a:lnTo>
                      <a:pt x="1350" y="4676"/>
                    </a:lnTo>
                    <a:lnTo>
                      <a:pt x="1347" y="4647"/>
                    </a:lnTo>
                    <a:lnTo>
                      <a:pt x="1345" y="4619"/>
                    </a:lnTo>
                    <a:lnTo>
                      <a:pt x="1344" y="4591"/>
                    </a:lnTo>
                    <a:lnTo>
                      <a:pt x="1345" y="4563"/>
                    </a:lnTo>
                    <a:lnTo>
                      <a:pt x="1347" y="4535"/>
                    </a:lnTo>
                    <a:lnTo>
                      <a:pt x="1350" y="4507"/>
                    </a:lnTo>
                    <a:lnTo>
                      <a:pt x="1355" y="4480"/>
                    </a:lnTo>
                    <a:lnTo>
                      <a:pt x="1361" y="4454"/>
                    </a:lnTo>
                    <a:lnTo>
                      <a:pt x="1370" y="4427"/>
                    </a:lnTo>
                    <a:lnTo>
                      <a:pt x="1378" y="4401"/>
                    </a:lnTo>
                    <a:lnTo>
                      <a:pt x="1388" y="4376"/>
                    </a:lnTo>
                    <a:lnTo>
                      <a:pt x="1399" y="4352"/>
                    </a:lnTo>
                    <a:lnTo>
                      <a:pt x="1411" y="4328"/>
                    </a:lnTo>
                    <a:lnTo>
                      <a:pt x="1425" y="4305"/>
                    </a:lnTo>
                    <a:lnTo>
                      <a:pt x="1439" y="4283"/>
                    </a:lnTo>
                    <a:lnTo>
                      <a:pt x="1454" y="4261"/>
                    </a:lnTo>
                    <a:lnTo>
                      <a:pt x="1470" y="4239"/>
                    </a:lnTo>
                    <a:lnTo>
                      <a:pt x="1488" y="4219"/>
                    </a:lnTo>
                    <a:lnTo>
                      <a:pt x="1507" y="4200"/>
                    </a:lnTo>
                    <a:lnTo>
                      <a:pt x="1526" y="4182"/>
                    </a:lnTo>
                    <a:lnTo>
                      <a:pt x="1546" y="4165"/>
                    </a:lnTo>
                    <a:lnTo>
                      <a:pt x="1567" y="4148"/>
                    </a:lnTo>
                    <a:lnTo>
                      <a:pt x="1588" y="4133"/>
                    </a:lnTo>
                    <a:lnTo>
                      <a:pt x="1611" y="4119"/>
                    </a:lnTo>
                    <a:lnTo>
                      <a:pt x="1635" y="4106"/>
                    </a:lnTo>
                    <a:lnTo>
                      <a:pt x="1658" y="4093"/>
                    </a:lnTo>
                    <a:lnTo>
                      <a:pt x="1683" y="4082"/>
                    </a:lnTo>
                    <a:lnTo>
                      <a:pt x="1708" y="4073"/>
                    </a:lnTo>
                    <a:lnTo>
                      <a:pt x="1733" y="4064"/>
                    </a:lnTo>
                    <a:lnTo>
                      <a:pt x="1759" y="4057"/>
                    </a:lnTo>
                    <a:lnTo>
                      <a:pt x="1787" y="4049"/>
                    </a:lnTo>
                    <a:lnTo>
                      <a:pt x="1814" y="4045"/>
                    </a:lnTo>
                    <a:lnTo>
                      <a:pt x="1841" y="4041"/>
                    </a:lnTo>
                    <a:lnTo>
                      <a:pt x="1869" y="4039"/>
                    </a:lnTo>
                    <a:lnTo>
                      <a:pt x="1898" y="4038"/>
                    </a:lnTo>
                    <a:close/>
                    <a:moveTo>
                      <a:pt x="1115" y="7754"/>
                    </a:moveTo>
                    <a:lnTo>
                      <a:pt x="1535" y="7010"/>
                    </a:lnTo>
                    <a:lnTo>
                      <a:pt x="5355" y="7010"/>
                    </a:lnTo>
                    <a:lnTo>
                      <a:pt x="5775" y="7754"/>
                    </a:lnTo>
                    <a:lnTo>
                      <a:pt x="1115" y="775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grpSp>
        <p:grpSp>
          <p:nvGrpSpPr>
            <p:cNvPr id="122" name="Group 121">
              <a:extLst>
                <a:ext uri="{FF2B5EF4-FFF2-40B4-BE49-F238E27FC236}">
                  <a16:creationId xmlns:a16="http://schemas.microsoft.com/office/drawing/2014/main" id="{E1558233-2373-40D3-80DA-6D18C774D3A7}"/>
                </a:ext>
              </a:extLst>
            </p:cNvPr>
            <p:cNvGrpSpPr/>
            <p:nvPr/>
          </p:nvGrpSpPr>
          <p:grpSpPr>
            <a:xfrm>
              <a:off x="8037029" y="4367301"/>
              <a:ext cx="583758" cy="582461"/>
              <a:chOff x="8037029" y="4043737"/>
              <a:chExt cx="583758" cy="582461"/>
            </a:xfrm>
          </p:grpSpPr>
          <p:sp>
            <p:nvSpPr>
              <p:cNvPr id="123" name="Freeform 20">
                <a:extLst>
                  <a:ext uri="{FF2B5EF4-FFF2-40B4-BE49-F238E27FC236}">
                    <a16:creationId xmlns:a16="http://schemas.microsoft.com/office/drawing/2014/main" id="{B1934AE1-536E-421F-B5E3-4E439924B4A2}"/>
                  </a:ext>
                </a:extLst>
              </p:cNvPr>
              <p:cNvSpPr>
                <a:spLocks/>
              </p:cNvSpPr>
              <p:nvPr/>
            </p:nvSpPr>
            <p:spPr bwMode="auto">
              <a:xfrm>
                <a:off x="8037029" y="4043737"/>
                <a:ext cx="583758" cy="582461"/>
              </a:xfrm>
              <a:custGeom>
                <a:avLst/>
                <a:gdLst>
                  <a:gd name="T0" fmla="*/ 8884 w 16120"/>
                  <a:gd name="T1" fmla="*/ 41 h 16080"/>
                  <a:gd name="T2" fmla="*/ 10074 w 16120"/>
                  <a:gd name="T3" fmla="*/ 253 h 16080"/>
                  <a:gd name="T4" fmla="*/ 11197 w 16120"/>
                  <a:gd name="T5" fmla="*/ 632 h 16080"/>
                  <a:gd name="T6" fmla="*/ 12239 w 16120"/>
                  <a:gd name="T7" fmla="*/ 1164 h 16080"/>
                  <a:gd name="T8" fmla="*/ 13187 w 16120"/>
                  <a:gd name="T9" fmla="*/ 1836 h 16080"/>
                  <a:gd name="T10" fmla="*/ 14026 w 16120"/>
                  <a:gd name="T11" fmla="*/ 2634 h 16080"/>
                  <a:gd name="T12" fmla="*/ 14744 w 16120"/>
                  <a:gd name="T13" fmla="*/ 3545 h 16080"/>
                  <a:gd name="T14" fmla="*/ 15325 w 16120"/>
                  <a:gd name="T15" fmla="*/ 4555 h 16080"/>
                  <a:gd name="T16" fmla="*/ 15757 w 16120"/>
                  <a:gd name="T17" fmla="*/ 5649 h 16080"/>
                  <a:gd name="T18" fmla="*/ 16027 w 16120"/>
                  <a:gd name="T19" fmla="*/ 6816 h 16080"/>
                  <a:gd name="T20" fmla="*/ 16120 w 16120"/>
                  <a:gd name="T21" fmla="*/ 8040 h 16080"/>
                  <a:gd name="T22" fmla="*/ 16027 w 16120"/>
                  <a:gd name="T23" fmla="*/ 9264 h 16080"/>
                  <a:gd name="T24" fmla="*/ 15757 w 16120"/>
                  <a:gd name="T25" fmla="*/ 10431 h 16080"/>
                  <a:gd name="T26" fmla="*/ 15325 w 16120"/>
                  <a:gd name="T27" fmla="*/ 11525 h 16080"/>
                  <a:gd name="T28" fmla="*/ 14744 w 16120"/>
                  <a:gd name="T29" fmla="*/ 12535 h 16080"/>
                  <a:gd name="T30" fmla="*/ 14026 w 16120"/>
                  <a:gd name="T31" fmla="*/ 13446 h 16080"/>
                  <a:gd name="T32" fmla="*/ 13187 w 16120"/>
                  <a:gd name="T33" fmla="*/ 14244 h 16080"/>
                  <a:gd name="T34" fmla="*/ 12239 w 16120"/>
                  <a:gd name="T35" fmla="*/ 14916 h 16080"/>
                  <a:gd name="T36" fmla="*/ 11197 w 16120"/>
                  <a:gd name="T37" fmla="*/ 15448 h 16080"/>
                  <a:gd name="T38" fmla="*/ 10074 w 16120"/>
                  <a:gd name="T39" fmla="*/ 15827 h 16080"/>
                  <a:gd name="T40" fmla="*/ 8884 w 16120"/>
                  <a:gd name="T41" fmla="*/ 16039 h 16080"/>
                  <a:gd name="T42" fmla="*/ 7645 w 16120"/>
                  <a:gd name="T43" fmla="*/ 16070 h 16080"/>
                  <a:gd name="T44" fmla="*/ 6436 w 16120"/>
                  <a:gd name="T45" fmla="*/ 15916 h 16080"/>
                  <a:gd name="T46" fmla="*/ 5288 w 16120"/>
                  <a:gd name="T47" fmla="*/ 15593 h 16080"/>
                  <a:gd name="T48" fmla="*/ 4218 w 16120"/>
                  <a:gd name="T49" fmla="*/ 15109 h 16080"/>
                  <a:gd name="T50" fmla="*/ 3237 w 16120"/>
                  <a:gd name="T51" fmla="*/ 14483 h 16080"/>
                  <a:gd name="T52" fmla="*/ 2361 w 16120"/>
                  <a:gd name="T53" fmla="*/ 13725 h 16080"/>
                  <a:gd name="T54" fmla="*/ 1601 w 16120"/>
                  <a:gd name="T55" fmla="*/ 12851 h 16080"/>
                  <a:gd name="T56" fmla="*/ 973 w 16120"/>
                  <a:gd name="T57" fmla="*/ 11872 h 16080"/>
                  <a:gd name="T58" fmla="*/ 489 w 16120"/>
                  <a:gd name="T59" fmla="*/ 10805 h 16080"/>
                  <a:gd name="T60" fmla="*/ 164 w 16120"/>
                  <a:gd name="T61" fmla="*/ 9660 h 16080"/>
                  <a:gd name="T62" fmla="*/ 10 w 16120"/>
                  <a:gd name="T63" fmla="*/ 8454 h 16080"/>
                  <a:gd name="T64" fmla="*/ 41 w 16120"/>
                  <a:gd name="T65" fmla="*/ 7218 h 16080"/>
                  <a:gd name="T66" fmla="*/ 254 w 16120"/>
                  <a:gd name="T67" fmla="*/ 6031 h 16080"/>
                  <a:gd name="T68" fmla="*/ 634 w 16120"/>
                  <a:gd name="T69" fmla="*/ 4910 h 16080"/>
                  <a:gd name="T70" fmla="*/ 1167 w 16120"/>
                  <a:gd name="T71" fmla="*/ 3871 h 16080"/>
                  <a:gd name="T72" fmla="*/ 1841 w 16120"/>
                  <a:gd name="T73" fmla="*/ 2926 h 16080"/>
                  <a:gd name="T74" fmla="*/ 2641 w 16120"/>
                  <a:gd name="T75" fmla="*/ 2088 h 16080"/>
                  <a:gd name="T76" fmla="*/ 3553 w 16120"/>
                  <a:gd name="T77" fmla="*/ 1373 h 16080"/>
                  <a:gd name="T78" fmla="*/ 4566 w 16120"/>
                  <a:gd name="T79" fmla="*/ 793 h 16080"/>
                  <a:gd name="T80" fmla="*/ 5663 w 16120"/>
                  <a:gd name="T81" fmla="*/ 362 h 16080"/>
                  <a:gd name="T82" fmla="*/ 6833 w 16120"/>
                  <a:gd name="T83" fmla="*/ 92 h 16080"/>
                  <a:gd name="T84" fmla="*/ 8060 w 16120"/>
                  <a:gd name="T85" fmla="*/ 0 h 1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20" h="16080">
                    <a:moveTo>
                      <a:pt x="8060" y="0"/>
                    </a:moveTo>
                    <a:lnTo>
                      <a:pt x="8475" y="10"/>
                    </a:lnTo>
                    <a:lnTo>
                      <a:pt x="8884" y="41"/>
                    </a:lnTo>
                    <a:lnTo>
                      <a:pt x="9287" y="92"/>
                    </a:lnTo>
                    <a:lnTo>
                      <a:pt x="9684" y="164"/>
                    </a:lnTo>
                    <a:lnTo>
                      <a:pt x="10074" y="253"/>
                    </a:lnTo>
                    <a:lnTo>
                      <a:pt x="10457" y="362"/>
                    </a:lnTo>
                    <a:lnTo>
                      <a:pt x="10832" y="487"/>
                    </a:lnTo>
                    <a:lnTo>
                      <a:pt x="11197" y="632"/>
                    </a:lnTo>
                    <a:lnTo>
                      <a:pt x="11554" y="793"/>
                    </a:lnTo>
                    <a:lnTo>
                      <a:pt x="11902" y="971"/>
                    </a:lnTo>
                    <a:lnTo>
                      <a:pt x="12239" y="1164"/>
                    </a:lnTo>
                    <a:lnTo>
                      <a:pt x="12567" y="1373"/>
                    </a:lnTo>
                    <a:lnTo>
                      <a:pt x="12883" y="1597"/>
                    </a:lnTo>
                    <a:lnTo>
                      <a:pt x="13187" y="1836"/>
                    </a:lnTo>
                    <a:lnTo>
                      <a:pt x="13479" y="2088"/>
                    </a:lnTo>
                    <a:lnTo>
                      <a:pt x="13759" y="2355"/>
                    </a:lnTo>
                    <a:lnTo>
                      <a:pt x="14026" y="2634"/>
                    </a:lnTo>
                    <a:lnTo>
                      <a:pt x="14279" y="2926"/>
                    </a:lnTo>
                    <a:lnTo>
                      <a:pt x="14519" y="3229"/>
                    </a:lnTo>
                    <a:lnTo>
                      <a:pt x="14744" y="3545"/>
                    </a:lnTo>
                    <a:lnTo>
                      <a:pt x="14953" y="3871"/>
                    </a:lnTo>
                    <a:lnTo>
                      <a:pt x="15147" y="4208"/>
                    </a:lnTo>
                    <a:lnTo>
                      <a:pt x="15325" y="4555"/>
                    </a:lnTo>
                    <a:lnTo>
                      <a:pt x="15486" y="4910"/>
                    </a:lnTo>
                    <a:lnTo>
                      <a:pt x="15631" y="5275"/>
                    </a:lnTo>
                    <a:lnTo>
                      <a:pt x="15757" y="5649"/>
                    </a:lnTo>
                    <a:lnTo>
                      <a:pt x="15866" y="6031"/>
                    </a:lnTo>
                    <a:lnTo>
                      <a:pt x="15956" y="6420"/>
                    </a:lnTo>
                    <a:lnTo>
                      <a:pt x="16027" y="6816"/>
                    </a:lnTo>
                    <a:lnTo>
                      <a:pt x="16079" y="7218"/>
                    </a:lnTo>
                    <a:lnTo>
                      <a:pt x="16110" y="7626"/>
                    </a:lnTo>
                    <a:lnTo>
                      <a:pt x="16120" y="8040"/>
                    </a:lnTo>
                    <a:lnTo>
                      <a:pt x="16110" y="8454"/>
                    </a:lnTo>
                    <a:lnTo>
                      <a:pt x="16079" y="8862"/>
                    </a:lnTo>
                    <a:lnTo>
                      <a:pt x="16027" y="9264"/>
                    </a:lnTo>
                    <a:lnTo>
                      <a:pt x="15956" y="9660"/>
                    </a:lnTo>
                    <a:lnTo>
                      <a:pt x="15866" y="10049"/>
                    </a:lnTo>
                    <a:lnTo>
                      <a:pt x="15757" y="10431"/>
                    </a:lnTo>
                    <a:lnTo>
                      <a:pt x="15631" y="10805"/>
                    </a:lnTo>
                    <a:lnTo>
                      <a:pt x="15486" y="11170"/>
                    </a:lnTo>
                    <a:lnTo>
                      <a:pt x="15325" y="11525"/>
                    </a:lnTo>
                    <a:lnTo>
                      <a:pt x="15147" y="11872"/>
                    </a:lnTo>
                    <a:lnTo>
                      <a:pt x="14953" y="12209"/>
                    </a:lnTo>
                    <a:lnTo>
                      <a:pt x="14744" y="12535"/>
                    </a:lnTo>
                    <a:lnTo>
                      <a:pt x="14519" y="12851"/>
                    </a:lnTo>
                    <a:lnTo>
                      <a:pt x="14279" y="13154"/>
                    </a:lnTo>
                    <a:lnTo>
                      <a:pt x="14026" y="13446"/>
                    </a:lnTo>
                    <a:lnTo>
                      <a:pt x="13759" y="13725"/>
                    </a:lnTo>
                    <a:lnTo>
                      <a:pt x="13479" y="13992"/>
                    </a:lnTo>
                    <a:lnTo>
                      <a:pt x="13187" y="14244"/>
                    </a:lnTo>
                    <a:lnTo>
                      <a:pt x="12883" y="14483"/>
                    </a:lnTo>
                    <a:lnTo>
                      <a:pt x="12567" y="14707"/>
                    </a:lnTo>
                    <a:lnTo>
                      <a:pt x="12239" y="14916"/>
                    </a:lnTo>
                    <a:lnTo>
                      <a:pt x="11902" y="15109"/>
                    </a:lnTo>
                    <a:lnTo>
                      <a:pt x="11554" y="15287"/>
                    </a:lnTo>
                    <a:lnTo>
                      <a:pt x="11197" y="15448"/>
                    </a:lnTo>
                    <a:lnTo>
                      <a:pt x="10832" y="15593"/>
                    </a:lnTo>
                    <a:lnTo>
                      <a:pt x="10457" y="15718"/>
                    </a:lnTo>
                    <a:lnTo>
                      <a:pt x="10074" y="15827"/>
                    </a:lnTo>
                    <a:lnTo>
                      <a:pt x="9684" y="15916"/>
                    </a:lnTo>
                    <a:lnTo>
                      <a:pt x="9287" y="15988"/>
                    </a:lnTo>
                    <a:lnTo>
                      <a:pt x="8884" y="16039"/>
                    </a:lnTo>
                    <a:lnTo>
                      <a:pt x="8475" y="16070"/>
                    </a:lnTo>
                    <a:lnTo>
                      <a:pt x="8060" y="16080"/>
                    </a:lnTo>
                    <a:lnTo>
                      <a:pt x="7645" y="16070"/>
                    </a:lnTo>
                    <a:lnTo>
                      <a:pt x="7236" y="16039"/>
                    </a:lnTo>
                    <a:lnTo>
                      <a:pt x="6833" y="15988"/>
                    </a:lnTo>
                    <a:lnTo>
                      <a:pt x="6436" y="15916"/>
                    </a:lnTo>
                    <a:lnTo>
                      <a:pt x="6046" y="15827"/>
                    </a:lnTo>
                    <a:lnTo>
                      <a:pt x="5663" y="15718"/>
                    </a:lnTo>
                    <a:lnTo>
                      <a:pt x="5288" y="15593"/>
                    </a:lnTo>
                    <a:lnTo>
                      <a:pt x="4923" y="15448"/>
                    </a:lnTo>
                    <a:lnTo>
                      <a:pt x="4566" y="15287"/>
                    </a:lnTo>
                    <a:lnTo>
                      <a:pt x="4218" y="15109"/>
                    </a:lnTo>
                    <a:lnTo>
                      <a:pt x="3881" y="14916"/>
                    </a:lnTo>
                    <a:lnTo>
                      <a:pt x="3553" y="14707"/>
                    </a:lnTo>
                    <a:lnTo>
                      <a:pt x="3237" y="14483"/>
                    </a:lnTo>
                    <a:lnTo>
                      <a:pt x="2933" y="14244"/>
                    </a:lnTo>
                    <a:lnTo>
                      <a:pt x="2641" y="13992"/>
                    </a:lnTo>
                    <a:lnTo>
                      <a:pt x="2361" y="13725"/>
                    </a:lnTo>
                    <a:lnTo>
                      <a:pt x="2094" y="13446"/>
                    </a:lnTo>
                    <a:lnTo>
                      <a:pt x="1841" y="13154"/>
                    </a:lnTo>
                    <a:lnTo>
                      <a:pt x="1601" y="12851"/>
                    </a:lnTo>
                    <a:lnTo>
                      <a:pt x="1376" y="12535"/>
                    </a:lnTo>
                    <a:lnTo>
                      <a:pt x="1167" y="12209"/>
                    </a:lnTo>
                    <a:lnTo>
                      <a:pt x="973" y="11872"/>
                    </a:lnTo>
                    <a:lnTo>
                      <a:pt x="795" y="11525"/>
                    </a:lnTo>
                    <a:lnTo>
                      <a:pt x="634" y="11170"/>
                    </a:lnTo>
                    <a:lnTo>
                      <a:pt x="489" y="10805"/>
                    </a:lnTo>
                    <a:lnTo>
                      <a:pt x="363" y="10431"/>
                    </a:lnTo>
                    <a:lnTo>
                      <a:pt x="254" y="10049"/>
                    </a:lnTo>
                    <a:lnTo>
                      <a:pt x="164" y="9660"/>
                    </a:lnTo>
                    <a:lnTo>
                      <a:pt x="93" y="9264"/>
                    </a:lnTo>
                    <a:lnTo>
                      <a:pt x="41" y="8862"/>
                    </a:lnTo>
                    <a:lnTo>
                      <a:pt x="10" y="8454"/>
                    </a:lnTo>
                    <a:lnTo>
                      <a:pt x="0" y="8040"/>
                    </a:lnTo>
                    <a:lnTo>
                      <a:pt x="10" y="7626"/>
                    </a:lnTo>
                    <a:lnTo>
                      <a:pt x="41" y="7218"/>
                    </a:lnTo>
                    <a:lnTo>
                      <a:pt x="93" y="6816"/>
                    </a:lnTo>
                    <a:lnTo>
                      <a:pt x="164" y="6420"/>
                    </a:lnTo>
                    <a:lnTo>
                      <a:pt x="254" y="6031"/>
                    </a:lnTo>
                    <a:lnTo>
                      <a:pt x="363" y="5649"/>
                    </a:lnTo>
                    <a:lnTo>
                      <a:pt x="489" y="5275"/>
                    </a:lnTo>
                    <a:lnTo>
                      <a:pt x="634" y="4910"/>
                    </a:lnTo>
                    <a:lnTo>
                      <a:pt x="795" y="4555"/>
                    </a:lnTo>
                    <a:lnTo>
                      <a:pt x="973" y="4208"/>
                    </a:lnTo>
                    <a:lnTo>
                      <a:pt x="1167" y="3871"/>
                    </a:lnTo>
                    <a:lnTo>
                      <a:pt x="1376" y="3545"/>
                    </a:lnTo>
                    <a:lnTo>
                      <a:pt x="1601" y="3229"/>
                    </a:lnTo>
                    <a:lnTo>
                      <a:pt x="1841" y="2926"/>
                    </a:lnTo>
                    <a:lnTo>
                      <a:pt x="2094" y="2634"/>
                    </a:lnTo>
                    <a:lnTo>
                      <a:pt x="2361" y="2355"/>
                    </a:lnTo>
                    <a:lnTo>
                      <a:pt x="2641" y="2088"/>
                    </a:lnTo>
                    <a:lnTo>
                      <a:pt x="2933" y="1836"/>
                    </a:lnTo>
                    <a:lnTo>
                      <a:pt x="3237" y="1597"/>
                    </a:lnTo>
                    <a:lnTo>
                      <a:pt x="3553" y="1373"/>
                    </a:lnTo>
                    <a:lnTo>
                      <a:pt x="3881" y="1164"/>
                    </a:lnTo>
                    <a:lnTo>
                      <a:pt x="4218" y="971"/>
                    </a:lnTo>
                    <a:lnTo>
                      <a:pt x="4566" y="793"/>
                    </a:lnTo>
                    <a:lnTo>
                      <a:pt x="4923" y="632"/>
                    </a:lnTo>
                    <a:lnTo>
                      <a:pt x="5288" y="487"/>
                    </a:lnTo>
                    <a:lnTo>
                      <a:pt x="5663" y="362"/>
                    </a:lnTo>
                    <a:lnTo>
                      <a:pt x="6046" y="253"/>
                    </a:lnTo>
                    <a:lnTo>
                      <a:pt x="6436" y="164"/>
                    </a:lnTo>
                    <a:lnTo>
                      <a:pt x="6833" y="92"/>
                    </a:lnTo>
                    <a:lnTo>
                      <a:pt x="7236" y="41"/>
                    </a:lnTo>
                    <a:lnTo>
                      <a:pt x="7645" y="10"/>
                    </a:lnTo>
                    <a:lnTo>
                      <a:pt x="8060" y="0"/>
                    </a:lnTo>
                    <a:close/>
                  </a:path>
                </a:pathLst>
              </a:custGeom>
              <a:solidFill>
                <a:schemeClr val="accent3">
                  <a:lumMod val="60000"/>
                  <a:lumOff val="40000"/>
                </a:schemeClr>
              </a:solidFill>
              <a:ln>
                <a:noFill/>
              </a:ln>
            </p:spPr>
            <p:txBody>
              <a:bodyPr vert="horz" wrap="square" lIns="91416" tIns="45708" rIns="91416" bIns="45708" numCol="1" anchor="t" anchorCtr="0" compatLnSpc="1">
                <a:prstTxWarp prst="textNoShape">
                  <a:avLst/>
                </a:prstTxWarp>
              </a:bodyPr>
              <a:lstStyle/>
              <a:p>
                <a:pPr defTabSz="914172"/>
                <a:endParaRPr lang="en-US" sz="1400" b="1">
                  <a:solidFill>
                    <a:prstClr val="black"/>
                  </a:solidFill>
                  <a:latin typeface="Lato Light"/>
                </a:endParaRPr>
              </a:p>
            </p:txBody>
          </p:sp>
          <p:pic>
            <p:nvPicPr>
              <p:cNvPr id="124" name="Picture 3" descr="C:\Users\User\Desktop\download (1).png">
                <a:extLst>
                  <a:ext uri="{FF2B5EF4-FFF2-40B4-BE49-F238E27FC236}">
                    <a16:creationId xmlns:a16="http://schemas.microsoft.com/office/drawing/2014/main" id="{F63A7D0C-7A3D-4DCF-A602-90821399D34A}"/>
                  </a:ext>
                </a:extLst>
              </p:cNvPr>
              <p:cNvPicPr>
                <a:picLocks noChangeAspect="1" noChangeArrowheads="1"/>
              </p:cNvPicPr>
              <p:nvPr/>
            </p:nvPicPr>
            <p:blipFill>
              <a:blip r:embed="rId2" cstate="email">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090980" y="4156974"/>
                <a:ext cx="456078" cy="46635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80576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4B3865-C418-4293-BE7A-ADDD6B855210}"/>
              </a:ext>
            </a:extLst>
          </p:cNvPr>
          <p:cNvSpPr txBox="1">
            <a:spLocks/>
          </p:cNvSpPr>
          <p:nvPr/>
        </p:nvSpPr>
        <p:spPr>
          <a:xfrm>
            <a:off x="838200" y="1199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b="1" dirty="0">
                <a:solidFill>
                  <a:srgbClr val="445661"/>
                </a:solidFill>
                <a:latin typeface="Helvetica" panose="020B0604020202020204" pitchFamily="34" charset="0"/>
                <a:cs typeface="Helvetica" panose="020B0604020202020204" pitchFamily="34" charset="0"/>
              </a:rPr>
              <a:t>Carole Karuga, CEO KEPSA</a:t>
            </a:r>
            <a:endParaRPr lang="en-GB" sz="3900" b="1" dirty="0">
              <a:solidFill>
                <a:srgbClr val="445661"/>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DB010A58-3A1D-4DED-A139-8E7DB4A1AA19}"/>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DA68A911-5B7A-4F32-B428-682BA27EE82C}"/>
              </a:ext>
            </a:extLst>
          </p:cNvPr>
          <p:cNvGrpSpPr/>
          <p:nvPr/>
        </p:nvGrpSpPr>
        <p:grpSpPr>
          <a:xfrm>
            <a:off x="3077813" y="1654829"/>
            <a:ext cx="6748673" cy="4268414"/>
            <a:chOff x="3375988" y="2074460"/>
            <a:chExt cx="5247098" cy="3318695"/>
          </a:xfrm>
        </p:grpSpPr>
        <p:cxnSp>
          <p:nvCxnSpPr>
            <p:cNvPr id="7" name="Straight Connector 6">
              <a:extLst>
                <a:ext uri="{FF2B5EF4-FFF2-40B4-BE49-F238E27FC236}">
                  <a16:creationId xmlns:a16="http://schemas.microsoft.com/office/drawing/2014/main" id="{BB99E256-A510-44FE-8973-8D002A79BB6E}"/>
                </a:ext>
              </a:extLst>
            </p:cNvPr>
            <p:cNvCxnSpPr>
              <a:cxnSpLocks/>
            </p:cNvCxnSpPr>
            <p:nvPr/>
          </p:nvCxnSpPr>
          <p:spPr>
            <a:xfrm>
              <a:off x="4866138" y="4170623"/>
              <a:ext cx="2284810" cy="0"/>
            </a:xfrm>
            <a:prstGeom prst="line">
              <a:avLst/>
            </a:prstGeom>
            <a:ln w="19050">
              <a:solidFill>
                <a:srgbClr val="DDDDDD"/>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Arrow: Up 7">
              <a:extLst>
                <a:ext uri="{FF2B5EF4-FFF2-40B4-BE49-F238E27FC236}">
                  <a16:creationId xmlns:a16="http://schemas.microsoft.com/office/drawing/2014/main" id="{AA53664D-A23A-4000-AC03-692C8B3AF72D}"/>
                </a:ext>
              </a:extLst>
            </p:cNvPr>
            <p:cNvSpPr/>
            <p:nvPr/>
          </p:nvSpPr>
          <p:spPr>
            <a:xfrm>
              <a:off x="5445515" y="3064302"/>
              <a:ext cx="1216049" cy="2169090"/>
            </a:xfrm>
            <a:prstGeom prst="upArrow">
              <a:avLst>
                <a:gd name="adj1" fmla="val 100000"/>
                <a:gd name="adj2" fmla="val 50648"/>
              </a:avLst>
            </a:prstGeom>
            <a:solidFill>
              <a:srgbClr val="CD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GB" sz="1400" b="1" dirty="0">
                <a:solidFill>
                  <a:prstClr val="black"/>
                </a:solidFill>
                <a:latin typeface="Lato Light"/>
              </a:endParaRPr>
            </a:p>
            <a:p>
              <a:pPr algn="ctr" defTabSz="914172"/>
              <a:endParaRPr lang="en-GB" sz="1400" b="1" dirty="0">
                <a:solidFill>
                  <a:prstClr val="black"/>
                </a:solidFill>
                <a:latin typeface="Lato Light"/>
              </a:endParaRPr>
            </a:p>
            <a:p>
              <a:pPr algn="ctr" defTabSz="914172"/>
              <a:endParaRPr lang="en-GB" sz="1400" b="1" dirty="0">
                <a:solidFill>
                  <a:prstClr val="black"/>
                </a:solidFill>
                <a:latin typeface="Lato Light"/>
              </a:endParaRPr>
            </a:p>
            <a:p>
              <a:pPr algn="ctr" defTabSz="914172"/>
              <a:endParaRPr lang="en-GB" sz="1400" b="1" dirty="0">
                <a:solidFill>
                  <a:prstClr val="black"/>
                </a:solidFill>
                <a:latin typeface="Lato Light"/>
              </a:endParaRPr>
            </a:p>
            <a:p>
              <a:pPr algn="ctr" defTabSz="914172"/>
              <a:endParaRPr lang="en-GB" sz="1400" b="1" dirty="0">
                <a:solidFill>
                  <a:prstClr val="black"/>
                </a:solidFill>
                <a:latin typeface="Lato Light"/>
              </a:endParaRPr>
            </a:p>
            <a:p>
              <a:pPr algn="ctr" defTabSz="914172"/>
              <a:endParaRPr lang="en-GB" sz="1400" b="1" dirty="0">
                <a:solidFill>
                  <a:prstClr val="black"/>
                </a:solidFill>
                <a:latin typeface="Lato Light"/>
              </a:endParaRPr>
            </a:p>
            <a:p>
              <a:pPr algn="ctr" defTabSz="914172"/>
              <a:endParaRPr lang="en-GB" sz="1400" b="1" dirty="0">
                <a:solidFill>
                  <a:prstClr val="black"/>
                </a:solidFill>
                <a:latin typeface="Lato Light"/>
              </a:endParaRPr>
            </a:p>
            <a:p>
              <a:pPr algn="ctr" defTabSz="914172"/>
              <a:r>
                <a:rPr lang="en-GB" dirty="0">
                  <a:solidFill>
                    <a:prstClr val="black"/>
                  </a:solidFill>
                  <a:latin typeface="Franklin Gothic Demi Cond" panose="020B0706030402020204" pitchFamily="34" charset="0"/>
                </a:rPr>
                <a:t>PUBLIC PRIVATE DIALOGUE</a:t>
              </a:r>
            </a:p>
            <a:p>
              <a:pPr algn="ctr" defTabSz="914172"/>
              <a:endParaRPr lang="en-GB" sz="1400" b="1" dirty="0">
                <a:solidFill>
                  <a:prstClr val="black"/>
                </a:solidFill>
                <a:latin typeface="Lato Light"/>
              </a:endParaRPr>
            </a:p>
            <a:p>
              <a:pPr algn="ctr" defTabSz="914172"/>
              <a:endParaRPr lang="en-GB" sz="1400" b="1" dirty="0">
                <a:solidFill>
                  <a:prstClr val="black"/>
                </a:solidFill>
                <a:latin typeface="Lato Light"/>
              </a:endParaRPr>
            </a:p>
            <a:p>
              <a:pPr algn="ctr" defTabSz="914172"/>
              <a:endParaRPr lang="en-GB" sz="1400" b="1" dirty="0">
                <a:solidFill>
                  <a:prstClr val="black"/>
                </a:solidFill>
                <a:latin typeface="Lato Light"/>
              </a:endParaRPr>
            </a:p>
            <a:p>
              <a:pPr algn="ctr" defTabSz="914172"/>
              <a:endParaRPr lang="en-GB" sz="1400" b="1" dirty="0">
                <a:solidFill>
                  <a:prstClr val="black"/>
                </a:solidFill>
                <a:latin typeface="Lato Light"/>
              </a:endParaRPr>
            </a:p>
            <a:p>
              <a:pPr algn="ctr" defTabSz="914172"/>
              <a:endParaRPr lang="en-US" sz="1400" b="1" dirty="0">
                <a:solidFill>
                  <a:prstClr val="black"/>
                </a:solidFill>
                <a:latin typeface="Lato Light"/>
              </a:endParaRPr>
            </a:p>
          </p:txBody>
        </p:sp>
        <p:pic>
          <p:nvPicPr>
            <p:cNvPr id="9" name="Picture 8">
              <a:extLst>
                <a:ext uri="{FF2B5EF4-FFF2-40B4-BE49-F238E27FC236}">
                  <a16:creationId xmlns:a16="http://schemas.microsoft.com/office/drawing/2014/main" id="{E9B08CF3-C045-422C-90C7-4083016B91D1}"/>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5669428" y="3370513"/>
              <a:ext cx="771861" cy="812555"/>
            </a:xfrm>
            <a:prstGeom prst="rect">
              <a:avLst/>
            </a:prstGeom>
          </p:spPr>
        </p:pic>
        <p:sp>
          <p:nvSpPr>
            <p:cNvPr id="10" name="Half Frame 9">
              <a:extLst>
                <a:ext uri="{FF2B5EF4-FFF2-40B4-BE49-F238E27FC236}">
                  <a16:creationId xmlns:a16="http://schemas.microsoft.com/office/drawing/2014/main" id="{2BF66C7E-1D13-460C-B46F-FFD3AC36025D}"/>
                </a:ext>
              </a:extLst>
            </p:cNvPr>
            <p:cNvSpPr/>
            <p:nvPr/>
          </p:nvSpPr>
          <p:spPr>
            <a:xfrm rot="2652522">
              <a:off x="5541188" y="3161113"/>
              <a:ext cx="1047940" cy="1022258"/>
            </a:xfrm>
            <a:prstGeom prst="halfFrame">
              <a:avLst>
                <a:gd name="adj1" fmla="val 4677"/>
                <a:gd name="adj2" fmla="val 5022"/>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sz="1400" b="1">
                <a:solidFill>
                  <a:prstClr val="black"/>
                </a:solidFill>
                <a:latin typeface="Lato Light"/>
              </a:endParaRPr>
            </a:p>
          </p:txBody>
        </p:sp>
        <p:sp>
          <p:nvSpPr>
            <p:cNvPr id="11" name="TextBox 10">
              <a:extLst>
                <a:ext uri="{FF2B5EF4-FFF2-40B4-BE49-F238E27FC236}">
                  <a16:creationId xmlns:a16="http://schemas.microsoft.com/office/drawing/2014/main" id="{C1A3415B-0B07-48F4-92E9-44074D8D254F}"/>
                </a:ext>
              </a:extLst>
            </p:cNvPr>
            <p:cNvSpPr txBox="1"/>
            <p:nvPr/>
          </p:nvSpPr>
          <p:spPr>
            <a:xfrm>
              <a:off x="3395215" y="4630383"/>
              <a:ext cx="1096709" cy="646163"/>
            </a:xfrm>
            <a:prstGeom prst="rect">
              <a:avLst/>
            </a:prstGeom>
            <a:noFill/>
          </p:spPr>
          <p:txBody>
            <a:bodyPr wrap="square" rtlCol="0" anchor="ctr">
              <a:noAutofit/>
            </a:bodyPr>
            <a:lstStyle/>
            <a:p>
              <a:pPr algn="ctr" defTabSz="914172"/>
              <a:r>
                <a:rPr lang="en-US" sz="900" b="1" dirty="0">
                  <a:solidFill>
                    <a:srgbClr val="006AA3"/>
                  </a:solidFill>
                  <a:latin typeface="Lato Light"/>
                </a:rPr>
                <a:t>COUNCIL OF GOVERNORS FORUM (COG)</a:t>
              </a:r>
            </a:p>
          </p:txBody>
        </p:sp>
        <p:sp>
          <p:nvSpPr>
            <p:cNvPr id="12" name="TextBox 11">
              <a:extLst>
                <a:ext uri="{FF2B5EF4-FFF2-40B4-BE49-F238E27FC236}">
                  <a16:creationId xmlns:a16="http://schemas.microsoft.com/office/drawing/2014/main" id="{5D00E393-36EA-4984-9FC2-D668CDB17B3E}"/>
                </a:ext>
              </a:extLst>
            </p:cNvPr>
            <p:cNvSpPr txBox="1"/>
            <p:nvPr/>
          </p:nvSpPr>
          <p:spPr>
            <a:xfrm>
              <a:off x="3395215" y="2522431"/>
              <a:ext cx="1096709" cy="646163"/>
            </a:xfrm>
            <a:prstGeom prst="rect">
              <a:avLst/>
            </a:prstGeom>
            <a:noFill/>
          </p:spPr>
          <p:txBody>
            <a:bodyPr wrap="square" rtlCol="0" anchor="ctr">
              <a:noAutofit/>
            </a:bodyPr>
            <a:lstStyle/>
            <a:p>
              <a:pPr algn="ctr" defTabSz="914172"/>
              <a:r>
                <a:rPr lang="en-US" sz="900" b="1" dirty="0">
                  <a:solidFill>
                    <a:srgbClr val="006AA3"/>
                  </a:solidFill>
                  <a:latin typeface="Lato Light"/>
                </a:rPr>
                <a:t>PRIVATE SECTOR-NDICC ROUNDTABLE</a:t>
              </a:r>
            </a:p>
          </p:txBody>
        </p:sp>
        <p:sp>
          <p:nvSpPr>
            <p:cNvPr id="13" name="TextBox 12">
              <a:extLst>
                <a:ext uri="{FF2B5EF4-FFF2-40B4-BE49-F238E27FC236}">
                  <a16:creationId xmlns:a16="http://schemas.microsoft.com/office/drawing/2014/main" id="{684A0CBB-9377-45A0-938C-4E62C1F42339}"/>
                </a:ext>
              </a:extLst>
            </p:cNvPr>
            <p:cNvSpPr txBox="1"/>
            <p:nvPr/>
          </p:nvSpPr>
          <p:spPr>
            <a:xfrm>
              <a:off x="3395215" y="3225082"/>
              <a:ext cx="1096709" cy="646163"/>
            </a:xfrm>
            <a:prstGeom prst="rect">
              <a:avLst/>
            </a:prstGeom>
            <a:noFill/>
          </p:spPr>
          <p:txBody>
            <a:bodyPr wrap="square" rtlCol="0" anchor="ctr">
              <a:noAutofit/>
            </a:bodyPr>
            <a:lstStyle/>
            <a:p>
              <a:pPr algn="ctr" defTabSz="914172"/>
              <a:r>
                <a:rPr lang="en-US" sz="900" b="1" dirty="0">
                  <a:solidFill>
                    <a:srgbClr val="006AA3"/>
                  </a:solidFill>
                  <a:latin typeface="Lato Light"/>
                </a:rPr>
                <a:t>MINISTERIAL STAKEHOLDER FORUM (MSF)</a:t>
              </a:r>
            </a:p>
          </p:txBody>
        </p:sp>
        <p:sp>
          <p:nvSpPr>
            <p:cNvPr id="14" name="TextBox 13">
              <a:extLst>
                <a:ext uri="{FF2B5EF4-FFF2-40B4-BE49-F238E27FC236}">
                  <a16:creationId xmlns:a16="http://schemas.microsoft.com/office/drawing/2014/main" id="{A4B3ECF1-04EA-4FC0-A42C-C12F9DB67A6F}"/>
                </a:ext>
              </a:extLst>
            </p:cNvPr>
            <p:cNvSpPr txBox="1"/>
            <p:nvPr/>
          </p:nvSpPr>
          <p:spPr>
            <a:xfrm>
              <a:off x="3395215" y="3927733"/>
              <a:ext cx="1096709" cy="646163"/>
            </a:xfrm>
            <a:prstGeom prst="rect">
              <a:avLst/>
            </a:prstGeom>
            <a:noFill/>
          </p:spPr>
          <p:txBody>
            <a:bodyPr wrap="square" rtlCol="0" anchor="ctr">
              <a:noAutofit/>
            </a:bodyPr>
            <a:lstStyle/>
            <a:p>
              <a:pPr algn="ctr" defTabSz="914172"/>
              <a:r>
                <a:rPr lang="en-US" sz="900" b="1" dirty="0">
                  <a:solidFill>
                    <a:srgbClr val="006AA3"/>
                  </a:solidFill>
                  <a:latin typeface="Lato Light"/>
                </a:rPr>
                <a:t>SPEAKERS ROUNDTABLE (SRT)</a:t>
              </a:r>
            </a:p>
          </p:txBody>
        </p:sp>
        <p:sp>
          <p:nvSpPr>
            <p:cNvPr id="15" name="Right Brace 14">
              <a:extLst>
                <a:ext uri="{FF2B5EF4-FFF2-40B4-BE49-F238E27FC236}">
                  <a16:creationId xmlns:a16="http://schemas.microsoft.com/office/drawing/2014/main" id="{396F33E7-3077-4928-B897-1A3A261B5D0B}"/>
                </a:ext>
              </a:extLst>
            </p:cNvPr>
            <p:cNvSpPr/>
            <p:nvPr/>
          </p:nvSpPr>
          <p:spPr>
            <a:xfrm>
              <a:off x="4321813" y="2449512"/>
              <a:ext cx="490719" cy="2943643"/>
            </a:xfrm>
            <a:prstGeom prst="rightBrace">
              <a:avLst>
                <a:gd name="adj1" fmla="val 0"/>
                <a:gd name="adj2" fmla="val 58462"/>
              </a:avLst>
            </a:prstGeom>
            <a:ln w="19050">
              <a:solidFill>
                <a:srgbClr val="DDDDDD"/>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defTabSz="914172"/>
              <a:endParaRPr lang="en-US" sz="1400" b="1">
                <a:solidFill>
                  <a:prstClr val="black"/>
                </a:solidFill>
                <a:latin typeface="Lato Light"/>
              </a:endParaRPr>
            </a:p>
          </p:txBody>
        </p:sp>
        <p:sp>
          <p:nvSpPr>
            <p:cNvPr id="16" name="Right Brace 15">
              <a:extLst>
                <a:ext uri="{FF2B5EF4-FFF2-40B4-BE49-F238E27FC236}">
                  <a16:creationId xmlns:a16="http://schemas.microsoft.com/office/drawing/2014/main" id="{07AE4B32-4E51-4AC4-B46C-F80569480737}"/>
                </a:ext>
              </a:extLst>
            </p:cNvPr>
            <p:cNvSpPr/>
            <p:nvPr/>
          </p:nvSpPr>
          <p:spPr>
            <a:xfrm flipH="1">
              <a:off x="7217354" y="2449512"/>
              <a:ext cx="490719" cy="2943643"/>
            </a:xfrm>
            <a:prstGeom prst="rightBrace">
              <a:avLst>
                <a:gd name="adj1" fmla="val 0"/>
                <a:gd name="adj2" fmla="val 58462"/>
              </a:avLst>
            </a:prstGeom>
            <a:ln w="19050">
              <a:solidFill>
                <a:srgbClr val="DDDDDD"/>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defTabSz="914172"/>
              <a:endParaRPr lang="en-US" sz="1400" b="1">
                <a:solidFill>
                  <a:prstClr val="black"/>
                </a:solidFill>
                <a:latin typeface="Lato Light"/>
              </a:endParaRPr>
            </a:p>
          </p:txBody>
        </p:sp>
        <p:grpSp>
          <p:nvGrpSpPr>
            <p:cNvPr id="17" name="Group 16">
              <a:extLst>
                <a:ext uri="{FF2B5EF4-FFF2-40B4-BE49-F238E27FC236}">
                  <a16:creationId xmlns:a16="http://schemas.microsoft.com/office/drawing/2014/main" id="{E24B2A88-CDB4-4794-8B40-F220A232A757}"/>
                </a:ext>
              </a:extLst>
            </p:cNvPr>
            <p:cNvGrpSpPr/>
            <p:nvPr/>
          </p:nvGrpSpPr>
          <p:grpSpPr>
            <a:xfrm>
              <a:off x="7526376" y="2520071"/>
              <a:ext cx="1096709" cy="2802527"/>
              <a:chOff x="8815039" y="386046"/>
              <a:chExt cx="1097280" cy="2803257"/>
            </a:xfrm>
          </p:grpSpPr>
          <p:sp>
            <p:nvSpPr>
              <p:cNvPr id="18" name="TextBox 17">
                <a:extLst>
                  <a:ext uri="{FF2B5EF4-FFF2-40B4-BE49-F238E27FC236}">
                    <a16:creationId xmlns:a16="http://schemas.microsoft.com/office/drawing/2014/main" id="{33A62E0A-AE0A-4368-81FF-80A8570A12E2}"/>
                  </a:ext>
                </a:extLst>
              </p:cNvPr>
              <p:cNvSpPr txBox="1"/>
              <p:nvPr/>
            </p:nvSpPr>
            <p:spPr>
              <a:xfrm>
                <a:off x="8815039" y="386046"/>
                <a:ext cx="1097280" cy="369428"/>
              </a:xfrm>
              <a:prstGeom prst="rect">
                <a:avLst/>
              </a:prstGeom>
              <a:noFill/>
            </p:spPr>
            <p:txBody>
              <a:bodyPr wrap="square" rtlCol="0" anchor="ctr">
                <a:spAutoFit/>
              </a:bodyPr>
              <a:lstStyle/>
              <a:p>
                <a:pPr algn="ctr" defTabSz="914172"/>
                <a:r>
                  <a:rPr lang="en-US" sz="900" b="1" dirty="0">
                    <a:solidFill>
                      <a:srgbClr val="006AA3"/>
                    </a:solidFill>
                    <a:latin typeface="Lato Light"/>
                  </a:rPr>
                  <a:t>CHIEF JUSTICE FORUM</a:t>
                </a:r>
              </a:p>
            </p:txBody>
          </p:sp>
          <p:sp>
            <p:nvSpPr>
              <p:cNvPr id="19" name="TextBox 18">
                <a:extLst>
                  <a:ext uri="{FF2B5EF4-FFF2-40B4-BE49-F238E27FC236}">
                    <a16:creationId xmlns:a16="http://schemas.microsoft.com/office/drawing/2014/main" id="{3B348968-52E7-4CEC-A29D-961936F2492D}"/>
                  </a:ext>
                </a:extLst>
              </p:cNvPr>
              <p:cNvSpPr txBox="1"/>
              <p:nvPr/>
            </p:nvSpPr>
            <p:spPr>
              <a:xfrm>
                <a:off x="8815039" y="958740"/>
                <a:ext cx="1097280" cy="785034"/>
              </a:xfrm>
              <a:prstGeom prst="rect">
                <a:avLst/>
              </a:prstGeom>
              <a:noFill/>
            </p:spPr>
            <p:txBody>
              <a:bodyPr wrap="square" rtlCol="0" anchor="ctr">
                <a:spAutoFit/>
              </a:bodyPr>
              <a:lstStyle/>
              <a:p>
                <a:pPr algn="ctr" defTabSz="914172"/>
                <a:r>
                  <a:rPr lang="en-US" sz="900" b="1" dirty="0">
                    <a:solidFill>
                      <a:srgbClr val="006AA3"/>
                    </a:solidFill>
                    <a:latin typeface="Lato Light"/>
                  </a:rPr>
                  <a:t>PLATFORMS WITH SELECTED STATE AGENCIES</a:t>
                </a:r>
              </a:p>
            </p:txBody>
          </p:sp>
          <p:sp>
            <p:nvSpPr>
              <p:cNvPr id="20" name="TextBox 19">
                <a:extLst>
                  <a:ext uri="{FF2B5EF4-FFF2-40B4-BE49-F238E27FC236}">
                    <a16:creationId xmlns:a16="http://schemas.microsoft.com/office/drawing/2014/main" id="{550F4F4A-5ED8-4D4A-B169-14ACD8E0C737}"/>
                  </a:ext>
                </a:extLst>
              </p:cNvPr>
              <p:cNvSpPr txBox="1"/>
              <p:nvPr/>
            </p:nvSpPr>
            <p:spPr>
              <a:xfrm>
                <a:off x="8815039" y="2819875"/>
                <a:ext cx="1097280" cy="369428"/>
              </a:xfrm>
              <a:prstGeom prst="rect">
                <a:avLst/>
              </a:prstGeom>
              <a:noFill/>
            </p:spPr>
            <p:txBody>
              <a:bodyPr wrap="square" rtlCol="0" anchor="ctr">
                <a:spAutoFit/>
              </a:bodyPr>
              <a:lstStyle/>
              <a:p>
                <a:pPr algn="ctr" defTabSz="914172"/>
                <a:r>
                  <a:rPr lang="en-US" sz="900" b="1" dirty="0">
                    <a:solidFill>
                      <a:srgbClr val="006AA3"/>
                    </a:solidFill>
                    <a:latin typeface="Lato Light"/>
                  </a:rPr>
                  <a:t>REGIONAL FORUMS</a:t>
                </a:r>
              </a:p>
            </p:txBody>
          </p:sp>
          <p:sp>
            <p:nvSpPr>
              <p:cNvPr id="21" name="TextBox 20">
                <a:extLst>
                  <a:ext uri="{FF2B5EF4-FFF2-40B4-BE49-F238E27FC236}">
                    <a16:creationId xmlns:a16="http://schemas.microsoft.com/office/drawing/2014/main" id="{791C54BA-1388-4936-B630-2F56EDE80BF9}"/>
                  </a:ext>
                </a:extLst>
              </p:cNvPr>
              <p:cNvSpPr txBox="1"/>
              <p:nvPr/>
            </p:nvSpPr>
            <p:spPr>
              <a:xfrm>
                <a:off x="8815039" y="1993175"/>
                <a:ext cx="1097280" cy="646499"/>
              </a:xfrm>
              <a:prstGeom prst="rect">
                <a:avLst/>
              </a:prstGeom>
              <a:noFill/>
            </p:spPr>
            <p:txBody>
              <a:bodyPr wrap="square" rtlCol="0" anchor="ctr">
                <a:spAutoFit/>
              </a:bodyPr>
              <a:lstStyle/>
              <a:p>
                <a:pPr algn="ctr" defTabSz="914172"/>
                <a:r>
                  <a:rPr lang="en-US" sz="900" b="1" dirty="0">
                    <a:solidFill>
                      <a:srgbClr val="006AA3"/>
                    </a:solidFill>
                    <a:latin typeface="Lato Light"/>
                  </a:rPr>
                  <a:t>DEVELOPMENT PARTNERS ROUNDTABLE (DPRT)</a:t>
                </a:r>
              </a:p>
            </p:txBody>
          </p:sp>
        </p:grpSp>
        <p:cxnSp>
          <p:nvCxnSpPr>
            <p:cNvPr id="22" name="Straight Connector 21">
              <a:extLst>
                <a:ext uri="{FF2B5EF4-FFF2-40B4-BE49-F238E27FC236}">
                  <a16:creationId xmlns:a16="http://schemas.microsoft.com/office/drawing/2014/main" id="{84C7E5DD-36EB-45C0-A782-84630462F155}"/>
                </a:ext>
              </a:extLst>
            </p:cNvPr>
            <p:cNvCxnSpPr>
              <a:cxnSpLocks/>
            </p:cNvCxnSpPr>
            <p:nvPr/>
          </p:nvCxnSpPr>
          <p:spPr>
            <a:xfrm>
              <a:off x="3375988" y="3225081"/>
              <a:ext cx="1065290" cy="0"/>
            </a:xfrm>
            <a:prstGeom prst="line">
              <a:avLst/>
            </a:prstGeom>
            <a:ln w="12700">
              <a:solidFill>
                <a:srgbClr val="DDDDDD"/>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A3DFA1-E859-494A-8A05-97A90F9D401F}"/>
                </a:ext>
              </a:extLst>
            </p:cNvPr>
            <p:cNvCxnSpPr>
              <a:cxnSpLocks/>
            </p:cNvCxnSpPr>
            <p:nvPr/>
          </p:nvCxnSpPr>
          <p:spPr>
            <a:xfrm>
              <a:off x="3375988" y="3927732"/>
              <a:ext cx="1065290" cy="0"/>
            </a:xfrm>
            <a:prstGeom prst="line">
              <a:avLst/>
            </a:prstGeom>
            <a:ln w="12700">
              <a:solidFill>
                <a:srgbClr val="DDDDDD"/>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84521E-6C0A-4BB7-BA00-18151BBFE1F4}"/>
                </a:ext>
              </a:extLst>
            </p:cNvPr>
            <p:cNvCxnSpPr>
              <a:cxnSpLocks/>
            </p:cNvCxnSpPr>
            <p:nvPr/>
          </p:nvCxnSpPr>
          <p:spPr>
            <a:xfrm>
              <a:off x="3375988" y="4603756"/>
              <a:ext cx="1065290" cy="0"/>
            </a:xfrm>
            <a:prstGeom prst="line">
              <a:avLst/>
            </a:prstGeom>
            <a:ln w="12700">
              <a:solidFill>
                <a:srgbClr val="DDDDDD"/>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11DBE7-2C5F-46D4-A253-E545FB337C47}"/>
                </a:ext>
              </a:extLst>
            </p:cNvPr>
            <p:cNvCxnSpPr>
              <a:cxnSpLocks/>
            </p:cNvCxnSpPr>
            <p:nvPr/>
          </p:nvCxnSpPr>
          <p:spPr>
            <a:xfrm>
              <a:off x="7557796" y="2960300"/>
              <a:ext cx="1065290" cy="0"/>
            </a:xfrm>
            <a:prstGeom prst="line">
              <a:avLst/>
            </a:prstGeom>
            <a:ln w="12700">
              <a:solidFill>
                <a:srgbClr val="DDDDDD"/>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4C7DDDD-90FB-40D1-8AA1-9A95DEE7FBE0}"/>
                </a:ext>
              </a:extLst>
            </p:cNvPr>
            <p:cNvCxnSpPr>
              <a:cxnSpLocks/>
            </p:cNvCxnSpPr>
            <p:nvPr/>
          </p:nvCxnSpPr>
          <p:spPr>
            <a:xfrm>
              <a:off x="7557796" y="4017966"/>
              <a:ext cx="1065290" cy="0"/>
            </a:xfrm>
            <a:prstGeom prst="line">
              <a:avLst/>
            </a:prstGeom>
            <a:ln w="12700">
              <a:solidFill>
                <a:srgbClr val="DDDDDD"/>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05F8EC-52DB-4497-ADF4-7166A544BE84}"/>
                </a:ext>
              </a:extLst>
            </p:cNvPr>
            <p:cNvCxnSpPr>
              <a:cxnSpLocks/>
            </p:cNvCxnSpPr>
            <p:nvPr/>
          </p:nvCxnSpPr>
          <p:spPr>
            <a:xfrm>
              <a:off x="7557796" y="4871498"/>
              <a:ext cx="1065290" cy="0"/>
            </a:xfrm>
            <a:prstGeom prst="line">
              <a:avLst/>
            </a:prstGeom>
            <a:ln w="12700">
              <a:solidFill>
                <a:srgbClr val="DDDDDD"/>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670FD1B-2687-4133-AFED-5288B10AE5A1}"/>
                </a:ext>
              </a:extLst>
            </p:cNvPr>
            <p:cNvSpPr txBox="1"/>
            <p:nvPr/>
          </p:nvSpPr>
          <p:spPr>
            <a:xfrm>
              <a:off x="5469861" y="2395264"/>
              <a:ext cx="1096709" cy="646163"/>
            </a:xfrm>
            <a:prstGeom prst="rect">
              <a:avLst/>
            </a:prstGeom>
            <a:noFill/>
          </p:spPr>
          <p:txBody>
            <a:bodyPr wrap="square" rtlCol="0" anchor="ctr">
              <a:noAutofit/>
            </a:bodyPr>
            <a:lstStyle/>
            <a:p>
              <a:pPr algn="ctr" defTabSz="914172"/>
              <a:r>
                <a:rPr lang="en-US" sz="900" b="1" dirty="0">
                  <a:solidFill>
                    <a:srgbClr val="006AA3"/>
                  </a:solidFill>
                  <a:latin typeface="Lato Light"/>
                </a:rPr>
                <a:t>PRESIDENTIAL ROUNDTABLE</a:t>
              </a:r>
            </a:p>
          </p:txBody>
        </p:sp>
        <p:sp>
          <p:nvSpPr>
            <p:cNvPr id="29" name="TextBox 28">
              <a:extLst>
                <a:ext uri="{FF2B5EF4-FFF2-40B4-BE49-F238E27FC236}">
                  <a16:creationId xmlns:a16="http://schemas.microsoft.com/office/drawing/2014/main" id="{2E4DE38F-36E0-4A3B-9C64-03F42248C54E}"/>
                </a:ext>
              </a:extLst>
            </p:cNvPr>
            <p:cNvSpPr txBox="1"/>
            <p:nvPr/>
          </p:nvSpPr>
          <p:spPr>
            <a:xfrm>
              <a:off x="4502482" y="2074460"/>
              <a:ext cx="3222626" cy="369332"/>
            </a:xfrm>
            <a:prstGeom prst="rect">
              <a:avLst/>
            </a:prstGeom>
            <a:noFill/>
          </p:spPr>
          <p:txBody>
            <a:bodyPr wrap="square" rtlCol="0">
              <a:spAutoFit/>
            </a:bodyPr>
            <a:lstStyle/>
            <a:p>
              <a:r>
                <a:rPr lang="en-US" b="1" dirty="0"/>
                <a:t>ESTABLISHED PPD PLATFORMS</a:t>
              </a:r>
            </a:p>
          </p:txBody>
        </p:sp>
      </p:grpSp>
      <p:sp>
        <p:nvSpPr>
          <p:cNvPr id="30" name="Content Placeholder 2">
            <a:extLst>
              <a:ext uri="{FF2B5EF4-FFF2-40B4-BE49-F238E27FC236}">
                <a16:creationId xmlns:a16="http://schemas.microsoft.com/office/drawing/2014/main" id="{C31EDD73-42B3-40CE-AFE0-3D8E37B07420}"/>
              </a:ext>
            </a:extLst>
          </p:cNvPr>
          <p:cNvSpPr txBox="1">
            <a:spLocks/>
          </p:cNvSpPr>
          <p:nvPr/>
        </p:nvSpPr>
        <p:spPr>
          <a:xfrm>
            <a:off x="838200" y="1739487"/>
            <a:ext cx="10515600" cy="732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8FC73E"/>
                </a:solidFill>
              </a:rPr>
              <a:t>About KEPSA</a:t>
            </a:r>
          </a:p>
        </p:txBody>
      </p:sp>
    </p:spTree>
    <p:extLst>
      <p:ext uri="{BB962C8B-B14F-4D97-AF65-F5344CB8AC3E}">
        <p14:creationId xmlns:p14="http://schemas.microsoft.com/office/powerpoint/2010/main" val="316880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2">
            <a:extLst>
              <a:ext uri="{FF2B5EF4-FFF2-40B4-BE49-F238E27FC236}">
                <a16:creationId xmlns:a16="http://schemas.microsoft.com/office/drawing/2014/main" id="{A12349EC-3272-4988-B392-4491B23408F8}"/>
              </a:ext>
            </a:extLst>
          </p:cNvPr>
          <p:cNvSpPr txBox="1"/>
          <p:nvPr/>
        </p:nvSpPr>
        <p:spPr>
          <a:xfrm>
            <a:off x="958698" y="2471532"/>
            <a:ext cx="4508438" cy="2376292"/>
          </a:xfrm>
          <a:prstGeom prst="rect">
            <a:avLst/>
          </a:prstGeom>
        </p:spPr>
        <p:txBody>
          <a:bodyPr vert="horz" wrap="square" lIns="0" tIns="6350" rIns="0" bIns="0" rtlCol="0">
            <a:spAutoFit/>
          </a:bodyPr>
          <a:lstStyle/>
          <a:p>
            <a:pPr marL="6350">
              <a:spcBef>
                <a:spcPts val="600"/>
              </a:spcBef>
              <a:spcAft>
                <a:spcPts val="600"/>
              </a:spcAft>
            </a:pPr>
            <a:r>
              <a:rPr lang="en-US" sz="1600" b="1" spc="-10" dirty="0">
                <a:cs typeface="Arial"/>
              </a:rPr>
              <a:t>A matrix of strategic interventions for government and private sector to undertake in containing spread of COVID-19 and mitigating its negative effects on the economy.</a:t>
            </a:r>
          </a:p>
          <a:p>
            <a:pPr marL="6350">
              <a:spcBef>
                <a:spcPts val="600"/>
              </a:spcBef>
              <a:spcAft>
                <a:spcPts val="600"/>
              </a:spcAft>
            </a:pPr>
            <a:r>
              <a:rPr lang="en-US" sz="1600" b="1" spc="-10" dirty="0">
                <a:cs typeface="Arial"/>
              </a:rPr>
              <a:t>It was developed  by </a:t>
            </a:r>
            <a:r>
              <a:rPr lang="en-GB" sz="1600" b="1" spc="-10" dirty="0">
                <a:cs typeface="Arial"/>
              </a:rPr>
              <a:t>Covid-19 Business Response Committee bringing together a team of key private sector leaders and has acted as guide for KEPSA engagement with government on economic stimulus measures.</a:t>
            </a:r>
            <a:endParaRPr sz="1600" b="1" spc="-10" dirty="0">
              <a:cs typeface="Arial"/>
            </a:endParaRPr>
          </a:p>
        </p:txBody>
      </p:sp>
      <p:sp>
        <p:nvSpPr>
          <p:cNvPr id="6" name="object 13">
            <a:extLst>
              <a:ext uri="{FF2B5EF4-FFF2-40B4-BE49-F238E27FC236}">
                <a16:creationId xmlns:a16="http://schemas.microsoft.com/office/drawing/2014/main" id="{106A77C5-5A92-4C5D-91CA-DFA55A1B125B}"/>
              </a:ext>
            </a:extLst>
          </p:cNvPr>
          <p:cNvSpPr txBox="1">
            <a:spLocks/>
          </p:cNvSpPr>
          <p:nvPr/>
        </p:nvSpPr>
        <p:spPr>
          <a:xfrm>
            <a:off x="6000537" y="2318165"/>
            <a:ext cx="5886664" cy="3970318"/>
          </a:xfrm>
          <a:prstGeom prst="rect">
            <a:avLst/>
          </a:prstGeom>
        </p:spPr>
        <p:txBody>
          <a:bodyPr vert="horz" wrap="square" lIns="0" tIns="0" rIns="0" bIns="0" rtlCol="0">
            <a:spAutoFit/>
          </a:bodyPr>
          <a:lst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a:lstStyle>
          <a:p>
            <a:pPr marL="6350">
              <a:lnSpc>
                <a:spcPct val="100000"/>
              </a:lnSpc>
              <a:spcBef>
                <a:spcPts val="600"/>
              </a:spcBef>
              <a:buClr>
                <a:srgbClr val="000000"/>
              </a:buClr>
              <a:buSzPct val="133333"/>
              <a:tabLst>
                <a:tab pos="196533" algn="l"/>
                <a:tab pos="196850" algn="l"/>
              </a:tabLst>
            </a:pPr>
            <a:r>
              <a:rPr lang="en-US" sz="1600" b="1" spc="-50" dirty="0">
                <a:latin typeface="+mn-lt"/>
                <a:cs typeface="Arial"/>
              </a:rPr>
              <a:t>Overriding focus</a:t>
            </a:r>
          </a:p>
          <a:p>
            <a:pPr marL="349250" indent="-342900">
              <a:lnSpc>
                <a:spcPct val="100000"/>
              </a:lnSpc>
              <a:spcBef>
                <a:spcPts val="600"/>
              </a:spcBef>
              <a:buClr>
                <a:srgbClr val="000000"/>
              </a:buClr>
              <a:buSzPct val="133333"/>
              <a:buFont typeface="+mj-lt"/>
              <a:buAutoNum type="arabicPeriod"/>
              <a:tabLst>
                <a:tab pos="196533" algn="l"/>
                <a:tab pos="196850" algn="l"/>
              </a:tabLst>
            </a:pPr>
            <a:r>
              <a:rPr lang="en-US" sz="1600" dirty="0">
                <a:latin typeface="+mn-lt"/>
              </a:rPr>
              <a:t>Maintaining jobs and livelihoods;</a:t>
            </a:r>
          </a:p>
          <a:p>
            <a:pPr marL="349250" indent="-342900">
              <a:lnSpc>
                <a:spcPct val="100000"/>
              </a:lnSpc>
              <a:spcBef>
                <a:spcPts val="600"/>
              </a:spcBef>
              <a:buClr>
                <a:srgbClr val="000000"/>
              </a:buClr>
              <a:buSzPct val="133333"/>
              <a:buFont typeface="+mj-lt"/>
              <a:buAutoNum type="arabicPeriod"/>
              <a:tabLst>
                <a:tab pos="196533" algn="l"/>
                <a:tab pos="196850" algn="l"/>
              </a:tabLst>
            </a:pPr>
            <a:r>
              <a:rPr lang="en-US" sz="1600" dirty="0">
                <a:latin typeface="+mn-lt"/>
              </a:rPr>
              <a:t>Prioritizing the health and safety of our employees, communities, and healthcare workers; </a:t>
            </a:r>
          </a:p>
          <a:p>
            <a:pPr marL="349250" indent="-342900">
              <a:lnSpc>
                <a:spcPct val="100000"/>
              </a:lnSpc>
              <a:spcBef>
                <a:spcPts val="600"/>
              </a:spcBef>
              <a:buClr>
                <a:srgbClr val="000000"/>
              </a:buClr>
              <a:buSzPct val="133333"/>
              <a:buFont typeface="+mj-lt"/>
              <a:buAutoNum type="arabicPeriod"/>
              <a:tabLst>
                <a:tab pos="196533" algn="l"/>
                <a:tab pos="196850" algn="l"/>
              </a:tabLst>
            </a:pPr>
            <a:r>
              <a:rPr lang="en-US" sz="1600" dirty="0">
                <a:latin typeface="+mn-lt"/>
              </a:rPr>
              <a:t>Protecting SMEs; </a:t>
            </a:r>
          </a:p>
          <a:p>
            <a:pPr marL="349250" indent="-342900">
              <a:lnSpc>
                <a:spcPct val="100000"/>
              </a:lnSpc>
              <a:spcBef>
                <a:spcPts val="600"/>
              </a:spcBef>
              <a:buClr>
                <a:srgbClr val="000000"/>
              </a:buClr>
              <a:buSzPct val="133333"/>
              <a:buFont typeface="+mj-lt"/>
              <a:buAutoNum type="arabicPeriod"/>
              <a:tabLst>
                <a:tab pos="196533" algn="l"/>
                <a:tab pos="196850" algn="l"/>
              </a:tabLst>
            </a:pPr>
            <a:r>
              <a:rPr lang="en-US" sz="1600" dirty="0">
                <a:latin typeface="+mn-lt"/>
              </a:rPr>
              <a:t>Ensuring business and supply chain continuity; </a:t>
            </a:r>
          </a:p>
          <a:p>
            <a:pPr marL="349250" indent="-342900">
              <a:lnSpc>
                <a:spcPct val="100000"/>
              </a:lnSpc>
              <a:spcBef>
                <a:spcPts val="600"/>
              </a:spcBef>
              <a:buClr>
                <a:srgbClr val="000000"/>
              </a:buClr>
              <a:buSzPct val="133333"/>
              <a:buFont typeface="+mj-lt"/>
              <a:buAutoNum type="arabicPeriod"/>
              <a:tabLst>
                <a:tab pos="196533" algn="l"/>
                <a:tab pos="196850" algn="l"/>
              </a:tabLst>
            </a:pPr>
            <a:r>
              <a:rPr lang="en-US" sz="1600" dirty="0">
                <a:latin typeface="+mn-lt"/>
              </a:rPr>
              <a:t>Mobilizing private sector capabilities and resources; </a:t>
            </a:r>
          </a:p>
          <a:p>
            <a:pPr marL="349250" indent="-342900">
              <a:lnSpc>
                <a:spcPct val="100000"/>
              </a:lnSpc>
              <a:spcBef>
                <a:spcPts val="600"/>
              </a:spcBef>
              <a:buClr>
                <a:srgbClr val="000000"/>
              </a:buClr>
              <a:buSzPct val="133333"/>
              <a:buFont typeface="+mj-lt"/>
              <a:buAutoNum type="arabicPeriod"/>
              <a:tabLst>
                <a:tab pos="196533" algn="l"/>
                <a:tab pos="196850" algn="l"/>
              </a:tabLst>
            </a:pPr>
            <a:r>
              <a:rPr lang="en-US" sz="1600" dirty="0">
                <a:latin typeface="+mn-lt"/>
              </a:rPr>
              <a:t>Maintaining highest ethical standards;</a:t>
            </a:r>
          </a:p>
          <a:p>
            <a:pPr marL="349250" indent="-342900">
              <a:lnSpc>
                <a:spcPct val="100000"/>
              </a:lnSpc>
              <a:spcBef>
                <a:spcPts val="600"/>
              </a:spcBef>
              <a:buClr>
                <a:srgbClr val="000000"/>
              </a:buClr>
              <a:buSzPct val="133333"/>
              <a:buFont typeface="+mj-lt"/>
              <a:buAutoNum type="arabicPeriod"/>
              <a:tabLst>
                <a:tab pos="196533" algn="l"/>
                <a:tab pos="196850" algn="l"/>
              </a:tabLst>
            </a:pPr>
            <a:r>
              <a:rPr lang="en-US" sz="1600" dirty="0">
                <a:latin typeface="+mn-lt"/>
              </a:rPr>
              <a:t>Avoiding moral hazard traps such as price spikes, producing and/or distributing lower quality products;</a:t>
            </a:r>
          </a:p>
          <a:p>
            <a:pPr marL="349250" indent="-342900">
              <a:lnSpc>
                <a:spcPct val="100000"/>
              </a:lnSpc>
              <a:spcBef>
                <a:spcPts val="600"/>
              </a:spcBef>
              <a:buClr>
                <a:srgbClr val="000000"/>
              </a:buClr>
              <a:buSzPct val="133333"/>
              <a:buFont typeface="+mj-lt"/>
              <a:buAutoNum type="arabicPeriod"/>
              <a:tabLst>
                <a:tab pos="196533" algn="l"/>
                <a:tab pos="196850" algn="l"/>
              </a:tabLst>
            </a:pPr>
            <a:r>
              <a:rPr lang="en-US" sz="1600" dirty="0">
                <a:latin typeface="+mn-lt"/>
              </a:rPr>
              <a:t>Disseminating clear and accurate information frequently; and,</a:t>
            </a:r>
          </a:p>
          <a:p>
            <a:pPr marL="349250" indent="-342900">
              <a:lnSpc>
                <a:spcPct val="100000"/>
              </a:lnSpc>
              <a:spcBef>
                <a:spcPts val="600"/>
              </a:spcBef>
              <a:buClr>
                <a:srgbClr val="000000"/>
              </a:buClr>
              <a:buSzPct val="133333"/>
              <a:buFont typeface="+mj-lt"/>
              <a:buAutoNum type="arabicPeriod"/>
              <a:tabLst>
                <a:tab pos="196533" algn="l"/>
                <a:tab pos="196850" algn="l"/>
              </a:tabLst>
            </a:pPr>
            <a:r>
              <a:rPr lang="en-US" sz="1600" dirty="0">
                <a:latin typeface="+mn-lt"/>
              </a:rPr>
              <a:t>Promoting social stability.</a:t>
            </a:r>
          </a:p>
          <a:p>
            <a:pPr marL="349250" indent="-342900">
              <a:lnSpc>
                <a:spcPct val="100000"/>
              </a:lnSpc>
              <a:spcBef>
                <a:spcPts val="600"/>
              </a:spcBef>
              <a:buClr>
                <a:srgbClr val="000000"/>
              </a:buClr>
              <a:buSzPct val="133333"/>
              <a:buFont typeface="+mj-lt"/>
              <a:buAutoNum type="arabicParenR"/>
              <a:tabLst>
                <a:tab pos="196533" algn="l"/>
                <a:tab pos="196850" algn="l"/>
              </a:tabLst>
            </a:pPr>
            <a:endParaRPr lang="en-US" sz="1600" dirty="0">
              <a:solidFill>
                <a:schemeClr val="tx2"/>
              </a:solidFill>
              <a:latin typeface="+mn-lt"/>
            </a:endParaRPr>
          </a:p>
        </p:txBody>
      </p:sp>
      <p:sp>
        <p:nvSpPr>
          <p:cNvPr id="7" name="Title 1">
            <a:extLst>
              <a:ext uri="{FF2B5EF4-FFF2-40B4-BE49-F238E27FC236}">
                <a16:creationId xmlns:a16="http://schemas.microsoft.com/office/drawing/2014/main" id="{13577B94-D227-4B14-9F6D-D0DF2480F481}"/>
              </a:ext>
            </a:extLst>
          </p:cNvPr>
          <p:cNvSpPr txBox="1">
            <a:spLocks/>
          </p:cNvSpPr>
          <p:nvPr/>
        </p:nvSpPr>
        <p:spPr>
          <a:xfrm>
            <a:off x="838200" y="1199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b="1" dirty="0">
                <a:solidFill>
                  <a:srgbClr val="445661"/>
                </a:solidFill>
                <a:latin typeface="Helvetica" panose="020B0604020202020204" pitchFamily="34" charset="0"/>
                <a:cs typeface="Helvetica" panose="020B0604020202020204" pitchFamily="34" charset="0"/>
              </a:rPr>
              <a:t>Carole Karuga, CEO KEPSA</a:t>
            </a:r>
            <a:endParaRPr lang="en-GB" sz="3900" b="1" dirty="0">
              <a:solidFill>
                <a:srgbClr val="445661"/>
              </a:solidFill>
              <a:latin typeface="Helvetica" panose="020B0604020202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30797319-8628-42F0-80AA-9CCDE7A65CD4}"/>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A305CB2-9F6F-4766-BB54-88447B1CD0B1}"/>
              </a:ext>
            </a:extLst>
          </p:cNvPr>
          <p:cNvSpPr txBox="1">
            <a:spLocks/>
          </p:cNvSpPr>
          <p:nvPr/>
        </p:nvSpPr>
        <p:spPr>
          <a:xfrm>
            <a:off x="838200" y="1739487"/>
            <a:ext cx="10515600" cy="73204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600" dirty="0">
                <a:solidFill>
                  <a:srgbClr val="8FC73E"/>
                </a:solidFill>
              </a:rPr>
              <a:t>K</a:t>
            </a:r>
            <a:r>
              <a:rPr lang="en-US" sz="3600" dirty="0">
                <a:solidFill>
                  <a:srgbClr val="8FC73E"/>
                </a:solidFill>
              </a:rPr>
              <a:t>EPSA economic management framework for COVID-19 response</a:t>
            </a:r>
          </a:p>
        </p:txBody>
      </p:sp>
    </p:spTree>
    <p:extLst>
      <p:ext uri="{BB962C8B-B14F-4D97-AF65-F5344CB8AC3E}">
        <p14:creationId xmlns:p14="http://schemas.microsoft.com/office/powerpoint/2010/main" val="158885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952B7B0-D114-479E-A43E-AB1A6B901876}"/>
              </a:ext>
            </a:extLst>
          </p:cNvPr>
          <p:cNvSpPr txBox="1">
            <a:spLocks/>
          </p:cNvSpPr>
          <p:nvPr/>
        </p:nvSpPr>
        <p:spPr>
          <a:xfrm>
            <a:off x="838200" y="381139"/>
            <a:ext cx="10515600" cy="732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600" dirty="0">
                <a:solidFill>
                  <a:srgbClr val="8FC73E"/>
                </a:solidFill>
              </a:rPr>
              <a:t>Measures in place to support SMEs in Kenya</a:t>
            </a:r>
            <a:endParaRPr lang="en-US" sz="3600" dirty="0">
              <a:solidFill>
                <a:srgbClr val="8FC73E"/>
              </a:solidFill>
            </a:endParaRPr>
          </a:p>
        </p:txBody>
      </p:sp>
      <p:sp>
        <p:nvSpPr>
          <p:cNvPr id="6" name="Oval 5">
            <a:extLst>
              <a:ext uri="{FF2B5EF4-FFF2-40B4-BE49-F238E27FC236}">
                <a16:creationId xmlns:a16="http://schemas.microsoft.com/office/drawing/2014/main" id="{58C559E6-8C49-4CEE-92A4-35A7C87FADE4}"/>
              </a:ext>
            </a:extLst>
          </p:cNvPr>
          <p:cNvSpPr/>
          <p:nvPr/>
        </p:nvSpPr>
        <p:spPr>
          <a:xfrm>
            <a:off x="1253432" y="1083212"/>
            <a:ext cx="2082018" cy="1534092"/>
          </a:xfrm>
          <a:prstGeom prst="ellipse">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Tax Measures</a:t>
            </a:r>
          </a:p>
        </p:txBody>
      </p:sp>
      <p:sp>
        <p:nvSpPr>
          <p:cNvPr id="7" name="Oval 6">
            <a:extLst>
              <a:ext uri="{FF2B5EF4-FFF2-40B4-BE49-F238E27FC236}">
                <a16:creationId xmlns:a16="http://schemas.microsoft.com/office/drawing/2014/main" id="{EE3D1BE6-46D7-4267-95A1-043EBC152FBD}"/>
              </a:ext>
            </a:extLst>
          </p:cNvPr>
          <p:cNvSpPr/>
          <p:nvPr/>
        </p:nvSpPr>
        <p:spPr>
          <a:xfrm>
            <a:off x="9439428" y="1083212"/>
            <a:ext cx="2082018" cy="1534092"/>
          </a:xfrm>
          <a:prstGeom prst="ellipse">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Engagement platform /</a:t>
            </a:r>
          </a:p>
          <a:p>
            <a:pPr algn="ctr"/>
            <a:r>
              <a:rPr lang="en-US" b="1" dirty="0"/>
              <a:t>Information</a:t>
            </a:r>
          </a:p>
        </p:txBody>
      </p:sp>
      <p:sp>
        <p:nvSpPr>
          <p:cNvPr id="8" name="Oval 7">
            <a:extLst>
              <a:ext uri="{FF2B5EF4-FFF2-40B4-BE49-F238E27FC236}">
                <a16:creationId xmlns:a16="http://schemas.microsoft.com/office/drawing/2014/main" id="{127C187B-D971-4E53-9534-CC57F784212F}"/>
              </a:ext>
            </a:extLst>
          </p:cNvPr>
          <p:cNvSpPr/>
          <p:nvPr/>
        </p:nvSpPr>
        <p:spPr>
          <a:xfrm>
            <a:off x="3893000" y="1083212"/>
            <a:ext cx="2082018" cy="1534092"/>
          </a:xfrm>
          <a:prstGeom prst="ellipse">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Credit access / liquidity</a:t>
            </a:r>
          </a:p>
        </p:txBody>
      </p:sp>
      <p:sp>
        <p:nvSpPr>
          <p:cNvPr id="9" name="Oval 8">
            <a:extLst>
              <a:ext uri="{FF2B5EF4-FFF2-40B4-BE49-F238E27FC236}">
                <a16:creationId xmlns:a16="http://schemas.microsoft.com/office/drawing/2014/main" id="{6A8F2E2F-1A42-4221-B0F0-14FF681721A8}"/>
              </a:ext>
            </a:extLst>
          </p:cNvPr>
          <p:cNvSpPr/>
          <p:nvPr/>
        </p:nvSpPr>
        <p:spPr>
          <a:xfrm>
            <a:off x="6532568" y="1083212"/>
            <a:ext cx="2082018" cy="1534092"/>
          </a:xfrm>
          <a:prstGeom prst="ellipse">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Business opportunities</a:t>
            </a:r>
          </a:p>
        </p:txBody>
      </p:sp>
      <p:cxnSp>
        <p:nvCxnSpPr>
          <p:cNvPr id="10" name="Straight Connector 9">
            <a:extLst>
              <a:ext uri="{FF2B5EF4-FFF2-40B4-BE49-F238E27FC236}">
                <a16:creationId xmlns:a16="http://schemas.microsoft.com/office/drawing/2014/main" id="{6E5D22F9-15D9-499F-8AE0-F9E2DD81F51E}"/>
              </a:ext>
            </a:extLst>
          </p:cNvPr>
          <p:cNvCxnSpPr>
            <a:cxnSpLocks/>
            <a:stCxn id="6" idx="4"/>
          </p:cNvCxnSpPr>
          <p:nvPr/>
        </p:nvCxnSpPr>
        <p:spPr>
          <a:xfrm>
            <a:off x="2294441" y="2617304"/>
            <a:ext cx="0" cy="650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0C05CB8-EE6B-4363-8E13-3B6DF04216FC}"/>
              </a:ext>
            </a:extLst>
          </p:cNvPr>
          <p:cNvCxnSpPr>
            <a:cxnSpLocks/>
            <a:stCxn id="8" idx="4"/>
          </p:cNvCxnSpPr>
          <p:nvPr/>
        </p:nvCxnSpPr>
        <p:spPr>
          <a:xfrm>
            <a:off x="4934009" y="2617304"/>
            <a:ext cx="0" cy="650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9CE8F4-3F94-4565-BC7C-1102A56B6329}"/>
              </a:ext>
            </a:extLst>
          </p:cNvPr>
          <p:cNvCxnSpPr>
            <a:cxnSpLocks/>
            <a:stCxn id="9" idx="4"/>
          </p:cNvCxnSpPr>
          <p:nvPr/>
        </p:nvCxnSpPr>
        <p:spPr>
          <a:xfrm>
            <a:off x="7573577" y="2617304"/>
            <a:ext cx="0" cy="650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44B1AA-18A9-4F8D-B1EF-08BAE6606A63}"/>
              </a:ext>
            </a:extLst>
          </p:cNvPr>
          <p:cNvCxnSpPr>
            <a:cxnSpLocks/>
            <a:stCxn id="7" idx="4"/>
          </p:cNvCxnSpPr>
          <p:nvPr/>
        </p:nvCxnSpPr>
        <p:spPr>
          <a:xfrm>
            <a:off x="10480437" y="2617304"/>
            <a:ext cx="0" cy="650152"/>
          </a:xfrm>
          <a:prstGeom prst="line">
            <a:avLst/>
          </a:prstGeom>
        </p:spPr>
        <p:style>
          <a:lnRef idx="1">
            <a:schemeClr val="accent1"/>
          </a:lnRef>
          <a:fillRef idx="0">
            <a:schemeClr val="accent1"/>
          </a:fillRef>
          <a:effectRef idx="0">
            <a:schemeClr val="accent1"/>
          </a:effectRef>
          <a:fontRef idx="minor">
            <a:schemeClr val="tx1"/>
          </a:fontRef>
        </p:style>
      </p:cxnSp>
      <p:sp>
        <p:nvSpPr>
          <p:cNvPr id="14" name="Rounded Rectangle 2">
            <a:extLst>
              <a:ext uri="{FF2B5EF4-FFF2-40B4-BE49-F238E27FC236}">
                <a16:creationId xmlns:a16="http://schemas.microsoft.com/office/drawing/2014/main" id="{21BE45A2-810A-43FB-AD48-D885C6A69DF5}"/>
              </a:ext>
            </a:extLst>
          </p:cNvPr>
          <p:cNvSpPr/>
          <p:nvPr/>
        </p:nvSpPr>
        <p:spPr>
          <a:xfrm>
            <a:off x="3706212" y="2723322"/>
            <a:ext cx="2431366" cy="3293165"/>
          </a:xfrm>
          <a:prstGeom prst="roundRect">
            <a:avLst/>
          </a:prstGeom>
          <a:solidFill>
            <a:srgbClr val="8FC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2"/>
                </a:solidFill>
              </a:rPr>
              <a:t>Credit Guarantee Scheme (</a:t>
            </a:r>
            <a:r>
              <a:rPr lang="en-US" dirty="0" err="1">
                <a:solidFill>
                  <a:schemeClr val="tx2"/>
                </a:solidFill>
              </a:rPr>
              <a:t>Ksh</a:t>
            </a:r>
            <a:r>
              <a:rPr lang="en-US" dirty="0">
                <a:solidFill>
                  <a:schemeClr val="tx2"/>
                </a:solidFill>
              </a:rPr>
              <a:t> 3b)</a:t>
            </a:r>
          </a:p>
          <a:p>
            <a:pPr marL="285750" indent="-285750">
              <a:buFont typeface="Arial" panose="020B0604020202020204" pitchFamily="34" charset="0"/>
              <a:buChar char="•"/>
            </a:pPr>
            <a:r>
              <a:rPr lang="en-US" dirty="0">
                <a:solidFill>
                  <a:schemeClr val="tx2"/>
                </a:solidFill>
              </a:rPr>
              <a:t>Payment of  pending bills and VAT refunds</a:t>
            </a:r>
          </a:p>
          <a:p>
            <a:pPr marL="285750" indent="-285750">
              <a:buFont typeface="Arial" panose="020B0604020202020204" pitchFamily="34" charset="0"/>
              <a:buChar char="•"/>
            </a:pPr>
            <a:r>
              <a:rPr lang="en-US" dirty="0">
                <a:solidFill>
                  <a:schemeClr val="tx2"/>
                </a:solidFill>
              </a:rPr>
              <a:t>Reduced CBR to 7% and CRR to 4.25%</a:t>
            </a:r>
          </a:p>
          <a:p>
            <a:pPr marL="285750" indent="-285750">
              <a:buFont typeface="Arial" panose="020B0604020202020204" pitchFamily="34" charset="0"/>
              <a:buChar char="•"/>
            </a:pPr>
            <a:r>
              <a:rPr lang="en-US" dirty="0">
                <a:solidFill>
                  <a:schemeClr val="tx2"/>
                </a:solidFill>
              </a:rPr>
              <a:t>Loan restructure and Suspension of CRB  listing</a:t>
            </a:r>
          </a:p>
        </p:txBody>
      </p:sp>
      <p:sp>
        <p:nvSpPr>
          <p:cNvPr id="15" name="Rounded Rectangle 10">
            <a:extLst>
              <a:ext uri="{FF2B5EF4-FFF2-40B4-BE49-F238E27FC236}">
                <a16:creationId xmlns:a16="http://schemas.microsoft.com/office/drawing/2014/main" id="{2440389C-FCE3-4626-B39C-4DF7EFFB84C1}"/>
              </a:ext>
            </a:extLst>
          </p:cNvPr>
          <p:cNvSpPr/>
          <p:nvPr/>
        </p:nvSpPr>
        <p:spPr>
          <a:xfrm>
            <a:off x="6333666" y="2723322"/>
            <a:ext cx="2627454" cy="3293165"/>
          </a:xfrm>
          <a:prstGeom prst="roundRect">
            <a:avLst/>
          </a:prstGeom>
          <a:solidFill>
            <a:srgbClr val="8FC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2"/>
                </a:solidFill>
              </a:rPr>
              <a:t>Local content.</a:t>
            </a:r>
          </a:p>
          <a:p>
            <a:pPr marL="285750" indent="-285750">
              <a:buFont typeface="Arial" panose="020B0604020202020204" pitchFamily="34" charset="0"/>
              <a:buChar char="•"/>
            </a:pPr>
            <a:r>
              <a:rPr lang="en-US" dirty="0">
                <a:solidFill>
                  <a:schemeClr val="tx2"/>
                </a:solidFill>
              </a:rPr>
              <a:t>Production of essential goods.</a:t>
            </a:r>
          </a:p>
          <a:p>
            <a:pPr marL="285750" indent="-285750">
              <a:buFont typeface="Arial" panose="020B0604020202020204" pitchFamily="34" charset="0"/>
              <a:buChar char="•"/>
            </a:pPr>
            <a:r>
              <a:rPr lang="en-US" dirty="0">
                <a:solidFill>
                  <a:schemeClr val="tx2"/>
                </a:solidFill>
              </a:rPr>
              <a:t>Supply of </a:t>
            </a:r>
            <a:r>
              <a:rPr lang="en-US" dirty="0" err="1">
                <a:solidFill>
                  <a:schemeClr val="tx2"/>
                </a:solidFill>
              </a:rPr>
              <a:t>labour</a:t>
            </a:r>
            <a:r>
              <a:rPr lang="en-US" dirty="0">
                <a:solidFill>
                  <a:schemeClr val="tx2"/>
                </a:solidFill>
              </a:rPr>
              <a:t> and construction materials, 250k desks, hospital beds.</a:t>
            </a:r>
          </a:p>
          <a:p>
            <a:pPr marL="285750" indent="-285750">
              <a:buFont typeface="Arial" panose="020B0604020202020204" pitchFamily="34" charset="0"/>
              <a:buChar char="•"/>
            </a:pPr>
            <a:r>
              <a:rPr lang="en-GB" dirty="0" err="1">
                <a:solidFill>
                  <a:schemeClr val="tx2"/>
                </a:solidFill>
              </a:rPr>
              <a:t>Ksh</a:t>
            </a:r>
            <a:r>
              <a:rPr lang="en-GB" dirty="0">
                <a:solidFill>
                  <a:schemeClr val="tx2"/>
                </a:solidFill>
              </a:rPr>
              <a:t>. 3 b for farm inputs to 200k small scale farmers</a:t>
            </a: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p:txBody>
      </p:sp>
      <p:sp>
        <p:nvSpPr>
          <p:cNvPr id="16" name="Rounded Rectangle 12">
            <a:extLst>
              <a:ext uri="{FF2B5EF4-FFF2-40B4-BE49-F238E27FC236}">
                <a16:creationId xmlns:a16="http://schemas.microsoft.com/office/drawing/2014/main" id="{60D20A94-A67F-472B-AE1C-84DF5A05C97B}"/>
              </a:ext>
            </a:extLst>
          </p:cNvPr>
          <p:cNvSpPr/>
          <p:nvPr/>
        </p:nvSpPr>
        <p:spPr>
          <a:xfrm>
            <a:off x="9172135" y="2723322"/>
            <a:ext cx="2658793" cy="3293165"/>
          </a:xfrm>
          <a:prstGeom prst="roundRect">
            <a:avLst/>
          </a:prstGeom>
          <a:solidFill>
            <a:srgbClr val="8FC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2"/>
                </a:solidFill>
              </a:rPr>
              <a:t>Economic Management Framework for Covid-19 Response.</a:t>
            </a:r>
          </a:p>
          <a:p>
            <a:pPr marL="285750" indent="-285750">
              <a:buFont typeface="Arial" panose="020B0604020202020204" pitchFamily="34" charset="0"/>
              <a:buChar char="•"/>
            </a:pPr>
            <a:r>
              <a:rPr lang="en-US" dirty="0">
                <a:solidFill>
                  <a:schemeClr val="tx2"/>
                </a:solidFill>
              </a:rPr>
              <a:t>24Hr Call Centre (1196) and information portal (</a:t>
            </a:r>
            <a:r>
              <a:rPr lang="en-US" dirty="0">
                <a:solidFill>
                  <a:schemeClr val="tx2"/>
                </a:solidFill>
                <a:hlinkClick r:id="rId2"/>
              </a:rPr>
              <a:t>www.Covid-19.ke</a:t>
            </a:r>
            <a:r>
              <a:rPr lang="en-US" dirty="0">
                <a:solidFill>
                  <a:schemeClr val="tx2"/>
                </a:solidFill>
              </a:rPr>
              <a:t>)</a:t>
            </a:r>
          </a:p>
          <a:p>
            <a:pPr marL="285750" indent="-285750">
              <a:buFont typeface="Arial" panose="020B0604020202020204" pitchFamily="34" charset="0"/>
              <a:buChar char="•"/>
            </a:pPr>
            <a:r>
              <a:rPr lang="en-US" dirty="0">
                <a:solidFill>
                  <a:schemeClr val="tx2"/>
                </a:solidFill>
              </a:rPr>
              <a:t>Protocols on re-opening of economy.</a:t>
            </a:r>
          </a:p>
          <a:p>
            <a:pPr marL="285750" indent="-285750">
              <a:buFont typeface="Arial" panose="020B0604020202020204" pitchFamily="34" charset="0"/>
              <a:buChar char="•"/>
            </a:pPr>
            <a:endParaRPr lang="en-US" dirty="0">
              <a:solidFill>
                <a:schemeClr val="tx2"/>
              </a:solidFill>
            </a:endParaRPr>
          </a:p>
        </p:txBody>
      </p:sp>
      <p:sp>
        <p:nvSpPr>
          <p:cNvPr id="17" name="Rounded Rectangle 13">
            <a:extLst>
              <a:ext uri="{FF2B5EF4-FFF2-40B4-BE49-F238E27FC236}">
                <a16:creationId xmlns:a16="http://schemas.microsoft.com/office/drawing/2014/main" id="{D5271DAC-2E78-4C28-B693-1C25C4AE8573}"/>
              </a:ext>
            </a:extLst>
          </p:cNvPr>
          <p:cNvSpPr/>
          <p:nvPr/>
        </p:nvSpPr>
        <p:spPr>
          <a:xfrm>
            <a:off x="1078758" y="2723322"/>
            <a:ext cx="2431366" cy="3293165"/>
          </a:xfrm>
          <a:prstGeom prst="roundRect">
            <a:avLst/>
          </a:prstGeom>
          <a:solidFill>
            <a:srgbClr val="8FC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2"/>
                </a:solidFill>
              </a:rPr>
              <a:t>1% Turn Over Tax from 3%</a:t>
            </a:r>
          </a:p>
          <a:p>
            <a:pPr marL="285750" indent="-285750">
              <a:buFont typeface="Arial" panose="020B0604020202020204" pitchFamily="34" charset="0"/>
              <a:buChar char="•"/>
            </a:pPr>
            <a:r>
              <a:rPr lang="en-US" dirty="0">
                <a:solidFill>
                  <a:schemeClr val="tx2"/>
                </a:solidFill>
              </a:rPr>
              <a:t>14% VAT tax from 16%</a:t>
            </a:r>
          </a:p>
          <a:p>
            <a:pPr marL="285750" indent="-285750">
              <a:buFont typeface="Arial" panose="020B0604020202020204" pitchFamily="34" charset="0"/>
              <a:buChar char="•"/>
            </a:pPr>
            <a:r>
              <a:rPr lang="en-US" dirty="0">
                <a:solidFill>
                  <a:schemeClr val="tx2"/>
                </a:solidFill>
              </a:rPr>
              <a:t>25% Corporate tax from 30%</a:t>
            </a:r>
          </a:p>
          <a:p>
            <a:pPr marL="285750" indent="-285750">
              <a:buFont typeface="Arial" panose="020B0604020202020204" pitchFamily="34" charset="0"/>
              <a:buChar char="•"/>
            </a:pPr>
            <a:r>
              <a:rPr lang="en-US" dirty="0">
                <a:solidFill>
                  <a:schemeClr val="tx2"/>
                </a:solidFill>
              </a:rPr>
              <a:t>25% PAYE from 30% &amp; 100% waiver for 24k and lower</a:t>
            </a:r>
          </a:p>
        </p:txBody>
      </p:sp>
    </p:spTree>
    <p:extLst>
      <p:ext uri="{BB962C8B-B14F-4D97-AF65-F5344CB8AC3E}">
        <p14:creationId xmlns:p14="http://schemas.microsoft.com/office/powerpoint/2010/main" val="35380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3">
            <a:extLst>
              <a:ext uri="{FF2B5EF4-FFF2-40B4-BE49-F238E27FC236}">
                <a16:creationId xmlns:a16="http://schemas.microsoft.com/office/drawing/2014/main" id="{B199FB66-5FEB-4E4F-B75D-4C889922978D}"/>
              </a:ext>
            </a:extLst>
          </p:cNvPr>
          <p:cNvSpPr txBox="1">
            <a:spLocks/>
          </p:cNvSpPr>
          <p:nvPr/>
        </p:nvSpPr>
        <p:spPr>
          <a:xfrm>
            <a:off x="971336" y="2397031"/>
            <a:ext cx="10869479" cy="3370153"/>
          </a:xfrm>
          <a:prstGeom prst="rect">
            <a:avLst/>
          </a:prstGeom>
        </p:spPr>
        <p:txBody>
          <a:bodyPr vert="horz" wrap="square" lIns="0" tIns="0" rIns="0" bIns="0" rtlCol="0">
            <a:spAutoFit/>
          </a:bodyPr>
          <a:lst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a:lstStyle>
          <a:p>
            <a:pPr marL="349250" indent="-342900">
              <a:lnSpc>
                <a:spcPct val="120000"/>
              </a:lnSpc>
              <a:spcBef>
                <a:spcPts val="1200"/>
              </a:spcBef>
              <a:spcAft>
                <a:spcPts val="600"/>
              </a:spcAft>
              <a:buClr>
                <a:srgbClr val="000000"/>
              </a:buClr>
              <a:buSzPct val="133333"/>
              <a:buFont typeface="+mj-lt"/>
              <a:buAutoNum type="arabicParenR"/>
              <a:tabLst>
                <a:tab pos="196533" algn="l"/>
                <a:tab pos="196850" algn="l"/>
              </a:tabLst>
            </a:pPr>
            <a:r>
              <a:rPr lang="en-GB" sz="2000" dirty="0">
                <a:latin typeface="+mn-lt"/>
              </a:rPr>
              <a:t>Development of a Recovery Strategy for SMEs</a:t>
            </a:r>
          </a:p>
          <a:p>
            <a:pPr marL="349250" indent="-342900">
              <a:lnSpc>
                <a:spcPct val="120000"/>
              </a:lnSpc>
              <a:spcBef>
                <a:spcPts val="1200"/>
              </a:spcBef>
              <a:spcAft>
                <a:spcPts val="600"/>
              </a:spcAft>
              <a:buClr>
                <a:srgbClr val="000000"/>
              </a:buClr>
              <a:buSzPct val="133333"/>
              <a:buFont typeface="+mj-lt"/>
              <a:buAutoNum type="arabicParenR"/>
              <a:tabLst>
                <a:tab pos="196533" algn="l"/>
                <a:tab pos="196850" algn="l"/>
              </a:tabLst>
            </a:pPr>
            <a:r>
              <a:rPr lang="en-GB" sz="2000" dirty="0">
                <a:latin typeface="+mn-lt"/>
              </a:rPr>
              <a:t>Affordable financing</a:t>
            </a:r>
          </a:p>
          <a:p>
            <a:pPr marL="349250" indent="-342900">
              <a:lnSpc>
                <a:spcPct val="120000"/>
              </a:lnSpc>
              <a:spcBef>
                <a:spcPts val="1200"/>
              </a:spcBef>
              <a:spcAft>
                <a:spcPts val="600"/>
              </a:spcAft>
              <a:buClr>
                <a:srgbClr val="000000"/>
              </a:buClr>
              <a:buSzPct val="133333"/>
              <a:buFont typeface="+mj-lt"/>
              <a:buAutoNum type="arabicParenR"/>
              <a:tabLst>
                <a:tab pos="196533" algn="l"/>
                <a:tab pos="196850" algn="l"/>
              </a:tabLst>
            </a:pPr>
            <a:r>
              <a:rPr lang="en-GB" sz="2000" dirty="0">
                <a:latin typeface="+mn-lt"/>
              </a:rPr>
              <a:t>Support to access and adopt technology e.g. AI, e-commerce and other digital platforms</a:t>
            </a:r>
          </a:p>
          <a:p>
            <a:pPr marL="349250" indent="-342900">
              <a:lnSpc>
                <a:spcPct val="120000"/>
              </a:lnSpc>
              <a:spcBef>
                <a:spcPts val="1200"/>
              </a:spcBef>
              <a:spcAft>
                <a:spcPts val="600"/>
              </a:spcAft>
              <a:buClr>
                <a:srgbClr val="000000"/>
              </a:buClr>
              <a:buSzPct val="133333"/>
              <a:buFont typeface="+mj-lt"/>
              <a:buAutoNum type="arabicParenR"/>
              <a:tabLst>
                <a:tab pos="196533" algn="l"/>
                <a:tab pos="196850" algn="l"/>
              </a:tabLst>
            </a:pPr>
            <a:r>
              <a:rPr lang="en-GB" sz="2000" dirty="0">
                <a:latin typeface="+mn-lt"/>
              </a:rPr>
              <a:t>Market linkages.</a:t>
            </a:r>
          </a:p>
          <a:p>
            <a:pPr marL="349250" indent="-342900">
              <a:lnSpc>
                <a:spcPct val="120000"/>
              </a:lnSpc>
              <a:spcBef>
                <a:spcPts val="1200"/>
              </a:spcBef>
              <a:spcAft>
                <a:spcPts val="600"/>
              </a:spcAft>
              <a:buClr>
                <a:srgbClr val="000000"/>
              </a:buClr>
              <a:buSzPct val="133333"/>
              <a:buFont typeface="+mj-lt"/>
              <a:buAutoNum type="arabicParenR"/>
              <a:tabLst>
                <a:tab pos="196533" algn="l"/>
                <a:tab pos="196850" algn="l"/>
              </a:tabLst>
            </a:pPr>
            <a:r>
              <a:rPr lang="en-GB" sz="2000" dirty="0">
                <a:latin typeface="+mn-lt"/>
              </a:rPr>
              <a:t>Capacity development programmes </a:t>
            </a:r>
          </a:p>
          <a:p>
            <a:pPr marL="349250" indent="-342900">
              <a:lnSpc>
                <a:spcPct val="120000"/>
              </a:lnSpc>
              <a:spcBef>
                <a:spcPts val="1200"/>
              </a:spcBef>
              <a:spcAft>
                <a:spcPts val="600"/>
              </a:spcAft>
              <a:buClr>
                <a:srgbClr val="000000"/>
              </a:buClr>
              <a:buSzPct val="133333"/>
              <a:buFont typeface="+mj-lt"/>
              <a:buAutoNum type="arabicParenR"/>
              <a:tabLst>
                <a:tab pos="196533" algn="l"/>
                <a:tab pos="196850" algn="l"/>
              </a:tabLst>
            </a:pPr>
            <a:r>
              <a:rPr lang="en-GB" sz="2000" spc="-30" dirty="0">
                <a:latin typeface="+mn-lt"/>
              </a:rPr>
              <a:t>Support in formalization</a:t>
            </a:r>
          </a:p>
        </p:txBody>
      </p:sp>
      <p:sp>
        <p:nvSpPr>
          <p:cNvPr id="4" name="Title 1">
            <a:extLst>
              <a:ext uri="{FF2B5EF4-FFF2-40B4-BE49-F238E27FC236}">
                <a16:creationId xmlns:a16="http://schemas.microsoft.com/office/drawing/2014/main" id="{904401B4-3C49-4DB9-A4BE-02BE0A8E11BF}"/>
              </a:ext>
            </a:extLst>
          </p:cNvPr>
          <p:cNvSpPr txBox="1">
            <a:spLocks/>
          </p:cNvSpPr>
          <p:nvPr/>
        </p:nvSpPr>
        <p:spPr>
          <a:xfrm>
            <a:off x="838200" y="1199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b="1" dirty="0">
                <a:solidFill>
                  <a:srgbClr val="445661"/>
                </a:solidFill>
                <a:latin typeface="Helvetica" panose="020B0604020202020204" pitchFamily="34" charset="0"/>
                <a:cs typeface="Helvetica" panose="020B0604020202020204" pitchFamily="34" charset="0"/>
              </a:rPr>
              <a:t>Carole Karuga, CEO KEPSA</a:t>
            </a:r>
            <a:endParaRPr lang="en-GB" sz="3900" b="1" dirty="0">
              <a:solidFill>
                <a:srgbClr val="445661"/>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66985D04-70AA-4278-A1C9-AACE6C7733A9}"/>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A6EEB74D-D46F-47FD-B04E-CE3A5FA963E3}"/>
              </a:ext>
            </a:extLst>
          </p:cNvPr>
          <p:cNvSpPr txBox="1">
            <a:spLocks/>
          </p:cNvSpPr>
          <p:nvPr/>
        </p:nvSpPr>
        <p:spPr>
          <a:xfrm>
            <a:off x="838200" y="1739487"/>
            <a:ext cx="10515600" cy="7320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600" dirty="0">
                <a:solidFill>
                  <a:srgbClr val="8FC73E"/>
                </a:solidFill>
              </a:rPr>
              <a:t>Opportunities to support SMEs during COVID-19 pandemic</a:t>
            </a:r>
            <a:endParaRPr lang="en-US" sz="3600" dirty="0">
              <a:solidFill>
                <a:srgbClr val="8FC73E"/>
              </a:solidFill>
            </a:endParaRPr>
          </a:p>
        </p:txBody>
      </p:sp>
    </p:spTree>
    <p:extLst>
      <p:ext uri="{BB962C8B-B14F-4D97-AF65-F5344CB8AC3E}">
        <p14:creationId xmlns:p14="http://schemas.microsoft.com/office/powerpoint/2010/main" val="2517781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B9BD0-AD17-4BF0-9466-969002AC75A2}"/>
              </a:ext>
            </a:extLst>
          </p:cNvPr>
          <p:cNvSpPr>
            <a:spLocks noGrp="1"/>
          </p:cNvSpPr>
          <p:nvPr>
            <p:ph idx="1"/>
          </p:nvPr>
        </p:nvSpPr>
        <p:spPr>
          <a:xfrm>
            <a:off x="838200" y="2654320"/>
            <a:ext cx="5513835" cy="3101481"/>
          </a:xfrm>
        </p:spPr>
        <p:txBody>
          <a:bodyPr>
            <a:normAutofit/>
          </a:bodyPr>
          <a:lstStyle/>
          <a:p>
            <a:pPr>
              <a:buFont typeface="Wingdings" panose="05000000000000000000" pitchFamily="2" charset="2"/>
              <a:buChar char="§"/>
            </a:pPr>
            <a:r>
              <a:rPr lang="es-ES" dirty="0"/>
              <a:t>Support DEVCO TPSD Thematic Unit, field and HQ</a:t>
            </a:r>
          </a:p>
          <a:p>
            <a:pPr>
              <a:buFont typeface="Wingdings" panose="05000000000000000000" pitchFamily="2" charset="2"/>
              <a:buChar char="§"/>
            </a:pPr>
            <a:r>
              <a:rPr lang="es-ES" dirty="0" err="1"/>
              <a:t>Research</a:t>
            </a:r>
            <a:r>
              <a:rPr lang="es-ES" dirty="0"/>
              <a:t> and </a:t>
            </a:r>
            <a:r>
              <a:rPr lang="es-ES" dirty="0" err="1"/>
              <a:t>publication</a:t>
            </a:r>
            <a:r>
              <a:rPr lang="es-ES" dirty="0"/>
              <a:t>: </a:t>
            </a:r>
            <a:r>
              <a:rPr lang="es-ES" dirty="0" err="1"/>
              <a:t>Private</a:t>
            </a:r>
            <a:r>
              <a:rPr lang="es-ES" dirty="0"/>
              <a:t> Sector </a:t>
            </a:r>
            <a:r>
              <a:rPr lang="es-ES" dirty="0" err="1"/>
              <a:t>Engagement</a:t>
            </a:r>
            <a:r>
              <a:rPr lang="es-ES" dirty="0"/>
              <a:t> in COVID-19 times</a:t>
            </a:r>
          </a:p>
          <a:p>
            <a:pPr lvl="1"/>
            <a:endParaRPr lang="es-ES" dirty="0"/>
          </a:p>
        </p:txBody>
      </p:sp>
      <p:pic>
        <p:nvPicPr>
          <p:cNvPr id="4" name="Picture 3">
            <a:extLst>
              <a:ext uri="{FF2B5EF4-FFF2-40B4-BE49-F238E27FC236}">
                <a16:creationId xmlns:a16="http://schemas.microsoft.com/office/drawing/2014/main" id="{F961D063-4056-45B0-B0AF-C39649FFB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488" y="713863"/>
            <a:ext cx="5041938" cy="5041938"/>
          </a:xfrm>
          <a:prstGeom prst="rect">
            <a:avLst/>
          </a:prstGeom>
        </p:spPr>
      </p:pic>
      <p:sp>
        <p:nvSpPr>
          <p:cNvPr id="5" name="Title 1">
            <a:extLst>
              <a:ext uri="{FF2B5EF4-FFF2-40B4-BE49-F238E27FC236}">
                <a16:creationId xmlns:a16="http://schemas.microsoft.com/office/drawing/2014/main" id="{B79B981F-75FF-4912-BFFF-29F0C1958C01}"/>
              </a:ext>
            </a:extLst>
          </p:cNvPr>
          <p:cNvSpPr txBox="1">
            <a:spLocks/>
          </p:cNvSpPr>
          <p:nvPr/>
        </p:nvSpPr>
        <p:spPr>
          <a:xfrm>
            <a:off x="838200" y="186223"/>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445661"/>
                </a:solidFill>
                <a:latin typeface="Helvetica" panose="020B0604020202020204" pitchFamily="34" charset="0"/>
                <a:cs typeface="Helvetica" panose="020B0604020202020204" pitchFamily="34" charset="0"/>
              </a:rPr>
              <a:t>Emmanuel Moyart, </a:t>
            </a:r>
          </a:p>
          <a:p>
            <a:r>
              <a:rPr lang="fr-FR" sz="4000" b="1" dirty="0">
                <a:solidFill>
                  <a:srgbClr val="445661"/>
                </a:solidFill>
                <a:latin typeface="Helvetica" panose="020B0604020202020204" pitchFamily="34" charset="0"/>
                <a:cs typeface="Helvetica" panose="020B0604020202020204" pitchFamily="34" charset="0"/>
              </a:rPr>
              <a:t>Team Leader, TPSD Facility</a:t>
            </a:r>
            <a:endParaRPr lang="en-US" dirty="0"/>
          </a:p>
        </p:txBody>
      </p:sp>
      <p:sp>
        <p:nvSpPr>
          <p:cNvPr id="6" name="Rectangle 5">
            <a:extLst>
              <a:ext uri="{FF2B5EF4-FFF2-40B4-BE49-F238E27FC236}">
                <a16:creationId xmlns:a16="http://schemas.microsoft.com/office/drawing/2014/main" id="{E3E0CE61-AC11-40DD-BE03-312A67C569EE}"/>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A8B7EFE-7C6E-413F-8FA1-663DBD7558BA}"/>
              </a:ext>
            </a:extLst>
          </p:cNvPr>
          <p:cNvSpPr txBox="1">
            <a:spLocks/>
          </p:cNvSpPr>
          <p:nvPr/>
        </p:nvSpPr>
        <p:spPr>
          <a:xfrm>
            <a:off x="838200" y="1825625"/>
            <a:ext cx="10515600" cy="732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8FC73E"/>
                </a:solidFill>
              </a:rPr>
              <a:t>The TPSD Facility </a:t>
            </a:r>
          </a:p>
          <a:p>
            <a:pPr marL="0" indent="0">
              <a:buNone/>
            </a:pPr>
            <a:endParaRPr lang="en-US" dirty="0"/>
          </a:p>
        </p:txBody>
      </p:sp>
    </p:spTree>
    <p:extLst>
      <p:ext uri="{BB962C8B-B14F-4D97-AF65-F5344CB8AC3E}">
        <p14:creationId xmlns:p14="http://schemas.microsoft.com/office/powerpoint/2010/main" val="77596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5CD00EE-08B8-4A64-978A-7928B4643B32}"/>
              </a:ext>
            </a:extLst>
          </p:cNvPr>
          <p:cNvSpPr txBox="1">
            <a:spLocks/>
          </p:cNvSpPr>
          <p:nvPr/>
        </p:nvSpPr>
        <p:spPr>
          <a:xfrm>
            <a:off x="275775" y="647586"/>
            <a:ext cx="5820224" cy="268401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b="1" dirty="0">
                <a:solidFill>
                  <a:srgbClr val="445661"/>
                </a:solidFill>
                <a:latin typeface="Helvetica" panose="020B0604020202020204" pitchFamily="34" charset="0"/>
                <a:cs typeface="Helvetica" panose="020B0604020202020204" pitchFamily="34" charset="0"/>
              </a:rPr>
              <a:t>Supporting MSMEs for Economic Resilience and Sustainable Development</a:t>
            </a:r>
            <a:endParaRPr lang="en-US" b="1" dirty="0">
              <a:solidFill>
                <a:srgbClr val="445661"/>
              </a:solidFill>
              <a:latin typeface="Helvetica" panose="020B0604020202020204" pitchFamily="34" charset="0"/>
              <a:cs typeface="Helvetica" panose="020B0604020202020204" pitchFamily="34" charset="0"/>
            </a:endParaRPr>
          </a:p>
        </p:txBody>
      </p:sp>
      <p:sp>
        <p:nvSpPr>
          <p:cNvPr id="6" name="Title 1">
            <a:extLst>
              <a:ext uri="{FF2B5EF4-FFF2-40B4-BE49-F238E27FC236}">
                <a16:creationId xmlns:a16="http://schemas.microsoft.com/office/drawing/2014/main" id="{FD152967-4879-463E-80F2-3ED9E68E3EA1}"/>
              </a:ext>
            </a:extLst>
          </p:cNvPr>
          <p:cNvSpPr txBox="1">
            <a:spLocks/>
          </p:cNvSpPr>
          <p:nvPr/>
        </p:nvSpPr>
        <p:spPr>
          <a:xfrm>
            <a:off x="1524000" y="795792"/>
            <a:ext cx="4572001"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8" name="Rectangle 7">
            <a:extLst>
              <a:ext uri="{FF2B5EF4-FFF2-40B4-BE49-F238E27FC236}">
                <a16:creationId xmlns:a16="http://schemas.microsoft.com/office/drawing/2014/main" id="{4017E8B0-B15C-4114-A3DC-FF711BA3BC81}"/>
              </a:ext>
            </a:extLst>
          </p:cNvPr>
          <p:cNvSpPr/>
          <p:nvPr/>
        </p:nvSpPr>
        <p:spPr>
          <a:xfrm>
            <a:off x="333831" y="3530032"/>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erson sitting at a table in front of a car&#10;&#10;Description automatically generated">
            <a:extLst>
              <a:ext uri="{FF2B5EF4-FFF2-40B4-BE49-F238E27FC236}">
                <a16:creationId xmlns:a16="http://schemas.microsoft.com/office/drawing/2014/main" id="{D463D991-E0CD-47D3-B22B-E2E931CB789B}"/>
              </a:ext>
            </a:extLst>
          </p:cNvPr>
          <p:cNvPicPr>
            <a:picLocks noChangeAspect="1"/>
          </p:cNvPicPr>
          <p:nvPr/>
        </p:nvPicPr>
        <p:blipFill rotWithShape="1">
          <a:blip r:embed="rId2">
            <a:extLst>
              <a:ext uri="{28A0092B-C50C-407E-A947-70E740481C1C}">
                <a14:useLocalDpi xmlns:a14="http://schemas.microsoft.com/office/drawing/2010/main" val="0"/>
              </a:ext>
            </a:extLst>
          </a:blip>
          <a:srcRect l="24310"/>
          <a:stretch/>
        </p:blipFill>
        <p:spPr>
          <a:xfrm>
            <a:off x="6098148" y="-6439"/>
            <a:ext cx="6087411" cy="6031944"/>
          </a:xfrm>
          <a:prstGeom prst="rect">
            <a:avLst/>
          </a:prstGeom>
        </p:spPr>
      </p:pic>
      <p:sp>
        <p:nvSpPr>
          <p:cNvPr id="13" name="Title 1">
            <a:extLst>
              <a:ext uri="{FF2B5EF4-FFF2-40B4-BE49-F238E27FC236}">
                <a16:creationId xmlns:a16="http://schemas.microsoft.com/office/drawing/2014/main" id="{AA0B505D-FE02-442B-A991-CB958F597A28}"/>
              </a:ext>
            </a:extLst>
          </p:cNvPr>
          <p:cNvSpPr txBox="1">
            <a:spLocks/>
          </p:cNvSpPr>
          <p:nvPr/>
        </p:nvSpPr>
        <p:spPr>
          <a:xfrm>
            <a:off x="275775" y="4192811"/>
            <a:ext cx="5486400" cy="17289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3200" dirty="0">
                <a:solidFill>
                  <a:srgbClr val="8FC73E"/>
                </a:solidFill>
                <a:latin typeface="+mn-lt"/>
                <a:cs typeface="Helvetica" panose="020B0604020202020204" pitchFamily="34" charset="0"/>
              </a:rPr>
              <a:t>Webinar 1</a:t>
            </a:r>
          </a:p>
          <a:p>
            <a:pPr>
              <a:lnSpc>
                <a:spcPct val="100000"/>
              </a:lnSpc>
            </a:pPr>
            <a:r>
              <a:rPr lang="fr-FR" sz="3200" dirty="0">
                <a:solidFill>
                  <a:srgbClr val="8FC73E"/>
                </a:solidFill>
                <a:latin typeface="+mn-lt"/>
                <a:cs typeface="Helvetica" panose="020B0604020202020204" pitchFamily="34" charset="0"/>
              </a:rPr>
              <a:t>Monday June 15th </a:t>
            </a:r>
          </a:p>
          <a:p>
            <a:pPr>
              <a:lnSpc>
                <a:spcPct val="100000"/>
              </a:lnSpc>
            </a:pPr>
            <a:r>
              <a:rPr lang="fr-FR" sz="3200" dirty="0">
                <a:solidFill>
                  <a:srgbClr val="8FC73E"/>
                </a:solidFill>
                <a:latin typeface="+mn-lt"/>
                <a:cs typeface="Helvetica" panose="020B0604020202020204" pitchFamily="34" charset="0"/>
              </a:rPr>
              <a:t>3:00 to 4:15 pm CEST</a:t>
            </a:r>
            <a:endParaRPr lang="en-US" sz="3200" dirty="0">
              <a:solidFill>
                <a:srgbClr val="8FC73E"/>
              </a:solidFill>
              <a:latin typeface="+mn-lt"/>
              <a:cs typeface="Helvetica" panose="020B0604020202020204" pitchFamily="34" charset="0"/>
            </a:endParaRPr>
          </a:p>
        </p:txBody>
      </p:sp>
    </p:spTree>
    <p:extLst>
      <p:ext uri="{BB962C8B-B14F-4D97-AF65-F5344CB8AC3E}">
        <p14:creationId xmlns:p14="http://schemas.microsoft.com/office/powerpoint/2010/main" val="66004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B9BD0-AD17-4BF0-9466-969002AC75A2}"/>
              </a:ext>
            </a:extLst>
          </p:cNvPr>
          <p:cNvSpPr>
            <a:spLocks noGrp="1"/>
          </p:cNvSpPr>
          <p:nvPr>
            <p:ph idx="1"/>
          </p:nvPr>
        </p:nvSpPr>
        <p:spPr>
          <a:xfrm>
            <a:off x="669599" y="2557671"/>
            <a:ext cx="9633966" cy="3372678"/>
          </a:xfrm>
        </p:spPr>
        <p:txBody>
          <a:bodyPr>
            <a:normAutofit/>
          </a:bodyPr>
          <a:lstStyle/>
          <a:p>
            <a:pPr>
              <a:lnSpc>
                <a:spcPct val="120000"/>
              </a:lnSpc>
              <a:buFont typeface="Wingdings" panose="05000000000000000000" pitchFamily="2" charset="2"/>
              <a:buChar char="§"/>
            </a:pPr>
            <a:r>
              <a:rPr lang="es-ES" b="1" dirty="0"/>
              <a:t>Tunisia: </a:t>
            </a:r>
            <a:r>
              <a:rPr lang="es-ES" dirty="0"/>
              <a:t>Cash Transfer programme for MSMEs</a:t>
            </a:r>
          </a:p>
          <a:p>
            <a:pPr lvl="1">
              <a:lnSpc>
                <a:spcPct val="120000"/>
              </a:lnSpc>
              <a:buFont typeface="Wingdings" panose="05000000000000000000" pitchFamily="2" charset="2"/>
              <a:buChar char="§"/>
            </a:pPr>
            <a:r>
              <a:rPr lang="es-ES" sz="2500" dirty="0"/>
              <a:t>€ 1.5M</a:t>
            </a:r>
          </a:p>
          <a:p>
            <a:pPr lvl="1">
              <a:lnSpc>
                <a:spcPct val="120000"/>
              </a:lnSpc>
              <a:buFont typeface="Wingdings" panose="05000000000000000000" pitchFamily="2" charset="2"/>
              <a:buChar char="§"/>
            </a:pPr>
            <a:r>
              <a:rPr lang="es-ES" sz="2500" dirty="0"/>
              <a:t>MSME </a:t>
            </a:r>
            <a:r>
              <a:rPr lang="es-ES" sz="2500" dirty="0" err="1"/>
              <a:t>Treasury</a:t>
            </a:r>
            <a:r>
              <a:rPr lang="es-ES" sz="2500" dirty="0"/>
              <a:t> </a:t>
            </a:r>
            <a:r>
              <a:rPr lang="es-ES" sz="2500" dirty="0" err="1"/>
              <a:t>support</a:t>
            </a:r>
            <a:endParaRPr lang="es-ES" sz="2500" dirty="0"/>
          </a:p>
          <a:p>
            <a:pPr lvl="1">
              <a:lnSpc>
                <a:spcPct val="120000"/>
              </a:lnSpc>
              <a:buFont typeface="Wingdings" panose="05000000000000000000" pitchFamily="2" charset="2"/>
              <a:buChar char="§"/>
            </a:pPr>
            <a:r>
              <a:rPr lang="es-ES" sz="2500" dirty="0" err="1"/>
              <a:t>Conditional</a:t>
            </a:r>
            <a:r>
              <a:rPr lang="es-ES" sz="2500" dirty="0"/>
              <a:t>: </a:t>
            </a:r>
            <a:r>
              <a:rPr lang="es-ES" sz="2500" dirty="0" err="1"/>
              <a:t>Least</a:t>
            </a:r>
            <a:r>
              <a:rPr lang="es-ES" sz="2500" dirty="0"/>
              <a:t> </a:t>
            </a:r>
            <a:r>
              <a:rPr lang="es-ES" sz="2500" dirty="0" err="1"/>
              <a:t>developed</a:t>
            </a:r>
            <a:r>
              <a:rPr lang="es-ES" sz="2500" dirty="0"/>
              <a:t> </a:t>
            </a:r>
            <a:r>
              <a:rPr lang="es-ES" sz="2500" dirty="0" err="1"/>
              <a:t>regions</a:t>
            </a:r>
            <a:r>
              <a:rPr lang="es-ES" sz="2500" dirty="0"/>
              <a:t>, </a:t>
            </a:r>
            <a:r>
              <a:rPr lang="es-ES" sz="2500" dirty="0" err="1"/>
              <a:t>less</a:t>
            </a:r>
            <a:r>
              <a:rPr lang="es-ES" sz="2500" dirty="0"/>
              <a:t> </a:t>
            </a:r>
            <a:r>
              <a:rPr lang="es-ES" sz="2500" dirty="0" err="1"/>
              <a:t>than</a:t>
            </a:r>
            <a:r>
              <a:rPr lang="es-ES" sz="2500" dirty="0"/>
              <a:t> 10 </a:t>
            </a:r>
            <a:r>
              <a:rPr lang="es-ES" sz="2500" dirty="0" err="1"/>
              <a:t>employees</a:t>
            </a:r>
            <a:r>
              <a:rPr lang="es-ES" sz="2500" dirty="0"/>
              <a:t>, </a:t>
            </a:r>
            <a:r>
              <a:rPr lang="es-ES" sz="2500" dirty="0" err="1"/>
              <a:t>pledge</a:t>
            </a:r>
            <a:r>
              <a:rPr lang="es-ES" sz="2500" dirty="0"/>
              <a:t> </a:t>
            </a:r>
            <a:r>
              <a:rPr lang="es-ES" sz="2500" dirty="0" err="1"/>
              <a:t>to</a:t>
            </a:r>
            <a:r>
              <a:rPr lang="es-ES" sz="2500" dirty="0"/>
              <a:t> </a:t>
            </a:r>
            <a:r>
              <a:rPr lang="es-ES" sz="2500" dirty="0" err="1"/>
              <a:t>maintain</a:t>
            </a:r>
            <a:r>
              <a:rPr lang="es-ES" sz="2500" dirty="0"/>
              <a:t> </a:t>
            </a:r>
            <a:r>
              <a:rPr lang="es-ES" sz="2500" dirty="0" err="1"/>
              <a:t>jobs</a:t>
            </a:r>
            <a:r>
              <a:rPr lang="es-ES" sz="2500" dirty="0"/>
              <a:t>…</a:t>
            </a:r>
          </a:p>
          <a:p>
            <a:pPr lvl="1"/>
            <a:endParaRPr lang="es-ES" dirty="0"/>
          </a:p>
        </p:txBody>
      </p:sp>
      <p:sp>
        <p:nvSpPr>
          <p:cNvPr id="6" name="Title 1">
            <a:extLst>
              <a:ext uri="{FF2B5EF4-FFF2-40B4-BE49-F238E27FC236}">
                <a16:creationId xmlns:a16="http://schemas.microsoft.com/office/drawing/2014/main" id="{537D2743-1EF0-44BC-80F5-4A8317920A25}"/>
              </a:ext>
            </a:extLst>
          </p:cNvPr>
          <p:cNvSpPr txBox="1">
            <a:spLocks/>
          </p:cNvSpPr>
          <p:nvPr/>
        </p:nvSpPr>
        <p:spPr>
          <a:xfrm>
            <a:off x="838200" y="186223"/>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445661"/>
                </a:solidFill>
                <a:latin typeface="Helvetica" panose="020B0604020202020204" pitchFamily="34" charset="0"/>
                <a:cs typeface="Helvetica" panose="020B0604020202020204" pitchFamily="34" charset="0"/>
              </a:rPr>
              <a:t>Emmanuel Moyart, </a:t>
            </a:r>
          </a:p>
          <a:p>
            <a:r>
              <a:rPr lang="fr-FR" sz="4000" b="1" dirty="0">
                <a:solidFill>
                  <a:srgbClr val="445661"/>
                </a:solidFill>
                <a:latin typeface="Helvetica" panose="020B0604020202020204" pitchFamily="34" charset="0"/>
                <a:cs typeface="Helvetica" panose="020B0604020202020204" pitchFamily="34" charset="0"/>
              </a:rPr>
              <a:t>Team Leader, TPSD Facility</a:t>
            </a:r>
            <a:endParaRPr lang="en-US" dirty="0"/>
          </a:p>
        </p:txBody>
      </p:sp>
      <p:sp>
        <p:nvSpPr>
          <p:cNvPr id="7" name="Rectangle 6">
            <a:extLst>
              <a:ext uri="{FF2B5EF4-FFF2-40B4-BE49-F238E27FC236}">
                <a16:creationId xmlns:a16="http://schemas.microsoft.com/office/drawing/2014/main" id="{B644927A-0502-41FE-987B-380CEB436DA9}"/>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A7282C5B-6B56-4376-A2DB-6E5F20C2F182}"/>
              </a:ext>
            </a:extLst>
          </p:cNvPr>
          <p:cNvSpPr txBox="1">
            <a:spLocks/>
          </p:cNvSpPr>
          <p:nvPr/>
        </p:nvSpPr>
        <p:spPr>
          <a:xfrm>
            <a:off x="838200" y="1825625"/>
            <a:ext cx="10515600" cy="732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8FC73E"/>
                </a:solidFill>
              </a:rPr>
              <a:t>Support to MSMEs</a:t>
            </a:r>
          </a:p>
          <a:p>
            <a:pPr marL="0" indent="0">
              <a:buNone/>
            </a:pPr>
            <a:endParaRPr lang="en-US" dirty="0"/>
          </a:p>
        </p:txBody>
      </p:sp>
    </p:spTree>
    <p:extLst>
      <p:ext uri="{BB962C8B-B14F-4D97-AF65-F5344CB8AC3E}">
        <p14:creationId xmlns:p14="http://schemas.microsoft.com/office/powerpoint/2010/main" val="640797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0AEBA-0431-4A86-958C-E7117180AAF2}"/>
              </a:ext>
            </a:extLst>
          </p:cNvPr>
          <p:cNvSpPr txBox="1"/>
          <p:nvPr/>
        </p:nvSpPr>
        <p:spPr>
          <a:xfrm>
            <a:off x="838200" y="2617305"/>
            <a:ext cx="9048286" cy="2733056"/>
          </a:xfrm>
          <a:prstGeom prst="rect">
            <a:avLst/>
          </a:prstGeom>
          <a:noFill/>
        </p:spPr>
        <p:txBody>
          <a:bodyPr wrap="square" rtlCol="0">
            <a:spAutoFit/>
          </a:bodyPr>
          <a:lstStyle/>
          <a:p>
            <a:pPr marL="285750" indent="-285750">
              <a:lnSpc>
                <a:spcPct val="120000"/>
              </a:lnSpc>
              <a:buFont typeface="Wingdings" panose="05000000000000000000" pitchFamily="2" charset="2"/>
              <a:buChar char="§"/>
            </a:pPr>
            <a:r>
              <a:rPr lang="es-ES" sz="2800" b="1" dirty="0"/>
              <a:t>Uganda: </a:t>
            </a:r>
            <a:r>
              <a:rPr lang="es-ES" sz="2800" dirty="0"/>
              <a:t>Banking and Capital Markets sectors, PPD</a:t>
            </a:r>
          </a:p>
          <a:p>
            <a:pPr marL="742950" lvl="1" indent="-285750">
              <a:lnSpc>
                <a:spcPct val="120000"/>
              </a:lnSpc>
              <a:buFont typeface="Wingdings" panose="05000000000000000000" pitchFamily="2" charset="2"/>
              <a:buChar char="§"/>
            </a:pPr>
            <a:r>
              <a:rPr lang="es-ES" sz="2500" dirty="0"/>
              <a:t>Renegotiate SME loans by the Yield Uganda Investment Fund</a:t>
            </a:r>
          </a:p>
          <a:p>
            <a:pPr marL="742950" lvl="1" indent="-285750">
              <a:lnSpc>
                <a:spcPct val="120000"/>
              </a:lnSpc>
              <a:buFont typeface="Wingdings" panose="05000000000000000000" pitchFamily="2" charset="2"/>
              <a:buChar char="§"/>
            </a:pPr>
            <a:r>
              <a:rPr lang="es-ES" sz="2500" dirty="0"/>
              <a:t>Fast track blended finance approvals</a:t>
            </a:r>
          </a:p>
          <a:p>
            <a:pPr marL="742950" lvl="1" indent="-285750">
              <a:lnSpc>
                <a:spcPct val="120000"/>
              </a:lnSpc>
              <a:buFont typeface="Wingdings" panose="05000000000000000000" pitchFamily="2" charset="2"/>
              <a:buChar char="§"/>
            </a:pPr>
            <a:r>
              <a:rPr lang="es-ES" sz="2500" dirty="0"/>
              <a:t>Speed up TA implementation and increas packages</a:t>
            </a:r>
          </a:p>
          <a:p>
            <a:pPr marL="742950" lvl="1" indent="-285750">
              <a:lnSpc>
                <a:spcPct val="120000"/>
              </a:lnSpc>
              <a:buFont typeface="Wingdings" panose="05000000000000000000" pitchFamily="2" charset="2"/>
              <a:buChar char="§"/>
            </a:pPr>
            <a:r>
              <a:rPr lang="es-ES" sz="2500" dirty="0"/>
              <a:t>Refocus portfolio on key sectors (tourism…)</a:t>
            </a:r>
          </a:p>
          <a:p>
            <a:endParaRPr lang="en-US" dirty="0"/>
          </a:p>
        </p:txBody>
      </p:sp>
      <p:sp>
        <p:nvSpPr>
          <p:cNvPr id="3" name="Title 1">
            <a:extLst>
              <a:ext uri="{FF2B5EF4-FFF2-40B4-BE49-F238E27FC236}">
                <a16:creationId xmlns:a16="http://schemas.microsoft.com/office/drawing/2014/main" id="{8B1C0BB5-83E6-4433-B4F0-516B11AEFB66}"/>
              </a:ext>
            </a:extLst>
          </p:cNvPr>
          <p:cNvSpPr txBox="1">
            <a:spLocks/>
          </p:cNvSpPr>
          <p:nvPr/>
        </p:nvSpPr>
        <p:spPr>
          <a:xfrm>
            <a:off x="838200" y="186223"/>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445661"/>
                </a:solidFill>
                <a:latin typeface="Helvetica" panose="020B0604020202020204" pitchFamily="34" charset="0"/>
                <a:cs typeface="Helvetica" panose="020B0604020202020204" pitchFamily="34" charset="0"/>
              </a:rPr>
              <a:t>Emmanuel Moyart, </a:t>
            </a:r>
          </a:p>
          <a:p>
            <a:r>
              <a:rPr lang="fr-FR" sz="4000" b="1" dirty="0">
                <a:solidFill>
                  <a:srgbClr val="445661"/>
                </a:solidFill>
                <a:latin typeface="Helvetica" panose="020B0604020202020204" pitchFamily="34" charset="0"/>
                <a:cs typeface="Helvetica" panose="020B0604020202020204" pitchFamily="34" charset="0"/>
              </a:rPr>
              <a:t>Team Leader, TPSD Facility</a:t>
            </a:r>
            <a:endParaRPr lang="en-US" dirty="0"/>
          </a:p>
        </p:txBody>
      </p:sp>
      <p:sp>
        <p:nvSpPr>
          <p:cNvPr id="4" name="Rectangle 3">
            <a:extLst>
              <a:ext uri="{FF2B5EF4-FFF2-40B4-BE49-F238E27FC236}">
                <a16:creationId xmlns:a16="http://schemas.microsoft.com/office/drawing/2014/main" id="{B7A5A222-81E3-4D8F-A228-B2C430522FC1}"/>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3C8F42F4-5A9F-47E5-9C2F-CA7888A71753}"/>
              </a:ext>
            </a:extLst>
          </p:cNvPr>
          <p:cNvSpPr txBox="1">
            <a:spLocks/>
          </p:cNvSpPr>
          <p:nvPr/>
        </p:nvSpPr>
        <p:spPr>
          <a:xfrm>
            <a:off x="838200" y="1825625"/>
            <a:ext cx="10515600" cy="732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8FC73E"/>
                </a:solidFill>
              </a:rPr>
              <a:t>Support to MSMEs</a:t>
            </a:r>
          </a:p>
          <a:p>
            <a:pPr marL="0" indent="0">
              <a:buNone/>
            </a:pPr>
            <a:endParaRPr lang="en-US" dirty="0"/>
          </a:p>
        </p:txBody>
      </p:sp>
    </p:spTree>
    <p:extLst>
      <p:ext uri="{BB962C8B-B14F-4D97-AF65-F5344CB8AC3E}">
        <p14:creationId xmlns:p14="http://schemas.microsoft.com/office/powerpoint/2010/main" val="3487325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itting, man, white, skiing&#10;&#10;Description automatically generated">
            <a:extLst>
              <a:ext uri="{FF2B5EF4-FFF2-40B4-BE49-F238E27FC236}">
                <a16:creationId xmlns:a16="http://schemas.microsoft.com/office/drawing/2014/main" id="{1676BF8E-EE3D-418F-8496-6078509B2C2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43822"/>
          <a:stretch/>
        </p:blipFill>
        <p:spPr>
          <a:xfrm>
            <a:off x="-1" y="-1"/>
            <a:ext cx="12207711" cy="6858001"/>
          </a:xfrm>
          <a:prstGeom prst="rect">
            <a:avLst/>
          </a:prstGeom>
        </p:spPr>
      </p:pic>
      <p:sp>
        <p:nvSpPr>
          <p:cNvPr id="2" name="Title 1">
            <a:extLst>
              <a:ext uri="{FF2B5EF4-FFF2-40B4-BE49-F238E27FC236}">
                <a16:creationId xmlns:a16="http://schemas.microsoft.com/office/drawing/2014/main" id="{0283DF29-95A9-4E2F-9E67-D67339778F0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rgbClr val="445661"/>
                </a:solidFill>
                <a:latin typeface="Helvetica" panose="020B0604020202020204" pitchFamily="34" charset="0"/>
                <a:cs typeface="Helvetica" panose="020B0604020202020204" pitchFamily="34" charset="0"/>
              </a:rPr>
              <a:t>Thank you and see you next week!</a:t>
            </a:r>
            <a:endParaRPr lang="en-US" dirty="0">
              <a:solidFill>
                <a:srgbClr val="445661"/>
              </a:solidFill>
              <a:latin typeface="Helvetica" panose="020B0604020202020204" pitchFamily="34" charset="0"/>
              <a:cs typeface="Helvetica" panose="020B0604020202020204" pitchFamily="34" charset="0"/>
            </a:endParaRPr>
          </a:p>
        </p:txBody>
      </p:sp>
      <p:pic>
        <p:nvPicPr>
          <p:cNvPr id="7" name="Picture 6" descr="A screenshot of a person&#10;&#10;Description automatically generated">
            <a:extLst>
              <a:ext uri="{FF2B5EF4-FFF2-40B4-BE49-F238E27FC236}">
                <a16:creationId xmlns:a16="http://schemas.microsoft.com/office/drawing/2014/main" id="{ED8810B2-E518-4EA8-AE03-9C6BC0233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319" y="1298465"/>
            <a:ext cx="4495070" cy="4506374"/>
          </a:xfrm>
          <a:prstGeom prst="rect">
            <a:avLst/>
          </a:prstGeom>
        </p:spPr>
      </p:pic>
      <p:sp>
        <p:nvSpPr>
          <p:cNvPr id="3" name="TextBox 2">
            <a:extLst>
              <a:ext uri="{FF2B5EF4-FFF2-40B4-BE49-F238E27FC236}">
                <a16:creationId xmlns:a16="http://schemas.microsoft.com/office/drawing/2014/main" id="{4B4BECC7-75CC-404E-BD8D-9FF8DCBA84F3}"/>
              </a:ext>
            </a:extLst>
          </p:cNvPr>
          <p:cNvSpPr txBox="1"/>
          <p:nvPr/>
        </p:nvSpPr>
        <p:spPr>
          <a:xfrm>
            <a:off x="1939358" y="6180410"/>
            <a:ext cx="8328992" cy="369332"/>
          </a:xfrm>
          <a:prstGeom prst="rect">
            <a:avLst/>
          </a:prstGeom>
          <a:noFill/>
        </p:spPr>
        <p:txBody>
          <a:bodyPr wrap="square" rtlCol="0">
            <a:spAutoFit/>
          </a:bodyPr>
          <a:lstStyle/>
          <a:p>
            <a:pPr algn="ctr"/>
            <a:r>
              <a:rPr lang="fr-FR" dirty="0"/>
              <a:t>Presentations, recording of the webinar and related material available </a:t>
            </a:r>
            <a:r>
              <a:rPr lang="fr-FR" dirty="0">
                <a:hlinkClick r:id="rId4"/>
              </a:rPr>
              <a:t>here</a:t>
            </a:r>
            <a:r>
              <a:rPr lang="fr-FR" dirty="0"/>
              <a:t>.</a:t>
            </a:r>
            <a:endParaRPr lang="en-US" dirty="0"/>
          </a:p>
        </p:txBody>
      </p:sp>
    </p:spTree>
    <p:extLst>
      <p:ext uri="{BB962C8B-B14F-4D97-AF65-F5344CB8AC3E}">
        <p14:creationId xmlns:p14="http://schemas.microsoft.com/office/powerpoint/2010/main" val="65541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0ED6-572B-4FC7-A6D3-B2F1B5D747A5}"/>
              </a:ext>
            </a:extLst>
          </p:cNvPr>
          <p:cNvSpPr>
            <a:spLocks noGrp="1"/>
          </p:cNvSpPr>
          <p:nvPr>
            <p:ph type="title"/>
          </p:nvPr>
        </p:nvSpPr>
        <p:spPr/>
        <p:txBody>
          <a:bodyPr>
            <a:normAutofit fontScale="90000"/>
          </a:bodyPr>
          <a:lstStyle/>
          <a:p>
            <a:r>
              <a:rPr lang="fr-FR" sz="4000" b="1" dirty="0">
                <a:solidFill>
                  <a:srgbClr val="445661"/>
                </a:solidFill>
                <a:latin typeface="Helvetica" panose="020B0604020202020204" pitchFamily="34" charset="0"/>
                <a:cs typeface="Helvetica" panose="020B0604020202020204" pitchFamily="34" charset="0"/>
              </a:rPr>
              <a:t>Supporting MSMEs for Economic Resilience and Sustainable Development</a:t>
            </a:r>
            <a:br>
              <a:rPr lang="en-US" b="1" dirty="0">
                <a:solidFill>
                  <a:srgbClr val="445661"/>
                </a:solidFill>
                <a:latin typeface="Helvetica" panose="020B0604020202020204" pitchFamily="34" charset="0"/>
                <a:cs typeface="Helvetica" panose="020B0604020202020204" pitchFamily="34" charset="0"/>
              </a:rPr>
            </a:br>
            <a:endParaRPr lang="en-US" dirty="0"/>
          </a:p>
        </p:txBody>
      </p:sp>
      <p:sp>
        <p:nvSpPr>
          <p:cNvPr id="3" name="Content Placeholder 2">
            <a:extLst>
              <a:ext uri="{FF2B5EF4-FFF2-40B4-BE49-F238E27FC236}">
                <a16:creationId xmlns:a16="http://schemas.microsoft.com/office/drawing/2014/main" id="{9A595836-A570-41EB-92A1-5FE6187A6509}"/>
              </a:ext>
            </a:extLst>
          </p:cNvPr>
          <p:cNvSpPr>
            <a:spLocks noGrp="1"/>
          </p:cNvSpPr>
          <p:nvPr>
            <p:ph idx="1"/>
          </p:nvPr>
        </p:nvSpPr>
        <p:spPr>
          <a:xfrm>
            <a:off x="838199" y="1882554"/>
            <a:ext cx="10730023" cy="4332715"/>
          </a:xfrm>
        </p:spPr>
        <p:txBody>
          <a:bodyPr>
            <a:normAutofit/>
          </a:bodyPr>
          <a:lstStyle/>
          <a:p>
            <a:pPr marL="0" indent="0">
              <a:buNone/>
            </a:pPr>
            <a:r>
              <a:rPr lang="en-US" sz="3200" baseline="30000" dirty="0">
                <a:solidFill>
                  <a:srgbClr val="8FC73E"/>
                </a:solidFill>
                <a:latin typeface="Helvetica" panose="020B0604020202020204" pitchFamily="34" charset="0"/>
                <a:cs typeface="Helvetica" panose="020B0604020202020204" pitchFamily="34" charset="0"/>
              </a:rPr>
              <a:t>SPEAKERS</a:t>
            </a:r>
          </a:p>
          <a:p>
            <a:pPr>
              <a:buFont typeface="Wingdings" panose="05000000000000000000" pitchFamily="2" charset="2"/>
              <a:buChar char="§"/>
            </a:pPr>
            <a:r>
              <a:rPr lang="en-US" sz="3200" baseline="30000" dirty="0">
                <a:solidFill>
                  <a:srgbClr val="445661"/>
                </a:solidFill>
                <a:latin typeface="Helvetica" panose="020B0604020202020204" pitchFamily="34" charset="0"/>
                <a:cs typeface="Helvetica" panose="020B0604020202020204" pitchFamily="34" charset="0"/>
              </a:rPr>
              <a:t>Saïd Abu Hijleh, DAI Country Director, Palestinian Territories</a:t>
            </a:r>
          </a:p>
          <a:p>
            <a:pPr>
              <a:buFont typeface="Wingdings" panose="05000000000000000000" pitchFamily="2" charset="2"/>
              <a:buChar char="§"/>
            </a:pPr>
            <a:r>
              <a:rPr lang="en-US" sz="3200" baseline="30000" dirty="0">
                <a:solidFill>
                  <a:srgbClr val="445661"/>
                </a:solidFill>
                <a:latin typeface="Helvetica" panose="020B0604020202020204" pitchFamily="34" charset="0"/>
                <a:cs typeface="Helvetica" panose="020B0604020202020204" pitchFamily="34" charset="0"/>
              </a:rPr>
              <a:t>Eric Eloundou Ngah, Board member, Cameroon Business Patronage Movement (E.CAM)</a:t>
            </a:r>
          </a:p>
          <a:p>
            <a:pPr>
              <a:buFont typeface="Wingdings" panose="05000000000000000000" pitchFamily="2" charset="2"/>
              <a:buChar char="§"/>
            </a:pPr>
            <a:r>
              <a:rPr lang="en-GB" sz="3200" baseline="30000" dirty="0">
                <a:solidFill>
                  <a:srgbClr val="445661"/>
                </a:solidFill>
                <a:latin typeface="Helvetica" panose="020B0604020202020204" pitchFamily="34" charset="0"/>
                <a:cs typeface="Helvetica" panose="020B0604020202020204" pitchFamily="34" charset="0"/>
              </a:rPr>
              <a:t>Carole Karuga, Chief Executive Officer, Kenyan private sector organisation (KEPSA)</a:t>
            </a:r>
          </a:p>
          <a:p>
            <a:pPr>
              <a:buFont typeface="Wingdings" panose="05000000000000000000" pitchFamily="2" charset="2"/>
              <a:buChar char="§"/>
            </a:pPr>
            <a:r>
              <a:rPr lang="en-GB" sz="3200" baseline="30000" dirty="0">
                <a:solidFill>
                  <a:srgbClr val="445661"/>
                </a:solidFill>
                <a:latin typeface="Helvetica" panose="020B0604020202020204" pitchFamily="34" charset="0"/>
                <a:cs typeface="Helvetica" panose="020B0604020202020204" pitchFamily="34" charset="0"/>
              </a:rPr>
              <a:t>Emmanuel Moyart, Team Leader, EU Trade and Private Sector Development and Engagement (TPSD) Facility</a:t>
            </a:r>
          </a:p>
          <a:p>
            <a:pPr marL="0" indent="0">
              <a:buNone/>
            </a:pPr>
            <a:endParaRPr lang="en-GB" sz="3200" baseline="30000" dirty="0">
              <a:solidFill>
                <a:srgbClr val="445661"/>
              </a:solidFill>
              <a:latin typeface="Helvetica" panose="020B0604020202020204" pitchFamily="34" charset="0"/>
              <a:cs typeface="Helvetica" panose="020B0604020202020204" pitchFamily="34" charset="0"/>
            </a:endParaRPr>
          </a:p>
          <a:p>
            <a:pPr marL="0" indent="0">
              <a:buNone/>
            </a:pPr>
            <a:r>
              <a:rPr lang="en-GB" sz="3200" baseline="30000" dirty="0">
                <a:solidFill>
                  <a:srgbClr val="8FC73E"/>
                </a:solidFill>
                <a:latin typeface="Helvetica" panose="020B0604020202020204" pitchFamily="34" charset="0"/>
                <a:cs typeface="Helvetica" panose="020B0604020202020204" pitchFamily="34" charset="0"/>
              </a:rPr>
              <a:t>FACILITATOR</a:t>
            </a:r>
          </a:p>
          <a:p>
            <a:pPr>
              <a:buFont typeface="Wingdings" panose="05000000000000000000" pitchFamily="2" charset="2"/>
              <a:buChar char="§"/>
            </a:pPr>
            <a:r>
              <a:rPr lang="en-US" sz="3200" baseline="30000" dirty="0">
                <a:solidFill>
                  <a:srgbClr val="445661"/>
                </a:solidFill>
                <a:latin typeface="Helvetica" panose="020B0604020202020204" pitchFamily="34" charset="0"/>
                <a:cs typeface="Helvetica" panose="020B0604020202020204" pitchFamily="34" charset="0"/>
              </a:rPr>
              <a:t>Jeske van Seters, Head of </a:t>
            </a:r>
            <a:r>
              <a:rPr lang="en-US" sz="3200" baseline="30000" dirty="0" err="1">
                <a:solidFill>
                  <a:srgbClr val="445661"/>
                </a:solidFill>
                <a:latin typeface="Helvetica" panose="020B0604020202020204" pitchFamily="34" charset="0"/>
                <a:cs typeface="Helvetica" panose="020B0604020202020204" pitchFamily="34" charset="0"/>
              </a:rPr>
              <a:t>Programme</a:t>
            </a:r>
            <a:r>
              <a:rPr lang="en-US" sz="3200" baseline="30000" dirty="0">
                <a:solidFill>
                  <a:srgbClr val="445661"/>
                </a:solidFill>
                <a:latin typeface="Helvetica" panose="020B0604020202020204" pitchFamily="34" charset="0"/>
                <a:cs typeface="Helvetica" panose="020B0604020202020204" pitchFamily="34" charset="0"/>
              </a:rPr>
              <a:t> Private Sector Engagement, ECDPM</a:t>
            </a:r>
          </a:p>
        </p:txBody>
      </p:sp>
      <p:sp>
        <p:nvSpPr>
          <p:cNvPr id="5" name="Rectangle 4">
            <a:extLst>
              <a:ext uri="{FF2B5EF4-FFF2-40B4-BE49-F238E27FC236}">
                <a16:creationId xmlns:a16="http://schemas.microsoft.com/office/drawing/2014/main" id="{BFF3D9F1-D2DD-4B63-BC02-ED666E3F7A83}"/>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76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B9BD0-AD17-4BF0-9466-969002AC75A2}"/>
              </a:ext>
            </a:extLst>
          </p:cNvPr>
          <p:cNvSpPr>
            <a:spLocks noGrp="1"/>
          </p:cNvSpPr>
          <p:nvPr>
            <p:ph idx="1"/>
          </p:nvPr>
        </p:nvSpPr>
        <p:spPr>
          <a:xfrm>
            <a:off x="838200" y="1825625"/>
            <a:ext cx="10515600" cy="3978828"/>
          </a:xfrm>
        </p:spPr>
        <p:txBody>
          <a:bodyPr>
            <a:normAutofit fontScale="77500" lnSpcReduction="20000"/>
          </a:bodyPr>
          <a:lstStyle/>
          <a:p>
            <a:pPr marL="0" indent="0">
              <a:buNone/>
            </a:pPr>
            <a:r>
              <a:rPr lang="en-US" sz="4600" dirty="0">
                <a:solidFill>
                  <a:srgbClr val="8FC73E"/>
                </a:solidFill>
              </a:rPr>
              <a:t>A new reality</a:t>
            </a:r>
          </a:p>
          <a:p>
            <a:pPr>
              <a:buFont typeface="Wingdings" panose="05000000000000000000" pitchFamily="2" charset="2"/>
              <a:buChar char="§"/>
            </a:pPr>
            <a:r>
              <a:rPr lang="en-US" sz="3000" dirty="0"/>
              <a:t>The world is going into a recession that will shape new economies. This recession will encapsulate small economies like the Palestinian economy. This encapsulation will force the private sector to start looking for local opportunities to survive. </a:t>
            </a:r>
          </a:p>
          <a:p>
            <a:pPr>
              <a:buFont typeface="Wingdings" panose="05000000000000000000" pitchFamily="2" charset="2"/>
              <a:buChar char="§"/>
            </a:pPr>
            <a:r>
              <a:rPr lang="en-US" sz="3000" dirty="0"/>
              <a:t>On the positive side, the shift is accelerating rapidly the digital transformation of private sector organizations as well as driving others into fine-tuning their business models and product offerings in order to meet the demand of the new reality.</a:t>
            </a:r>
          </a:p>
          <a:p>
            <a:pPr>
              <a:buFont typeface="Wingdings" panose="05000000000000000000" pitchFamily="2" charset="2"/>
              <a:buChar char="§"/>
            </a:pPr>
            <a:r>
              <a:rPr lang="en-US" sz="3000" dirty="0"/>
              <a:t>Although some changes are inevitable, the pandemic took businesses by surprise especially the startups and SMEs cash flow and financial projection plans.</a:t>
            </a:r>
          </a:p>
          <a:p>
            <a:pPr>
              <a:buFont typeface="Wingdings" panose="05000000000000000000" pitchFamily="2" charset="2"/>
              <a:buChar char="§"/>
            </a:pPr>
            <a:r>
              <a:rPr lang="en-US" sz="3000" dirty="0"/>
              <a:t>Unemployment is predicted to rise significantly worldwide and in the West Bank and Gaza. Working hours have been reduced to a minimum, and even on the consumer demand side it is apparent that there is a shift toward only the essential spending.</a:t>
            </a:r>
            <a:endParaRPr lang="en-US" dirty="0"/>
          </a:p>
        </p:txBody>
      </p:sp>
      <p:sp>
        <p:nvSpPr>
          <p:cNvPr id="6" name="Title 1">
            <a:extLst>
              <a:ext uri="{FF2B5EF4-FFF2-40B4-BE49-F238E27FC236}">
                <a16:creationId xmlns:a16="http://schemas.microsoft.com/office/drawing/2014/main" id="{224DC95F-FFBA-4B8B-A7F3-40E6AE0AD361}"/>
              </a:ext>
            </a:extLst>
          </p:cNvPr>
          <p:cNvSpPr txBox="1">
            <a:spLocks/>
          </p:cNvSpPr>
          <p:nvPr/>
        </p:nvSpPr>
        <p:spPr>
          <a:xfrm>
            <a:off x="838200" y="186223"/>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445661"/>
                </a:solidFill>
                <a:latin typeface="Helvetica" panose="020B0604020202020204" pitchFamily="34" charset="0"/>
                <a:cs typeface="Helvetica" panose="020B0604020202020204" pitchFamily="34" charset="0"/>
              </a:rPr>
              <a:t>Said Abu Hijleh, DAI Country Director, Palestinian Territories</a:t>
            </a:r>
            <a:endParaRPr lang="en-US" dirty="0"/>
          </a:p>
        </p:txBody>
      </p:sp>
      <p:sp>
        <p:nvSpPr>
          <p:cNvPr id="7" name="Rectangle 6">
            <a:extLst>
              <a:ext uri="{FF2B5EF4-FFF2-40B4-BE49-F238E27FC236}">
                <a16:creationId xmlns:a16="http://schemas.microsoft.com/office/drawing/2014/main" id="{DA828673-83B0-49FB-8295-CF9E6395354A}"/>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03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3EA03-CA54-4E9C-9902-44ED601875DF}"/>
              </a:ext>
            </a:extLst>
          </p:cNvPr>
          <p:cNvSpPr>
            <a:spLocks noGrp="1"/>
          </p:cNvSpPr>
          <p:nvPr>
            <p:ph idx="1"/>
          </p:nvPr>
        </p:nvSpPr>
        <p:spPr/>
        <p:txBody>
          <a:bodyPr>
            <a:normAutofit/>
          </a:bodyPr>
          <a:lstStyle/>
          <a:p>
            <a:pPr lvl="0">
              <a:buFont typeface="Wingdings" panose="05000000000000000000" pitchFamily="2" charset="2"/>
              <a:buChar char="§"/>
            </a:pPr>
            <a:r>
              <a:rPr lang="en-US" dirty="0">
                <a:solidFill>
                  <a:srgbClr val="8FC73E"/>
                </a:solidFill>
              </a:rPr>
              <a:t>The Innovative Private Sector Development Project (IPSDP)</a:t>
            </a:r>
          </a:p>
          <a:p>
            <a:pPr lvl="1">
              <a:buFont typeface="Wingdings" panose="05000000000000000000" pitchFamily="2" charset="2"/>
              <a:buChar char="§"/>
            </a:pPr>
            <a:r>
              <a:rPr lang="en-US" dirty="0"/>
              <a:t>A Palestinian Ministry of National Economy (MoNE) Project, </a:t>
            </a:r>
          </a:p>
          <a:p>
            <a:pPr lvl="1">
              <a:buFont typeface="Wingdings" panose="05000000000000000000" pitchFamily="2" charset="2"/>
              <a:buChar char="§"/>
            </a:pPr>
            <a:r>
              <a:rPr lang="en-US" dirty="0"/>
              <a:t>Funded by the World Bank and implemented by DAI. </a:t>
            </a:r>
          </a:p>
          <a:p>
            <a:pPr lvl="1">
              <a:buFont typeface="Wingdings" panose="05000000000000000000" pitchFamily="2" charset="2"/>
              <a:buChar char="§"/>
            </a:pPr>
            <a:r>
              <a:rPr lang="en-US" dirty="0"/>
              <a:t>Empowering the Palestinian economy through developing the private sector, with a focus on entrepreneurs, startups, and SMEs. </a:t>
            </a:r>
          </a:p>
          <a:p>
            <a:pPr lvl="0">
              <a:buFont typeface="Wingdings" panose="05000000000000000000" pitchFamily="2" charset="2"/>
              <a:buChar char="§"/>
            </a:pPr>
            <a:r>
              <a:rPr lang="en-US" dirty="0">
                <a:solidFill>
                  <a:srgbClr val="8FC73E"/>
                </a:solidFill>
              </a:rPr>
              <a:t>Finance for Jobs </a:t>
            </a:r>
          </a:p>
          <a:p>
            <a:pPr lvl="1">
              <a:buFont typeface="Wingdings" panose="05000000000000000000" pitchFamily="2" charset="2"/>
              <a:buChar char="§"/>
            </a:pPr>
            <a:r>
              <a:rPr lang="en-US" dirty="0"/>
              <a:t>A Palestinian Ministry of Finance (MoF) Project, </a:t>
            </a:r>
          </a:p>
          <a:p>
            <a:pPr lvl="1">
              <a:buFont typeface="Wingdings" panose="05000000000000000000" pitchFamily="2" charset="2"/>
              <a:buChar char="§"/>
            </a:pPr>
            <a:r>
              <a:rPr lang="en-US" dirty="0"/>
              <a:t>Funded by the World Bank and implemented by DAI. </a:t>
            </a:r>
          </a:p>
          <a:p>
            <a:pPr lvl="1">
              <a:buFont typeface="Wingdings" panose="05000000000000000000" pitchFamily="2" charset="2"/>
              <a:buChar char="§"/>
            </a:pPr>
            <a:r>
              <a:rPr lang="en-US" dirty="0"/>
              <a:t>Testing the effectiveness of selected financial interventions (DIP, EMG, ICF) in incentivizing private sector investment and job creation. </a:t>
            </a:r>
          </a:p>
        </p:txBody>
      </p:sp>
      <p:sp>
        <p:nvSpPr>
          <p:cNvPr id="4" name="Title 1">
            <a:extLst>
              <a:ext uri="{FF2B5EF4-FFF2-40B4-BE49-F238E27FC236}">
                <a16:creationId xmlns:a16="http://schemas.microsoft.com/office/drawing/2014/main" id="{DF69A538-E445-4F03-846D-FE38974C8690}"/>
              </a:ext>
            </a:extLst>
          </p:cNvPr>
          <p:cNvSpPr txBox="1">
            <a:spLocks/>
          </p:cNvSpPr>
          <p:nvPr/>
        </p:nvSpPr>
        <p:spPr>
          <a:xfrm>
            <a:off x="838200" y="186223"/>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445661"/>
                </a:solidFill>
                <a:latin typeface="Helvetica" panose="020B0604020202020204" pitchFamily="34" charset="0"/>
                <a:cs typeface="Helvetica" panose="020B0604020202020204" pitchFamily="34" charset="0"/>
              </a:rPr>
              <a:t>Said Abu Hijleh, DAI Country Director, Palestinian Territories</a:t>
            </a:r>
            <a:endParaRPr lang="en-US" sz="4000" dirty="0"/>
          </a:p>
        </p:txBody>
      </p:sp>
      <p:sp>
        <p:nvSpPr>
          <p:cNvPr id="5" name="Rectangle 4">
            <a:extLst>
              <a:ext uri="{FF2B5EF4-FFF2-40B4-BE49-F238E27FC236}">
                <a16:creationId xmlns:a16="http://schemas.microsoft.com/office/drawing/2014/main" id="{3C67A4FB-E47D-489C-AE44-80DC4DE6D291}"/>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193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35BAD-9298-4343-98A7-67A0E8483DE8}"/>
              </a:ext>
            </a:extLst>
          </p:cNvPr>
          <p:cNvSpPr>
            <a:spLocks noGrp="1"/>
          </p:cNvSpPr>
          <p:nvPr>
            <p:ph idx="1"/>
          </p:nvPr>
        </p:nvSpPr>
        <p:spPr/>
        <p:txBody>
          <a:bodyPr/>
          <a:lstStyle/>
          <a:p>
            <a:pPr marL="0" indent="0">
              <a:buNone/>
            </a:pPr>
            <a:r>
              <a:rPr lang="en-US" sz="3600" dirty="0">
                <a:solidFill>
                  <a:srgbClr val="8FC73E"/>
                </a:solidFill>
              </a:rPr>
              <a:t>COVID-19 Response</a:t>
            </a:r>
          </a:p>
          <a:p>
            <a:pPr>
              <a:buFont typeface="Wingdings" panose="05000000000000000000" pitchFamily="2" charset="2"/>
              <a:buChar char="§"/>
            </a:pPr>
            <a:r>
              <a:rPr lang="en-US" dirty="0"/>
              <a:t>Assisting the Palestinian private sector businesses dealing with the sudden and abnormal market dynamics. </a:t>
            </a:r>
          </a:p>
          <a:p>
            <a:pPr>
              <a:buFont typeface="Wingdings" panose="05000000000000000000" pitchFamily="2" charset="2"/>
              <a:buChar char="§"/>
            </a:pPr>
            <a:r>
              <a:rPr lang="en-US" dirty="0"/>
              <a:t>F4J and IPSD are looking to move fast in providing COVID-19 Rapid Response Intervention which is a combination of financial (grants) and non-financial support (Mentoring, Training and Coaching) program to enable Business Survival and Continuity (referred to as </a:t>
            </a:r>
            <a:r>
              <a:rPr lang="en-US" b="1" dirty="0"/>
              <a:t>Working Capital Bridge Grants</a:t>
            </a:r>
            <a:r>
              <a:rPr lang="en-US" dirty="0"/>
              <a:t>).</a:t>
            </a:r>
          </a:p>
          <a:p>
            <a:endParaRPr lang="en-US" dirty="0"/>
          </a:p>
        </p:txBody>
      </p:sp>
      <p:sp>
        <p:nvSpPr>
          <p:cNvPr id="6" name="Title 1">
            <a:extLst>
              <a:ext uri="{FF2B5EF4-FFF2-40B4-BE49-F238E27FC236}">
                <a16:creationId xmlns:a16="http://schemas.microsoft.com/office/drawing/2014/main" id="{C75127E9-A02F-4945-92F3-31145CAFB019}"/>
              </a:ext>
            </a:extLst>
          </p:cNvPr>
          <p:cNvSpPr txBox="1">
            <a:spLocks/>
          </p:cNvSpPr>
          <p:nvPr/>
        </p:nvSpPr>
        <p:spPr>
          <a:xfrm>
            <a:off x="838200" y="186223"/>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445661"/>
                </a:solidFill>
                <a:latin typeface="Helvetica" panose="020B0604020202020204" pitchFamily="34" charset="0"/>
                <a:cs typeface="Helvetica" panose="020B0604020202020204" pitchFamily="34" charset="0"/>
              </a:rPr>
              <a:t>Said Abu Hijleh, DAI Country Director, Palestinian Territories</a:t>
            </a:r>
            <a:endParaRPr lang="en-US" sz="4000" dirty="0"/>
          </a:p>
        </p:txBody>
      </p:sp>
      <p:sp>
        <p:nvSpPr>
          <p:cNvPr id="7" name="Rectangle 6">
            <a:extLst>
              <a:ext uri="{FF2B5EF4-FFF2-40B4-BE49-F238E27FC236}">
                <a16:creationId xmlns:a16="http://schemas.microsoft.com/office/drawing/2014/main" id="{596C04E9-9CDD-4B00-9155-DC691F228203}"/>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76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4A04E57-4DBF-48CF-8B15-7F8C2D8AE6D9}"/>
              </a:ext>
            </a:extLst>
          </p:cNvPr>
          <p:cNvGraphicFramePr>
            <a:graphicFrameLocks noGrp="1"/>
          </p:cNvGraphicFramePr>
          <p:nvPr>
            <p:ph idx="1"/>
            <p:extLst>
              <p:ext uri="{D42A27DB-BD31-4B8C-83A1-F6EECF244321}">
                <p14:modId xmlns:p14="http://schemas.microsoft.com/office/powerpoint/2010/main" val="3970182673"/>
              </p:ext>
            </p:extLst>
          </p:nvPr>
        </p:nvGraphicFramePr>
        <p:xfrm>
          <a:off x="1053548" y="2805362"/>
          <a:ext cx="10091530" cy="2289298"/>
        </p:xfrm>
        <a:graphic>
          <a:graphicData uri="http://schemas.openxmlformats.org/drawingml/2006/table">
            <a:tbl>
              <a:tblPr>
                <a:tableStyleId>{93296810-A885-4BE3-A3E7-6D5BEEA58F35}</a:tableStyleId>
              </a:tblPr>
              <a:tblGrid>
                <a:gridCol w="5049078">
                  <a:extLst>
                    <a:ext uri="{9D8B030D-6E8A-4147-A177-3AD203B41FA5}">
                      <a16:colId xmlns:a16="http://schemas.microsoft.com/office/drawing/2014/main" val="1682677495"/>
                    </a:ext>
                  </a:extLst>
                </a:gridCol>
                <a:gridCol w="5042452">
                  <a:extLst>
                    <a:ext uri="{9D8B030D-6E8A-4147-A177-3AD203B41FA5}">
                      <a16:colId xmlns:a16="http://schemas.microsoft.com/office/drawing/2014/main" val="2906157411"/>
                    </a:ext>
                  </a:extLst>
                </a:gridCol>
              </a:tblGrid>
              <a:tr h="471340">
                <a:tc>
                  <a:txBody>
                    <a:bodyPr/>
                    <a:lstStyle/>
                    <a:p>
                      <a:pPr marL="0" marR="0" algn="ctr">
                        <a:lnSpc>
                          <a:spcPct val="115000"/>
                        </a:lnSpc>
                        <a:spcBef>
                          <a:spcPts val="0"/>
                        </a:spcBef>
                        <a:spcAft>
                          <a:spcPts val="0"/>
                        </a:spcAft>
                      </a:pPr>
                      <a:r>
                        <a:rPr lang="en-US" sz="1600" b="1" dirty="0">
                          <a:effectLst/>
                        </a:rPr>
                        <a:t>Startups and Early-stage Enterprises</a:t>
                      </a:r>
                      <a:endParaRPr lang="en-US" sz="1600" b="1"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600" b="1" dirty="0">
                          <a:effectLst/>
                        </a:rPr>
                        <a:t>SMEs</a:t>
                      </a:r>
                      <a:endParaRPr lang="en-US" sz="1600" b="1"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2207769817"/>
                  </a:ext>
                </a:extLst>
              </a:tr>
              <a:tr h="1817958">
                <a:tc>
                  <a:txBody>
                    <a:bodyPr/>
                    <a:lstStyle/>
                    <a:p>
                      <a:pPr marL="0" marR="0" algn="ctr">
                        <a:lnSpc>
                          <a:spcPct val="115000"/>
                        </a:lnSpc>
                        <a:spcBef>
                          <a:spcPts val="0"/>
                        </a:spcBef>
                        <a:spcAft>
                          <a:spcPts val="0"/>
                        </a:spcAft>
                      </a:pPr>
                      <a:r>
                        <a:rPr lang="en-US" sz="1200" dirty="0">
                          <a:effectLst/>
                        </a:rPr>
                        <a:t>Annual Sales turnover of less than $500,000</a:t>
                      </a:r>
                    </a:p>
                    <a:p>
                      <a:pPr marL="0" marR="0" algn="ctr">
                        <a:lnSpc>
                          <a:spcPct val="115000"/>
                        </a:lnSpc>
                        <a:spcBef>
                          <a:spcPts val="0"/>
                        </a:spcBef>
                        <a:spcAft>
                          <a:spcPts val="0"/>
                        </a:spcAft>
                      </a:pPr>
                      <a:r>
                        <a:rPr lang="en-US" sz="1200" dirty="0">
                          <a:effectLst/>
                        </a:rPr>
                        <a:t>AND</a:t>
                      </a:r>
                    </a:p>
                    <a:p>
                      <a:pPr marL="0" marR="0" algn="ctr">
                        <a:lnSpc>
                          <a:spcPct val="115000"/>
                        </a:lnSpc>
                        <a:spcBef>
                          <a:spcPts val="0"/>
                        </a:spcBef>
                        <a:spcAft>
                          <a:spcPts val="0"/>
                        </a:spcAft>
                      </a:pPr>
                      <a:r>
                        <a:rPr lang="en-US" sz="1200" dirty="0">
                          <a:effectLst/>
                        </a:rPr>
                        <a:t>Full-time Employees of less than 15</a:t>
                      </a:r>
                    </a:p>
                    <a:p>
                      <a:pPr marL="0" marR="0" algn="ctr">
                        <a:lnSpc>
                          <a:spcPct val="115000"/>
                        </a:lnSpc>
                        <a:spcBef>
                          <a:spcPts val="0"/>
                        </a:spcBef>
                        <a:spcAft>
                          <a:spcPts val="0"/>
                        </a:spcAft>
                      </a:pPr>
                      <a:r>
                        <a:rPr lang="en-US" sz="1200" dirty="0">
                          <a:effectLst/>
                        </a:rPr>
                        <a:t>AND</a:t>
                      </a:r>
                    </a:p>
                    <a:p>
                      <a:pPr marL="0" marR="0" algn="ctr">
                        <a:lnSpc>
                          <a:spcPct val="115000"/>
                        </a:lnSpc>
                        <a:spcBef>
                          <a:spcPts val="0"/>
                        </a:spcBef>
                        <a:spcAft>
                          <a:spcPts val="0"/>
                        </a:spcAft>
                      </a:pPr>
                      <a:r>
                        <a:rPr lang="en-US" sz="1200" dirty="0">
                          <a:effectLst/>
                        </a:rPr>
                        <a:t>Established after 2008 and no later than 6 months prior to the launch of the programme</a:t>
                      </a:r>
                      <a:endParaRPr lang="en-US"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200" dirty="0">
                          <a:effectLst/>
                        </a:rPr>
                        <a:t>Annual Sales turnover of more than $500,000 and less than $1,500,000</a:t>
                      </a:r>
                    </a:p>
                    <a:p>
                      <a:pPr marL="0" marR="0" algn="ctr">
                        <a:lnSpc>
                          <a:spcPct val="115000"/>
                        </a:lnSpc>
                        <a:spcBef>
                          <a:spcPts val="0"/>
                        </a:spcBef>
                        <a:spcAft>
                          <a:spcPts val="0"/>
                        </a:spcAft>
                      </a:pPr>
                      <a:r>
                        <a:rPr lang="en-US" sz="1200" dirty="0">
                          <a:effectLst/>
                        </a:rPr>
                        <a:t>AND</a:t>
                      </a:r>
                    </a:p>
                    <a:p>
                      <a:pPr marL="0" marR="0" algn="ctr">
                        <a:lnSpc>
                          <a:spcPct val="115000"/>
                        </a:lnSpc>
                        <a:spcBef>
                          <a:spcPts val="0"/>
                        </a:spcBef>
                        <a:spcAft>
                          <a:spcPts val="0"/>
                        </a:spcAft>
                      </a:pPr>
                      <a:r>
                        <a:rPr lang="en-US" sz="1200" dirty="0">
                          <a:effectLst/>
                        </a:rPr>
                        <a:t>Full-time Employees less than 30</a:t>
                      </a:r>
                      <a:endParaRPr lang="en-US"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1325375888"/>
                  </a:ext>
                </a:extLst>
              </a:tr>
            </a:tbl>
          </a:graphicData>
        </a:graphic>
      </p:graphicFrame>
      <p:sp>
        <p:nvSpPr>
          <p:cNvPr id="5" name="Title 1">
            <a:extLst>
              <a:ext uri="{FF2B5EF4-FFF2-40B4-BE49-F238E27FC236}">
                <a16:creationId xmlns:a16="http://schemas.microsoft.com/office/drawing/2014/main" id="{DE680F1C-4A0A-44DC-91BE-BF619C4208A4}"/>
              </a:ext>
            </a:extLst>
          </p:cNvPr>
          <p:cNvSpPr txBox="1">
            <a:spLocks/>
          </p:cNvSpPr>
          <p:nvPr/>
        </p:nvSpPr>
        <p:spPr>
          <a:xfrm>
            <a:off x="838200" y="186223"/>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445661"/>
                </a:solidFill>
                <a:latin typeface="Helvetica" panose="020B0604020202020204" pitchFamily="34" charset="0"/>
                <a:cs typeface="Helvetica" panose="020B0604020202020204" pitchFamily="34" charset="0"/>
              </a:rPr>
              <a:t>Said Abu Hijleh, DAI Country Director, Palestinian Territories</a:t>
            </a:r>
            <a:endParaRPr lang="en-US" sz="4000" dirty="0"/>
          </a:p>
        </p:txBody>
      </p:sp>
      <p:sp>
        <p:nvSpPr>
          <p:cNvPr id="6" name="Rectangle 5">
            <a:extLst>
              <a:ext uri="{FF2B5EF4-FFF2-40B4-BE49-F238E27FC236}">
                <a16:creationId xmlns:a16="http://schemas.microsoft.com/office/drawing/2014/main" id="{73E4EA67-B4B2-4BB5-9244-0A49D3142D06}"/>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38EB6A46-036D-498B-ADA8-CC83B9A23C96}"/>
              </a:ext>
            </a:extLst>
          </p:cNvPr>
          <p:cNvSpPr txBox="1">
            <a:spLocks/>
          </p:cNvSpPr>
          <p:nvPr/>
        </p:nvSpPr>
        <p:spPr>
          <a:xfrm>
            <a:off x="838200" y="1825625"/>
            <a:ext cx="10515600" cy="732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8FC73E"/>
                </a:solidFill>
              </a:rPr>
              <a:t>Target group</a:t>
            </a:r>
          </a:p>
          <a:p>
            <a:endParaRPr lang="en-US" dirty="0"/>
          </a:p>
        </p:txBody>
      </p:sp>
    </p:spTree>
    <p:extLst>
      <p:ext uri="{BB962C8B-B14F-4D97-AF65-F5344CB8AC3E}">
        <p14:creationId xmlns:p14="http://schemas.microsoft.com/office/powerpoint/2010/main" val="285418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B70AFA-EAE8-4198-939E-4D29A87A1A63}"/>
              </a:ext>
            </a:extLst>
          </p:cNvPr>
          <p:cNvSpPr>
            <a:spLocks noGrp="1"/>
          </p:cNvSpPr>
          <p:nvPr>
            <p:ph type="body" idx="1"/>
          </p:nvPr>
        </p:nvSpPr>
        <p:spPr>
          <a:xfrm>
            <a:off x="938213" y="2078725"/>
            <a:ext cx="5157787" cy="823912"/>
          </a:xfrm>
        </p:spPr>
        <p:txBody>
          <a:bodyPr/>
          <a:lstStyle/>
          <a:p>
            <a:r>
              <a:rPr lang="en-US" dirty="0"/>
              <a:t>Financial Support </a:t>
            </a:r>
          </a:p>
        </p:txBody>
      </p:sp>
      <p:sp>
        <p:nvSpPr>
          <p:cNvPr id="4" name="Content Placeholder 3">
            <a:extLst>
              <a:ext uri="{FF2B5EF4-FFF2-40B4-BE49-F238E27FC236}">
                <a16:creationId xmlns:a16="http://schemas.microsoft.com/office/drawing/2014/main" id="{92BB9D34-8560-4D1C-871C-3B22D618962A}"/>
              </a:ext>
            </a:extLst>
          </p:cNvPr>
          <p:cNvSpPr>
            <a:spLocks noGrp="1"/>
          </p:cNvSpPr>
          <p:nvPr>
            <p:ph sz="half" idx="2"/>
          </p:nvPr>
        </p:nvSpPr>
        <p:spPr>
          <a:xfrm>
            <a:off x="938213" y="2902637"/>
            <a:ext cx="5157787" cy="3684588"/>
          </a:xfrm>
        </p:spPr>
        <p:txBody>
          <a:bodyPr/>
          <a:lstStyle/>
          <a:p>
            <a:r>
              <a:rPr lang="en-US" dirty="0"/>
              <a:t>In Kind Grant</a:t>
            </a:r>
          </a:p>
          <a:p>
            <a:r>
              <a:rPr lang="en-US" dirty="0"/>
              <a:t>3 months</a:t>
            </a:r>
          </a:p>
          <a:p>
            <a:r>
              <a:rPr lang="en-US" dirty="0"/>
              <a:t>USD 24,000 Ceiling</a:t>
            </a:r>
          </a:p>
          <a:p>
            <a:r>
              <a:rPr lang="en-US" dirty="0"/>
              <a:t>Covers Salaries, Rent and Limited IT equipment and software.</a:t>
            </a:r>
          </a:p>
        </p:txBody>
      </p:sp>
      <p:sp>
        <p:nvSpPr>
          <p:cNvPr id="5" name="Text Placeholder 4">
            <a:extLst>
              <a:ext uri="{FF2B5EF4-FFF2-40B4-BE49-F238E27FC236}">
                <a16:creationId xmlns:a16="http://schemas.microsoft.com/office/drawing/2014/main" id="{7CFCF586-11A8-4E28-AEB2-53156577A32D}"/>
              </a:ext>
            </a:extLst>
          </p:cNvPr>
          <p:cNvSpPr>
            <a:spLocks noGrp="1"/>
          </p:cNvSpPr>
          <p:nvPr>
            <p:ph type="body" sz="quarter" idx="3"/>
          </p:nvPr>
        </p:nvSpPr>
        <p:spPr>
          <a:xfrm>
            <a:off x="6270625" y="2078725"/>
            <a:ext cx="5183188" cy="823912"/>
          </a:xfrm>
        </p:spPr>
        <p:txBody>
          <a:bodyPr/>
          <a:lstStyle/>
          <a:p>
            <a:r>
              <a:rPr lang="en-US" dirty="0"/>
              <a:t>Non-Financial Support </a:t>
            </a:r>
          </a:p>
        </p:txBody>
      </p:sp>
      <p:sp>
        <p:nvSpPr>
          <p:cNvPr id="6" name="Content Placeholder 5">
            <a:extLst>
              <a:ext uri="{FF2B5EF4-FFF2-40B4-BE49-F238E27FC236}">
                <a16:creationId xmlns:a16="http://schemas.microsoft.com/office/drawing/2014/main" id="{3A678B82-EA03-4578-AC5E-45E9F9A62CE6}"/>
              </a:ext>
            </a:extLst>
          </p:cNvPr>
          <p:cNvSpPr>
            <a:spLocks noGrp="1"/>
          </p:cNvSpPr>
          <p:nvPr>
            <p:ph sz="quarter" idx="4"/>
          </p:nvPr>
        </p:nvSpPr>
        <p:spPr>
          <a:xfrm>
            <a:off x="6270625" y="2902637"/>
            <a:ext cx="5183188" cy="3684588"/>
          </a:xfrm>
        </p:spPr>
        <p:txBody>
          <a:bodyPr/>
          <a:lstStyle/>
          <a:p>
            <a:r>
              <a:rPr lang="en-US" dirty="0"/>
              <a:t>Retailoring businesses to enable adaptation, mitigation and continuity.</a:t>
            </a:r>
          </a:p>
          <a:p>
            <a:r>
              <a:rPr lang="en-US" dirty="0"/>
              <a:t>Coaching, Training and Mentoring</a:t>
            </a:r>
          </a:p>
          <a:p>
            <a:r>
              <a:rPr lang="en-US" dirty="0"/>
              <a:t>Mostly on-line</a:t>
            </a:r>
          </a:p>
        </p:txBody>
      </p:sp>
      <p:sp>
        <p:nvSpPr>
          <p:cNvPr id="7" name="Title 1">
            <a:extLst>
              <a:ext uri="{FF2B5EF4-FFF2-40B4-BE49-F238E27FC236}">
                <a16:creationId xmlns:a16="http://schemas.microsoft.com/office/drawing/2014/main" id="{C9BE1C37-673A-4987-B9E6-B8178E1C7E9E}"/>
              </a:ext>
            </a:extLst>
          </p:cNvPr>
          <p:cNvSpPr txBox="1">
            <a:spLocks/>
          </p:cNvSpPr>
          <p:nvPr/>
        </p:nvSpPr>
        <p:spPr>
          <a:xfrm>
            <a:off x="838200" y="186223"/>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445661"/>
                </a:solidFill>
                <a:latin typeface="Helvetica" panose="020B0604020202020204" pitchFamily="34" charset="0"/>
                <a:cs typeface="Helvetica" panose="020B0604020202020204" pitchFamily="34" charset="0"/>
              </a:rPr>
              <a:t>Said Abu Hijleh, DAI Country Director, Palestinian Territories</a:t>
            </a:r>
            <a:endParaRPr lang="en-US" sz="4000" dirty="0"/>
          </a:p>
        </p:txBody>
      </p:sp>
      <p:sp>
        <p:nvSpPr>
          <p:cNvPr id="8" name="Rectangle 7">
            <a:extLst>
              <a:ext uri="{FF2B5EF4-FFF2-40B4-BE49-F238E27FC236}">
                <a16:creationId xmlns:a16="http://schemas.microsoft.com/office/drawing/2014/main" id="{AF335D0F-421C-4233-94FA-974C0E1AFDBC}"/>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91114763-076F-4619-9A64-7C8F97E79B73}"/>
              </a:ext>
            </a:extLst>
          </p:cNvPr>
          <p:cNvSpPr txBox="1">
            <a:spLocks/>
          </p:cNvSpPr>
          <p:nvPr/>
        </p:nvSpPr>
        <p:spPr>
          <a:xfrm>
            <a:off x="838200" y="1825625"/>
            <a:ext cx="10515600" cy="732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8FC73E"/>
                </a:solidFill>
              </a:rPr>
              <a:t>Working capital Bridge Grand Features</a:t>
            </a:r>
          </a:p>
          <a:p>
            <a:pPr marL="0" indent="0">
              <a:buNone/>
            </a:pPr>
            <a:endParaRPr lang="en-US" dirty="0"/>
          </a:p>
        </p:txBody>
      </p:sp>
    </p:spTree>
    <p:extLst>
      <p:ext uri="{BB962C8B-B14F-4D97-AF65-F5344CB8AC3E}">
        <p14:creationId xmlns:p14="http://schemas.microsoft.com/office/powerpoint/2010/main" val="363322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7008-1450-4F94-9933-EE7B2E186747}"/>
              </a:ext>
            </a:extLst>
          </p:cNvPr>
          <p:cNvSpPr>
            <a:spLocks noGrp="1"/>
          </p:cNvSpPr>
          <p:nvPr>
            <p:ph type="title"/>
          </p:nvPr>
        </p:nvSpPr>
        <p:spPr>
          <a:xfrm>
            <a:off x="838200" y="119963"/>
            <a:ext cx="10515600" cy="1325563"/>
          </a:xfrm>
        </p:spPr>
        <p:txBody>
          <a:bodyPr>
            <a:normAutofit/>
          </a:bodyPr>
          <a:lstStyle/>
          <a:p>
            <a:r>
              <a:rPr lang="en-US" sz="3900" b="1" dirty="0">
                <a:solidFill>
                  <a:srgbClr val="445661"/>
                </a:solidFill>
                <a:latin typeface="Helvetica" panose="020B0604020202020204" pitchFamily="34" charset="0"/>
                <a:cs typeface="Helvetica" panose="020B0604020202020204" pitchFamily="34" charset="0"/>
              </a:rPr>
              <a:t>Eric Eloundou Ngah, </a:t>
            </a:r>
            <a:br>
              <a:rPr lang="en-US" sz="3900" b="1" dirty="0">
                <a:solidFill>
                  <a:srgbClr val="445661"/>
                </a:solidFill>
                <a:latin typeface="Helvetica" panose="020B0604020202020204" pitchFamily="34" charset="0"/>
                <a:cs typeface="Helvetica" panose="020B0604020202020204" pitchFamily="34" charset="0"/>
              </a:rPr>
            </a:br>
            <a:r>
              <a:rPr lang="en-US" sz="3900" b="1" dirty="0">
                <a:solidFill>
                  <a:srgbClr val="445661"/>
                </a:solidFill>
                <a:latin typeface="Helvetica" panose="020B0604020202020204" pitchFamily="34" charset="0"/>
                <a:cs typeface="Helvetica" panose="020B0604020202020204" pitchFamily="34" charset="0"/>
              </a:rPr>
              <a:t>Board member, E.CAM</a:t>
            </a:r>
            <a:endParaRPr lang="en-GB" sz="3900" b="1" dirty="0">
              <a:solidFill>
                <a:srgbClr val="445661"/>
              </a:solidFill>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FCCB9BD0-AD17-4BF0-9466-969002AC75A2}"/>
              </a:ext>
            </a:extLst>
          </p:cNvPr>
          <p:cNvSpPr>
            <a:spLocks noGrp="1"/>
          </p:cNvSpPr>
          <p:nvPr>
            <p:ph idx="1"/>
          </p:nvPr>
        </p:nvSpPr>
        <p:spPr/>
        <p:txBody>
          <a:bodyPr/>
          <a:lstStyle/>
          <a:p>
            <a:pPr marL="0" indent="0">
              <a:buNone/>
            </a:pPr>
            <a:r>
              <a:rPr lang="en-US" dirty="0"/>
              <a:t>Our presentation is divided into three parts:</a:t>
            </a:r>
          </a:p>
          <a:p>
            <a:pPr marL="571500" indent="-571500">
              <a:buFont typeface="+mj-lt"/>
              <a:buAutoNum type="romanUcPeriod"/>
            </a:pPr>
            <a:r>
              <a:rPr lang="en-US" dirty="0"/>
              <a:t>Background of the Cameroonian economy in the COVID-19 context;</a:t>
            </a:r>
          </a:p>
          <a:p>
            <a:pPr marL="571500" indent="-571500">
              <a:buFont typeface="+mj-lt"/>
              <a:buAutoNum type="romanUcPeriod"/>
            </a:pPr>
            <a:r>
              <a:rPr lang="en-US" dirty="0"/>
              <a:t>Response measures to COVID-19 and impact on the Cameroonian economy;</a:t>
            </a:r>
          </a:p>
          <a:p>
            <a:pPr marL="571500" indent="-571500">
              <a:buFont typeface="+mj-lt"/>
              <a:buAutoNum type="romanUcPeriod"/>
            </a:pPr>
            <a:r>
              <a:rPr lang="en-US" dirty="0"/>
              <a:t>Structural solutions envisaged for strengthening the capacities of MSMEs and avenues for public-private partnership.</a:t>
            </a:r>
          </a:p>
          <a:p>
            <a:pPr marL="0" indent="0">
              <a:buNone/>
            </a:pPr>
            <a:endParaRPr lang="en-US" dirty="0"/>
          </a:p>
        </p:txBody>
      </p:sp>
      <p:sp>
        <p:nvSpPr>
          <p:cNvPr id="4" name="Rectangle 3">
            <a:extLst>
              <a:ext uri="{FF2B5EF4-FFF2-40B4-BE49-F238E27FC236}">
                <a16:creationId xmlns:a16="http://schemas.microsoft.com/office/drawing/2014/main" id="{55740E7F-BE21-47EA-8B5A-CA52DEB4BAEA}"/>
              </a:ext>
            </a:extLst>
          </p:cNvPr>
          <p:cNvSpPr/>
          <p:nvPr/>
        </p:nvSpPr>
        <p:spPr>
          <a:xfrm>
            <a:off x="971336" y="1385700"/>
            <a:ext cx="986964" cy="88931"/>
          </a:xfrm>
          <a:prstGeom prst="rect">
            <a:avLst/>
          </a:prstGeom>
          <a:solidFill>
            <a:srgbClr val="445661"/>
          </a:solidFill>
          <a:ln>
            <a:solidFill>
              <a:srgbClr val="445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734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A3C186D264F940ADBAB1EE3C7CAA06" ma:contentTypeVersion="13" ma:contentTypeDescription="Create a new document." ma:contentTypeScope="" ma:versionID="391ebb4d9b8f37e68bee3561885ef77a">
  <xsd:schema xmlns:xsd="http://www.w3.org/2001/XMLSchema" xmlns:xs="http://www.w3.org/2001/XMLSchema" xmlns:p="http://schemas.microsoft.com/office/2006/metadata/properties" xmlns:ns3="ab236ac6-2fe6-4d08-adca-cf461bf8e5f7" xmlns:ns4="a4019cf0-fc96-4c6a-98c4-edfea20c6e55" targetNamespace="http://schemas.microsoft.com/office/2006/metadata/properties" ma:root="true" ma:fieldsID="7a4776a350835d358b5305313343f34a" ns3:_="" ns4:_="">
    <xsd:import namespace="ab236ac6-2fe6-4d08-adca-cf461bf8e5f7"/>
    <xsd:import namespace="a4019cf0-fc96-4c6a-98c4-edfea20c6e5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36ac6-2fe6-4d08-adca-cf461bf8e5f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019cf0-fc96-4c6a-98c4-edfea20c6e5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D3A714-9928-4F65-BC31-E58AF6E9C6FC}">
  <ds:schemaRefs>
    <ds:schemaRef ds:uri="http://schemas.microsoft.com/sharepoint/v3/contenttype/forms"/>
  </ds:schemaRefs>
</ds:datastoreItem>
</file>

<file path=customXml/itemProps2.xml><?xml version="1.0" encoding="utf-8"?>
<ds:datastoreItem xmlns:ds="http://schemas.openxmlformats.org/officeDocument/2006/customXml" ds:itemID="{A3424CEF-36D7-4567-B739-F3FCDC608D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236ac6-2fe6-4d08-adca-cf461bf8e5f7"/>
    <ds:schemaRef ds:uri="a4019cf0-fc96-4c6a-98c4-edfea20c6e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C479E6-84AE-4202-9C66-D109345799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442</TotalTime>
  <Words>1724</Words>
  <Application>Microsoft Office PowerPoint</Application>
  <PresentationFormat>Widescreen</PresentationFormat>
  <Paragraphs>200</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Calibri Light</vt:lpstr>
      <vt:lpstr>Franklin Gothic Demi Cond</vt:lpstr>
      <vt:lpstr>Helvetica</vt:lpstr>
      <vt:lpstr>Lato Light</vt:lpstr>
      <vt:lpstr>Wingdings</vt:lpstr>
      <vt:lpstr>Wingdings 3</vt:lpstr>
      <vt:lpstr>Office Theme</vt:lpstr>
      <vt:lpstr>Custom Design</vt:lpstr>
      <vt:lpstr>Connecting public and private responses to COVID-19 and its impact on global development</vt:lpstr>
      <vt:lpstr>PowerPoint Presentation</vt:lpstr>
      <vt:lpstr>Supporting MSMEs for Economic Resilience and Sustainable Development </vt:lpstr>
      <vt:lpstr>PowerPoint Presentation</vt:lpstr>
      <vt:lpstr>PowerPoint Presentation</vt:lpstr>
      <vt:lpstr>PowerPoint Presentation</vt:lpstr>
      <vt:lpstr>PowerPoint Presentation</vt:lpstr>
      <vt:lpstr>PowerPoint Presentation</vt:lpstr>
      <vt:lpstr>Eric Eloundou Ngah,  Board member, E.CAM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public and private responses to COVID-19 and its impact on global development</dc:title>
  <dc:creator>Mathilde Gaston-Mathe</dc:creator>
  <cp:lastModifiedBy>Mathilde Gaston-Mathe</cp:lastModifiedBy>
  <cp:revision>21</cp:revision>
  <dcterms:created xsi:type="dcterms:W3CDTF">2020-06-11T12:28:35Z</dcterms:created>
  <dcterms:modified xsi:type="dcterms:W3CDTF">2020-06-16T11:44:26Z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0x010100F4A3C186D264F940ADBAB1EE3C7CAA06</vt:lpwstr>
  </property>
</Properties>
</file>