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7" d="100"/>
          <a:sy n="67" d="100"/>
        </p:scale>
        <p:origin x="82" y="739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5" name="Google Shape;4865;g2114f03d2a8_0_4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2114f03d2a8_0_4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5" name="Google Shape;4865;g2114f03d2a8_0_4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2114f03d2a8_0_4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9" name="Google Shape;4659;g2114f03d2a8_0_96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0" name="Google Shape;4660;g2114f03d2a8_0_9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8" name="Google Shape;4758;g2114f03d2a8_0_2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9" name="Google Shape;4759;g2114f03d2a8_0_2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820063" name="Google Shape;4758;g2114f03d2a8_0_2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810250" name="Google Shape;4759;g2114f03d2a8_0_2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5" name="Google Shape;4825;g2114f03d2a8_0_56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6" name="Google Shape;4826;g2114f03d2a8_0_5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2245000" y="845897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2245007" y="3596137"/>
            <a:ext cx="5923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848700" y="1727250"/>
            <a:ext cx="74466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 bwMode="auto">
          <a:xfrm>
            <a:off x="1912050" y="345105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grpSp>
        <p:nvGrpSpPr>
          <p:cNvPr id="80" name="Google Shape;80;p11"/>
          <p:cNvGrpSpPr/>
          <p:nvPr/>
        </p:nvGrpSpPr>
        <p:grpSpPr bwMode="auto">
          <a:xfrm>
            <a:off x="251575" y="260788"/>
            <a:ext cx="579625" cy="557161"/>
            <a:chOff x="304274" y="275275"/>
            <a:chExt cx="579625" cy="557161"/>
          </a:xfrm>
        </p:grpSpPr>
        <p:sp>
          <p:nvSpPr>
            <p:cNvPr id="81" name="Google Shape;81;p11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 bwMode="auto"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 bwMode="auto">
            <a:xfrm>
              <a:off x="304274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 bwMode="auto"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 bwMode="auto"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 bwMode="auto">
            <a:xfrm>
              <a:off x="304274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 bwMode="auto"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 bwMode="auto"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0" name="Google Shape;90;p11"/>
          <p:cNvGrpSpPr/>
          <p:nvPr/>
        </p:nvGrpSpPr>
        <p:grpSpPr bwMode="auto">
          <a:xfrm>
            <a:off x="8484225" y="260788"/>
            <a:ext cx="355063" cy="557161"/>
            <a:chOff x="304274" y="275275"/>
            <a:chExt cx="355063" cy="557161"/>
          </a:xfrm>
        </p:grpSpPr>
        <p:sp>
          <p:nvSpPr>
            <p:cNvPr id="91" name="Google Shape;91;p11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 bwMode="auto">
            <a:xfrm>
              <a:off x="304274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 bwMode="auto"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 bwMode="auto">
            <a:xfrm>
              <a:off x="304274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 bwMode="auto"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 bwMode="auto"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 bwMode="auto"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3"/>
          <p:cNvSpPr/>
          <p:nvPr/>
        </p:nvSpPr>
        <p:spPr bwMode="auto"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 bwMode="auto"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 bwMode="auto"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>
                <a:cxnSpLocks/>
              </p:cNvCxnSpPr>
              <p:nvPr/>
            </p:nvCxnSpPr>
            <p:spPr bwMode="auto"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>
                <a:cxnSpLocks/>
              </p:cNvCxnSpPr>
              <p:nvPr/>
            </p:nvCxnSpPr>
            <p:spPr bwMode="auto"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 bwMode="auto">
            <a:xfrm>
              <a:off x="6076418" y="960358"/>
              <a:ext cx="210300" cy="206100"/>
              <a:chOff x="6076418" y="960358"/>
              <a:chExt cx="210300" cy="206100"/>
            </a:xfrm>
          </p:grpSpPr>
          <p:cxnSp>
            <p:nvCxnSpPr>
              <p:cNvPr id="24" name="Google Shape;24;p3"/>
              <p:cNvCxnSpPr>
                <a:cxnSpLocks/>
              </p:cNvCxnSpPr>
              <p:nvPr/>
            </p:nvCxnSpPr>
            <p:spPr bwMode="auto"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>
                <a:cxnSpLocks/>
              </p:cNvCxnSpPr>
              <p:nvPr/>
            </p:nvCxnSpPr>
            <p:spPr bwMode="auto">
              <a:xfrm>
                <a:off x="6076418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 bwMode="auto"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>
                <a:cxnSpLocks/>
              </p:cNvCxnSpPr>
              <p:nvPr/>
            </p:nvCxnSpPr>
            <p:spPr bwMode="auto"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>
                <a:cxnSpLocks/>
              </p:cNvCxnSpPr>
              <p:nvPr/>
            </p:nvCxnSpPr>
            <p:spPr bwMode="auto"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 bwMode="auto"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4"/>
          <p:cNvSpPr/>
          <p:nvPr/>
        </p:nvSpPr>
        <p:spPr bwMode="auto"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4"/>
          <p:cNvSpPr/>
          <p:nvPr/>
        </p:nvSpPr>
        <p:spPr bwMode="auto"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 bwMode="auto">
          <a:xfrm>
            <a:off x="713275" y="1927700"/>
            <a:ext cx="77175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 bwMode="auto"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 bwMode="auto"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>
                <a:cxnSpLocks/>
              </p:cNvCxnSpPr>
              <p:nvPr/>
            </p:nvCxnSpPr>
            <p:spPr bwMode="auto"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>
                <a:cxnSpLocks/>
              </p:cNvCxnSpPr>
              <p:nvPr/>
            </p:nvCxnSpPr>
            <p:spPr bwMode="auto"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 bwMode="auto">
            <a:xfrm>
              <a:off x="6076418" y="960358"/>
              <a:ext cx="210300" cy="206100"/>
              <a:chOff x="6076418" y="960358"/>
              <a:chExt cx="210300" cy="206100"/>
            </a:xfrm>
          </p:grpSpPr>
          <p:cxnSp>
            <p:nvCxnSpPr>
              <p:cNvPr id="40" name="Google Shape;40;p4"/>
              <p:cNvCxnSpPr>
                <a:cxnSpLocks/>
              </p:cNvCxnSpPr>
              <p:nvPr/>
            </p:nvCxnSpPr>
            <p:spPr bwMode="auto"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>
                <a:cxnSpLocks/>
              </p:cNvCxnSpPr>
              <p:nvPr/>
            </p:nvCxnSpPr>
            <p:spPr bwMode="auto">
              <a:xfrm>
                <a:off x="6076418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 bwMode="auto"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>
                <a:cxnSpLocks/>
              </p:cNvCxnSpPr>
              <p:nvPr/>
            </p:nvCxnSpPr>
            <p:spPr bwMode="auto"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4"/>
              <p:cNvCxnSpPr>
                <a:cxnSpLocks/>
              </p:cNvCxnSpPr>
              <p:nvPr/>
            </p:nvCxnSpPr>
            <p:spPr bwMode="auto"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 bwMode="auto">
          <a:xfrm>
            <a:off x="1287363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 bwMode="auto">
          <a:xfrm>
            <a:off x="1287363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 bwMode="auto">
          <a:xfrm>
            <a:off x="4896828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 bwMode="auto">
          <a:xfrm>
            <a:off x="4896828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5"/>
          <p:cNvSpPr/>
          <p:nvPr/>
        </p:nvSpPr>
        <p:spPr bwMode="auto"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5"/>
          <p:cNvSpPr/>
          <p:nvPr/>
        </p:nvSpPr>
        <p:spPr bwMode="auto"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5"/>
          <p:cNvSpPr/>
          <p:nvPr/>
        </p:nvSpPr>
        <p:spPr bwMode="auto"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5"/>
          <p:cNvSpPr/>
          <p:nvPr/>
        </p:nvSpPr>
        <p:spPr bwMode="auto"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6"/>
          <p:cNvSpPr/>
          <p:nvPr/>
        </p:nvSpPr>
        <p:spPr bwMode="auto">
          <a:xfrm>
            <a:off x="-1015103" y="-113077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 bwMode="auto">
          <a:xfrm>
            <a:off x="8709300" y="4741650"/>
            <a:ext cx="355063" cy="343836"/>
            <a:chOff x="8709300" y="4489900"/>
            <a:chExt cx="355063" cy="343836"/>
          </a:xfrm>
        </p:grpSpPr>
        <p:sp>
          <p:nvSpPr>
            <p:cNvPr id="59" name="Google Shape;59;p6"/>
            <p:cNvSpPr/>
            <p:nvPr/>
          </p:nvSpPr>
          <p:spPr bwMode="auto">
            <a:xfrm>
              <a:off x="8709300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 bwMode="auto">
            <a:xfrm>
              <a:off x="8933863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 bwMode="auto">
            <a:xfrm>
              <a:off x="8709300" y="47032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 bwMode="auto">
            <a:xfrm>
              <a:off x="8933863" y="47032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 bwMode="auto">
          <a:xfrm>
            <a:off x="1273525" y="1150500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 bwMode="auto">
          <a:xfrm>
            <a:off x="1273525" y="1889400"/>
            <a:ext cx="3990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 bwMode="auto">
          <a:xfrm>
            <a:off x="1600300" y="1094100"/>
            <a:ext cx="59436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 bwMode="auto"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 bwMode="auto">
          <a:xfrm>
            <a:off x="1551950" y="2243500"/>
            <a:ext cx="60402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 bwMode="auto">
          <a:xfrm>
            <a:off x="1551950" y="3074800"/>
            <a:ext cx="6040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 bwMode="auto">
          <a:xfrm>
            <a:off x="6335023" y="2719550"/>
            <a:ext cx="210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ediummultimedia.com/web/donde-se-utiliza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 bwMode="auto"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 bwMode="auto">
          <a:xfrm>
            <a:off x="2245000" y="845897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/>
              <a:t>DIFFERENCES OF THE JAVA LANGUAGE AND THE PYTHON LANGUAGE</a:t>
            </a:r>
            <a:endParaRPr sz="3600"/>
          </a:p>
        </p:txBody>
      </p:sp>
      <p:grpSp>
        <p:nvGrpSpPr>
          <p:cNvPr id="110" name="Google Shape;110;p15"/>
          <p:cNvGrpSpPr/>
          <p:nvPr/>
        </p:nvGrpSpPr>
        <p:grpSpPr bwMode="auto">
          <a:xfrm>
            <a:off x="304274" y="275275"/>
            <a:ext cx="579625" cy="557161"/>
            <a:chOff x="304274" y="275275"/>
            <a:chExt cx="579625" cy="557161"/>
          </a:xfrm>
        </p:grpSpPr>
        <p:sp>
          <p:nvSpPr>
            <p:cNvPr id="111" name="Google Shape;111;p15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 bwMode="auto"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 bwMode="auto">
            <a:xfrm>
              <a:off x="304274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 bwMode="auto"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 bwMode="auto"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 bwMode="auto">
            <a:xfrm>
              <a:off x="304274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 bwMode="auto"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 bwMode="auto"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0" name="Google Shape;120;p15"/>
          <p:cNvSpPr/>
          <p:nvPr/>
        </p:nvSpPr>
        <p:spPr bwMode="auto">
          <a:xfrm>
            <a:off x="-786862" y="1116800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1" name="Google Shape;121;p15"/>
          <p:cNvGrpSpPr/>
          <p:nvPr/>
        </p:nvGrpSpPr>
        <p:grpSpPr bwMode="auto">
          <a:xfrm>
            <a:off x="137304" y="1080498"/>
            <a:ext cx="1645688" cy="2171872"/>
            <a:chOff x="683950" y="1497553"/>
            <a:chExt cx="701636" cy="925974"/>
          </a:xfrm>
        </p:grpSpPr>
        <p:sp>
          <p:nvSpPr>
            <p:cNvPr id="122" name="Google Shape;122;p15"/>
            <p:cNvSpPr/>
            <p:nvPr/>
          </p:nvSpPr>
          <p:spPr bwMode="auto"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fill="norm" stroke="1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 bwMode="auto"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fill="norm" stroke="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 bwMode="auto">
            <a:xfrm>
              <a:off x="1017986" y="2130213"/>
              <a:ext cx="123066" cy="229687"/>
            </a:xfrm>
            <a:custGeom>
              <a:avLst/>
              <a:gdLst/>
              <a:ahLst/>
              <a:cxnLst/>
              <a:rect l="l" t="t" r="r" b="b"/>
              <a:pathLst>
                <a:path w="3847" h="7180" fill="norm" stroke="1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 bwMode="auto"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fill="norm" stroke="1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 bwMode="auto"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fill="norm" stroke="1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 bwMode="auto">
            <a:xfrm>
              <a:off x="683950" y="1497553"/>
              <a:ext cx="692870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fill="norm" stroke="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 bwMode="auto"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fill="norm" stroke="1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 bwMode="auto"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fill="norm" stroke="1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 bwMode="auto"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fill="norm" stroke="1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 bwMode="auto"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fill="norm" stroke="1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 bwMode="auto"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fill="norm" stroke="1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 bwMode="auto"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fill="norm" stroke="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 bwMode="auto"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fill="norm" stroke="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 bwMode="auto"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fill="norm" stroke="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 bwMode="auto"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fill="norm" stroke="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 bwMode="auto"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fill="norm" stroke="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 bwMode="auto"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fill="norm" stroke="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 bwMode="auto">
            <a:xfrm>
              <a:off x="790603" y="1792370"/>
              <a:ext cx="223225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fill="norm" stroke="1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 bwMode="auto">
          <a:xfrm>
            <a:off x="744835" y="2956591"/>
            <a:ext cx="1241789" cy="734416"/>
            <a:chOff x="942970" y="2297423"/>
            <a:chExt cx="529434" cy="313117"/>
          </a:xfrm>
        </p:grpSpPr>
        <p:sp>
          <p:nvSpPr>
            <p:cNvPr id="141" name="Google Shape;141;p15"/>
            <p:cNvSpPr/>
            <p:nvPr/>
          </p:nvSpPr>
          <p:spPr bwMode="auto"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fill="norm" stroke="1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 bwMode="auto"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fill="norm" stroke="1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 bwMode="auto"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fill="norm" stroke="1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 bwMode="auto"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fill="norm" stroke="1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 bwMode="auto"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 bwMode="auto"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 bwMode="auto"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fill="norm" stroke="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 bwMode="auto"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fill="norm" stroke="1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 bwMode="auto"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fill="norm" stroke="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 bwMode="auto"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 bwMode="auto"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fill="norm" stroke="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 bwMode="auto"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 bwMode="auto"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 bwMode="auto"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fill="norm" stroke="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 bwMode="auto"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 bwMode="auto">
            <a:xfrm>
              <a:off x="1275854" y="2336257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 bwMode="auto"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 bwMode="auto"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fill="norm" stroke="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 bwMode="auto"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fill="norm" stroke="1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 bwMode="auto"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fill="norm" stroke="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 bwMode="auto"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 bwMode="auto"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 bwMode="auto"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 bwMode="auto"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fill="norm" stroke="1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 bwMode="auto"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 bwMode="auto"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 bwMode="auto"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fill="norm" stroke="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 bwMode="auto"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fill="norm" stroke="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 bwMode="auto"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fill="norm" stroke="1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 bwMode="auto"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fill="norm" stroke="1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 bwMode="auto"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 bwMode="auto"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 bwMode="auto"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 bwMode="auto"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fill="norm" stroke="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 bwMode="auto">
            <a:xfrm>
              <a:off x="1127678" y="2479091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 bwMode="auto"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 bwMode="auto">
            <a:xfrm>
              <a:off x="1171855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 bwMode="auto"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fill="norm" stroke="1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 bwMode="auto"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fill="norm" stroke="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 bwMode="auto"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 bwMode="auto"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 bwMode="auto"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 bwMode="auto"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fill="norm" stroke="1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 bwMode="auto"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fill="norm" stroke="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 bwMode="auto"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fill="norm" stroke="1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 bwMode="auto"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 bwMode="auto"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 bwMode="auto"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fill="norm" stroke="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 bwMode="auto"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fill="norm" stroke="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 bwMode="auto"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fill="norm" stroke="1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 bwMode="auto"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fill="norm" stroke="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 bwMode="auto"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 bwMode="auto"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 bwMode="auto"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fill="norm" stroke="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 bwMode="auto"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fill="norm" stroke="1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 bwMode="auto"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fill="norm" stroke="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 bwMode="auto"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 bwMode="auto"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fill="norm" stroke="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 bwMode="auto"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fill="norm" stroke="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 bwMode="auto"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 bwMode="auto"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fill="norm" stroke="1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 bwMode="auto"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 bwMode="auto"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fill="norm" stroke="1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 bwMode="auto"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 bwMode="auto"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fill="norm" stroke="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 bwMode="auto"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fill="norm" stroke="1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 bwMode="auto">
            <a:xfrm>
              <a:off x="1353525" y="2406346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 bwMode="auto">
            <a:xfrm>
              <a:off x="1375629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fill="norm" stroke="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 bwMode="auto"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fill="norm" stroke="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0" name="Google Shape;210;p15"/>
          <p:cNvGrpSpPr/>
          <p:nvPr/>
        </p:nvGrpSpPr>
        <p:grpSpPr bwMode="auto">
          <a:xfrm>
            <a:off x="1737280" y="2834515"/>
            <a:ext cx="433388" cy="242580"/>
            <a:chOff x="1366097" y="2245375"/>
            <a:chExt cx="184774" cy="103424"/>
          </a:xfrm>
        </p:grpSpPr>
        <p:sp>
          <p:nvSpPr>
            <p:cNvPr id="211" name="Google Shape;211;p15"/>
            <p:cNvSpPr/>
            <p:nvPr/>
          </p:nvSpPr>
          <p:spPr bwMode="auto"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fill="norm" stroke="1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 bwMode="auto"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fill="norm" stroke="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 bwMode="auto"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fill="norm" stroke="1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4" name="Google Shape;214;p15"/>
          <p:cNvGrpSpPr/>
          <p:nvPr/>
        </p:nvGrpSpPr>
        <p:grpSpPr bwMode="auto">
          <a:xfrm>
            <a:off x="2355090" y="4167088"/>
            <a:ext cx="579625" cy="130500"/>
            <a:chOff x="304274" y="275275"/>
            <a:chExt cx="579625" cy="130500"/>
          </a:xfrm>
        </p:grpSpPr>
        <p:sp>
          <p:nvSpPr>
            <p:cNvPr id="215" name="Google Shape;215;p15"/>
            <p:cNvSpPr/>
            <p:nvPr/>
          </p:nvSpPr>
          <p:spPr bwMode="auto">
            <a:xfrm>
              <a:off x="304274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 bwMode="auto"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 bwMode="auto"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8" name="Google Shape;218;p15"/>
          <p:cNvSpPr/>
          <p:nvPr/>
        </p:nvSpPr>
        <p:spPr bwMode="auto">
          <a:xfrm>
            <a:off x="363899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" name="Google Shape;219;p15"/>
          <p:cNvSpPr txBox="1"/>
          <p:nvPr/>
        </p:nvSpPr>
        <p:spPr bwMode="auto"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TECHNOLOGY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220" name="Google Shape;220;p15"/>
          <p:cNvSpPr txBox="1"/>
          <p:nvPr/>
        </p:nvSpPr>
        <p:spPr bwMode="auto"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INVESTIGATION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Two Very Versatile Languages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 bwMode="auto">
          <a:xfrm>
            <a:off x="713275" y="1927700"/>
            <a:ext cx="77175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/>
              <a:t>A large number of companies and developer communities opt for one of the two languages since they obtain excellent results when working on projects of any size.</a:t>
            </a:r>
            <a:endParaRPr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lang="en-US"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/>
              <a:t>The two languages have points in common but if you are looking for a new programming language to learn or improve the situation of a project, you must use a programming language that adapts to the needs of the company.</a:t>
            </a:r>
            <a:endParaRPr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lang="en-US"/>
          </a:p>
          <a:p>
            <a:pPr marL="1397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/>
              <a:t>And both are general-purpose languages used for various purposes, such as web development, data analysis and artificial intelligence within companies or for teaching in educational institutions.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9" name="Google Shape;4869;p34"/>
          <p:cNvSpPr txBox="1"/>
          <p:nvPr/>
        </p:nvSpPr>
        <p:spPr bwMode="auto">
          <a:xfrm>
            <a:off x="0" y="984438"/>
            <a:ext cx="489737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4882" name="Google Shape;4882;p34"/>
          <p:cNvSpPr txBox="1"/>
          <p:nvPr/>
        </p:nvSpPr>
        <p:spPr bwMode="auto">
          <a:xfrm>
            <a:off x="4897372" y="1008199"/>
            <a:ext cx="424662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Disadvantages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cxnSp>
        <p:nvCxnSpPr>
          <p:cNvPr id="4897" name="Google Shape;4897;p34"/>
          <p:cNvCxnSpPr>
            <a:cxnSpLocks/>
          </p:cNvCxnSpPr>
          <p:nvPr/>
        </p:nvCxnSpPr>
        <p:spPr bwMode="auto">
          <a:xfrm flipH="1" flipV="1">
            <a:off x="4897370" y="1285249"/>
            <a:ext cx="5" cy="332975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Google Shape;4869;p34"/>
          <p:cNvSpPr txBox="1"/>
          <p:nvPr/>
        </p:nvSpPr>
        <p:spPr bwMode="auto">
          <a:xfrm>
            <a:off x="-2" y="1285249"/>
            <a:ext cx="4897373" cy="29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Readability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Flexibility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Open Source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Community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Companies</a:t>
            </a:r>
            <a:endParaRPr/>
          </a:p>
        </p:txBody>
      </p:sp>
      <p:sp>
        <p:nvSpPr>
          <p:cNvPr id="6" name="Google Shape;4869;p34"/>
          <p:cNvSpPr txBox="1"/>
          <p:nvPr/>
        </p:nvSpPr>
        <p:spPr bwMode="auto">
          <a:xfrm>
            <a:off x="4897370" y="1285249"/>
            <a:ext cx="4246631" cy="302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Speed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Mobile Device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</a:t>
            </a: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usceptibility to Errors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Transition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9" name="Google Shape;4869;p34"/>
          <p:cNvSpPr txBox="1"/>
          <p:nvPr/>
        </p:nvSpPr>
        <p:spPr bwMode="auto">
          <a:xfrm>
            <a:off x="0" y="333819"/>
            <a:ext cx="914399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         PYTHON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9" name="Google Shape;4869;p34"/>
          <p:cNvSpPr txBox="1"/>
          <p:nvPr/>
        </p:nvSpPr>
        <p:spPr bwMode="auto">
          <a:xfrm>
            <a:off x="0" y="984438"/>
            <a:ext cx="489737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4882" name="Google Shape;4882;p34"/>
          <p:cNvSpPr txBox="1"/>
          <p:nvPr/>
        </p:nvSpPr>
        <p:spPr bwMode="auto">
          <a:xfrm>
            <a:off x="4897372" y="1008199"/>
            <a:ext cx="424662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Disadvantages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cxnSp>
        <p:nvCxnSpPr>
          <p:cNvPr id="4897" name="Google Shape;4897;p34"/>
          <p:cNvCxnSpPr>
            <a:cxnSpLocks/>
          </p:cNvCxnSpPr>
          <p:nvPr/>
        </p:nvCxnSpPr>
        <p:spPr bwMode="auto">
          <a:xfrm flipH="1" flipV="1">
            <a:off x="4897370" y="1285249"/>
            <a:ext cx="5" cy="332975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Google Shape;4869;p34"/>
          <p:cNvSpPr txBox="1"/>
          <p:nvPr/>
        </p:nvSpPr>
        <p:spPr bwMode="auto">
          <a:xfrm>
            <a:off x="-2" y="1285249"/>
            <a:ext cx="4897373" cy="29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Portability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Lybrary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Security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Community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6" name="Google Shape;4869;p34"/>
          <p:cNvSpPr txBox="1"/>
          <p:nvPr/>
        </p:nvSpPr>
        <p:spPr bwMode="auto">
          <a:xfrm>
            <a:off x="4897370" y="1285249"/>
            <a:ext cx="4246631" cy="302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Amount of Code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Performance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</a:t>
            </a: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usceptibility to Errors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Desktop </a:t>
            </a: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Graphical</a:t>
            </a: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 </a:t>
            </a: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User</a:t>
            </a:r>
            <a:r>
              <a:rPr lang="es-MX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 Interface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9" name="Google Shape;4869;p34"/>
          <p:cNvSpPr txBox="1"/>
          <p:nvPr/>
        </p:nvSpPr>
        <p:spPr bwMode="auto">
          <a:xfrm>
            <a:off x="0" y="333819"/>
            <a:ext cx="914399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        JAVA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663" name="Google Shape;4663;p29"/>
          <p:cNvGrpSpPr/>
          <p:nvPr/>
        </p:nvGrpSpPr>
        <p:grpSpPr bwMode="auto">
          <a:xfrm>
            <a:off x="7709169" y="1642764"/>
            <a:ext cx="1130277" cy="1510705"/>
            <a:chOff x="1886225" y="2331975"/>
            <a:chExt cx="773950" cy="1034375"/>
          </a:xfrm>
        </p:grpSpPr>
        <p:sp>
          <p:nvSpPr>
            <p:cNvPr id="4664" name="Google Shape;4664;p29"/>
            <p:cNvSpPr/>
            <p:nvPr/>
          </p:nvSpPr>
          <p:spPr bwMode="auto">
            <a:xfrm>
              <a:off x="1976125" y="3218675"/>
              <a:ext cx="167900" cy="119975"/>
            </a:xfrm>
            <a:custGeom>
              <a:avLst/>
              <a:gdLst/>
              <a:ahLst/>
              <a:cxnLst/>
              <a:rect l="l" t="t" r="r" b="b"/>
              <a:pathLst>
                <a:path w="6716" h="4799" fill="norm" stroke="1" extrusionOk="0">
                  <a:moveTo>
                    <a:pt x="6716" y="4799"/>
                  </a:moveTo>
                  <a:lnTo>
                    <a:pt x="13" y="894"/>
                  </a:lnTo>
                  <a:lnTo>
                    <a:pt x="1" y="1"/>
                  </a:lnTo>
                  <a:lnTo>
                    <a:pt x="6716" y="389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5" name="Google Shape;4665;p29"/>
            <p:cNvSpPr/>
            <p:nvPr/>
          </p:nvSpPr>
          <p:spPr bwMode="auto">
            <a:xfrm>
              <a:off x="2144000" y="3008250"/>
              <a:ext cx="168500" cy="330400"/>
            </a:xfrm>
            <a:custGeom>
              <a:avLst/>
              <a:gdLst/>
              <a:ahLst/>
              <a:cxnLst/>
              <a:rect l="l" t="t" r="r" b="b"/>
              <a:pathLst>
                <a:path w="6740" h="13216" fill="norm" stroke="1" extrusionOk="0">
                  <a:moveTo>
                    <a:pt x="6716" y="0"/>
                  </a:moveTo>
                  <a:lnTo>
                    <a:pt x="6728" y="6382"/>
                  </a:lnTo>
                  <a:cubicBezTo>
                    <a:pt x="6740" y="8084"/>
                    <a:pt x="5537" y="10156"/>
                    <a:pt x="4061" y="11001"/>
                  </a:cubicBezTo>
                  <a:lnTo>
                    <a:pt x="1" y="13216"/>
                  </a:lnTo>
                  <a:lnTo>
                    <a:pt x="1" y="12311"/>
                  </a:lnTo>
                  <a:lnTo>
                    <a:pt x="4061" y="10108"/>
                  </a:lnTo>
                  <a:cubicBezTo>
                    <a:pt x="5109" y="9501"/>
                    <a:pt x="5954" y="8037"/>
                    <a:pt x="5954" y="6834"/>
                  </a:cubicBezTo>
                  <a:lnTo>
                    <a:pt x="5930" y="45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6" name="Google Shape;4666;p29"/>
            <p:cNvSpPr/>
            <p:nvPr/>
          </p:nvSpPr>
          <p:spPr bwMode="auto">
            <a:xfrm>
              <a:off x="1976125" y="2921925"/>
              <a:ext cx="316725" cy="394125"/>
            </a:xfrm>
            <a:custGeom>
              <a:avLst/>
              <a:gdLst/>
              <a:ahLst/>
              <a:cxnLst/>
              <a:rect l="l" t="t" r="r" b="b"/>
              <a:pathLst>
                <a:path w="12669" h="15765" fill="norm" stroke="1" extrusionOk="0">
                  <a:moveTo>
                    <a:pt x="12645" y="3905"/>
                  </a:moveTo>
                  <a:lnTo>
                    <a:pt x="5930" y="0"/>
                  </a:lnTo>
                  <a:lnTo>
                    <a:pt x="5954" y="6394"/>
                  </a:lnTo>
                  <a:cubicBezTo>
                    <a:pt x="5954" y="7585"/>
                    <a:pt x="5108" y="9049"/>
                    <a:pt x="4061" y="9656"/>
                  </a:cubicBezTo>
                  <a:lnTo>
                    <a:pt x="1" y="11871"/>
                  </a:lnTo>
                  <a:lnTo>
                    <a:pt x="6716" y="15764"/>
                  </a:lnTo>
                  <a:lnTo>
                    <a:pt x="10776" y="13561"/>
                  </a:lnTo>
                  <a:cubicBezTo>
                    <a:pt x="11824" y="12954"/>
                    <a:pt x="12669" y="11490"/>
                    <a:pt x="12657" y="1028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7" name="Google Shape;4667;p29"/>
            <p:cNvSpPr/>
            <p:nvPr/>
          </p:nvSpPr>
          <p:spPr bwMode="auto">
            <a:xfrm>
              <a:off x="2124350" y="2910600"/>
              <a:ext cx="187550" cy="108974"/>
            </a:xfrm>
            <a:custGeom>
              <a:avLst/>
              <a:gdLst/>
              <a:ahLst/>
              <a:cxnLst/>
              <a:rect l="l" t="t" r="r" b="b"/>
              <a:pathLst>
                <a:path w="7502" h="4359" fill="norm" stroke="1" extrusionOk="0">
                  <a:moveTo>
                    <a:pt x="6716" y="4358"/>
                  </a:moveTo>
                  <a:lnTo>
                    <a:pt x="1" y="453"/>
                  </a:lnTo>
                  <a:lnTo>
                    <a:pt x="787" y="1"/>
                  </a:lnTo>
                  <a:lnTo>
                    <a:pt x="7502" y="3906"/>
                  </a:lnTo>
                  <a:close/>
                </a:path>
              </a:pathLst>
            </a:custGeom>
            <a:solidFill>
              <a:srgbClr val="0A4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8" name="Google Shape;4668;p29"/>
            <p:cNvSpPr/>
            <p:nvPr/>
          </p:nvSpPr>
          <p:spPr bwMode="auto">
            <a:xfrm>
              <a:off x="1886225" y="2344475"/>
              <a:ext cx="745375" cy="1021875"/>
            </a:xfrm>
            <a:custGeom>
              <a:avLst/>
              <a:gdLst/>
              <a:ahLst/>
              <a:cxnLst/>
              <a:rect l="l" t="t" r="r" b="b"/>
              <a:pathLst>
                <a:path w="29815" h="40875" fill="norm" stroke="1" extrusionOk="0">
                  <a:moveTo>
                    <a:pt x="28731" y="16264"/>
                  </a:moveTo>
                  <a:cubicBezTo>
                    <a:pt x="29326" y="16621"/>
                    <a:pt x="29814" y="17455"/>
                    <a:pt x="29802" y="18145"/>
                  </a:cubicBezTo>
                  <a:lnTo>
                    <a:pt x="29743" y="39910"/>
                  </a:lnTo>
                  <a:cubicBezTo>
                    <a:pt x="29743" y="40600"/>
                    <a:pt x="29255" y="40874"/>
                    <a:pt x="28659" y="40529"/>
                  </a:cubicBezTo>
                  <a:lnTo>
                    <a:pt x="1084" y="24622"/>
                  </a:lnTo>
                  <a:cubicBezTo>
                    <a:pt x="489" y="24265"/>
                    <a:pt x="1" y="23432"/>
                    <a:pt x="1" y="22741"/>
                  </a:cubicBezTo>
                  <a:lnTo>
                    <a:pt x="72" y="976"/>
                  </a:lnTo>
                  <a:cubicBezTo>
                    <a:pt x="72" y="286"/>
                    <a:pt x="561" y="0"/>
                    <a:pt x="1156" y="35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9" name="Google Shape;4669;p29"/>
            <p:cNvSpPr/>
            <p:nvPr/>
          </p:nvSpPr>
          <p:spPr bwMode="auto">
            <a:xfrm>
              <a:off x="1917500" y="2391800"/>
              <a:ext cx="682550" cy="927525"/>
            </a:xfrm>
            <a:custGeom>
              <a:avLst/>
              <a:gdLst/>
              <a:ahLst/>
              <a:cxnLst/>
              <a:rect l="l" t="t" r="r" b="b"/>
              <a:pathLst>
                <a:path w="27302" h="37101" fill="norm" stroke="1" extrusionOk="0">
                  <a:moveTo>
                    <a:pt x="464" y="21646"/>
                  </a:moveTo>
                  <a:cubicBezTo>
                    <a:pt x="250" y="21515"/>
                    <a:pt x="0" y="21098"/>
                    <a:pt x="0" y="20848"/>
                  </a:cubicBezTo>
                  <a:lnTo>
                    <a:pt x="60" y="0"/>
                  </a:lnTo>
                  <a:lnTo>
                    <a:pt x="26849" y="15466"/>
                  </a:lnTo>
                  <a:cubicBezTo>
                    <a:pt x="27051" y="15586"/>
                    <a:pt x="27301" y="16014"/>
                    <a:pt x="27301" y="16252"/>
                  </a:cubicBezTo>
                  <a:lnTo>
                    <a:pt x="27242" y="37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0" name="Google Shape;4670;p29"/>
            <p:cNvSpPr/>
            <p:nvPr/>
          </p:nvSpPr>
          <p:spPr bwMode="auto">
            <a:xfrm>
              <a:off x="1895750" y="2331975"/>
              <a:ext cx="764425" cy="1027825"/>
            </a:xfrm>
            <a:custGeom>
              <a:avLst/>
              <a:gdLst/>
              <a:ahLst/>
              <a:cxnLst/>
              <a:rect l="l" t="t" r="r" b="b"/>
              <a:pathLst>
                <a:path w="30577" h="41113" fill="norm" stroke="1" extrusionOk="0">
                  <a:moveTo>
                    <a:pt x="29493" y="16109"/>
                  </a:moveTo>
                  <a:lnTo>
                    <a:pt x="1918" y="191"/>
                  </a:lnTo>
                  <a:cubicBezTo>
                    <a:pt x="1620" y="12"/>
                    <a:pt x="1346" y="0"/>
                    <a:pt x="1156" y="107"/>
                  </a:cubicBezTo>
                  <a:lnTo>
                    <a:pt x="1" y="774"/>
                  </a:lnTo>
                  <a:cubicBezTo>
                    <a:pt x="203" y="667"/>
                    <a:pt x="477" y="679"/>
                    <a:pt x="775" y="857"/>
                  </a:cubicBezTo>
                  <a:lnTo>
                    <a:pt x="28350" y="16776"/>
                  </a:lnTo>
                  <a:cubicBezTo>
                    <a:pt x="28945" y="17121"/>
                    <a:pt x="29433" y="17955"/>
                    <a:pt x="29421" y="18645"/>
                  </a:cubicBezTo>
                  <a:lnTo>
                    <a:pt x="29362" y="40410"/>
                  </a:lnTo>
                  <a:cubicBezTo>
                    <a:pt x="29362" y="40755"/>
                    <a:pt x="29243" y="40993"/>
                    <a:pt x="29052" y="41112"/>
                  </a:cubicBezTo>
                  <a:lnTo>
                    <a:pt x="30195" y="40446"/>
                  </a:lnTo>
                  <a:cubicBezTo>
                    <a:pt x="30386" y="40326"/>
                    <a:pt x="30517" y="40088"/>
                    <a:pt x="30517" y="39743"/>
                  </a:cubicBezTo>
                  <a:lnTo>
                    <a:pt x="30576" y="17979"/>
                  </a:lnTo>
                  <a:cubicBezTo>
                    <a:pt x="30576" y="17288"/>
                    <a:pt x="30088" y="16455"/>
                    <a:pt x="29493" y="161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78" name="Google Shape;4678;p29"/>
          <p:cNvGrpSpPr/>
          <p:nvPr/>
        </p:nvGrpSpPr>
        <p:grpSpPr bwMode="auto">
          <a:xfrm>
            <a:off x="840996" y="1628622"/>
            <a:ext cx="886107" cy="1243116"/>
            <a:chOff x="2877725" y="1861074"/>
            <a:chExt cx="818575" cy="1148375"/>
          </a:xfrm>
        </p:grpSpPr>
        <p:sp>
          <p:nvSpPr>
            <p:cNvPr id="4679" name="Google Shape;4679;p29"/>
            <p:cNvSpPr/>
            <p:nvPr/>
          </p:nvSpPr>
          <p:spPr bwMode="auto">
            <a:xfrm>
              <a:off x="2878025" y="1861074"/>
              <a:ext cx="818275" cy="1148375"/>
            </a:xfrm>
            <a:custGeom>
              <a:avLst/>
              <a:gdLst/>
              <a:ahLst/>
              <a:cxnLst/>
              <a:rect l="l" t="t" r="r" b="b"/>
              <a:pathLst>
                <a:path w="32731" h="45935" fill="norm" stroke="1" extrusionOk="0">
                  <a:moveTo>
                    <a:pt x="31290" y="45470"/>
                  </a:moveTo>
                  <a:lnTo>
                    <a:pt x="1429" y="28230"/>
                  </a:lnTo>
                  <a:cubicBezTo>
                    <a:pt x="643" y="27778"/>
                    <a:pt x="1" y="26539"/>
                    <a:pt x="1" y="25480"/>
                  </a:cubicBezTo>
                  <a:lnTo>
                    <a:pt x="1" y="1548"/>
                  </a:lnTo>
                  <a:cubicBezTo>
                    <a:pt x="1" y="489"/>
                    <a:pt x="643" y="0"/>
                    <a:pt x="1429" y="453"/>
                  </a:cubicBezTo>
                  <a:lnTo>
                    <a:pt x="31290" y="17693"/>
                  </a:lnTo>
                  <a:cubicBezTo>
                    <a:pt x="32076" y="18146"/>
                    <a:pt x="32731" y="19384"/>
                    <a:pt x="32731" y="20443"/>
                  </a:cubicBezTo>
                  <a:lnTo>
                    <a:pt x="32731" y="44387"/>
                  </a:lnTo>
                  <a:cubicBezTo>
                    <a:pt x="32731" y="45435"/>
                    <a:pt x="32076" y="45935"/>
                    <a:pt x="31290" y="454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0" name="Google Shape;4680;p29"/>
            <p:cNvSpPr/>
            <p:nvPr/>
          </p:nvSpPr>
          <p:spPr bwMode="auto">
            <a:xfrm>
              <a:off x="2877725" y="1861675"/>
              <a:ext cx="818575" cy="581050"/>
            </a:xfrm>
            <a:custGeom>
              <a:avLst/>
              <a:gdLst/>
              <a:ahLst/>
              <a:cxnLst/>
              <a:rect l="l" t="t" r="r" b="b"/>
              <a:pathLst>
                <a:path w="32743" h="23242" fill="norm" stroke="1" extrusionOk="0">
                  <a:moveTo>
                    <a:pt x="31195" y="17610"/>
                  </a:moveTo>
                  <a:lnTo>
                    <a:pt x="1560" y="500"/>
                  </a:lnTo>
                  <a:cubicBezTo>
                    <a:pt x="703" y="0"/>
                    <a:pt x="1" y="405"/>
                    <a:pt x="1" y="1381"/>
                  </a:cubicBezTo>
                  <a:lnTo>
                    <a:pt x="1" y="4334"/>
                  </a:lnTo>
                  <a:lnTo>
                    <a:pt x="32743" y="23241"/>
                  </a:lnTo>
                  <a:lnTo>
                    <a:pt x="32743" y="20277"/>
                  </a:lnTo>
                  <a:cubicBezTo>
                    <a:pt x="32743" y="19300"/>
                    <a:pt x="32040" y="18098"/>
                    <a:pt x="31195" y="176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1" name="Google Shape;4681;p29"/>
            <p:cNvSpPr/>
            <p:nvPr/>
          </p:nvSpPr>
          <p:spPr bwMode="auto">
            <a:xfrm>
              <a:off x="3496850" y="2255175"/>
              <a:ext cx="29200" cy="43175"/>
            </a:xfrm>
            <a:custGeom>
              <a:avLst/>
              <a:gdLst/>
              <a:ahLst/>
              <a:cxnLst/>
              <a:rect l="l" t="t" r="r" b="b"/>
              <a:pathLst>
                <a:path w="1168" h="1727" fill="norm" stroke="1" extrusionOk="0">
                  <a:moveTo>
                    <a:pt x="1167" y="1203"/>
                  </a:moveTo>
                  <a:cubicBezTo>
                    <a:pt x="1167" y="1572"/>
                    <a:pt x="906" y="1727"/>
                    <a:pt x="584" y="1536"/>
                  </a:cubicBezTo>
                  <a:cubicBezTo>
                    <a:pt x="263" y="1346"/>
                    <a:pt x="1" y="893"/>
                    <a:pt x="1" y="524"/>
                  </a:cubicBezTo>
                  <a:cubicBezTo>
                    <a:pt x="1" y="155"/>
                    <a:pt x="263" y="0"/>
                    <a:pt x="584" y="191"/>
                  </a:cubicBezTo>
                  <a:cubicBezTo>
                    <a:pt x="906" y="381"/>
                    <a:pt x="1167" y="834"/>
                    <a:pt x="1167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2" name="Google Shape;4682;p29"/>
            <p:cNvSpPr/>
            <p:nvPr/>
          </p:nvSpPr>
          <p:spPr bwMode="auto">
            <a:xfrm>
              <a:off x="3556075" y="2289400"/>
              <a:ext cx="29200" cy="43175"/>
            </a:xfrm>
            <a:custGeom>
              <a:avLst/>
              <a:gdLst/>
              <a:ahLst/>
              <a:cxnLst/>
              <a:rect l="l" t="t" r="r" b="b"/>
              <a:pathLst>
                <a:path w="1168" h="1727" fill="norm" stroke="1" extrusionOk="0">
                  <a:moveTo>
                    <a:pt x="1168" y="1203"/>
                  </a:moveTo>
                  <a:cubicBezTo>
                    <a:pt x="1168" y="1572"/>
                    <a:pt x="906" y="1727"/>
                    <a:pt x="584" y="1536"/>
                  </a:cubicBezTo>
                  <a:cubicBezTo>
                    <a:pt x="263" y="1346"/>
                    <a:pt x="1" y="893"/>
                    <a:pt x="1" y="524"/>
                  </a:cubicBezTo>
                  <a:cubicBezTo>
                    <a:pt x="1" y="155"/>
                    <a:pt x="263" y="1"/>
                    <a:pt x="584" y="191"/>
                  </a:cubicBezTo>
                  <a:cubicBezTo>
                    <a:pt x="906" y="370"/>
                    <a:pt x="1168" y="822"/>
                    <a:pt x="1168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3" name="Google Shape;4683;p29"/>
            <p:cNvSpPr/>
            <p:nvPr/>
          </p:nvSpPr>
          <p:spPr bwMode="auto">
            <a:xfrm>
              <a:off x="3615325" y="2323625"/>
              <a:ext cx="29200" cy="42900"/>
            </a:xfrm>
            <a:custGeom>
              <a:avLst/>
              <a:gdLst/>
              <a:ahLst/>
              <a:cxnLst/>
              <a:rect l="l" t="t" r="r" b="b"/>
              <a:pathLst>
                <a:path w="1168" h="1716" fill="norm" stroke="1" extrusionOk="0">
                  <a:moveTo>
                    <a:pt x="1167" y="1203"/>
                  </a:moveTo>
                  <a:cubicBezTo>
                    <a:pt x="1167" y="1572"/>
                    <a:pt x="905" y="1715"/>
                    <a:pt x="584" y="1537"/>
                  </a:cubicBezTo>
                  <a:cubicBezTo>
                    <a:pt x="262" y="1346"/>
                    <a:pt x="0" y="894"/>
                    <a:pt x="0" y="525"/>
                  </a:cubicBezTo>
                  <a:cubicBezTo>
                    <a:pt x="0" y="144"/>
                    <a:pt x="262" y="1"/>
                    <a:pt x="584" y="191"/>
                  </a:cubicBezTo>
                  <a:cubicBezTo>
                    <a:pt x="905" y="370"/>
                    <a:pt x="1167" y="822"/>
                    <a:pt x="1167" y="1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4" name="Google Shape;4684;p29"/>
            <p:cNvSpPr/>
            <p:nvPr/>
          </p:nvSpPr>
          <p:spPr bwMode="auto">
            <a:xfrm>
              <a:off x="2958100" y="2089675"/>
              <a:ext cx="647125" cy="824224"/>
            </a:xfrm>
            <a:custGeom>
              <a:avLst/>
              <a:gdLst/>
              <a:ahLst/>
              <a:cxnLst/>
              <a:rect l="l" t="t" r="r" b="b"/>
              <a:pathLst>
                <a:path w="25885" h="32969" fill="norm" stroke="1" extrusionOk="0">
                  <a:moveTo>
                    <a:pt x="0" y="0"/>
                  </a:moveTo>
                  <a:lnTo>
                    <a:pt x="0" y="18026"/>
                  </a:lnTo>
                  <a:lnTo>
                    <a:pt x="25885" y="32969"/>
                  </a:lnTo>
                  <a:lnTo>
                    <a:pt x="25885" y="1494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5" name="Google Shape;4685;p29"/>
            <p:cNvSpPr/>
            <p:nvPr/>
          </p:nvSpPr>
          <p:spPr bwMode="auto">
            <a:xfrm>
              <a:off x="2999175" y="2194450"/>
              <a:ext cx="200950" cy="312549"/>
            </a:xfrm>
            <a:custGeom>
              <a:avLst/>
              <a:gdLst/>
              <a:ahLst/>
              <a:cxnLst/>
              <a:rect l="l" t="t" r="r" b="b"/>
              <a:pathLst>
                <a:path w="8038" h="12502" fill="norm" stroke="1" extrusionOk="0">
                  <a:moveTo>
                    <a:pt x="8037" y="12502"/>
                  </a:moveTo>
                  <a:lnTo>
                    <a:pt x="0" y="7859"/>
                  </a:lnTo>
                  <a:lnTo>
                    <a:pt x="0" y="0"/>
                  </a:lnTo>
                  <a:lnTo>
                    <a:pt x="8037" y="46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6" name="Google Shape;4686;p29"/>
            <p:cNvSpPr/>
            <p:nvPr/>
          </p:nvSpPr>
          <p:spPr bwMode="auto">
            <a:xfrm>
              <a:off x="3239675" y="2333150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fill="norm" stroke="1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7" name="Google Shape;4687;p29"/>
            <p:cNvSpPr/>
            <p:nvPr/>
          </p:nvSpPr>
          <p:spPr bwMode="auto">
            <a:xfrm>
              <a:off x="3239675" y="2390000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fill="norm" stroke="1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8" name="Google Shape;4688;p29"/>
            <p:cNvSpPr/>
            <p:nvPr/>
          </p:nvSpPr>
          <p:spPr bwMode="auto">
            <a:xfrm>
              <a:off x="3239675" y="2446550"/>
              <a:ext cx="306625" cy="189950"/>
            </a:xfrm>
            <a:custGeom>
              <a:avLst/>
              <a:gdLst/>
              <a:ahLst/>
              <a:cxnLst/>
              <a:rect l="l" t="t" r="r" b="b"/>
              <a:pathLst>
                <a:path w="12265" h="7598" fill="norm" stroke="1" extrusionOk="0">
                  <a:moveTo>
                    <a:pt x="12264" y="7597"/>
                  </a:moveTo>
                  <a:lnTo>
                    <a:pt x="1" y="513"/>
                  </a:lnTo>
                  <a:lnTo>
                    <a:pt x="1" y="1"/>
                  </a:lnTo>
                  <a:lnTo>
                    <a:pt x="12264" y="70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9" name="Google Shape;4689;p29"/>
            <p:cNvSpPr/>
            <p:nvPr/>
          </p:nvSpPr>
          <p:spPr bwMode="auto">
            <a:xfrm>
              <a:off x="3239675" y="2503425"/>
              <a:ext cx="306625" cy="189925"/>
            </a:xfrm>
            <a:custGeom>
              <a:avLst/>
              <a:gdLst/>
              <a:ahLst/>
              <a:cxnLst/>
              <a:rect l="l" t="t" r="r" b="b"/>
              <a:pathLst>
                <a:path w="12265" h="7597" fill="norm" stroke="1" extrusionOk="0">
                  <a:moveTo>
                    <a:pt x="12264" y="7596"/>
                  </a:moveTo>
                  <a:lnTo>
                    <a:pt x="1" y="512"/>
                  </a:lnTo>
                  <a:lnTo>
                    <a:pt x="1" y="0"/>
                  </a:lnTo>
                  <a:lnTo>
                    <a:pt x="12264" y="70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0" name="Google Shape;4690;p29"/>
            <p:cNvSpPr/>
            <p:nvPr/>
          </p:nvSpPr>
          <p:spPr bwMode="auto">
            <a:xfrm>
              <a:off x="2999175" y="2421250"/>
              <a:ext cx="547125" cy="328650"/>
            </a:xfrm>
            <a:custGeom>
              <a:avLst/>
              <a:gdLst/>
              <a:ahLst/>
              <a:cxnLst/>
              <a:rect l="l" t="t" r="r" b="b"/>
              <a:pathLst>
                <a:path w="21885" h="13146" fill="norm" stroke="1" extrusionOk="0">
                  <a:moveTo>
                    <a:pt x="21884" y="13145"/>
                  </a:moveTo>
                  <a:lnTo>
                    <a:pt x="0" y="513"/>
                  </a:lnTo>
                  <a:lnTo>
                    <a:pt x="0" y="1"/>
                  </a:lnTo>
                  <a:lnTo>
                    <a:pt x="21884" y="126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1" name="Google Shape;4691;p29"/>
            <p:cNvSpPr/>
            <p:nvPr/>
          </p:nvSpPr>
          <p:spPr bwMode="auto">
            <a:xfrm>
              <a:off x="2999175" y="2478125"/>
              <a:ext cx="547125" cy="328625"/>
            </a:xfrm>
            <a:custGeom>
              <a:avLst/>
              <a:gdLst/>
              <a:ahLst/>
              <a:cxnLst/>
              <a:rect l="l" t="t" r="r" b="b"/>
              <a:pathLst>
                <a:path w="21885" h="13145" fill="norm" stroke="1" extrusionOk="0">
                  <a:moveTo>
                    <a:pt x="21884" y="13145"/>
                  </a:moveTo>
                  <a:lnTo>
                    <a:pt x="0" y="512"/>
                  </a:lnTo>
                  <a:lnTo>
                    <a:pt x="0" y="0"/>
                  </a:lnTo>
                  <a:lnTo>
                    <a:pt x="21884" y="126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92" name="Google Shape;4692;p29"/>
          <p:cNvGrpSpPr/>
          <p:nvPr/>
        </p:nvGrpSpPr>
        <p:grpSpPr bwMode="auto">
          <a:xfrm>
            <a:off x="7838231" y="3364041"/>
            <a:ext cx="886061" cy="980425"/>
            <a:chOff x="3938275" y="3201125"/>
            <a:chExt cx="762925" cy="844175"/>
          </a:xfrm>
        </p:grpSpPr>
        <p:sp>
          <p:nvSpPr>
            <p:cNvPr id="4693" name="Google Shape;4693;p29"/>
            <p:cNvSpPr/>
            <p:nvPr/>
          </p:nvSpPr>
          <p:spPr bwMode="auto">
            <a:xfrm>
              <a:off x="3939775" y="3201125"/>
              <a:ext cx="761425" cy="439650"/>
            </a:xfrm>
            <a:custGeom>
              <a:avLst/>
              <a:gdLst/>
              <a:ahLst/>
              <a:cxnLst/>
              <a:rect l="l" t="t" r="r" b="b"/>
              <a:pathLst>
                <a:path w="30457" h="17586" fill="norm" stroke="1" extrusionOk="0">
                  <a:moveTo>
                    <a:pt x="0" y="1108"/>
                  </a:moveTo>
                  <a:lnTo>
                    <a:pt x="1917" y="0"/>
                  </a:lnTo>
                  <a:lnTo>
                    <a:pt x="30456" y="16467"/>
                  </a:lnTo>
                  <a:lnTo>
                    <a:pt x="28539" y="1758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4" name="Google Shape;4694;p29"/>
            <p:cNvSpPr/>
            <p:nvPr/>
          </p:nvSpPr>
          <p:spPr bwMode="auto">
            <a:xfrm>
              <a:off x="3938275" y="3228800"/>
              <a:ext cx="715000" cy="816500"/>
            </a:xfrm>
            <a:custGeom>
              <a:avLst/>
              <a:gdLst/>
              <a:ahLst/>
              <a:cxnLst/>
              <a:rect l="l" t="t" r="r" b="b"/>
              <a:pathLst>
                <a:path w="28600" h="32660" fill="norm" stroke="1" extrusionOk="0">
                  <a:moveTo>
                    <a:pt x="28599" y="16479"/>
                  </a:moveTo>
                  <a:lnTo>
                    <a:pt x="28540" y="32659"/>
                  </a:lnTo>
                  <a:lnTo>
                    <a:pt x="1" y="16181"/>
                  </a:lnTo>
                  <a:lnTo>
                    <a:pt x="6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5" name="Google Shape;4695;p29"/>
            <p:cNvSpPr/>
            <p:nvPr/>
          </p:nvSpPr>
          <p:spPr bwMode="auto">
            <a:xfrm>
              <a:off x="4081150" y="3418700"/>
              <a:ext cx="526875" cy="356350"/>
            </a:xfrm>
            <a:custGeom>
              <a:avLst/>
              <a:gdLst/>
              <a:ahLst/>
              <a:cxnLst/>
              <a:rect l="l" t="t" r="r" b="b"/>
              <a:pathLst>
                <a:path w="21075" h="14254" fill="norm" stroke="1" extrusionOk="0">
                  <a:moveTo>
                    <a:pt x="720" y="0"/>
                  </a:moveTo>
                  <a:cubicBezTo>
                    <a:pt x="298" y="0"/>
                    <a:pt x="1" y="392"/>
                    <a:pt x="1" y="1048"/>
                  </a:cubicBezTo>
                  <a:cubicBezTo>
                    <a:pt x="1" y="1930"/>
                    <a:pt x="536" y="2942"/>
                    <a:pt x="1191" y="3323"/>
                  </a:cubicBezTo>
                  <a:lnTo>
                    <a:pt x="19872" y="14110"/>
                  </a:lnTo>
                  <a:cubicBezTo>
                    <a:pt x="20043" y="14207"/>
                    <a:pt x="20204" y="14253"/>
                    <a:pt x="20350" y="14253"/>
                  </a:cubicBezTo>
                  <a:cubicBezTo>
                    <a:pt x="20773" y="14253"/>
                    <a:pt x="21066" y="13863"/>
                    <a:pt x="21075" y="13217"/>
                  </a:cubicBezTo>
                  <a:cubicBezTo>
                    <a:pt x="21075" y="12336"/>
                    <a:pt x="20539" y="11312"/>
                    <a:pt x="19872" y="10931"/>
                  </a:cubicBezTo>
                  <a:lnTo>
                    <a:pt x="1191" y="144"/>
                  </a:lnTo>
                  <a:cubicBezTo>
                    <a:pt x="1024" y="46"/>
                    <a:pt x="865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6" name="Google Shape;4696;p29"/>
            <p:cNvSpPr/>
            <p:nvPr/>
          </p:nvSpPr>
          <p:spPr bwMode="auto">
            <a:xfrm>
              <a:off x="4081150" y="3557700"/>
              <a:ext cx="526875" cy="356350"/>
            </a:xfrm>
            <a:custGeom>
              <a:avLst/>
              <a:gdLst/>
              <a:ahLst/>
              <a:cxnLst/>
              <a:rect l="l" t="t" r="r" b="b"/>
              <a:pathLst>
                <a:path w="21075" h="14254" fill="norm" stroke="1" extrusionOk="0">
                  <a:moveTo>
                    <a:pt x="720" y="1"/>
                  </a:moveTo>
                  <a:cubicBezTo>
                    <a:pt x="298" y="1"/>
                    <a:pt x="1" y="393"/>
                    <a:pt x="1" y="1049"/>
                  </a:cubicBezTo>
                  <a:cubicBezTo>
                    <a:pt x="1" y="1930"/>
                    <a:pt x="536" y="2942"/>
                    <a:pt x="1191" y="3323"/>
                  </a:cubicBezTo>
                  <a:lnTo>
                    <a:pt x="19872" y="14110"/>
                  </a:lnTo>
                  <a:cubicBezTo>
                    <a:pt x="20043" y="14207"/>
                    <a:pt x="20204" y="14253"/>
                    <a:pt x="20350" y="14253"/>
                  </a:cubicBezTo>
                  <a:cubicBezTo>
                    <a:pt x="20773" y="14253"/>
                    <a:pt x="21066" y="13864"/>
                    <a:pt x="21075" y="13217"/>
                  </a:cubicBezTo>
                  <a:cubicBezTo>
                    <a:pt x="21075" y="12336"/>
                    <a:pt x="20539" y="11312"/>
                    <a:pt x="19872" y="10931"/>
                  </a:cubicBezTo>
                  <a:lnTo>
                    <a:pt x="1191" y="144"/>
                  </a:lnTo>
                  <a:cubicBezTo>
                    <a:pt x="1024" y="47"/>
                    <a:pt x="865" y="1"/>
                    <a:pt x="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7" name="Google Shape;4697;p29"/>
            <p:cNvSpPr/>
            <p:nvPr/>
          </p:nvSpPr>
          <p:spPr bwMode="auto">
            <a:xfrm>
              <a:off x="4015375" y="3367200"/>
              <a:ext cx="27400" cy="40225"/>
            </a:xfrm>
            <a:custGeom>
              <a:avLst/>
              <a:gdLst/>
              <a:ahLst/>
              <a:cxnLst/>
              <a:rect l="l" t="t" r="r" b="b"/>
              <a:pathLst>
                <a:path w="1096" h="1609" fill="norm" stroke="1" extrusionOk="0">
                  <a:moveTo>
                    <a:pt x="1096" y="1120"/>
                  </a:moveTo>
                  <a:cubicBezTo>
                    <a:pt x="1096" y="1465"/>
                    <a:pt x="846" y="1608"/>
                    <a:pt x="548" y="1430"/>
                  </a:cubicBezTo>
                  <a:cubicBezTo>
                    <a:pt x="250" y="1263"/>
                    <a:pt x="0" y="834"/>
                    <a:pt x="0" y="489"/>
                  </a:cubicBezTo>
                  <a:cubicBezTo>
                    <a:pt x="0" y="144"/>
                    <a:pt x="250" y="1"/>
                    <a:pt x="548" y="180"/>
                  </a:cubicBezTo>
                  <a:cubicBezTo>
                    <a:pt x="846" y="358"/>
                    <a:pt x="1096" y="775"/>
                    <a:pt x="1096" y="11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8" name="Google Shape;4698;p29"/>
            <p:cNvSpPr/>
            <p:nvPr/>
          </p:nvSpPr>
          <p:spPr bwMode="auto">
            <a:xfrm>
              <a:off x="4002875" y="3399350"/>
              <a:ext cx="52400" cy="67900"/>
            </a:xfrm>
            <a:custGeom>
              <a:avLst/>
              <a:gdLst/>
              <a:ahLst/>
              <a:cxnLst/>
              <a:rect l="l" t="t" r="r" b="b"/>
              <a:pathLst>
                <a:path w="2096" h="2716" fill="norm" stroke="1" extrusionOk="0">
                  <a:moveTo>
                    <a:pt x="2096" y="2715"/>
                  </a:moveTo>
                  <a:lnTo>
                    <a:pt x="0" y="1501"/>
                  </a:lnTo>
                  <a:lnTo>
                    <a:pt x="0" y="1049"/>
                  </a:lnTo>
                  <a:cubicBezTo>
                    <a:pt x="0" y="334"/>
                    <a:pt x="429" y="1"/>
                    <a:pt x="965" y="310"/>
                  </a:cubicBezTo>
                  <a:lnTo>
                    <a:pt x="1119" y="406"/>
                  </a:lnTo>
                  <a:cubicBezTo>
                    <a:pt x="1655" y="715"/>
                    <a:pt x="2096" y="1549"/>
                    <a:pt x="2096" y="2263"/>
                  </a:cubicBezTo>
                  <a:lnTo>
                    <a:pt x="2096" y="27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9" name="Google Shape;4699;p29"/>
            <p:cNvSpPr/>
            <p:nvPr/>
          </p:nvSpPr>
          <p:spPr bwMode="auto">
            <a:xfrm>
              <a:off x="4000500" y="3503825"/>
              <a:ext cx="57150" cy="108075"/>
            </a:xfrm>
            <a:custGeom>
              <a:avLst/>
              <a:gdLst/>
              <a:ahLst/>
              <a:cxnLst/>
              <a:rect l="l" t="t" r="r" b="b"/>
              <a:pathLst>
                <a:path w="2286" h="4323" fill="norm" stroke="1" extrusionOk="0">
                  <a:moveTo>
                    <a:pt x="1905" y="1977"/>
                  </a:moveTo>
                  <a:lnTo>
                    <a:pt x="1905" y="1608"/>
                  </a:lnTo>
                  <a:cubicBezTo>
                    <a:pt x="1905" y="1156"/>
                    <a:pt x="1607" y="584"/>
                    <a:pt x="1214" y="310"/>
                  </a:cubicBezTo>
                  <a:cubicBezTo>
                    <a:pt x="762" y="1"/>
                    <a:pt x="381" y="180"/>
                    <a:pt x="381" y="691"/>
                  </a:cubicBezTo>
                  <a:lnTo>
                    <a:pt x="381" y="1108"/>
                  </a:lnTo>
                  <a:cubicBezTo>
                    <a:pt x="143" y="1215"/>
                    <a:pt x="0" y="1477"/>
                    <a:pt x="0" y="1870"/>
                  </a:cubicBezTo>
                  <a:lnTo>
                    <a:pt x="0" y="2739"/>
                  </a:lnTo>
                  <a:cubicBezTo>
                    <a:pt x="0" y="2918"/>
                    <a:pt x="131" y="3144"/>
                    <a:pt x="286" y="3239"/>
                  </a:cubicBezTo>
                  <a:lnTo>
                    <a:pt x="2000" y="4228"/>
                  </a:lnTo>
                  <a:cubicBezTo>
                    <a:pt x="2167" y="4323"/>
                    <a:pt x="2286" y="4251"/>
                    <a:pt x="2286" y="4061"/>
                  </a:cubicBezTo>
                  <a:lnTo>
                    <a:pt x="2286" y="3192"/>
                  </a:lnTo>
                  <a:cubicBezTo>
                    <a:pt x="2286" y="2799"/>
                    <a:pt x="2143" y="2358"/>
                    <a:pt x="1905" y="1977"/>
                  </a:cubicBezTo>
                  <a:close/>
                  <a:moveTo>
                    <a:pt x="1262" y="2501"/>
                  </a:moveTo>
                  <a:lnTo>
                    <a:pt x="1262" y="3251"/>
                  </a:lnTo>
                  <a:cubicBezTo>
                    <a:pt x="1262" y="3323"/>
                    <a:pt x="1203" y="3358"/>
                    <a:pt x="1143" y="3311"/>
                  </a:cubicBezTo>
                  <a:lnTo>
                    <a:pt x="1143" y="3311"/>
                  </a:lnTo>
                  <a:cubicBezTo>
                    <a:pt x="1083" y="3275"/>
                    <a:pt x="1024" y="3192"/>
                    <a:pt x="1024" y="3120"/>
                  </a:cubicBezTo>
                  <a:lnTo>
                    <a:pt x="1024" y="2370"/>
                  </a:lnTo>
                  <a:cubicBezTo>
                    <a:pt x="964" y="2287"/>
                    <a:pt x="917" y="2180"/>
                    <a:pt x="917" y="2084"/>
                  </a:cubicBezTo>
                  <a:cubicBezTo>
                    <a:pt x="917" y="1942"/>
                    <a:pt x="1024" y="1882"/>
                    <a:pt x="1143" y="1954"/>
                  </a:cubicBezTo>
                  <a:cubicBezTo>
                    <a:pt x="1274" y="2025"/>
                    <a:pt x="1369" y="2204"/>
                    <a:pt x="1369" y="2346"/>
                  </a:cubicBezTo>
                  <a:cubicBezTo>
                    <a:pt x="1369" y="2442"/>
                    <a:pt x="1322" y="2489"/>
                    <a:pt x="1262" y="2501"/>
                  </a:cubicBezTo>
                  <a:close/>
                  <a:moveTo>
                    <a:pt x="1607" y="1596"/>
                  </a:moveTo>
                  <a:cubicBezTo>
                    <a:pt x="1464" y="1442"/>
                    <a:pt x="1310" y="1311"/>
                    <a:pt x="1143" y="1215"/>
                  </a:cubicBezTo>
                  <a:cubicBezTo>
                    <a:pt x="976" y="1120"/>
                    <a:pt x="810" y="1072"/>
                    <a:pt x="667" y="1061"/>
                  </a:cubicBezTo>
                  <a:lnTo>
                    <a:pt x="667" y="858"/>
                  </a:lnTo>
                  <a:cubicBezTo>
                    <a:pt x="667" y="561"/>
                    <a:pt x="881" y="441"/>
                    <a:pt x="1143" y="596"/>
                  </a:cubicBezTo>
                  <a:cubicBezTo>
                    <a:pt x="1405" y="739"/>
                    <a:pt x="1607" y="1108"/>
                    <a:pt x="1607" y="1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700" name="Google Shape;4700;p29"/>
          <p:cNvGrpSpPr/>
          <p:nvPr/>
        </p:nvGrpSpPr>
        <p:grpSpPr bwMode="auto">
          <a:xfrm>
            <a:off x="844097" y="3301275"/>
            <a:ext cx="651067" cy="890757"/>
            <a:chOff x="2943225" y="2905850"/>
            <a:chExt cx="607225" cy="830775"/>
          </a:xfrm>
        </p:grpSpPr>
        <p:sp>
          <p:nvSpPr>
            <p:cNvPr id="4701" name="Google Shape;4701;p29"/>
            <p:cNvSpPr/>
            <p:nvPr/>
          </p:nvSpPr>
          <p:spPr bwMode="auto">
            <a:xfrm>
              <a:off x="2953625" y="2905850"/>
              <a:ext cx="596825" cy="823050"/>
            </a:xfrm>
            <a:custGeom>
              <a:avLst/>
              <a:gdLst/>
              <a:ahLst/>
              <a:cxnLst/>
              <a:rect l="l" t="t" r="r" b="b"/>
              <a:pathLst>
                <a:path w="23873" h="32922" fill="norm" stroke="1" extrusionOk="0">
                  <a:moveTo>
                    <a:pt x="22646" y="11490"/>
                  </a:moveTo>
                  <a:lnTo>
                    <a:pt x="3120" y="215"/>
                  </a:lnTo>
                  <a:cubicBezTo>
                    <a:pt x="2775" y="24"/>
                    <a:pt x="2465" y="0"/>
                    <a:pt x="2239" y="131"/>
                  </a:cubicBezTo>
                  <a:lnTo>
                    <a:pt x="1" y="1429"/>
                  </a:lnTo>
                  <a:cubicBezTo>
                    <a:pt x="227" y="1298"/>
                    <a:pt x="537" y="1322"/>
                    <a:pt x="882" y="1512"/>
                  </a:cubicBezTo>
                  <a:lnTo>
                    <a:pt x="20408" y="12788"/>
                  </a:lnTo>
                  <a:cubicBezTo>
                    <a:pt x="21087" y="13180"/>
                    <a:pt x="21634" y="14133"/>
                    <a:pt x="21634" y="14919"/>
                  </a:cubicBezTo>
                  <a:lnTo>
                    <a:pt x="21575" y="32123"/>
                  </a:lnTo>
                  <a:cubicBezTo>
                    <a:pt x="21575" y="32516"/>
                    <a:pt x="21444" y="32790"/>
                    <a:pt x="21218" y="32921"/>
                  </a:cubicBezTo>
                  <a:lnTo>
                    <a:pt x="23456" y="31623"/>
                  </a:lnTo>
                  <a:cubicBezTo>
                    <a:pt x="23670" y="31492"/>
                    <a:pt x="23813" y="31218"/>
                    <a:pt x="23813" y="30826"/>
                  </a:cubicBezTo>
                  <a:lnTo>
                    <a:pt x="23873" y="13621"/>
                  </a:lnTo>
                  <a:cubicBezTo>
                    <a:pt x="23873" y="12835"/>
                    <a:pt x="23325" y="11883"/>
                    <a:pt x="22646" y="1149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2" name="Google Shape;4702;p29"/>
            <p:cNvSpPr/>
            <p:nvPr/>
          </p:nvSpPr>
          <p:spPr bwMode="auto">
            <a:xfrm>
              <a:off x="2943225" y="2933825"/>
              <a:ext cx="551275" cy="802800"/>
            </a:xfrm>
            <a:custGeom>
              <a:avLst/>
              <a:gdLst/>
              <a:ahLst/>
              <a:cxnLst/>
              <a:rect l="l" t="t" r="r" b="b"/>
              <a:pathLst>
                <a:path w="22051" h="32112" fill="norm" stroke="1" extrusionOk="0">
                  <a:moveTo>
                    <a:pt x="20824" y="11669"/>
                  </a:moveTo>
                  <a:cubicBezTo>
                    <a:pt x="21503" y="12061"/>
                    <a:pt x="22050" y="13026"/>
                    <a:pt x="22050" y="13800"/>
                  </a:cubicBezTo>
                  <a:lnTo>
                    <a:pt x="21991" y="31004"/>
                  </a:lnTo>
                  <a:cubicBezTo>
                    <a:pt x="21991" y="31790"/>
                    <a:pt x="21443" y="32112"/>
                    <a:pt x="20753" y="31719"/>
                  </a:cubicBezTo>
                  <a:lnTo>
                    <a:pt x="13192" y="27349"/>
                  </a:lnTo>
                  <a:lnTo>
                    <a:pt x="10989" y="28599"/>
                  </a:lnTo>
                  <a:lnTo>
                    <a:pt x="8799" y="24813"/>
                  </a:lnTo>
                  <a:lnTo>
                    <a:pt x="1226" y="20443"/>
                  </a:lnTo>
                  <a:cubicBezTo>
                    <a:pt x="548" y="20051"/>
                    <a:pt x="0" y="19086"/>
                    <a:pt x="0" y="18312"/>
                  </a:cubicBezTo>
                  <a:lnTo>
                    <a:pt x="60" y="1108"/>
                  </a:lnTo>
                  <a:cubicBezTo>
                    <a:pt x="60" y="322"/>
                    <a:pt x="619" y="0"/>
                    <a:pt x="1298" y="39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3" name="Google Shape;4703;p29"/>
            <p:cNvSpPr/>
            <p:nvPr/>
          </p:nvSpPr>
          <p:spPr bwMode="auto">
            <a:xfrm>
              <a:off x="3005725" y="3180475"/>
              <a:ext cx="57775" cy="74350"/>
            </a:xfrm>
            <a:custGeom>
              <a:avLst/>
              <a:gdLst/>
              <a:ahLst/>
              <a:cxnLst/>
              <a:rect l="l" t="t" r="r" b="b"/>
              <a:pathLst>
                <a:path w="2311" h="2974" fill="norm" stroke="1" extrusionOk="0">
                  <a:moveTo>
                    <a:pt x="635" y="1"/>
                  </a:moveTo>
                  <a:cubicBezTo>
                    <a:pt x="257" y="1"/>
                    <a:pt x="0" y="300"/>
                    <a:pt x="0" y="814"/>
                  </a:cubicBezTo>
                  <a:cubicBezTo>
                    <a:pt x="0" y="1553"/>
                    <a:pt x="512" y="2446"/>
                    <a:pt x="1155" y="2815"/>
                  </a:cubicBezTo>
                  <a:cubicBezTo>
                    <a:pt x="1343" y="2922"/>
                    <a:pt x="1520" y="2973"/>
                    <a:pt x="1675" y="2973"/>
                  </a:cubicBezTo>
                  <a:cubicBezTo>
                    <a:pt x="2054" y="2973"/>
                    <a:pt x="2310" y="2674"/>
                    <a:pt x="2310" y="2160"/>
                  </a:cubicBezTo>
                  <a:cubicBezTo>
                    <a:pt x="2310" y="1422"/>
                    <a:pt x="1798" y="529"/>
                    <a:pt x="1155" y="160"/>
                  </a:cubicBezTo>
                  <a:cubicBezTo>
                    <a:pt x="967" y="52"/>
                    <a:pt x="791" y="1"/>
                    <a:pt x="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4" name="Google Shape;4704;p29"/>
            <p:cNvSpPr/>
            <p:nvPr/>
          </p:nvSpPr>
          <p:spPr bwMode="auto">
            <a:xfrm>
              <a:off x="3117650" y="3245075"/>
              <a:ext cx="57750" cy="74325"/>
            </a:xfrm>
            <a:custGeom>
              <a:avLst/>
              <a:gdLst/>
              <a:ahLst/>
              <a:cxnLst/>
              <a:rect l="l" t="t" r="r" b="b"/>
              <a:pathLst>
                <a:path w="2310" h="2973" fill="norm" stroke="1" extrusionOk="0">
                  <a:moveTo>
                    <a:pt x="636" y="1"/>
                  </a:moveTo>
                  <a:cubicBezTo>
                    <a:pt x="257" y="1"/>
                    <a:pt x="0" y="303"/>
                    <a:pt x="0" y="826"/>
                  </a:cubicBezTo>
                  <a:cubicBezTo>
                    <a:pt x="0" y="1552"/>
                    <a:pt x="512" y="2445"/>
                    <a:pt x="1155" y="2814"/>
                  </a:cubicBezTo>
                  <a:cubicBezTo>
                    <a:pt x="1343" y="2922"/>
                    <a:pt x="1519" y="2973"/>
                    <a:pt x="1675" y="2973"/>
                  </a:cubicBezTo>
                  <a:cubicBezTo>
                    <a:pt x="2053" y="2973"/>
                    <a:pt x="2310" y="2674"/>
                    <a:pt x="2310" y="2159"/>
                  </a:cubicBezTo>
                  <a:cubicBezTo>
                    <a:pt x="2310" y="1421"/>
                    <a:pt x="1798" y="528"/>
                    <a:pt x="1155" y="159"/>
                  </a:cubicBezTo>
                  <a:cubicBezTo>
                    <a:pt x="968" y="52"/>
                    <a:pt x="792" y="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5" name="Google Shape;4705;p29"/>
            <p:cNvSpPr/>
            <p:nvPr/>
          </p:nvSpPr>
          <p:spPr bwMode="auto">
            <a:xfrm>
              <a:off x="3229550" y="3309675"/>
              <a:ext cx="57775" cy="74325"/>
            </a:xfrm>
            <a:custGeom>
              <a:avLst/>
              <a:gdLst/>
              <a:ahLst/>
              <a:cxnLst/>
              <a:rect l="l" t="t" r="r" b="b"/>
              <a:pathLst>
                <a:path w="2311" h="2973" fill="norm" stroke="1" extrusionOk="0">
                  <a:moveTo>
                    <a:pt x="637" y="0"/>
                  </a:moveTo>
                  <a:cubicBezTo>
                    <a:pt x="258" y="0"/>
                    <a:pt x="1" y="302"/>
                    <a:pt x="1" y="826"/>
                  </a:cubicBezTo>
                  <a:cubicBezTo>
                    <a:pt x="1" y="1552"/>
                    <a:pt x="513" y="2445"/>
                    <a:pt x="1156" y="2814"/>
                  </a:cubicBezTo>
                  <a:cubicBezTo>
                    <a:pt x="1340" y="2922"/>
                    <a:pt x="1515" y="2973"/>
                    <a:pt x="1671" y="2973"/>
                  </a:cubicBezTo>
                  <a:cubicBezTo>
                    <a:pt x="2048" y="2973"/>
                    <a:pt x="2311" y="2673"/>
                    <a:pt x="2311" y="2159"/>
                  </a:cubicBezTo>
                  <a:cubicBezTo>
                    <a:pt x="2311" y="1421"/>
                    <a:pt x="1799" y="528"/>
                    <a:pt x="1156" y="159"/>
                  </a:cubicBezTo>
                  <a:cubicBezTo>
                    <a:pt x="969" y="51"/>
                    <a:pt x="792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6" name="Google Shape;4706;p29"/>
            <p:cNvSpPr/>
            <p:nvPr/>
          </p:nvSpPr>
          <p:spPr bwMode="auto">
            <a:xfrm>
              <a:off x="3341475" y="3374275"/>
              <a:ext cx="57775" cy="74325"/>
            </a:xfrm>
            <a:custGeom>
              <a:avLst/>
              <a:gdLst/>
              <a:ahLst/>
              <a:cxnLst/>
              <a:rect l="l" t="t" r="r" b="b"/>
              <a:pathLst>
                <a:path w="2311" h="2973" fill="norm" stroke="1" extrusionOk="0">
                  <a:moveTo>
                    <a:pt x="637" y="0"/>
                  </a:moveTo>
                  <a:cubicBezTo>
                    <a:pt x="258" y="0"/>
                    <a:pt x="1" y="302"/>
                    <a:pt x="1" y="825"/>
                  </a:cubicBezTo>
                  <a:cubicBezTo>
                    <a:pt x="1" y="1552"/>
                    <a:pt x="513" y="2444"/>
                    <a:pt x="1155" y="2814"/>
                  </a:cubicBezTo>
                  <a:cubicBezTo>
                    <a:pt x="1343" y="2921"/>
                    <a:pt x="1520" y="2972"/>
                    <a:pt x="1676" y="2972"/>
                  </a:cubicBezTo>
                  <a:cubicBezTo>
                    <a:pt x="2054" y="2972"/>
                    <a:pt x="2310" y="2673"/>
                    <a:pt x="2310" y="2159"/>
                  </a:cubicBezTo>
                  <a:cubicBezTo>
                    <a:pt x="2310" y="1421"/>
                    <a:pt x="1798" y="528"/>
                    <a:pt x="1155" y="158"/>
                  </a:cubicBezTo>
                  <a:cubicBezTo>
                    <a:pt x="968" y="51"/>
                    <a:pt x="792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707" name="Google Shape;4707;p29"/>
          <p:cNvSpPr txBox="1">
            <a:spLocks noGrp="1"/>
          </p:cNvSpPr>
          <p:nvPr>
            <p:ph type="title"/>
          </p:nvPr>
        </p:nvSpPr>
        <p:spPr bwMode="auto">
          <a:xfrm>
            <a:off x="0" y="445025"/>
            <a:ext cx="9144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3200"/>
              <a:t>P</a:t>
            </a:r>
            <a:r>
              <a:rPr lang="en" sz="3200"/>
              <a:t>ython or Java: Which language wins?</a:t>
            </a:r>
            <a:endParaRPr sz="3200"/>
          </a:p>
        </p:txBody>
      </p:sp>
      <p:sp>
        <p:nvSpPr>
          <p:cNvPr id="4723" name="Google Shape;4723;p29"/>
          <p:cNvSpPr txBox="1"/>
          <p:nvPr/>
        </p:nvSpPr>
        <p:spPr bwMode="auto">
          <a:xfrm>
            <a:off x="2425638" y="1599660"/>
            <a:ext cx="4889561" cy="27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accent2"/>
                </a:solidFill>
                <a:latin typeface="Chivo"/>
                <a:ea typeface="Chivo"/>
                <a:cs typeface="Chivo"/>
              </a:rPr>
              <a:t>If you are looking for a quick implementation and immediate results, Python is undoubtedly the best option. Furthermore, collaborating in larger teams is easier with Python.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accent2"/>
                </a:solidFill>
                <a:latin typeface="Chivo"/>
                <a:ea typeface="Chivo"/>
                <a:cs typeface="Chivo"/>
              </a:rPr>
              <a:t>However, Java attracts experienced developers who value stability and can cope with its complex syntax and work in a mobile application environment.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accent2"/>
                </a:solidFill>
                <a:latin typeface="Chivo"/>
                <a:ea typeface="Chivo"/>
                <a:cs typeface="Chivo"/>
              </a:rPr>
              <a:t>In conclusion, Java is not better than Python since these languages are better depending on the needs of the users.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3" name="Google Shape;4763;p31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 b="1" i="0" u="none" strike="noStrike" cap="none" spc="0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Uses</a:t>
            </a:r>
            <a:endParaRPr/>
          </a:p>
        </p:txBody>
      </p:sp>
      <p:sp>
        <p:nvSpPr>
          <p:cNvPr id="4765" name="Google Shape;4765;p31"/>
          <p:cNvSpPr/>
          <p:nvPr/>
        </p:nvSpPr>
        <p:spPr bwMode="auto">
          <a:xfrm>
            <a:off x="8074074" y="4481991"/>
            <a:ext cx="356700" cy="36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97ACDE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81" name="Google Shape;4781;p31"/>
          <p:cNvCxnSpPr>
            <a:cxnSpLocks/>
            <a:endCxn id="4763" idx="2"/>
          </p:cNvCxnSpPr>
          <p:nvPr/>
        </p:nvCxnSpPr>
        <p:spPr bwMode="auto">
          <a:xfrm rot="10800000">
            <a:off x="4572025" y="1183925"/>
            <a:ext cx="0" cy="3402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0488900" name="Google Shape;4869;p34"/>
          <p:cNvSpPr txBox="1"/>
          <p:nvPr/>
        </p:nvSpPr>
        <p:spPr bwMode="auto">
          <a:xfrm>
            <a:off x="-77047" y="906874"/>
            <a:ext cx="4897372" cy="5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Java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1680547417" name="Google Shape;4869;p34"/>
          <p:cNvSpPr txBox="1"/>
          <p:nvPr/>
        </p:nvSpPr>
        <p:spPr bwMode="auto">
          <a:xfrm>
            <a:off x="4151492" y="906874"/>
            <a:ext cx="4897372" cy="5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Python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2144187664" name="Google Shape;4869;p34"/>
          <p:cNvSpPr txBox="1"/>
          <p:nvPr/>
        </p:nvSpPr>
        <p:spPr bwMode="auto">
          <a:xfrm flipH="0" flipV="0">
            <a:off x="-28016" y="1183924"/>
            <a:ext cx="4897372" cy="384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Back-End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Enterprise Software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Mobile Aplication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IoT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Games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Artificial Intelligence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2118222349" name="Google Shape;4869;p34"/>
          <p:cNvSpPr txBox="1"/>
          <p:nvPr/>
        </p:nvSpPr>
        <p:spPr bwMode="auto">
          <a:xfrm flipH="0" flipV="0">
            <a:off x="4151492" y="1460974"/>
            <a:ext cx="4897372" cy="32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Artificial Intelligence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Data Analysis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Security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Web Development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Scientific Computing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880325" name="Google Shape;4763;p31"/>
          <p:cNvSpPr txBox="1">
            <a:spLocks noGrp="1"/>
          </p:cNvSpPr>
          <p:nvPr>
            <p:ph type="title"/>
          </p:nvPr>
        </p:nvSpPr>
        <p:spPr bwMode="auto">
          <a:xfrm>
            <a:off x="713274" y="340490"/>
            <a:ext cx="7717500" cy="738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 b="1" i="0" u="none" strike="noStrike" cap="none" spc="0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Companies that use:</a:t>
            </a:r>
            <a:endParaRPr/>
          </a:p>
        </p:txBody>
      </p:sp>
      <p:cxnSp>
        <p:nvCxnSpPr>
          <p:cNvPr id="803895881" name="Google Shape;4781;p31"/>
          <p:cNvCxnSpPr>
            <a:cxnSpLocks/>
            <a:endCxn id="1558880325" idx="2"/>
          </p:cNvCxnSpPr>
          <p:nvPr/>
        </p:nvCxnSpPr>
        <p:spPr bwMode="auto">
          <a:xfrm rot="10799990">
            <a:off x="4572024" y="1079390"/>
            <a:ext cx="0" cy="340259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1379563" name="Google Shape;4869;p34"/>
          <p:cNvSpPr txBox="1"/>
          <p:nvPr/>
        </p:nvSpPr>
        <p:spPr bwMode="auto">
          <a:xfrm>
            <a:off x="-28015" y="1281975"/>
            <a:ext cx="4897371" cy="55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Java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1755342738" name="Google Shape;4869;p34"/>
          <p:cNvSpPr txBox="1"/>
          <p:nvPr/>
        </p:nvSpPr>
        <p:spPr bwMode="auto">
          <a:xfrm>
            <a:off x="4151491" y="1281975"/>
            <a:ext cx="4897371" cy="55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Python</a:t>
            </a:r>
            <a:endParaRPr sz="2400" b="1">
              <a:solidFill>
                <a:schemeClr val="dk1"/>
              </a:solidFill>
              <a:latin typeface="Fahkwang"/>
              <a:ea typeface="Fahkwang"/>
              <a:cs typeface="Fahkwang"/>
            </a:endParaRPr>
          </a:p>
        </p:txBody>
      </p:sp>
      <p:sp>
        <p:nvSpPr>
          <p:cNvPr id="184982818" name="Google Shape;4869;p34"/>
          <p:cNvSpPr txBox="1"/>
          <p:nvPr/>
        </p:nvSpPr>
        <p:spPr bwMode="auto">
          <a:xfrm flipH="0" flipV="0">
            <a:off x="-28015" y="1281975"/>
            <a:ext cx="4897371" cy="3846034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ctr" anchorCtr="0" forceAA="0" upright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Mojang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Netflix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Uber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  <p:sp>
        <p:nvSpPr>
          <p:cNvPr id="1553398535" name="Google Shape;4869;p34"/>
          <p:cNvSpPr txBox="1"/>
          <p:nvPr/>
        </p:nvSpPr>
        <p:spPr bwMode="auto">
          <a:xfrm flipH="0" flipV="0">
            <a:off x="4151491" y="1460973"/>
            <a:ext cx="4897371" cy="3263958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ctr" anchorCtr="0" forceAA="0" upright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Odoo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Google</a:t>
            </a: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Chivo"/>
                <a:ea typeface="Chivo"/>
                <a:cs typeface="Chivo"/>
              </a:rPr>
              <a:t>Uber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 sz="1800" b="1">
              <a:solidFill>
                <a:schemeClr val="accent3"/>
              </a:solidFill>
              <a:latin typeface="Chivo"/>
              <a:ea typeface="Chivo"/>
              <a:cs typeface="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8" name="Google Shape;4828;p33"/>
          <p:cNvSpPr txBox="1">
            <a:spLocks noGrp="1"/>
          </p:cNvSpPr>
          <p:nvPr>
            <p:ph type="title"/>
          </p:nvPr>
        </p:nvSpPr>
        <p:spPr bwMode="auto"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References</a:t>
            </a:r>
            <a:endParaRPr/>
          </a:p>
        </p:txBody>
      </p:sp>
      <p:sp>
        <p:nvSpPr>
          <p:cNvPr id="4831" name="Google Shape;4831;p33"/>
          <p:cNvSpPr txBox="1"/>
          <p:nvPr/>
        </p:nvSpPr>
        <p:spPr bwMode="auto">
          <a:xfrm rot="0" flipH="0" flipV="0">
            <a:off x="1124911" y="1231059"/>
            <a:ext cx="6894174" cy="3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39821" lvl="0" indent="-239821" algn="ctr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" sz="1400" b="0" i="0" u="none" strike="noStrike" cap="none" spc="0">
                <a:solidFill>
                  <a:schemeClr val="accent2"/>
                </a:solidFill>
                <a:latin typeface="Chivo"/>
                <a:ea typeface="Chivo"/>
                <a:cs typeface="Chivo"/>
              </a:rPr>
              <a:t>Ridge, B. V. (2023, 24 agosto). El uso versátil de Python en diferentes industrias y aplicaciones. MEDIUM Multimedia Agencia de Marketing Digital. </a:t>
            </a:r>
            <a:r>
              <a:rPr lang="en" sz="1400" b="0" i="0" u="sng" strike="noStrike" cap="none" spc="0">
                <a:solidFill>
                  <a:schemeClr val="accent2"/>
                </a:solidFill>
                <a:latin typeface="Chivo"/>
                <a:ea typeface="Chivo"/>
                <a:cs typeface="Chivo"/>
                <a:hlinkClick r:id="rId3" tooltip="https://www.mediummultimedia.com/web/donde-se-utiliza-python/"/>
              </a:rPr>
              <a:t>https://www.mediummultimedia.com/web/donde-se-utiliza-python/</a:t>
            </a:r>
            <a:endParaRPr lang="en" sz="1400" b="0" i="0" u="none" strike="noStrike" cap="none" spc="0"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chemeClr val="accent2"/>
                </a:solidFill>
                <a:latin typeface="Chivo"/>
                <a:ea typeface="Chivo"/>
                <a:cs typeface="Chivo"/>
              </a:rPr>
              <a:t>¿Qué es Java?: Guía de Java para principiantes | Microsoft Azure. (s. f.). https://azure.microsoft.com/es-es/resources/cloud-computing-dictionary/what-is-java-programming-language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</a:endParaRPr>
          </a:p>
          <a:p>
            <a:pPr marL="239820" lvl="0" indent="-239820" algn="l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>
                <a:solidFill>
                  <a:schemeClr val="accent2"/>
                </a:solidFill>
                <a:latin typeface="Chivo"/>
                <a:ea typeface="Chivo"/>
                <a:cs typeface="Chivo"/>
              </a:rPr>
              <a:t> </a:t>
            </a:r>
            <a:endParaRPr>
              <a:solidFill>
                <a:schemeClr val="accent2"/>
              </a:solidFill>
              <a:latin typeface="Chivo"/>
              <a:ea typeface="Chivo"/>
              <a:cs typeface="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lobal Technology Investments Project Proposal Infographics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Presentación en pantalla (16:9)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OF THE JAVA LANGUAGE AND THE PYTHON LANGUAGE</dc:title>
  <dc:subject/>
  <dc:creator>Bryan Sebastian</dc:creator>
  <cp:keywords/>
  <dc:description/>
  <dc:identifier/>
  <dc:language/>
  <cp:lastModifiedBy/>
  <cp:revision>3</cp:revision>
  <dcterms:modified xsi:type="dcterms:W3CDTF">2024-04-03T06:30:10Z</dcterms:modified>
  <cp:category/>
  <cp:contentStatus/>
  <cp:version/>
</cp:coreProperties>
</file>