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600200" x="0"/>
            <a:ext cy="3657600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9" name="Shape 9"/>
          <p:cNvGrpSpPr/>
          <p:nvPr/>
        </p:nvGrpSpPr>
        <p:grpSpPr>
          <a:xfrm>
            <a:off y="-1438" x="0"/>
            <a:ext cy="6859503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6859503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9" name="Shape 19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5" name="Shape 25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30" name="Shape 3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6" name="Shape 3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42" name="Shape 4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8" name="Shape 4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52" name="Shape 5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58" name="Shape 5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62" name="Shape 6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8" name="Shape 6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Programming Assignment 5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Building/Elevator Simulation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Scott Arnette  -  Cory Elswick  -  Bryan Smith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Elevator Class: Move Function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For oddElevators and allElevators, the floors begin at 1 and move to only odd floors (for odd) and each floor (for all).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For evenElevators, the floor begins at 2 and move only to even numbered floors.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move function uses a linked list to check if the next floor is real or a null value. If real, the floor moves up. If null, the goingUp value flips to false and the elevator begins moving down. The opposite is also true.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Results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57932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10 simulations of 10 different elevator configurations of a 33 floor, 5 elevator building for 30 minutes (60 iterations)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80825" x="701725"/>
            <a:ext cy="3771900" cx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y="3693575" x="5671200"/>
            <a:ext cy="739199" cx="3119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Clear winners are either OEOEO or EOEOE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Results: For Fun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10 simulations of 10 different elevator configurations of a 33 floor, 5 elevator building for 24 hours (2880 iterations)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96000" x="905575"/>
            <a:ext cy="3771900" cx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y="4048475" x="5932150"/>
            <a:ext cy="739199" cx="3119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Same winners by a large margin.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Assignments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2654475" x="457200"/>
            <a:ext cy="1778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SimBuilding Class  - Bryan Smith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Floor Class - Cory Elswick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Elevator Classes - Scott Arnette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SimBuilding Class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50625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Represents the "Building" in the simulation</a:t>
            </a:r>
          </a:p>
          <a:p>
            <a:pPr rtl="0" lvl="0" indent="-3810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Responsible for</a:t>
            </a:r>
          </a:p>
          <a:p>
            <a:pPr rtl="0" lvl="1" indent="-381000" marL="914400">
              <a:lnSpc>
                <a:spcPct val="115000"/>
              </a:lnSpc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tracking total average wait time of users </a:t>
            </a:r>
          </a:p>
          <a:p>
            <a:pPr rtl="0" lvl="1" indent="-381000" marL="914400">
              <a:lnSpc>
                <a:spcPct val="115000"/>
              </a:lnSpc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stepping through each simulation iteration</a:t>
            </a:r>
          </a:p>
          <a:p>
            <a:pPr rtl="0" lvl="0" indent="-3810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Implements the Floor and Elevator classes and uses them to function.</a:t>
            </a:r>
          </a:p>
          <a:p>
            <a:pPr rtl="0" lvl="0" indent="-3810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Made up of 2 linkedLists, one for elevators and one for floors.</a:t>
            </a:r>
          </a:p>
          <a:p>
            <a:pPr rtl="0" lvl="0" indent="-3810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Uses linkedListIterators to traverse the linkedLists</a:t>
            </a:r>
          </a:p>
          <a:p>
            <a:pPr rtl="0" lvl="0" indent="-3810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4 methods: step(), run(), LoadElevators(), and load floors.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SimBuilding Class Problems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Biggest Issue: The Human Element</a:t>
            </a:r>
          </a:p>
          <a:p>
            <a:pPr rtl="0" lvl="0" indent="-4191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Would crash after the 32nd step.</a:t>
            </a:r>
          </a:p>
          <a:p>
            <a:pPr rtl="0" lvl="0" indent="-4191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Due to not resetting the floor iterator after reaching the last floor</a:t>
            </a:r>
          </a:p>
          <a:p>
            <a:pPr lvl="0" indent="-419100" marL="457200">
              <a:lnSpc>
                <a:spcPct val="115000"/>
              </a:lnSpc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Iterator would try to go forward to the 34th floor which did not exist.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Floor Class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People are generated here into a queue to simulate arriving at an elevator and waiting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People are removed based upon when an elevator arrives and if it can hold more people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wait times of the people and the number of people who boarded are kept track of to use for averaging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Floor Class: Major Methods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5808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arriveAt(int) - this method randomly generates 0-3 people and enters them into the queue with a wait time of 0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leaveAt(int) - removes x elements from queue by a call to deleteFloorQueue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deleteFloorQueue() - removes the first element of the queue and adds the wait time of deleted elements to boardedWait and then increments boardedPeople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QueueWaitIncrement() - increments wait time of all elements in the queue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Elevator Class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Main purpose is to move to each floor and pick up and let off people.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Does so by keeping track of several variables: maxCapacity, currentLoad, movingUp, lastLoadNumPeople, etc.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Also uses several methods and derived classes to work to perform necessary tasks.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Elevator Class: Methods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Implemented methods will allow for the elevator to work with the floor and simBuilding classes to simulate the entire process.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loadPeople: Allows for "people" randomly generated from the floors to get onboard the elevator and keeps a running count of people that have boarded the elevator.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unloadPeople: Randomly generates a number of people to unload on each floor.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Elevator Class: Derived Classes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third essential function used to move the elevator exists as a pure virtual method in the elevator class and is only defined in subclasses allElevators, evenElevators, and oddElevators.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move function is designed to check whether or not a floor is available to move to and then move the elevator up or down as necessary by changing a boolean value: movingUp.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