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6" r:id="rId6"/>
    <p:sldId id="277" r:id="rId7"/>
    <p:sldId id="278" r:id="rId8"/>
    <p:sldId id="279" r:id="rId9"/>
    <p:sldId id="288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3" d="100"/>
          <a:sy n="83" d="100"/>
        </p:scale>
        <p:origin x="686" y="8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12-21T06:38:21.623" idx="1">
    <p:pos x="10" y="10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12/21/2019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12/21/2019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044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12/21/2019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2492990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ETL Project Analysis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</a:t>
            </a:r>
            <a:br>
              <a:rPr lang="en-US" sz="4000" dirty="0">
                <a:solidFill>
                  <a:schemeClr val="accent4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By</a:t>
            </a:r>
            <a:br>
              <a:rPr lang="en-US" sz="4000" dirty="0">
                <a:solidFill>
                  <a:schemeClr val="accent4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A &amp; B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8" y="1215595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7" y="50334"/>
            <a:ext cx="3541486" cy="351624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883356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ETL 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Data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3970" y="204381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1. Extraction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44758" y="2116503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2. Transformation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2" y="5714754"/>
            <a:ext cx="3660775" cy="74099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3.Load</a:t>
            </a:r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ETL 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14208" y="2882930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163614" y="2882931"/>
            <a:ext cx="4336142" cy="2044685"/>
          </a:xfrm>
          <a:prstGeom prst="trapezoi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874703" y="2854655"/>
            <a:ext cx="4336142" cy="2044685"/>
          </a:xfrm>
          <a:prstGeom prst="trapezoi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780528" y="298624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Finding Data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Tool Used for Extraction of Data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645885" y="2981003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Tool Used to Transform  Data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8184135" y="2957291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Tool Used to Load Data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68533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Data from Kaggle.com 1. World Bank Development Indicator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2. World Bank International Education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3. International Energy Statistics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GCP Big Query Module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Big Query API from GCP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Python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Jupyter Lab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424498" y="3876997"/>
            <a:ext cx="1752042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Pandas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Python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PgAdmin4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8072579" y="3765300"/>
            <a:ext cx="1752042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Pandas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Python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PgAdmin4. </a:t>
            </a: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31776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ETL 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Extraction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2" y="4618854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Customer Objective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4217194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Project Objectives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Schedules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Tasks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Resources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4A3157-76F0-456B-8018-9C762FFB6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615" y="2628901"/>
            <a:ext cx="5890770" cy="3208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0F203C-C118-4403-832A-821789521A70}"/>
              </a:ext>
            </a:extLst>
          </p:cNvPr>
          <p:cNvSpPr txBox="1"/>
          <p:nvPr/>
        </p:nvSpPr>
        <p:spPr>
          <a:xfrm>
            <a:off x="3295650" y="1530936"/>
            <a:ext cx="574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Big Query module to extract dataset from GCP. Refer to </a:t>
            </a:r>
            <a:r>
              <a:rPr lang="en-US" dirty="0" err="1"/>
              <a:t>extract.ipynb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35082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ETL 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Transformation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E879EA-9889-444E-A2B7-8E871DC850CD}"/>
              </a:ext>
            </a:extLst>
          </p:cNvPr>
          <p:cNvSpPr txBox="1"/>
          <p:nvPr/>
        </p:nvSpPr>
        <p:spPr>
          <a:xfrm>
            <a:off x="1882066" y="1180730"/>
            <a:ext cx="846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have to built a data warehouse to be able to query specific comparisons.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B136529-045E-4DDC-8331-AE1FFE62C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66" y="2086252"/>
            <a:ext cx="8469297" cy="4280512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E61F1BB-8B90-4EDB-A1F7-E4A675130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531776"/>
            <a:ext cx="4070802" cy="1130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DA8DC6-9F12-49B1-A925-47B5BCB71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31776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ETL 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Load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AC0A0-CE4F-449A-BCA8-2596261AC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825" y="2136645"/>
            <a:ext cx="6458967" cy="45308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4EE202-3254-489E-9087-17A8BB22A02F}"/>
              </a:ext>
            </a:extLst>
          </p:cNvPr>
          <p:cNvSpPr txBox="1"/>
          <p:nvPr/>
        </p:nvSpPr>
        <p:spPr>
          <a:xfrm>
            <a:off x="2409825" y="1366705"/>
            <a:ext cx="6458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Loading Data to Database in pgadmin4. Refer to code </a:t>
            </a:r>
            <a:r>
              <a:rPr lang="en-US" dirty="0" err="1"/>
              <a:t>load.ipynb</a:t>
            </a:r>
            <a:r>
              <a:rPr lang="en-US" dirty="0"/>
              <a:t>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5D35EF-F7EC-4A52-A628-9F499FCA1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31776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E50A1C-8763-442F-8E5C-89EB1DC0D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520469"/>
            <a:ext cx="4070802" cy="1130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20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16c05727-aa75-4e4a-9b5f-8a80a1165891"/>
    <ds:schemaRef ds:uri="http://purl.org/dc/elements/1.1/"/>
    <ds:schemaRef ds:uri="http://www.w3.org/XML/1998/namespace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71af3243-3dd4-4a8d-8c0d-dd76da1f02a5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168</Words>
  <Application>Microsoft Office PowerPoint</Application>
  <PresentationFormat>Widescreen</PresentationFormat>
  <Paragraphs>48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Segoe UI Light</vt:lpstr>
      <vt:lpstr>Office Theme</vt:lpstr>
      <vt:lpstr>ETL Project Analysis Presentation By A &amp; B</vt:lpstr>
      <vt:lpstr>Project analysis slide 2</vt:lpstr>
      <vt:lpstr>Project analysis slide 3</vt:lpstr>
      <vt:lpstr>Project analysis slide 4</vt:lpstr>
      <vt:lpstr>Project analysis slide 5</vt:lpstr>
      <vt:lpstr>Project analysis slide 5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2019-12-21T14:34:01Z</dcterms:created>
  <dcterms:modified xsi:type="dcterms:W3CDTF">2019-12-21T22:16:02Z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