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2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7 (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Intellegend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Hafizh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Adi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Prasetya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20:00 / 4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Februari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Bryan Tamin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Masyarah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Ulfah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Wildan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Vicken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 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semuanya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Arif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 Rahman 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semuanya</a:t>
            </a:r>
            <a:endParaRPr sz="1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Problem statement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Role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Goal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Objective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5. Business Metrics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Semua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poin-poin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pada stage 0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sebaiknya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dibuat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berdasarkan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data. Oleh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karena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itu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kami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mengambil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dataset kami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serta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sumber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eksternal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dijadikan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bahan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membuat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poin-poin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pada stage 0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ini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seperti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Problem statement, Role, Goal, Objective dan juga Business Metrics. 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Problem statement, Role, Goal, Objective dan juga Business Metrics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dibuat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berdasarkan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data.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Namun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karena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kami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belum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mengeksplorasi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secara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mendalam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maka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kemungkinan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terjadi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perubahan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pada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poin-poin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di stage 0 di masa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depan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Dosis</vt:lpstr>
      <vt:lpstr>Calibri</vt:lpstr>
      <vt:lpstr>Comic Sans MS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BRYAN TAMIN</cp:lastModifiedBy>
  <cp:revision>2</cp:revision>
  <dcterms:created xsi:type="dcterms:W3CDTF">2020-04-28T06:06:52Z</dcterms:created>
  <dcterms:modified xsi:type="dcterms:W3CDTF">2022-02-06T12:21:00Z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