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mic Sans MS" panose="030F0702030302020204" pitchFamily="66" charset="0"/>
      <p:regular r:id="rId8"/>
      <p:bold r:id="rId9"/>
      <p:italic r:id="rId10"/>
      <p:boldItalic r:id="rId11"/>
    </p:embeddedFont>
    <p:embeddedFont>
      <p:font typeface="Dosis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d4VovYpmONFABAVfOSlvFpgzN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7 (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Intellegend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Hafizh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Adi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Prasetya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20:00 / 4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Februari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2022</a:t>
            </a:r>
            <a:endParaRPr sz="1800" b="1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5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11700" y="138527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Bryan Tamin 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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Semuanya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Masyarah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Ulfah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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semuanya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Wildan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R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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semuanya</a:t>
            </a: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Wingdings" panose="05000000000000000000" pitchFamily="2" charset="2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Wingdings" panose="05000000000000000000" pitchFamily="2" charset="2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Wingdings" panose="05000000000000000000" pitchFamily="2" charset="2"/>
              </a:rPr>
              <a:t>Vicken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Wingdings" panose="05000000000000000000" pitchFamily="2" charset="2"/>
              </a:rPr>
              <a:t> 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Wingdings" panose="05000000000000000000" pitchFamily="2" charset="2"/>
              </a:rPr>
              <a:t>semuanya</a:t>
            </a:r>
            <a:endParaRPr lang="en-US" sz="1200" dirty="0">
              <a:solidFill>
                <a:schemeClr val="dk1"/>
              </a:solidFill>
              <a:latin typeface="Dosis"/>
              <a:ea typeface="Comic Sans MS"/>
              <a:cs typeface="Comic Sans MS"/>
              <a:sym typeface="Wingdings" panose="05000000000000000000" pitchFamily="2" charset="2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Wingdings" panose="05000000000000000000" pitchFamily="2" charset="2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Wingdings" panose="05000000000000000000" pitchFamily="2" charset="2"/>
              </a:rPr>
              <a:t>Arif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Wingdings" panose="05000000000000000000" pitchFamily="2" charset="2"/>
              </a:rPr>
              <a:t> Rahman 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Wingdings" panose="05000000000000000000" pitchFamily="2" charset="2"/>
              </a:rPr>
              <a:t>semuanya</a:t>
            </a:r>
            <a:endParaRPr sz="1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45400" y="2798188"/>
            <a:ext cx="117348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1. Descriptive statistics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2. Univariate Analysis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3. Multivariate Analysis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4. Business Insight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Dst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g79b7674418_0_6"/>
          <p:cNvSpPr/>
          <p:nvPr/>
        </p:nvSpPr>
        <p:spPr>
          <a:xfrm>
            <a:off x="228600" y="4170433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79b7674418_0_6"/>
          <p:cNvSpPr txBox="1"/>
          <p:nvPr/>
        </p:nvSpPr>
        <p:spPr>
          <a:xfrm>
            <a:off x="245400" y="417042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Membahas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semua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poin-poin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pada stage 1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antara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lain Descriptive statistics, Univariate Analysis, Multivariate Analysis, dan Business Insight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sebagai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pedoman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untuk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stage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selanjutnya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. Serta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saling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mengoreksi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hasil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pekerjaan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satu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sama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lain.</a:t>
            </a: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g79b7674418_0_6"/>
          <p:cNvSpPr/>
          <p:nvPr/>
        </p:nvSpPr>
        <p:spPr>
          <a:xfrm>
            <a:off x="194900" y="551400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79b7674418_0_6"/>
          <p:cNvSpPr txBox="1"/>
          <p:nvPr/>
        </p:nvSpPr>
        <p:spPr>
          <a:xfrm>
            <a:off x="194900" y="5563012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Membuat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Business Insight yang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sesuai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menurut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data yang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sudah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ada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Menggabungkan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semua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hasil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pekerjaan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masing-masing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sehingga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tercipta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hasil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yang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maksimal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143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Dosis</vt:lpstr>
      <vt:lpstr>Calibri</vt:lpstr>
      <vt:lpstr>Comic Sans MS</vt:lpstr>
      <vt:lpstr>Tema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BRYAN TAMIN</cp:lastModifiedBy>
  <cp:revision>3</cp:revision>
  <dcterms:created xsi:type="dcterms:W3CDTF">2020-04-28T06:06:52Z</dcterms:created>
  <dcterms:modified xsi:type="dcterms:W3CDTF">2022-02-06T14:10:05Z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