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7 (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Intellegend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Hafizh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Adi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Prasetya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20:00 / 13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Februari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Bryan Tamin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Masyarah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Ulfah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Wildan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Vicken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 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semuanya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Wingdings" panose="05000000000000000000" pitchFamily="2" charset="2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Splitting train and test (unseen) data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Handle missing value and duplicated data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Handle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misslabeling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and outliers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Feature transformation, engineering, and encoding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Dst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Data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perlu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di split pada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awal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sebelum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pemrosesan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terjadi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menjadi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train dan test (unseen) data. Outlier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masih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masuk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akal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(real data)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perlu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di drop. Fill missing value pada categorical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modus dan pada numerical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median.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Memperbaiki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mempunyai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label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sama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perlu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membuat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fitur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baru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karena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fitur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ada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cukup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memuaskan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feature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transofmation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membuat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sebaran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normal.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Data di split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rasio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0.8 : 0.2 pada train dan test data. Outlier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di drop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karena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mengandung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masuk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akal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 Data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mempunyai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label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berbeda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namun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value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maksud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sama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dijadikan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satu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Menggunakan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standardization (standard scaler) dan juga log transformation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scaling dan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merubah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sebaran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menjadi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mendekati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distribusi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normal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karena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ingin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menggunakan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model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menghitung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jarak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pada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tahap</a:t>
            </a:r>
            <a:r>
              <a:rPr lang="en-US" sz="1500" b="1">
                <a:latin typeface="Comic Sans MS"/>
                <a:ea typeface="Comic Sans MS"/>
                <a:cs typeface="Comic Sans MS"/>
                <a:sym typeface="Comic Sans MS"/>
              </a:rPr>
              <a:t> modeling.</a:t>
            </a:r>
            <a:endParaRPr sz="15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246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Comic Sans MS</vt:lpstr>
      <vt:lpstr>Dosis</vt:lpstr>
      <vt:lpstr>Arial</vt:lpstr>
      <vt:lpstr>Calibri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BRYAN TAMIN</cp:lastModifiedBy>
  <cp:revision>2</cp:revision>
  <dcterms:created xsi:type="dcterms:W3CDTF">2020-04-28T06:06:52Z</dcterms:created>
  <dcterms:modified xsi:type="dcterms:W3CDTF">2022-02-13T14:40:12Z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