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7 (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Intellegend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Hafizh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Adi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Prasetya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21:00 / 27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Februari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Bryan Tamin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Perkenalan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Latar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belakang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, dataset,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simulasi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, business insight, EDA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Masyarah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EDA, business insight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Wildan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Wingdings" panose="05000000000000000000" pitchFamily="2" charset="2"/>
              </a:rPr>
              <a:t> Modelling and evaluation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Vicken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Comic Sans MS"/>
                <a:cs typeface="Comic Sans MS"/>
                <a:sym typeface="Wingdings" panose="05000000000000000000" pitchFamily="2" charset="2"/>
              </a:rPr>
              <a:t>  Preprocessing and simulation</a:t>
            </a: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ditambah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final project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baik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Pemahaman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4.. Feedback Presentation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Presentasi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masih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beberapa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kekurangan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namun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secara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general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baik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Kekurangannya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antara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lain, dataset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perlu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dideskripsi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secara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singkat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awal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mencari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referensi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luar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menyelesaikan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simulasi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mengurangi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code dan juga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pembahasan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teknis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konteks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relevan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spesifik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klien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konteks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relevan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spesifik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klien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serta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mencari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referensi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penelitian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mensupport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ide-ide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didalam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presentasi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menyelasaikan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simulasi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mudah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dimengerti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, remove code dan juga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bagian-bagian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teknikal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agar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presentasi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mudah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dimengerti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oleh orang </a:t>
            </a:r>
            <a:r>
              <a:rPr lang="en-US" sz="1500" b="1" dirty="0" err="1">
                <a:latin typeface="Comic Sans MS"/>
                <a:ea typeface="Comic Sans MS"/>
                <a:cs typeface="Comic Sans MS"/>
                <a:sym typeface="Comic Sans MS"/>
              </a:rPr>
              <a:t>awam</a:t>
            </a:r>
            <a:r>
              <a:rPr lang="en-US" sz="1500" b="1" dirty="0">
                <a:latin typeface="Comic Sans MS"/>
                <a:ea typeface="Comic Sans MS"/>
                <a:cs typeface="Comic Sans MS"/>
                <a:sym typeface="Comic Sans MS"/>
              </a:rPr>
              <a:t> ( Team Product),</a:t>
            </a: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202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Dosis</vt:lpstr>
      <vt:lpstr>Comic Sans MS</vt:lpstr>
      <vt:lpstr>Arial</vt:lpstr>
      <vt:lpstr>Calibri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BRYAN TAMIN</cp:lastModifiedBy>
  <cp:revision>2</cp:revision>
  <dcterms:created xsi:type="dcterms:W3CDTF">2020-04-28T06:06:52Z</dcterms:created>
  <dcterms:modified xsi:type="dcterms:W3CDTF">2022-02-27T15:36:06Z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