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7 (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Intellegend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Hafizh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Adi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Prasetya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20:00 / 21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Februari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Bryan Tamin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Masyarah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Wildan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Vicken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Modelling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tepat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Model Evaluation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Metrics 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tepat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Hyperparameter tuning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Importances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sekarang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score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terbaik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Random Forest,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namun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score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masih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bisa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ditingkatkan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lagi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mengubah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dataset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serta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hyperparameter dan model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baik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Metrics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digunakan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prediksi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churn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Recall dan ROC_AUC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kita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focus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mencegah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customer yang churn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tetapi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sisi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juga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memperbanyak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prediksi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positif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salah.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Akan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dicari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model yang best-fit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score Recall dan ROC_AUC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terbaik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merubah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dataset, model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ataupun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hyperparameter.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serta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menyiapkan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segala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sesuatu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final presentation di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minggu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depan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Calibri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BRYAN TAMIN</cp:lastModifiedBy>
  <cp:revision>3</cp:revision>
  <dcterms:created xsi:type="dcterms:W3CDTF">2020-04-28T06:06:52Z</dcterms:created>
  <dcterms:modified xsi:type="dcterms:W3CDTF">2022-02-21T14:39:12Z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