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4_D5FDDB7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3" r:id="rId4"/>
    <p:sldId id="272" r:id="rId5"/>
    <p:sldId id="258" r:id="rId6"/>
    <p:sldId id="271" r:id="rId7"/>
    <p:sldId id="259" r:id="rId8"/>
    <p:sldId id="260" r:id="rId9"/>
    <p:sldId id="266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1D4E19-9335-E843-8DFA-9F6B2659D1FD}">
          <p14:sldIdLst>
            <p14:sldId id="256"/>
            <p14:sldId id="257"/>
            <p14:sldId id="263"/>
            <p14:sldId id="272"/>
            <p14:sldId id="258"/>
            <p14:sldId id="271"/>
            <p14:sldId id="259"/>
            <p14:sldId id="260"/>
            <p14:sldId id="266"/>
            <p14:sldId id="270"/>
            <p14:sldId id="269"/>
          </p14:sldIdLst>
        </p14:section>
        <p14:section name="dump" id="{0DCDBB3B-1A5A-2E43-8335-BB2A1436368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3EB8DB-0996-E961-D89F-29DDB2EABFE4}" name="Bernice TEO Wei Shan" initials="BTWS" userId="S::bernice.teo.2021@scis.smu.edu.sg::d67f921b-c509-4901-ab92-cf6d55cd94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1C8"/>
    <a:srgbClr val="046FB1"/>
    <a:srgbClr val="000000"/>
    <a:srgbClr val="989798"/>
    <a:srgbClr val="808080"/>
    <a:srgbClr val="3696C0"/>
    <a:srgbClr val="056FB1"/>
    <a:srgbClr val="14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0F1E1-315C-EC46-ADDC-692EC8CB620C}" v="225" dt="2023-04-02T12:18:30.242"/>
    <p1510:client id="{26A883E3-6A29-C6B8-D2D0-0C250277DA15}" v="1" dt="2023-04-02T15:48:46.515"/>
    <p1510:client id="{3D461445-E5B9-7A7F-D28A-D39DF882193F}" v="123" dt="2023-04-02T15:39:04.257"/>
    <p1510:client id="{4A724BD5-E75B-2456-2E30-EFE807062D00}" v="33" dt="2023-04-02T05:12:53.342"/>
    <p1510:client id="{7DCE8B97-182A-9045-A20F-8FFD45A34219}" v="321" dt="2023-04-02T03:18:25.407"/>
    <p1510:client id="{A82FD876-690B-63DC-F4EC-E474E2AE1554}" v="129" dt="2023-04-02T05:31:18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8"/>
  </p:normalViewPr>
  <p:slideViewPr>
    <p:cSldViewPr snapToGrid="0">
      <p:cViewPr varScale="1">
        <p:scale>
          <a:sx n="109" d="100"/>
          <a:sy n="109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ton TAY Yu Xuan" userId="S::elton.tay.2021@scis.smu.edu.sg::41591020-cdea-43bb-8dbc-169dfc1fd6a0" providerId="AD" clId="Web-{3D461445-E5B9-7A7F-D28A-D39DF882193F}"/>
    <pc:docChg chg="modSld">
      <pc:chgData name="Elton TAY Yu Xuan" userId="S::elton.tay.2021@scis.smu.edu.sg::41591020-cdea-43bb-8dbc-169dfc1fd6a0" providerId="AD" clId="Web-{3D461445-E5B9-7A7F-D28A-D39DF882193F}" dt="2023-04-02T15:39:04.257" v="67" actId="20577"/>
      <pc:docMkLst>
        <pc:docMk/>
      </pc:docMkLst>
      <pc:sldChg chg="modSp">
        <pc:chgData name="Elton TAY Yu Xuan" userId="S::elton.tay.2021@scis.smu.edu.sg::41591020-cdea-43bb-8dbc-169dfc1fd6a0" providerId="AD" clId="Web-{3D461445-E5B9-7A7F-D28A-D39DF882193F}" dt="2023-04-02T15:33:33.401" v="1" actId="20577"/>
        <pc:sldMkLst>
          <pc:docMk/>
          <pc:sldMk cId="109857222" sldId="256"/>
        </pc:sldMkLst>
        <pc:graphicFrameChg chg="modGraphic">
          <ac:chgData name="Elton TAY Yu Xuan" userId="S::elton.tay.2021@scis.smu.edu.sg::41591020-cdea-43bb-8dbc-169dfc1fd6a0" providerId="AD" clId="Web-{3D461445-E5B9-7A7F-D28A-D39DF882193F}" dt="2023-04-02T15:33:33.401" v="1" actId="20577"/>
          <ac:graphicFrameMkLst>
            <pc:docMk/>
            <pc:sldMk cId="109857222" sldId="256"/>
            <ac:graphicFrameMk id="6" creationId="{D49DC838-8DFD-EBB5-1E89-5BA83DFF716A}"/>
          </ac:graphicFrameMkLst>
        </pc:graphicFrameChg>
      </pc:sldChg>
      <pc:sldChg chg="modSp">
        <pc:chgData name="Elton TAY Yu Xuan" userId="S::elton.tay.2021@scis.smu.edu.sg::41591020-cdea-43bb-8dbc-169dfc1fd6a0" providerId="AD" clId="Web-{3D461445-E5B9-7A7F-D28A-D39DF882193F}" dt="2023-04-02T15:37:21.503" v="63" actId="20577"/>
        <pc:sldMkLst>
          <pc:docMk/>
          <pc:sldMk cId="2795685935" sldId="259"/>
        </pc:sldMkLst>
        <pc:spChg chg="mod">
          <ac:chgData name="Elton TAY Yu Xuan" userId="S::elton.tay.2021@scis.smu.edu.sg::41591020-cdea-43bb-8dbc-169dfc1fd6a0" providerId="AD" clId="Web-{3D461445-E5B9-7A7F-D28A-D39DF882193F}" dt="2023-04-02T15:37:02.393" v="57" actId="20577"/>
          <ac:spMkLst>
            <pc:docMk/>
            <pc:sldMk cId="2795685935" sldId="259"/>
            <ac:spMk id="26" creationId="{A4468574-FBBE-2385-D8A0-9666DCF3F006}"/>
          </ac:spMkLst>
        </pc:spChg>
        <pc:spChg chg="mod">
          <ac:chgData name="Elton TAY Yu Xuan" userId="S::elton.tay.2021@scis.smu.edu.sg::41591020-cdea-43bb-8dbc-169dfc1fd6a0" providerId="AD" clId="Web-{3D461445-E5B9-7A7F-D28A-D39DF882193F}" dt="2023-04-02T15:37:18.925" v="62" actId="20577"/>
          <ac:spMkLst>
            <pc:docMk/>
            <pc:sldMk cId="2795685935" sldId="259"/>
            <ac:spMk id="36" creationId="{64C6068A-1E94-9C71-D9AE-5CEAEEBCF4A4}"/>
          </ac:spMkLst>
        </pc:spChg>
        <pc:spChg chg="mod">
          <ac:chgData name="Elton TAY Yu Xuan" userId="S::elton.tay.2021@scis.smu.edu.sg::41591020-cdea-43bb-8dbc-169dfc1fd6a0" providerId="AD" clId="Web-{3D461445-E5B9-7A7F-D28A-D39DF882193F}" dt="2023-04-02T15:37:21.503" v="63" actId="20577"/>
          <ac:spMkLst>
            <pc:docMk/>
            <pc:sldMk cId="2795685935" sldId="259"/>
            <ac:spMk id="38" creationId="{20D5A3BD-24B2-EDA2-37A4-C8EA38B7A613}"/>
          </ac:spMkLst>
        </pc:spChg>
        <pc:spChg chg="mod">
          <ac:chgData name="Elton TAY Yu Xuan" userId="S::elton.tay.2021@scis.smu.edu.sg::41591020-cdea-43bb-8dbc-169dfc1fd6a0" providerId="AD" clId="Web-{3D461445-E5B9-7A7F-D28A-D39DF882193F}" dt="2023-04-02T15:36:19.736" v="29" actId="20577"/>
          <ac:spMkLst>
            <pc:docMk/>
            <pc:sldMk cId="2795685935" sldId="259"/>
            <ac:spMk id="41" creationId="{0DCF05CB-F040-777C-C666-24813ADC10EE}"/>
          </ac:spMkLst>
        </pc:spChg>
      </pc:sldChg>
      <pc:sldChg chg="modSp">
        <pc:chgData name="Elton TAY Yu Xuan" userId="S::elton.tay.2021@scis.smu.edu.sg::41591020-cdea-43bb-8dbc-169dfc1fd6a0" providerId="AD" clId="Web-{3D461445-E5B9-7A7F-D28A-D39DF882193F}" dt="2023-04-02T15:35:29.171" v="19" actId="20577"/>
        <pc:sldMkLst>
          <pc:docMk/>
          <pc:sldMk cId="3290633291" sldId="271"/>
        </pc:sldMkLst>
        <pc:spChg chg="mod">
          <ac:chgData name="Elton TAY Yu Xuan" userId="S::elton.tay.2021@scis.smu.edu.sg::41591020-cdea-43bb-8dbc-169dfc1fd6a0" providerId="AD" clId="Web-{3D461445-E5B9-7A7F-D28A-D39DF882193F}" dt="2023-04-02T15:35:29.171" v="19" actId="20577"/>
          <ac:spMkLst>
            <pc:docMk/>
            <pc:sldMk cId="3290633291" sldId="271"/>
            <ac:spMk id="59" creationId="{9A311676-5375-3404-4A07-A6C72441D4B6}"/>
          </ac:spMkLst>
        </pc:spChg>
      </pc:sldChg>
      <pc:sldChg chg="modSp">
        <pc:chgData name="Elton TAY Yu Xuan" userId="S::elton.tay.2021@scis.smu.edu.sg::41591020-cdea-43bb-8dbc-169dfc1fd6a0" providerId="AD" clId="Web-{3D461445-E5B9-7A7F-D28A-D39DF882193F}" dt="2023-04-02T15:39:04.257" v="67" actId="20577"/>
        <pc:sldMkLst>
          <pc:docMk/>
          <pc:sldMk cId="4002661264" sldId="272"/>
        </pc:sldMkLst>
        <pc:spChg chg="mod">
          <ac:chgData name="Elton TAY Yu Xuan" userId="S::elton.tay.2021@scis.smu.edu.sg::41591020-cdea-43bb-8dbc-169dfc1fd6a0" providerId="AD" clId="Web-{3D461445-E5B9-7A7F-D28A-D39DF882193F}" dt="2023-04-02T15:39:04.257" v="67" actId="20577"/>
          <ac:spMkLst>
            <pc:docMk/>
            <pc:sldMk cId="4002661264" sldId="272"/>
            <ac:spMk id="31" creationId="{7314C8DC-E594-68C7-6590-182CE40AE699}"/>
          </ac:spMkLst>
        </pc:spChg>
      </pc:sldChg>
    </pc:docChg>
  </pc:docChgLst>
  <pc:docChgLst>
    <pc:chgData name="LOH Ken Ming" userId="S::kenming.loh.2021@scis.smu.edu.sg::4b8f7f8d-f801-4abf-a4f2-9ddd8eec1032" providerId="AD" clId="Web-{26A883E3-6A29-C6B8-D2D0-0C250277DA15}"/>
    <pc:docChg chg="modSld">
      <pc:chgData name="LOH Ken Ming" userId="S::kenming.loh.2021@scis.smu.edu.sg::4b8f7f8d-f801-4abf-a4f2-9ddd8eec1032" providerId="AD" clId="Web-{26A883E3-6A29-C6B8-D2D0-0C250277DA15}" dt="2023-04-02T15:48:46.515" v="0"/>
      <pc:docMkLst>
        <pc:docMk/>
      </pc:docMkLst>
      <pc:sldChg chg="delSp">
        <pc:chgData name="LOH Ken Ming" userId="S::kenming.loh.2021@scis.smu.edu.sg::4b8f7f8d-f801-4abf-a4f2-9ddd8eec1032" providerId="AD" clId="Web-{26A883E3-6A29-C6B8-D2D0-0C250277DA15}" dt="2023-04-02T15:48:46.515" v="0"/>
        <pc:sldMkLst>
          <pc:docMk/>
          <pc:sldMk cId="4002661264" sldId="272"/>
        </pc:sldMkLst>
        <pc:spChg chg="del">
          <ac:chgData name="LOH Ken Ming" userId="S::kenming.loh.2021@scis.smu.edu.sg::4b8f7f8d-f801-4abf-a4f2-9ddd8eec1032" providerId="AD" clId="Web-{26A883E3-6A29-C6B8-D2D0-0C250277DA15}" dt="2023-04-02T15:48:46.515" v="0"/>
          <ac:spMkLst>
            <pc:docMk/>
            <pc:sldMk cId="4002661264" sldId="272"/>
            <ac:spMk id="6" creationId="{A1F6BE8E-582E-7D91-2AAE-01E8E3933BFB}"/>
          </ac:spMkLst>
        </pc:spChg>
      </pc:sldChg>
    </pc:docChg>
  </pc:docChgLst>
</pc:chgInfo>
</file>

<file path=ppt/comments/modernComment_104_D5FDDB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10F913-B5B2-534E-8213-16496C3CEE1A}" authorId="{CB3EB8DB-0996-E961-D89F-29DDB2EABFE4}" status="resolved" created="2023-04-02T03:15:24.62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0183792" sldId="260"/>
      <ac:grpSpMk id="13" creationId="{9CC6B4D5-F49C-27BE-1FC0-B07719B42B36}"/>
    </ac:deMkLst>
    <p188:txBody>
      <a:bodyPr/>
      <a:lstStyle/>
      <a:p>
        <a:r>
          <a:rPr lang="en-US"/>
          <a:t>JWT for security also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DD471-23F2-B24C-8876-9BB81B6C2B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654236-85D4-5D4E-A681-3B773CBE3F84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G1T3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D087405F-AEAB-B444-89FF-94D0325C0C4D}" type="parTrans" cxnId="{89E770A6-1824-D640-A049-935F4511D9AE}">
      <dgm:prSet/>
      <dgm:spPr/>
      <dgm:t>
        <a:bodyPr/>
        <a:lstStyle/>
        <a:p>
          <a:endParaRPr lang="en-GB"/>
        </a:p>
      </dgm:t>
    </dgm:pt>
    <dgm:pt modelId="{9645AE56-7102-DA4C-82C2-95353ACB2194}" type="sibTrans" cxnId="{89E770A6-1824-D640-A049-935F4511D9AE}">
      <dgm:prSet/>
      <dgm:spPr/>
      <dgm:t>
        <a:bodyPr/>
        <a:lstStyle/>
        <a:p>
          <a:endParaRPr lang="en-GB"/>
        </a:p>
      </dgm:t>
    </dgm:pt>
    <dgm:pt modelId="{1FB830A6-88E2-FD44-A0D0-136A5B241328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Bernice Teo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A7A8A738-F6D5-BE4C-B362-39FB18349900}" type="parTrans" cxnId="{F088298A-63A5-4641-A67E-0018478C961B}">
      <dgm:prSet/>
      <dgm:spPr/>
      <dgm:t>
        <a:bodyPr/>
        <a:lstStyle/>
        <a:p>
          <a:endParaRPr lang="en-GB"/>
        </a:p>
      </dgm:t>
    </dgm:pt>
    <dgm:pt modelId="{5859F8C3-9E92-344F-9F9A-ED92865F5989}" type="sibTrans" cxnId="{F088298A-63A5-4641-A67E-0018478C961B}">
      <dgm:prSet/>
      <dgm:spPr/>
      <dgm:t>
        <a:bodyPr/>
        <a:lstStyle/>
        <a:p>
          <a:endParaRPr lang="en-GB"/>
        </a:p>
      </dgm:t>
    </dgm:pt>
    <dgm:pt modelId="{1E9F7061-9791-524B-92E7-CFDBC491334C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Bryan Tan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9FED9177-A81D-C842-8430-8D6BCA6D0B68}" type="parTrans" cxnId="{C6F9681A-0543-B449-ACDB-96B245DC1623}">
      <dgm:prSet/>
      <dgm:spPr/>
      <dgm:t>
        <a:bodyPr/>
        <a:lstStyle/>
        <a:p>
          <a:endParaRPr lang="en-GB"/>
        </a:p>
      </dgm:t>
    </dgm:pt>
    <dgm:pt modelId="{AE7EE2C4-DA7F-9B4B-976D-99124CC82B03}" type="sibTrans" cxnId="{C6F9681A-0543-B449-ACDB-96B245DC1623}">
      <dgm:prSet/>
      <dgm:spPr/>
      <dgm:t>
        <a:bodyPr/>
        <a:lstStyle/>
        <a:p>
          <a:endParaRPr lang="en-GB"/>
        </a:p>
      </dgm:t>
    </dgm:pt>
    <dgm:pt modelId="{4A032B59-CB3F-454D-9373-CC03E69B2899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Elton 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67663CB7-199C-074E-8E29-78A768381B0B}" type="parTrans" cxnId="{B251A26D-84BA-5049-9248-DBE96E31E9E8}">
      <dgm:prSet/>
      <dgm:spPr/>
      <dgm:t>
        <a:bodyPr/>
        <a:lstStyle/>
        <a:p>
          <a:endParaRPr lang="en-GB"/>
        </a:p>
      </dgm:t>
    </dgm:pt>
    <dgm:pt modelId="{08C992EB-20EE-274F-9BD0-87B88C90C55F}" type="sibTrans" cxnId="{B251A26D-84BA-5049-9248-DBE96E31E9E8}">
      <dgm:prSet/>
      <dgm:spPr/>
      <dgm:t>
        <a:bodyPr/>
        <a:lstStyle/>
        <a:p>
          <a:endParaRPr lang="en-GB"/>
        </a:p>
      </dgm:t>
    </dgm:pt>
    <dgm:pt modelId="{97E82E40-56F6-744C-9A32-A5469EC3D6EF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Hong Ming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2F80B21E-654B-BC44-B6C3-B4D9AE3C4939}" type="parTrans" cxnId="{63BE7427-7032-E542-BBA7-86FD9C84D1ED}">
      <dgm:prSet/>
      <dgm:spPr/>
      <dgm:t>
        <a:bodyPr/>
        <a:lstStyle/>
        <a:p>
          <a:endParaRPr lang="en-GB"/>
        </a:p>
      </dgm:t>
    </dgm:pt>
    <dgm:pt modelId="{5DDC5F30-E604-DE4B-9618-CAF37F121544}" type="sibTrans" cxnId="{63BE7427-7032-E542-BBA7-86FD9C84D1ED}">
      <dgm:prSet/>
      <dgm:spPr/>
      <dgm:t>
        <a:bodyPr/>
        <a:lstStyle/>
        <a:p>
          <a:endParaRPr lang="en-GB"/>
        </a:p>
      </dgm:t>
    </dgm:pt>
    <dgm:pt modelId="{941CBA87-1F72-E64A-9365-5DBD95249E24}">
      <dgm:prSet custT="1"/>
      <dgm:spPr>
        <a:noFill/>
      </dgm:spPr>
      <dgm:t>
        <a:bodyPr/>
        <a:lstStyle/>
        <a:p>
          <a:pPr rtl="0"/>
          <a:r>
            <a:rPr lang="en-US" sz="1600" b="1" dirty="0">
              <a:solidFill>
                <a:srgbClr val="56B1C8"/>
              </a:solidFill>
              <a:latin typeface="+mj-lt"/>
            </a:rPr>
            <a:t>Ken Ming </a:t>
          </a:r>
          <a:endParaRPr lang="en-SG" sz="1600" b="1">
            <a:solidFill>
              <a:srgbClr val="56B1C8"/>
            </a:solidFill>
            <a:latin typeface="+mj-lt"/>
          </a:endParaRPr>
        </a:p>
      </dgm:t>
    </dgm:pt>
    <dgm:pt modelId="{98722726-E077-6342-9829-921ACA81D7B0}" type="parTrans" cxnId="{95DA6D16-9FD9-D94B-BD31-3A9F331F220D}">
      <dgm:prSet/>
      <dgm:spPr/>
      <dgm:t>
        <a:bodyPr/>
        <a:lstStyle/>
        <a:p>
          <a:endParaRPr lang="en-GB"/>
        </a:p>
      </dgm:t>
    </dgm:pt>
    <dgm:pt modelId="{0125101A-13B3-A24E-94F7-BBE55140C6BE}" type="sibTrans" cxnId="{95DA6D16-9FD9-D94B-BD31-3A9F331F220D}">
      <dgm:prSet/>
      <dgm:spPr/>
      <dgm:t>
        <a:bodyPr/>
        <a:lstStyle/>
        <a:p>
          <a:endParaRPr lang="en-GB"/>
        </a:p>
      </dgm:t>
    </dgm:pt>
    <dgm:pt modelId="{31EAF464-73B5-9344-8614-8E6B803636CC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Zhe Liang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7650B940-E265-884E-B2A2-BB756FB8ABA3}" type="parTrans" cxnId="{3BB830F9-EB01-0B4B-8D05-8FD01160244E}">
      <dgm:prSet/>
      <dgm:spPr/>
      <dgm:t>
        <a:bodyPr/>
        <a:lstStyle/>
        <a:p>
          <a:endParaRPr lang="en-GB"/>
        </a:p>
      </dgm:t>
    </dgm:pt>
    <dgm:pt modelId="{BEA19838-70AF-B04E-8733-EBA6790B7C2D}" type="sibTrans" cxnId="{3BB830F9-EB01-0B4B-8D05-8FD01160244E}">
      <dgm:prSet/>
      <dgm:spPr/>
      <dgm:t>
        <a:bodyPr/>
        <a:lstStyle/>
        <a:p>
          <a:endParaRPr lang="en-GB"/>
        </a:p>
      </dgm:t>
    </dgm:pt>
    <dgm:pt modelId="{7A991267-079D-9A41-89F8-6842FEF159EA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rgbClr val="56B1C8"/>
              </a:solidFill>
              <a:latin typeface="+mj-lt"/>
            </a:rPr>
            <a:t>Zhe Xiang</a:t>
          </a:r>
          <a:endParaRPr lang="en-SG" sz="1600" b="1" dirty="0">
            <a:solidFill>
              <a:srgbClr val="56B1C8"/>
            </a:solidFill>
            <a:latin typeface="+mj-lt"/>
          </a:endParaRPr>
        </a:p>
      </dgm:t>
    </dgm:pt>
    <dgm:pt modelId="{324A0811-6324-6040-8B30-A8B175F64254}" type="parTrans" cxnId="{BED191D1-CCD6-7042-979B-BD69781E90DD}">
      <dgm:prSet/>
      <dgm:spPr/>
      <dgm:t>
        <a:bodyPr/>
        <a:lstStyle/>
        <a:p>
          <a:endParaRPr lang="en-GB"/>
        </a:p>
      </dgm:t>
    </dgm:pt>
    <dgm:pt modelId="{C9CFBA0C-39E2-BF40-BD6D-3B543993610A}" type="sibTrans" cxnId="{BED191D1-CCD6-7042-979B-BD69781E90DD}">
      <dgm:prSet/>
      <dgm:spPr/>
      <dgm:t>
        <a:bodyPr/>
        <a:lstStyle/>
        <a:p>
          <a:endParaRPr lang="en-GB"/>
        </a:p>
      </dgm:t>
    </dgm:pt>
    <dgm:pt modelId="{1391375D-11B7-7848-8F0B-59E563AE99AA}" type="pres">
      <dgm:prSet presAssocID="{622DD471-23F2-B24C-8876-9BB81B6C2B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C5E0CA-F895-F34D-8C1C-A2B0A2949DA9}" type="pres">
      <dgm:prSet presAssocID="{8A654236-85D4-5D4E-A681-3B773CBE3F84}" presName="root" presStyleCnt="0"/>
      <dgm:spPr/>
    </dgm:pt>
    <dgm:pt modelId="{93D11A58-0B2A-3344-AF6D-3D686971FD2B}" type="pres">
      <dgm:prSet presAssocID="{8A654236-85D4-5D4E-A681-3B773CBE3F84}" presName="rootComposite" presStyleCnt="0"/>
      <dgm:spPr/>
    </dgm:pt>
    <dgm:pt modelId="{530591EB-9136-DE4C-A4C5-05C12F304B05}" type="pres">
      <dgm:prSet presAssocID="{8A654236-85D4-5D4E-A681-3B773CBE3F84}" presName="rootText" presStyleLbl="node1" presStyleIdx="0" presStyleCnt="8" custScaleX="119241"/>
      <dgm:spPr/>
    </dgm:pt>
    <dgm:pt modelId="{F4985A43-3F79-054A-A81C-5E04200E60BE}" type="pres">
      <dgm:prSet presAssocID="{8A654236-85D4-5D4E-A681-3B773CBE3F84}" presName="rootConnector" presStyleLbl="node1" presStyleIdx="0" presStyleCnt="8"/>
      <dgm:spPr/>
    </dgm:pt>
    <dgm:pt modelId="{A9680474-548E-7C4F-BE3F-E189015A4CFE}" type="pres">
      <dgm:prSet presAssocID="{8A654236-85D4-5D4E-A681-3B773CBE3F84}" presName="childShape" presStyleCnt="0"/>
      <dgm:spPr/>
    </dgm:pt>
    <dgm:pt modelId="{2F9DBC26-F2F9-9C46-A42A-F8B15F445EBE}" type="pres">
      <dgm:prSet presAssocID="{1FB830A6-88E2-FD44-A0D0-136A5B241328}" presName="root" presStyleCnt="0"/>
      <dgm:spPr/>
    </dgm:pt>
    <dgm:pt modelId="{145B2A55-2808-AA46-B047-A2E4A79B4640}" type="pres">
      <dgm:prSet presAssocID="{1FB830A6-88E2-FD44-A0D0-136A5B241328}" presName="rootComposite" presStyleCnt="0"/>
      <dgm:spPr/>
    </dgm:pt>
    <dgm:pt modelId="{10B0A257-2137-A244-9E68-E52E30DBEBFE}" type="pres">
      <dgm:prSet presAssocID="{1FB830A6-88E2-FD44-A0D0-136A5B241328}" presName="rootText" presStyleLbl="node1" presStyleIdx="1" presStyleCnt="8" custScaleX="119241"/>
      <dgm:spPr/>
    </dgm:pt>
    <dgm:pt modelId="{1F276023-5F85-6049-8F1E-8C1AA58FE414}" type="pres">
      <dgm:prSet presAssocID="{1FB830A6-88E2-FD44-A0D0-136A5B241328}" presName="rootConnector" presStyleLbl="node1" presStyleIdx="1" presStyleCnt="8"/>
      <dgm:spPr/>
    </dgm:pt>
    <dgm:pt modelId="{A567B9EF-7D92-CE4B-9374-09D0D8A9AF83}" type="pres">
      <dgm:prSet presAssocID="{1FB830A6-88E2-FD44-A0D0-136A5B241328}" presName="childShape" presStyleCnt="0"/>
      <dgm:spPr/>
    </dgm:pt>
    <dgm:pt modelId="{B132A2F4-C87A-DB49-B62E-D30F27335A24}" type="pres">
      <dgm:prSet presAssocID="{1E9F7061-9791-524B-92E7-CFDBC491334C}" presName="root" presStyleCnt="0"/>
      <dgm:spPr/>
    </dgm:pt>
    <dgm:pt modelId="{D92706FF-2895-8143-9275-A2F4B47806CD}" type="pres">
      <dgm:prSet presAssocID="{1E9F7061-9791-524B-92E7-CFDBC491334C}" presName="rootComposite" presStyleCnt="0"/>
      <dgm:spPr/>
    </dgm:pt>
    <dgm:pt modelId="{9443922D-D5D2-0442-91D5-0F1371D556E5}" type="pres">
      <dgm:prSet presAssocID="{1E9F7061-9791-524B-92E7-CFDBC491334C}" presName="rootText" presStyleLbl="node1" presStyleIdx="2" presStyleCnt="8" custScaleX="119241"/>
      <dgm:spPr/>
    </dgm:pt>
    <dgm:pt modelId="{D599D900-2D86-0544-A1C8-185E9CC3E96D}" type="pres">
      <dgm:prSet presAssocID="{1E9F7061-9791-524B-92E7-CFDBC491334C}" presName="rootConnector" presStyleLbl="node1" presStyleIdx="2" presStyleCnt="8"/>
      <dgm:spPr/>
    </dgm:pt>
    <dgm:pt modelId="{8EE84868-A273-E84B-B14C-F870C737877B}" type="pres">
      <dgm:prSet presAssocID="{1E9F7061-9791-524B-92E7-CFDBC491334C}" presName="childShape" presStyleCnt="0"/>
      <dgm:spPr/>
    </dgm:pt>
    <dgm:pt modelId="{6044413C-5A10-0E46-8143-CB92484C31C4}" type="pres">
      <dgm:prSet presAssocID="{4A032B59-CB3F-454D-9373-CC03E69B2899}" presName="root" presStyleCnt="0"/>
      <dgm:spPr/>
    </dgm:pt>
    <dgm:pt modelId="{C26DA0BB-8BD5-3F44-B4B3-38F2749B864D}" type="pres">
      <dgm:prSet presAssocID="{4A032B59-CB3F-454D-9373-CC03E69B2899}" presName="rootComposite" presStyleCnt="0"/>
      <dgm:spPr/>
    </dgm:pt>
    <dgm:pt modelId="{A5A52C4A-0582-8E48-A102-FC5C8525FA93}" type="pres">
      <dgm:prSet presAssocID="{4A032B59-CB3F-454D-9373-CC03E69B2899}" presName="rootText" presStyleLbl="node1" presStyleIdx="3" presStyleCnt="8" custScaleX="119241"/>
      <dgm:spPr/>
    </dgm:pt>
    <dgm:pt modelId="{4742F675-5AE0-E84F-B45E-617AA44DE6DA}" type="pres">
      <dgm:prSet presAssocID="{4A032B59-CB3F-454D-9373-CC03E69B2899}" presName="rootConnector" presStyleLbl="node1" presStyleIdx="3" presStyleCnt="8"/>
      <dgm:spPr/>
    </dgm:pt>
    <dgm:pt modelId="{B33750F3-9BB3-314C-BD36-B6491568EDE1}" type="pres">
      <dgm:prSet presAssocID="{4A032B59-CB3F-454D-9373-CC03E69B2899}" presName="childShape" presStyleCnt="0"/>
      <dgm:spPr/>
    </dgm:pt>
    <dgm:pt modelId="{B6CE6536-2210-C440-86ED-4AF5F843B056}" type="pres">
      <dgm:prSet presAssocID="{97E82E40-56F6-744C-9A32-A5469EC3D6EF}" presName="root" presStyleCnt="0"/>
      <dgm:spPr/>
    </dgm:pt>
    <dgm:pt modelId="{C23D28D9-0B62-CA4D-B029-5302CE6BBDE0}" type="pres">
      <dgm:prSet presAssocID="{97E82E40-56F6-744C-9A32-A5469EC3D6EF}" presName="rootComposite" presStyleCnt="0"/>
      <dgm:spPr/>
    </dgm:pt>
    <dgm:pt modelId="{1BEA10C5-E0B8-F64F-B3B7-E102DD4BE993}" type="pres">
      <dgm:prSet presAssocID="{97E82E40-56F6-744C-9A32-A5469EC3D6EF}" presName="rootText" presStyleLbl="node1" presStyleIdx="4" presStyleCnt="8" custScaleX="119241"/>
      <dgm:spPr/>
    </dgm:pt>
    <dgm:pt modelId="{6EF108EF-A907-D849-96BB-9C1FB61EA0A2}" type="pres">
      <dgm:prSet presAssocID="{97E82E40-56F6-744C-9A32-A5469EC3D6EF}" presName="rootConnector" presStyleLbl="node1" presStyleIdx="4" presStyleCnt="8"/>
      <dgm:spPr/>
    </dgm:pt>
    <dgm:pt modelId="{B67AE402-FCCD-1A42-A5D6-8DE66FEF12D5}" type="pres">
      <dgm:prSet presAssocID="{97E82E40-56F6-744C-9A32-A5469EC3D6EF}" presName="childShape" presStyleCnt="0"/>
      <dgm:spPr/>
    </dgm:pt>
    <dgm:pt modelId="{1F3A9E96-BB5D-964F-84D6-1786F9323BDE}" type="pres">
      <dgm:prSet presAssocID="{941CBA87-1F72-E64A-9365-5DBD95249E24}" presName="root" presStyleCnt="0"/>
      <dgm:spPr/>
    </dgm:pt>
    <dgm:pt modelId="{E2202B6B-D39B-4648-BF46-1474EDC7791F}" type="pres">
      <dgm:prSet presAssocID="{941CBA87-1F72-E64A-9365-5DBD95249E24}" presName="rootComposite" presStyleCnt="0"/>
      <dgm:spPr/>
    </dgm:pt>
    <dgm:pt modelId="{48168A29-E220-2943-9A59-0C5FDEA51421}" type="pres">
      <dgm:prSet presAssocID="{941CBA87-1F72-E64A-9365-5DBD95249E24}" presName="rootText" presStyleLbl="node1" presStyleIdx="5" presStyleCnt="8" custScaleX="119241"/>
      <dgm:spPr/>
    </dgm:pt>
    <dgm:pt modelId="{01DFE0FA-8344-D743-AE73-8BF68B71CFA9}" type="pres">
      <dgm:prSet presAssocID="{941CBA87-1F72-E64A-9365-5DBD95249E24}" presName="rootConnector" presStyleLbl="node1" presStyleIdx="5" presStyleCnt="8"/>
      <dgm:spPr/>
    </dgm:pt>
    <dgm:pt modelId="{CA329C80-7E87-874C-B72C-0E00E784DE0D}" type="pres">
      <dgm:prSet presAssocID="{941CBA87-1F72-E64A-9365-5DBD95249E24}" presName="childShape" presStyleCnt="0"/>
      <dgm:spPr/>
    </dgm:pt>
    <dgm:pt modelId="{AB533173-AAA1-CB4D-840E-97AAEB80EB50}" type="pres">
      <dgm:prSet presAssocID="{31EAF464-73B5-9344-8614-8E6B803636CC}" presName="root" presStyleCnt="0"/>
      <dgm:spPr/>
    </dgm:pt>
    <dgm:pt modelId="{FA020C22-886C-814D-9031-2DCB31AF93E9}" type="pres">
      <dgm:prSet presAssocID="{31EAF464-73B5-9344-8614-8E6B803636CC}" presName="rootComposite" presStyleCnt="0"/>
      <dgm:spPr/>
    </dgm:pt>
    <dgm:pt modelId="{AE2F3E26-6380-4346-AE21-AA7DD8967560}" type="pres">
      <dgm:prSet presAssocID="{31EAF464-73B5-9344-8614-8E6B803636CC}" presName="rootText" presStyleLbl="node1" presStyleIdx="6" presStyleCnt="8" custScaleX="119241"/>
      <dgm:spPr/>
    </dgm:pt>
    <dgm:pt modelId="{25B12DB0-9B57-034A-897A-8F9BA57C9860}" type="pres">
      <dgm:prSet presAssocID="{31EAF464-73B5-9344-8614-8E6B803636CC}" presName="rootConnector" presStyleLbl="node1" presStyleIdx="6" presStyleCnt="8"/>
      <dgm:spPr/>
    </dgm:pt>
    <dgm:pt modelId="{5CB25AF7-9F40-514F-B604-05D94E8204FC}" type="pres">
      <dgm:prSet presAssocID="{31EAF464-73B5-9344-8614-8E6B803636CC}" presName="childShape" presStyleCnt="0"/>
      <dgm:spPr/>
    </dgm:pt>
    <dgm:pt modelId="{AF2C6992-C5FD-5C4D-9251-4A7CC736BA91}" type="pres">
      <dgm:prSet presAssocID="{7A991267-079D-9A41-89F8-6842FEF159EA}" presName="root" presStyleCnt="0"/>
      <dgm:spPr/>
    </dgm:pt>
    <dgm:pt modelId="{C4ACC43E-6274-3F48-AED5-C1E3A5FC3EEF}" type="pres">
      <dgm:prSet presAssocID="{7A991267-079D-9A41-89F8-6842FEF159EA}" presName="rootComposite" presStyleCnt="0"/>
      <dgm:spPr/>
    </dgm:pt>
    <dgm:pt modelId="{337462D2-1DD8-5B44-9C95-7CF8DDD548EE}" type="pres">
      <dgm:prSet presAssocID="{7A991267-079D-9A41-89F8-6842FEF159EA}" presName="rootText" presStyleLbl="node1" presStyleIdx="7" presStyleCnt="8" custScaleX="119241"/>
      <dgm:spPr/>
    </dgm:pt>
    <dgm:pt modelId="{FD43F3B2-948A-E142-8D4C-50F1BD282D0A}" type="pres">
      <dgm:prSet presAssocID="{7A991267-079D-9A41-89F8-6842FEF159EA}" presName="rootConnector" presStyleLbl="node1" presStyleIdx="7" presStyleCnt="8"/>
      <dgm:spPr/>
    </dgm:pt>
    <dgm:pt modelId="{7FACE296-8C30-1D48-87DA-809EC8D281A9}" type="pres">
      <dgm:prSet presAssocID="{7A991267-079D-9A41-89F8-6842FEF159EA}" presName="childShape" presStyleCnt="0"/>
      <dgm:spPr/>
    </dgm:pt>
  </dgm:ptLst>
  <dgm:cxnLst>
    <dgm:cxn modelId="{0BB3BA07-0D39-7642-8625-10FF3116F1F9}" type="presOf" srcId="{1FB830A6-88E2-FD44-A0D0-136A5B241328}" destId="{1F276023-5F85-6049-8F1E-8C1AA58FE414}" srcOrd="1" destOrd="0" presId="urn:microsoft.com/office/officeart/2005/8/layout/hierarchy3"/>
    <dgm:cxn modelId="{A2C27C0C-0882-BD44-8137-66363F418E46}" type="presOf" srcId="{4A032B59-CB3F-454D-9373-CC03E69B2899}" destId="{4742F675-5AE0-E84F-B45E-617AA44DE6DA}" srcOrd="1" destOrd="0" presId="urn:microsoft.com/office/officeart/2005/8/layout/hierarchy3"/>
    <dgm:cxn modelId="{273F970C-4099-F348-B809-424B47F760DC}" type="presOf" srcId="{97E82E40-56F6-744C-9A32-A5469EC3D6EF}" destId="{6EF108EF-A907-D849-96BB-9C1FB61EA0A2}" srcOrd="1" destOrd="0" presId="urn:microsoft.com/office/officeart/2005/8/layout/hierarchy3"/>
    <dgm:cxn modelId="{95DA6D16-9FD9-D94B-BD31-3A9F331F220D}" srcId="{622DD471-23F2-B24C-8876-9BB81B6C2BC3}" destId="{941CBA87-1F72-E64A-9365-5DBD95249E24}" srcOrd="5" destOrd="0" parTransId="{98722726-E077-6342-9829-921ACA81D7B0}" sibTransId="{0125101A-13B3-A24E-94F7-BBE55140C6BE}"/>
    <dgm:cxn modelId="{D81A0119-ECCF-2241-8241-8CD4EF0D2A54}" type="presOf" srcId="{7A991267-079D-9A41-89F8-6842FEF159EA}" destId="{FD43F3B2-948A-E142-8D4C-50F1BD282D0A}" srcOrd="1" destOrd="0" presId="urn:microsoft.com/office/officeart/2005/8/layout/hierarchy3"/>
    <dgm:cxn modelId="{C6F9681A-0543-B449-ACDB-96B245DC1623}" srcId="{622DD471-23F2-B24C-8876-9BB81B6C2BC3}" destId="{1E9F7061-9791-524B-92E7-CFDBC491334C}" srcOrd="2" destOrd="0" parTransId="{9FED9177-A81D-C842-8430-8D6BCA6D0B68}" sibTransId="{AE7EE2C4-DA7F-9B4B-976D-99124CC82B03}"/>
    <dgm:cxn modelId="{63BE7427-7032-E542-BBA7-86FD9C84D1ED}" srcId="{622DD471-23F2-B24C-8876-9BB81B6C2BC3}" destId="{97E82E40-56F6-744C-9A32-A5469EC3D6EF}" srcOrd="4" destOrd="0" parTransId="{2F80B21E-654B-BC44-B6C3-B4D9AE3C4939}" sibTransId="{5DDC5F30-E604-DE4B-9618-CAF37F121544}"/>
    <dgm:cxn modelId="{F4E4612F-9AA4-1843-BD53-A2A44AB2D643}" type="presOf" srcId="{622DD471-23F2-B24C-8876-9BB81B6C2BC3}" destId="{1391375D-11B7-7848-8F0B-59E563AE99AA}" srcOrd="0" destOrd="0" presId="urn:microsoft.com/office/officeart/2005/8/layout/hierarchy3"/>
    <dgm:cxn modelId="{41D16A35-06F0-0C4C-BA1B-B69E7F067DA7}" type="presOf" srcId="{7A991267-079D-9A41-89F8-6842FEF159EA}" destId="{337462D2-1DD8-5B44-9C95-7CF8DDD548EE}" srcOrd="0" destOrd="0" presId="urn:microsoft.com/office/officeart/2005/8/layout/hierarchy3"/>
    <dgm:cxn modelId="{6D492F38-ED3F-3045-8AA0-A10F56C4AD25}" type="presOf" srcId="{1E9F7061-9791-524B-92E7-CFDBC491334C}" destId="{D599D900-2D86-0544-A1C8-185E9CC3E96D}" srcOrd="1" destOrd="0" presId="urn:microsoft.com/office/officeart/2005/8/layout/hierarchy3"/>
    <dgm:cxn modelId="{1304A446-F0F9-D743-9BF7-A9BE832E4278}" type="presOf" srcId="{941CBA87-1F72-E64A-9365-5DBD95249E24}" destId="{01DFE0FA-8344-D743-AE73-8BF68B71CFA9}" srcOrd="1" destOrd="0" presId="urn:microsoft.com/office/officeart/2005/8/layout/hierarchy3"/>
    <dgm:cxn modelId="{B251A26D-84BA-5049-9248-DBE96E31E9E8}" srcId="{622DD471-23F2-B24C-8876-9BB81B6C2BC3}" destId="{4A032B59-CB3F-454D-9373-CC03E69B2899}" srcOrd="3" destOrd="0" parTransId="{67663CB7-199C-074E-8E29-78A768381B0B}" sibTransId="{08C992EB-20EE-274F-9BD0-87B88C90C55F}"/>
    <dgm:cxn modelId="{40A12571-50BF-3448-9F78-D30D56BF0CB9}" type="presOf" srcId="{8A654236-85D4-5D4E-A681-3B773CBE3F84}" destId="{530591EB-9136-DE4C-A4C5-05C12F304B05}" srcOrd="0" destOrd="0" presId="urn:microsoft.com/office/officeart/2005/8/layout/hierarchy3"/>
    <dgm:cxn modelId="{BCDDF353-07BD-1348-9DAF-6D035F2B2901}" type="presOf" srcId="{4A032B59-CB3F-454D-9373-CC03E69B2899}" destId="{A5A52C4A-0582-8E48-A102-FC5C8525FA93}" srcOrd="0" destOrd="0" presId="urn:microsoft.com/office/officeart/2005/8/layout/hierarchy3"/>
    <dgm:cxn modelId="{BCDC657B-2937-2A4E-A5EE-34974E5E4AA3}" type="presOf" srcId="{1E9F7061-9791-524B-92E7-CFDBC491334C}" destId="{9443922D-D5D2-0442-91D5-0F1371D556E5}" srcOrd="0" destOrd="0" presId="urn:microsoft.com/office/officeart/2005/8/layout/hierarchy3"/>
    <dgm:cxn modelId="{441F697E-DC5B-4346-8E0C-2A1053399043}" type="presOf" srcId="{8A654236-85D4-5D4E-A681-3B773CBE3F84}" destId="{F4985A43-3F79-054A-A81C-5E04200E60BE}" srcOrd="1" destOrd="0" presId="urn:microsoft.com/office/officeart/2005/8/layout/hierarchy3"/>
    <dgm:cxn modelId="{04628484-37D9-6345-8C4C-9B70C216383C}" type="presOf" srcId="{1FB830A6-88E2-FD44-A0D0-136A5B241328}" destId="{10B0A257-2137-A244-9E68-E52E30DBEBFE}" srcOrd="0" destOrd="0" presId="urn:microsoft.com/office/officeart/2005/8/layout/hierarchy3"/>
    <dgm:cxn modelId="{F088298A-63A5-4641-A67E-0018478C961B}" srcId="{622DD471-23F2-B24C-8876-9BB81B6C2BC3}" destId="{1FB830A6-88E2-FD44-A0D0-136A5B241328}" srcOrd="1" destOrd="0" parTransId="{A7A8A738-F6D5-BE4C-B362-39FB18349900}" sibTransId="{5859F8C3-9E92-344F-9F9A-ED92865F5989}"/>
    <dgm:cxn modelId="{89E770A6-1824-D640-A049-935F4511D9AE}" srcId="{622DD471-23F2-B24C-8876-9BB81B6C2BC3}" destId="{8A654236-85D4-5D4E-A681-3B773CBE3F84}" srcOrd="0" destOrd="0" parTransId="{D087405F-AEAB-B444-89FF-94D0325C0C4D}" sibTransId="{9645AE56-7102-DA4C-82C2-95353ACB2194}"/>
    <dgm:cxn modelId="{567FE6C0-F129-CA4E-B152-6C979BED240C}" type="presOf" srcId="{941CBA87-1F72-E64A-9365-5DBD95249E24}" destId="{48168A29-E220-2943-9A59-0C5FDEA51421}" srcOrd="0" destOrd="0" presId="urn:microsoft.com/office/officeart/2005/8/layout/hierarchy3"/>
    <dgm:cxn modelId="{74F635C1-28A9-EC40-A19D-D4E50F12535C}" type="presOf" srcId="{31EAF464-73B5-9344-8614-8E6B803636CC}" destId="{AE2F3E26-6380-4346-AE21-AA7DD8967560}" srcOrd="0" destOrd="0" presId="urn:microsoft.com/office/officeart/2005/8/layout/hierarchy3"/>
    <dgm:cxn modelId="{BED191D1-CCD6-7042-979B-BD69781E90DD}" srcId="{622DD471-23F2-B24C-8876-9BB81B6C2BC3}" destId="{7A991267-079D-9A41-89F8-6842FEF159EA}" srcOrd="7" destOrd="0" parTransId="{324A0811-6324-6040-8B30-A8B175F64254}" sibTransId="{C9CFBA0C-39E2-BF40-BD6D-3B543993610A}"/>
    <dgm:cxn modelId="{E25B17D3-2DCE-E14D-9DA9-2989768B881B}" type="presOf" srcId="{31EAF464-73B5-9344-8614-8E6B803636CC}" destId="{25B12DB0-9B57-034A-897A-8F9BA57C9860}" srcOrd="1" destOrd="0" presId="urn:microsoft.com/office/officeart/2005/8/layout/hierarchy3"/>
    <dgm:cxn modelId="{CEF14DED-FF6B-0843-BE45-64BB926D6FE9}" type="presOf" srcId="{97E82E40-56F6-744C-9A32-A5469EC3D6EF}" destId="{1BEA10C5-E0B8-F64F-B3B7-E102DD4BE993}" srcOrd="0" destOrd="0" presId="urn:microsoft.com/office/officeart/2005/8/layout/hierarchy3"/>
    <dgm:cxn modelId="{3BB830F9-EB01-0B4B-8D05-8FD01160244E}" srcId="{622DD471-23F2-B24C-8876-9BB81B6C2BC3}" destId="{31EAF464-73B5-9344-8614-8E6B803636CC}" srcOrd="6" destOrd="0" parTransId="{7650B940-E265-884E-B2A2-BB756FB8ABA3}" sibTransId="{BEA19838-70AF-B04E-8733-EBA6790B7C2D}"/>
    <dgm:cxn modelId="{122D0388-0FF6-EB4C-83E2-54FEA60028D5}" type="presParOf" srcId="{1391375D-11B7-7848-8F0B-59E563AE99AA}" destId="{3FC5E0CA-F895-F34D-8C1C-A2B0A2949DA9}" srcOrd="0" destOrd="0" presId="urn:microsoft.com/office/officeart/2005/8/layout/hierarchy3"/>
    <dgm:cxn modelId="{6ACB8F48-2B27-B944-9562-47483894EC0D}" type="presParOf" srcId="{3FC5E0CA-F895-F34D-8C1C-A2B0A2949DA9}" destId="{93D11A58-0B2A-3344-AF6D-3D686971FD2B}" srcOrd="0" destOrd="0" presId="urn:microsoft.com/office/officeart/2005/8/layout/hierarchy3"/>
    <dgm:cxn modelId="{C350E1AA-8BAA-7A4B-A0A0-A52C19052C23}" type="presParOf" srcId="{93D11A58-0B2A-3344-AF6D-3D686971FD2B}" destId="{530591EB-9136-DE4C-A4C5-05C12F304B05}" srcOrd="0" destOrd="0" presId="urn:microsoft.com/office/officeart/2005/8/layout/hierarchy3"/>
    <dgm:cxn modelId="{126539FC-678B-D94B-9DDA-E0F39D43B5C1}" type="presParOf" srcId="{93D11A58-0B2A-3344-AF6D-3D686971FD2B}" destId="{F4985A43-3F79-054A-A81C-5E04200E60BE}" srcOrd="1" destOrd="0" presId="urn:microsoft.com/office/officeart/2005/8/layout/hierarchy3"/>
    <dgm:cxn modelId="{B8DE5DA0-FF6A-2743-869B-416D34FA3117}" type="presParOf" srcId="{3FC5E0CA-F895-F34D-8C1C-A2B0A2949DA9}" destId="{A9680474-548E-7C4F-BE3F-E189015A4CFE}" srcOrd="1" destOrd="0" presId="urn:microsoft.com/office/officeart/2005/8/layout/hierarchy3"/>
    <dgm:cxn modelId="{494C2107-24D6-8D46-A250-6117733B5EBD}" type="presParOf" srcId="{1391375D-11B7-7848-8F0B-59E563AE99AA}" destId="{2F9DBC26-F2F9-9C46-A42A-F8B15F445EBE}" srcOrd="1" destOrd="0" presId="urn:microsoft.com/office/officeart/2005/8/layout/hierarchy3"/>
    <dgm:cxn modelId="{3DE9A14E-CC7C-554D-B5A9-A40C1C8FD054}" type="presParOf" srcId="{2F9DBC26-F2F9-9C46-A42A-F8B15F445EBE}" destId="{145B2A55-2808-AA46-B047-A2E4A79B4640}" srcOrd="0" destOrd="0" presId="urn:microsoft.com/office/officeart/2005/8/layout/hierarchy3"/>
    <dgm:cxn modelId="{2FEF0F48-92BA-724A-8F7E-AE295D4D3B42}" type="presParOf" srcId="{145B2A55-2808-AA46-B047-A2E4A79B4640}" destId="{10B0A257-2137-A244-9E68-E52E30DBEBFE}" srcOrd="0" destOrd="0" presId="urn:microsoft.com/office/officeart/2005/8/layout/hierarchy3"/>
    <dgm:cxn modelId="{4459C03B-ACF3-E74A-AB93-FA958ECED6E0}" type="presParOf" srcId="{145B2A55-2808-AA46-B047-A2E4A79B4640}" destId="{1F276023-5F85-6049-8F1E-8C1AA58FE414}" srcOrd="1" destOrd="0" presId="urn:microsoft.com/office/officeart/2005/8/layout/hierarchy3"/>
    <dgm:cxn modelId="{41B37BE9-0E93-504F-8AA0-AAAF7CA0E510}" type="presParOf" srcId="{2F9DBC26-F2F9-9C46-A42A-F8B15F445EBE}" destId="{A567B9EF-7D92-CE4B-9374-09D0D8A9AF83}" srcOrd="1" destOrd="0" presId="urn:microsoft.com/office/officeart/2005/8/layout/hierarchy3"/>
    <dgm:cxn modelId="{D42D12E4-91DC-2D4C-A45B-42F338AA04EF}" type="presParOf" srcId="{1391375D-11B7-7848-8F0B-59E563AE99AA}" destId="{B132A2F4-C87A-DB49-B62E-D30F27335A24}" srcOrd="2" destOrd="0" presId="urn:microsoft.com/office/officeart/2005/8/layout/hierarchy3"/>
    <dgm:cxn modelId="{6A80C8DC-463A-4648-A5A7-94A31AAC762A}" type="presParOf" srcId="{B132A2F4-C87A-DB49-B62E-D30F27335A24}" destId="{D92706FF-2895-8143-9275-A2F4B47806CD}" srcOrd="0" destOrd="0" presId="urn:microsoft.com/office/officeart/2005/8/layout/hierarchy3"/>
    <dgm:cxn modelId="{56496B69-6411-D342-A23E-837D3D9D6108}" type="presParOf" srcId="{D92706FF-2895-8143-9275-A2F4B47806CD}" destId="{9443922D-D5D2-0442-91D5-0F1371D556E5}" srcOrd="0" destOrd="0" presId="urn:microsoft.com/office/officeart/2005/8/layout/hierarchy3"/>
    <dgm:cxn modelId="{550ACD0C-0B5B-CC4D-BAD3-D96C04BF3458}" type="presParOf" srcId="{D92706FF-2895-8143-9275-A2F4B47806CD}" destId="{D599D900-2D86-0544-A1C8-185E9CC3E96D}" srcOrd="1" destOrd="0" presId="urn:microsoft.com/office/officeart/2005/8/layout/hierarchy3"/>
    <dgm:cxn modelId="{1D5E955E-9A39-A442-9A47-1E9F9824B5FF}" type="presParOf" srcId="{B132A2F4-C87A-DB49-B62E-D30F27335A24}" destId="{8EE84868-A273-E84B-B14C-F870C737877B}" srcOrd="1" destOrd="0" presId="urn:microsoft.com/office/officeart/2005/8/layout/hierarchy3"/>
    <dgm:cxn modelId="{64382195-4BEF-CC4E-99E1-244D1476C263}" type="presParOf" srcId="{1391375D-11B7-7848-8F0B-59E563AE99AA}" destId="{6044413C-5A10-0E46-8143-CB92484C31C4}" srcOrd="3" destOrd="0" presId="urn:microsoft.com/office/officeart/2005/8/layout/hierarchy3"/>
    <dgm:cxn modelId="{FB630185-1E43-2741-9C27-01692E68C6DB}" type="presParOf" srcId="{6044413C-5A10-0E46-8143-CB92484C31C4}" destId="{C26DA0BB-8BD5-3F44-B4B3-38F2749B864D}" srcOrd="0" destOrd="0" presId="urn:microsoft.com/office/officeart/2005/8/layout/hierarchy3"/>
    <dgm:cxn modelId="{10EBADF8-F29E-1341-8DF8-9FCD78034EB2}" type="presParOf" srcId="{C26DA0BB-8BD5-3F44-B4B3-38F2749B864D}" destId="{A5A52C4A-0582-8E48-A102-FC5C8525FA93}" srcOrd="0" destOrd="0" presId="urn:microsoft.com/office/officeart/2005/8/layout/hierarchy3"/>
    <dgm:cxn modelId="{35708461-6C64-E246-9C71-28508CE1DF8E}" type="presParOf" srcId="{C26DA0BB-8BD5-3F44-B4B3-38F2749B864D}" destId="{4742F675-5AE0-E84F-B45E-617AA44DE6DA}" srcOrd="1" destOrd="0" presId="urn:microsoft.com/office/officeart/2005/8/layout/hierarchy3"/>
    <dgm:cxn modelId="{C778C6EC-67B5-0A42-B8FE-173E1B043359}" type="presParOf" srcId="{6044413C-5A10-0E46-8143-CB92484C31C4}" destId="{B33750F3-9BB3-314C-BD36-B6491568EDE1}" srcOrd="1" destOrd="0" presId="urn:microsoft.com/office/officeart/2005/8/layout/hierarchy3"/>
    <dgm:cxn modelId="{71CD255A-8D02-4F48-BBED-EC24A6C9AF92}" type="presParOf" srcId="{1391375D-11B7-7848-8F0B-59E563AE99AA}" destId="{B6CE6536-2210-C440-86ED-4AF5F843B056}" srcOrd="4" destOrd="0" presId="urn:microsoft.com/office/officeart/2005/8/layout/hierarchy3"/>
    <dgm:cxn modelId="{8CDCFC9F-E106-424C-8693-06EA0C811100}" type="presParOf" srcId="{B6CE6536-2210-C440-86ED-4AF5F843B056}" destId="{C23D28D9-0B62-CA4D-B029-5302CE6BBDE0}" srcOrd="0" destOrd="0" presId="urn:microsoft.com/office/officeart/2005/8/layout/hierarchy3"/>
    <dgm:cxn modelId="{68686B8D-0209-D941-8DAD-B1966365B1A1}" type="presParOf" srcId="{C23D28D9-0B62-CA4D-B029-5302CE6BBDE0}" destId="{1BEA10C5-E0B8-F64F-B3B7-E102DD4BE993}" srcOrd="0" destOrd="0" presId="urn:microsoft.com/office/officeart/2005/8/layout/hierarchy3"/>
    <dgm:cxn modelId="{2CCED0AC-137B-624B-8005-B8D235B56676}" type="presParOf" srcId="{C23D28D9-0B62-CA4D-B029-5302CE6BBDE0}" destId="{6EF108EF-A907-D849-96BB-9C1FB61EA0A2}" srcOrd="1" destOrd="0" presId="urn:microsoft.com/office/officeart/2005/8/layout/hierarchy3"/>
    <dgm:cxn modelId="{6EF9B8CC-CFB1-A64F-88A8-7D109188A4A7}" type="presParOf" srcId="{B6CE6536-2210-C440-86ED-4AF5F843B056}" destId="{B67AE402-FCCD-1A42-A5D6-8DE66FEF12D5}" srcOrd="1" destOrd="0" presId="urn:microsoft.com/office/officeart/2005/8/layout/hierarchy3"/>
    <dgm:cxn modelId="{1C743F47-10BD-964A-94DE-E76D6C0E4C43}" type="presParOf" srcId="{1391375D-11B7-7848-8F0B-59E563AE99AA}" destId="{1F3A9E96-BB5D-964F-84D6-1786F9323BDE}" srcOrd="5" destOrd="0" presId="urn:microsoft.com/office/officeart/2005/8/layout/hierarchy3"/>
    <dgm:cxn modelId="{732ED0B7-A5C7-FF4D-AA58-C71525271330}" type="presParOf" srcId="{1F3A9E96-BB5D-964F-84D6-1786F9323BDE}" destId="{E2202B6B-D39B-4648-BF46-1474EDC7791F}" srcOrd="0" destOrd="0" presId="urn:microsoft.com/office/officeart/2005/8/layout/hierarchy3"/>
    <dgm:cxn modelId="{31C87624-1577-EC42-9373-F3613D13A67F}" type="presParOf" srcId="{E2202B6B-D39B-4648-BF46-1474EDC7791F}" destId="{48168A29-E220-2943-9A59-0C5FDEA51421}" srcOrd="0" destOrd="0" presId="urn:microsoft.com/office/officeart/2005/8/layout/hierarchy3"/>
    <dgm:cxn modelId="{54DDE7ED-1828-6A42-AE7D-A61C5381B6D3}" type="presParOf" srcId="{E2202B6B-D39B-4648-BF46-1474EDC7791F}" destId="{01DFE0FA-8344-D743-AE73-8BF68B71CFA9}" srcOrd="1" destOrd="0" presId="urn:microsoft.com/office/officeart/2005/8/layout/hierarchy3"/>
    <dgm:cxn modelId="{D403D55C-4319-F341-9DE3-D4D368B8669A}" type="presParOf" srcId="{1F3A9E96-BB5D-964F-84D6-1786F9323BDE}" destId="{CA329C80-7E87-874C-B72C-0E00E784DE0D}" srcOrd="1" destOrd="0" presId="urn:microsoft.com/office/officeart/2005/8/layout/hierarchy3"/>
    <dgm:cxn modelId="{FD05125C-A156-7248-A96B-65950BE85878}" type="presParOf" srcId="{1391375D-11B7-7848-8F0B-59E563AE99AA}" destId="{AB533173-AAA1-CB4D-840E-97AAEB80EB50}" srcOrd="6" destOrd="0" presId="urn:microsoft.com/office/officeart/2005/8/layout/hierarchy3"/>
    <dgm:cxn modelId="{A5B1EFE3-B763-804A-95F8-489AD0F9FEA1}" type="presParOf" srcId="{AB533173-AAA1-CB4D-840E-97AAEB80EB50}" destId="{FA020C22-886C-814D-9031-2DCB31AF93E9}" srcOrd="0" destOrd="0" presId="urn:microsoft.com/office/officeart/2005/8/layout/hierarchy3"/>
    <dgm:cxn modelId="{21B05112-77A9-9445-A7DB-1F08D822BB5E}" type="presParOf" srcId="{FA020C22-886C-814D-9031-2DCB31AF93E9}" destId="{AE2F3E26-6380-4346-AE21-AA7DD8967560}" srcOrd="0" destOrd="0" presId="urn:microsoft.com/office/officeart/2005/8/layout/hierarchy3"/>
    <dgm:cxn modelId="{A8CCACAD-64A6-2D4E-8C3D-2C6F1A9CBC00}" type="presParOf" srcId="{FA020C22-886C-814D-9031-2DCB31AF93E9}" destId="{25B12DB0-9B57-034A-897A-8F9BA57C9860}" srcOrd="1" destOrd="0" presId="urn:microsoft.com/office/officeart/2005/8/layout/hierarchy3"/>
    <dgm:cxn modelId="{18F606F7-26E7-E846-8A6F-3102649C1DFB}" type="presParOf" srcId="{AB533173-AAA1-CB4D-840E-97AAEB80EB50}" destId="{5CB25AF7-9F40-514F-B604-05D94E8204FC}" srcOrd="1" destOrd="0" presId="urn:microsoft.com/office/officeart/2005/8/layout/hierarchy3"/>
    <dgm:cxn modelId="{D4FF6A82-D219-7B4C-916E-E067A74BF690}" type="presParOf" srcId="{1391375D-11B7-7848-8F0B-59E563AE99AA}" destId="{AF2C6992-C5FD-5C4D-9251-4A7CC736BA91}" srcOrd="7" destOrd="0" presId="urn:microsoft.com/office/officeart/2005/8/layout/hierarchy3"/>
    <dgm:cxn modelId="{CC933F0E-290A-D740-891F-E6E06D79D0D8}" type="presParOf" srcId="{AF2C6992-C5FD-5C4D-9251-4A7CC736BA91}" destId="{C4ACC43E-6274-3F48-AED5-C1E3A5FC3EEF}" srcOrd="0" destOrd="0" presId="urn:microsoft.com/office/officeart/2005/8/layout/hierarchy3"/>
    <dgm:cxn modelId="{51CF6C0B-AF35-FF46-ABBE-FB1B71BC91B2}" type="presParOf" srcId="{C4ACC43E-6274-3F48-AED5-C1E3A5FC3EEF}" destId="{337462D2-1DD8-5B44-9C95-7CF8DDD548EE}" srcOrd="0" destOrd="0" presId="urn:microsoft.com/office/officeart/2005/8/layout/hierarchy3"/>
    <dgm:cxn modelId="{B410C3F6-DE4B-0741-8871-5D35BCD472EB}" type="presParOf" srcId="{C4ACC43E-6274-3F48-AED5-C1E3A5FC3EEF}" destId="{FD43F3B2-948A-E142-8D4C-50F1BD282D0A}" srcOrd="1" destOrd="0" presId="urn:microsoft.com/office/officeart/2005/8/layout/hierarchy3"/>
    <dgm:cxn modelId="{8C0357F6-5C45-2C44-86B8-E7CE68E5402A}" type="presParOf" srcId="{AF2C6992-C5FD-5C4D-9251-4A7CC736BA91}" destId="{7FACE296-8C30-1D48-87DA-809EC8D281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591EB-9136-DE4C-A4C5-05C12F304B05}">
      <dsp:nvSpPr>
        <dsp:cNvPr id="0" name=""/>
        <dsp:cNvSpPr/>
      </dsp:nvSpPr>
      <dsp:spPr>
        <a:xfrm>
          <a:off x="4759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G1T3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18656" y="604539"/>
        <a:ext cx="1103749" cy="446683"/>
      </dsp:txXfrm>
    </dsp:sp>
    <dsp:sp modelId="{10B0A257-2137-A244-9E68-E52E30DBEBFE}">
      <dsp:nvSpPr>
        <dsp:cNvPr id="0" name=""/>
        <dsp:cNvSpPr/>
      </dsp:nvSpPr>
      <dsp:spPr>
        <a:xfrm>
          <a:off x="1373541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Bernice Teo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1387438" y="604539"/>
        <a:ext cx="1103749" cy="446683"/>
      </dsp:txXfrm>
    </dsp:sp>
    <dsp:sp modelId="{9443922D-D5D2-0442-91D5-0F1371D556E5}">
      <dsp:nvSpPr>
        <dsp:cNvPr id="0" name=""/>
        <dsp:cNvSpPr/>
      </dsp:nvSpPr>
      <dsp:spPr>
        <a:xfrm>
          <a:off x="2742324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Bryan Tan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2756221" y="604539"/>
        <a:ext cx="1103749" cy="446683"/>
      </dsp:txXfrm>
    </dsp:sp>
    <dsp:sp modelId="{A5A52C4A-0582-8E48-A102-FC5C8525FA93}">
      <dsp:nvSpPr>
        <dsp:cNvPr id="0" name=""/>
        <dsp:cNvSpPr/>
      </dsp:nvSpPr>
      <dsp:spPr>
        <a:xfrm>
          <a:off x="4111107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Elton 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4125004" y="604539"/>
        <a:ext cx="1103749" cy="446683"/>
      </dsp:txXfrm>
    </dsp:sp>
    <dsp:sp modelId="{1BEA10C5-E0B8-F64F-B3B7-E102DD4BE993}">
      <dsp:nvSpPr>
        <dsp:cNvPr id="0" name=""/>
        <dsp:cNvSpPr/>
      </dsp:nvSpPr>
      <dsp:spPr>
        <a:xfrm>
          <a:off x="5479890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Hong Ming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5493787" y="604539"/>
        <a:ext cx="1103749" cy="446683"/>
      </dsp:txXfrm>
    </dsp:sp>
    <dsp:sp modelId="{48168A29-E220-2943-9A59-0C5FDEA51421}">
      <dsp:nvSpPr>
        <dsp:cNvPr id="0" name=""/>
        <dsp:cNvSpPr/>
      </dsp:nvSpPr>
      <dsp:spPr>
        <a:xfrm>
          <a:off x="6848673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Ken Ming </a:t>
          </a:r>
          <a:endParaRPr lang="en-SG" sz="1600" b="1" kern="1200">
            <a:solidFill>
              <a:srgbClr val="56B1C8"/>
            </a:solidFill>
            <a:latin typeface="+mj-lt"/>
          </a:endParaRPr>
        </a:p>
      </dsp:txBody>
      <dsp:txXfrm>
        <a:off x="6862570" y="604539"/>
        <a:ext cx="1103749" cy="446683"/>
      </dsp:txXfrm>
    </dsp:sp>
    <dsp:sp modelId="{AE2F3E26-6380-4346-AE21-AA7DD8967560}">
      <dsp:nvSpPr>
        <dsp:cNvPr id="0" name=""/>
        <dsp:cNvSpPr/>
      </dsp:nvSpPr>
      <dsp:spPr>
        <a:xfrm>
          <a:off x="8217456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Zhe Liang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8231353" y="604539"/>
        <a:ext cx="1103749" cy="446683"/>
      </dsp:txXfrm>
    </dsp:sp>
    <dsp:sp modelId="{337462D2-1DD8-5B44-9C95-7CF8DDD548EE}">
      <dsp:nvSpPr>
        <dsp:cNvPr id="0" name=""/>
        <dsp:cNvSpPr/>
      </dsp:nvSpPr>
      <dsp:spPr>
        <a:xfrm>
          <a:off x="9586238" y="590642"/>
          <a:ext cx="1131543" cy="47447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56B1C8"/>
              </a:solidFill>
              <a:latin typeface="+mj-lt"/>
            </a:rPr>
            <a:t>Zhe Xiang</a:t>
          </a:r>
          <a:endParaRPr lang="en-SG" sz="1600" b="1" kern="1200" dirty="0">
            <a:solidFill>
              <a:srgbClr val="56B1C8"/>
            </a:solidFill>
            <a:latin typeface="+mj-lt"/>
          </a:endParaRPr>
        </a:p>
      </dsp:txBody>
      <dsp:txXfrm>
        <a:off x="9600135" y="604539"/>
        <a:ext cx="1103749" cy="446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E279-5660-4141-B247-D3B366DDE7B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4EDC-0457-7F4C-9FF1-328CD99D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34EDC-0457-7F4C-9FF1-328CD99D0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34EDC-0457-7F4C-9FF1-328CD99D0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34EDC-0457-7F4C-9FF1-328CD99D0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34EDC-0457-7F4C-9FF1-328CD99D0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51" y="467360"/>
            <a:ext cx="9001749" cy="7112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BCAA73-DE03-D03D-1859-496CDCED925E}"/>
              </a:ext>
            </a:extLst>
          </p:cNvPr>
          <p:cNvCxnSpPr/>
          <p:nvPr userDrawn="1"/>
        </p:nvCxnSpPr>
        <p:spPr>
          <a:xfrm>
            <a:off x="355283" y="467360"/>
            <a:ext cx="0" cy="711200"/>
          </a:xfrm>
          <a:prstGeom prst="line">
            <a:avLst/>
          </a:prstGeom>
          <a:ln w="57150">
            <a:solidFill>
              <a:srgbClr val="046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pos="2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8C9F5-737D-D395-EB76-A31813CFF2E6}"/>
              </a:ext>
            </a:extLst>
          </p:cNvPr>
          <p:cNvSpPr/>
          <p:nvPr userDrawn="1"/>
        </p:nvSpPr>
        <p:spPr>
          <a:xfrm>
            <a:off x="-894080" y="133826"/>
            <a:ext cx="894080" cy="894080"/>
          </a:xfrm>
          <a:prstGeom prst="rect">
            <a:avLst/>
          </a:prstGeom>
          <a:solidFill>
            <a:srgbClr val="056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AE0AC-826D-74C0-6AB2-305AF1A50EFA}"/>
              </a:ext>
            </a:extLst>
          </p:cNvPr>
          <p:cNvSpPr/>
          <p:nvPr userDrawn="1"/>
        </p:nvSpPr>
        <p:spPr>
          <a:xfrm>
            <a:off x="-894080" y="1925142"/>
            <a:ext cx="894080" cy="894080"/>
          </a:xfrm>
          <a:prstGeom prst="rect">
            <a:avLst/>
          </a:prstGeom>
          <a:solidFill>
            <a:srgbClr val="56B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638E3-CC68-C3DB-44C5-5B2D1B504E89}"/>
              </a:ext>
            </a:extLst>
          </p:cNvPr>
          <p:cNvSpPr/>
          <p:nvPr userDrawn="1"/>
        </p:nvSpPr>
        <p:spPr>
          <a:xfrm>
            <a:off x="-894080" y="1031062"/>
            <a:ext cx="894080" cy="894080"/>
          </a:xfrm>
          <a:prstGeom prst="rect">
            <a:avLst/>
          </a:prstGeom>
          <a:solidFill>
            <a:srgbClr val="369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31CC8-7A1A-DB6B-C83D-906CF8F6AE9D}"/>
              </a:ext>
            </a:extLst>
          </p:cNvPr>
          <p:cNvSpPr/>
          <p:nvPr userDrawn="1"/>
        </p:nvSpPr>
        <p:spPr>
          <a:xfrm>
            <a:off x="-894080" y="2812218"/>
            <a:ext cx="894080" cy="894080"/>
          </a:xfrm>
          <a:prstGeom prst="rect">
            <a:avLst/>
          </a:prstGeom>
          <a:solidFill>
            <a:srgbClr val="989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00FCD-2E75-0B2B-F03F-2459ADE62A72}"/>
              </a:ext>
            </a:extLst>
          </p:cNvPr>
          <p:cNvSpPr/>
          <p:nvPr userDrawn="1"/>
        </p:nvSpPr>
        <p:spPr>
          <a:xfrm>
            <a:off x="-894080" y="3708400"/>
            <a:ext cx="894080" cy="89408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mart Technology | Quantum Leap Incorporation | Singapore">
            <a:extLst>
              <a:ext uri="{FF2B5EF4-FFF2-40B4-BE49-F238E27FC236}">
                <a16:creationId xmlns:a16="http://schemas.microsoft.com/office/drawing/2014/main" id="{0BF24BD0-86C1-722D-AE8C-124EB4706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0" t="37926" r="13334" b="38519"/>
          <a:stretch/>
        </p:blipFill>
        <p:spPr bwMode="auto">
          <a:xfrm>
            <a:off x="9794240" y="494428"/>
            <a:ext cx="2123440" cy="6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microsoft.com/office/2018/10/relationships/comments" Target="../comments/modernComment_104_D5FDDB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3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Quantum Leap Incorporation Form Application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A1DF33-0B5F-F879-7EE6-EF2FB5575526}"/>
              </a:ext>
            </a:extLst>
          </p:cNvPr>
          <p:cNvGrpSpPr/>
          <p:nvPr/>
        </p:nvGrpSpPr>
        <p:grpSpPr>
          <a:xfrm>
            <a:off x="734729" y="3929297"/>
            <a:ext cx="10722542" cy="1655762"/>
            <a:chOff x="914401" y="3679040"/>
            <a:chExt cx="10722542" cy="1655762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D49DC838-8DFD-EBB5-1E89-5BA83DFF71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2435619"/>
                </p:ext>
              </p:extLst>
            </p:nvPr>
          </p:nvGraphicFramePr>
          <p:xfrm>
            <a:off x="914401" y="3679040"/>
            <a:ext cx="10722542" cy="16557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573DA5-697C-A243-B129-29CC6DED1556}"/>
                </a:ext>
              </a:extLst>
            </p:cNvPr>
            <p:cNvCxnSpPr/>
            <p:nvPr/>
          </p:nvCxnSpPr>
          <p:spPr>
            <a:xfrm>
              <a:off x="2002054" y="4263992"/>
              <a:ext cx="0" cy="490889"/>
            </a:xfrm>
            <a:prstGeom prst="line">
              <a:avLst/>
            </a:prstGeom>
            <a:ln w="57150">
              <a:solidFill>
                <a:srgbClr val="046F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">
            <a:extLst>
              <a:ext uri="{FF2B5EF4-FFF2-40B4-BE49-F238E27FC236}">
                <a16:creationId xmlns:a16="http://schemas.microsoft.com/office/drawing/2014/main" id="{FF778CDB-31DA-380D-082E-0B2323DDA556}"/>
              </a:ext>
            </a:extLst>
          </p:cNvPr>
          <p:cNvSpPr/>
          <p:nvPr/>
        </p:nvSpPr>
        <p:spPr>
          <a:xfrm>
            <a:off x="2545787" y="1178738"/>
            <a:ext cx="6755331" cy="4222081"/>
          </a:xfrm>
          <a:prstGeom prst="swooshArrow">
            <a:avLst>
              <a:gd name="adj1" fmla="val 25000"/>
              <a:gd name="adj2" fmla="val 25548"/>
            </a:avLst>
          </a:prstGeom>
          <a:solidFill>
            <a:srgbClr val="989798">
              <a:alpha val="19462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150E4-C0AB-93B0-D3ED-DEE20A99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What does this mean for Quantum Leap?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C7C15-17AF-4755-C7F3-F50B37730DEB}"/>
              </a:ext>
            </a:extLst>
          </p:cNvPr>
          <p:cNvSpPr txBox="1"/>
          <p:nvPr/>
        </p:nvSpPr>
        <p:spPr>
          <a:xfrm>
            <a:off x="4719320" y="4238382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Better credibility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67D41-8056-5A9A-B1E4-4A96811846A3}"/>
              </a:ext>
            </a:extLst>
          </p:cNvPr>
          <p:cNvSpPr txBox="1"/>
          <p:nvPr/>
        </p:nvSpPr>
        <p:spPr>
          <a:xfrm>
            <a:off x="522560" y="5398384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Better 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32696-DE7F-39D5-C440-0AA2AB023449}"/>
              </a:ext>
            </a:extLst>
          </p:cNvPr>
          <p:cNvSpPr txBox="1"/>
          <p:nvPr/>
        </p:nvSpPr>
        <p:spPr>
          <a:xfrm>
            <a:off x="8839518" y="3289779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Better satisfaction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A2001-D93D-48FB-C0AE-6615F28A1CC7}"/>
              </a:ext>
            </a:extLst>
          </p:cNvPr>
          <p:cNvSpPr txBox="1"/>
          <p:nvPr/>
        </p:nvSpPr>
        <p:spPr>
          <a:xfrm>
            <a:off x="258400" y="5767716"/>
            <a:ext cx="328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Onboarding process is </a:t>
            </a:r>
            <a:r>
              <a:rPr lang="en-US" sz="1600" b="1">
                <a:solidFill>
                  <a:srgbClr val="56B1C8"/>
                </a:solidFill>
              </a:rPr>
              <a:t>significantly smoothened</a:t>
            </a:r>
            <a:r>
              <a:rPr lang="en-US" sz="1600"/>
              <a:t> as app can be </a:t>
            </a:r>
            <a:r>
              <a:rPr lang="en-US" sz="1600" b="1">
                <a:solidFill>
                  <a:srgbClr val="56B1C8"/>
                </a:solidFill>
              </a:rPr>
              <a:t>used</a:t>
            </a:r>
            <a:r>
              <a:rPr lang="en-US" sz="1600"/>
              <a:t> for other administrative tasks/forms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F929-BCDF-FF9E-5056-66D17B4E627C}"/>
              </a:ext>
            </a:extLst>
          </p:cNvPr>
          <p:cNvSpPr txBox="1"/>
          <p:nvPr/>
        </p:nvSpPr>
        <p:spPr>
          <a:xfrm>
            <a:off x="4455160" y="4608071"/>
            <a:ext cx="328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Digital forms make </a:t>
            </a:r>
            <a:r>
              <a:rPr lang="en-US" sz="1600" b="1">
                <a:solidFill>
                  <a:srgbClr val="56B1C8"/>
                </a:solidFill>
              </a:rPr>
              <a:t>auditing</a:t>
            </a:r>
            <a:r>
              <a:rPr lang="en-US" sz="1600"/>
              <a:t> vendors much easier, increasing Quantum Leap’s credibility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AB278-705F-0115-1984-7BE164396604}"/>
              </a:ext>
            </a:extLst>
          </p:cNvPr>
          <p:cNvSpPr txBox="1"/>
          <p:nvPr/>
        </p:nvSpPr>
        <p:spPr>
          <a:xfrm>
            <a:off x="8575358" y="3659111"/>
            <a:ext cx="328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Visibility aids employees in </a:t>
            </a:r>
            <a:r>
              <a:rPr lang="en-US" sz="1600" b="1">
                <a:solidFill>
                  <a:srgbClr val="56B1C8"/>
                </a:solidFill>
              </a:rPr>
              <a:t>project management</a:t>
            </a:r>
            <a:r>
              <a:rPr lang="en-US" sz="1600"/>
              <a:t>, enable </a:t>
            </a:r>
            <a:r>
              <a:rPr lang="en-US" sz="1600" b="1">
                <a:solidFill>
                  <a:srgbClr val="56B1C8"/>
                </a:solidFill>
              </a:rPr>
              <a:t>easy liaising </a:t>
            </a:r>
            <a:r>
              <a:rPr lang="en-US" sz="1600"/>
              <a:t>with vendors, raising employees’ and vendors’ </a:t>
            </a:r>
            <a:r>
              <a:rPr lang="en-US" sz="1600" b="1">
                <a:solidFill>
                  <a:srgbClr val="56B1C8"/>
                </a:solidFill>
              </a:rPr>
              <a:t>satisfaction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92A8C-8DFA-9EBB-FF12-A9E79DB3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21" y="3926567"/>
            <a:ext cx="1549038" cy="1549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2CC52-E751-52C9-1471-855185E7A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00" y="2590774"/>
            <a:ext cx="1544400" cy="154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B2C7E-4B59-18F3-7CE0-8E8C539ED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778" y="1692378"/>
            <a:ext cx="1544400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CF9B-87BA-63B9-20EA-DA21D9EB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6603" y="1611193"/>
            <a:ext cx="4701397" cy="2387600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  <p:pic>
        <p:nvPicPr>
          <p:cNvPr id="1032" name="Picture 8" descr="Smart Technology | Quantum Leap Incorporation | Singapore">
            <a:extLst>
              <a:ext uri="{FF2B5EF4-FFF2-40B4-BE49-F238E27FC236}">
                <a16:creationId xmlns:a16="http://schemas.microsoft.com/office/drawing/2014/main" id="{069D5BAE-0270-42DA-EBC7-2B9E3ACDC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8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9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B54D-D5D7-304E-7853-F5C152B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wanted to fulfill 3 objectives with our app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243334-5465-0099-0DFC-9B1407B6F932}"/>
              </a:ext>
            </a:extLst>
          </p:cNvPr>
          <p:cNvGrpSpPr/>
          <p:nvPr/>
        </p:nvGrpSpPr>
        <p:grpSpPr>
          <a:xfrm>
            <a:off x="307362" y="2453360"/>
            <a:ext cx="11577275" cy="3246002"/>
            <a:chOff x="334963" y="2645865"/>
            <a:chExt cx="11577275" cy="32460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174D26-77EE-6C18-F3CE-03A37DBFFCAA}"/>
                </a:ext>
              </a:extLst>
            </p:cNvPr>
            <p:cNvSpPr txBox="1"/>
            <p:nvPr/>
          </p:nvSpPr>
          <p:spPr>
            <a:xfrm>
              <a:off x="4719320" y="4470400"/>
              <a:ext cx="27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+mj-lt"/>
                </a:rPr>
                <a:t>Visibility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AC011F-5290-140F-A7D7-1E7AA7BAF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3045" y="2645955"/>
              <a:ext cx="1565910" cy="156591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F0D9C0-12E8-D444-E495-4145508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803" y="2645955"/>
              <a:ext cx="1566000" cy="1566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2885E2-4B4D-ABE1-C49C-2F514E443AE6}"/>
                </a:ext>
              </a:extLst>
            </p:cNvPr>
            <p:cNvSpPr txBox="1"/>
            <p:nvPr/>
          </p:nvSpPr>
          <p:spPr>
            <a:xfrm>
              <a:off x="599123" y="4480560"/>
              <a:ext cx="27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+mj-lt"/>
                </a:rPr>
                <a:t>Scalability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6FA898-DC67-FB67-A3CB-C6F971C0E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398" y="2645865"/>
              <a:ext cx="1566000" cy="1566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946C-6FF5-DC17-D5B5-24004799DC65}"/>
                </a:ext>
              </a:extLst>
            </p:cNvPr>
            <p:cNvSpPr txBox="1"/>
            <p:nvPr/>
          </p:nvSpPr>
          <p:spPr>
            <a:xfrm>
              <a:off x="8894718" y="4480560"/>
              <a:ext cx="27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+mj-lt"/>
                </a:rPr>
                <a:t>Efficiency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18867E-5734-946F-C454-9850D65F5D61}"/>
                </a:ext>
              </a:extLst>
            </p:cNvPr>
            <p:cNvSpPr txBox="1"/>
            <p:nvPr/>
          </p:nvSpPr>
          <p:spPr>
            <a:xfrm>
              <a:off x="334963" y="5060870"/>
              <a:ext cx="3281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Ensure that app is</a:t>
              </a:r>
              <a:r>
                <a:rPr lang="en-US" sz="1600" b="1" dirty="0">
                  <a:solidFill>
                    <a:srgbClr val="56B1C8"/>
                  </a:solidFill>
                </a:rPr>
                <a:t> customizable</a:t>
              </a:r>
              <a:r>
                <a:rPr lang="en-US" sz="1600" dirty="0"/>
                <a:t> to provide Quantum Leap with the </a:t>
              </a:r>
              <a:r>
                <a:rPr lang="en-US" sz="1600" b="1" dirty="0">
                  <a:solidFill>
                    <a:srgbClr val="56B1C8"/>
                  </a:solidFill>
                </a:rPr>
                <a:t>flexibility</a:t>
              </a:r>
              <a:r>
                <a:rPr lang="en-US" sz="1600" dirty="0"/>
                <a:t> it needs as it grows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B878E6-02E0-8AED-AEC7-6C5384BEEC73}"/>
                </a:ext>
              </a:extLst>
            </p:cNvPr>
            <p:cNvSpPr txBox="1"/>
            <p:nvPr/>
          </p:nvSpPr>
          <p:spPr>
            <a:xfrm>
              <a:off x="4455160" y="5060870"/>
              <a:ext cx="3281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Even as the number of projects and forms increases, they are still </a:t>
              </a:r>
              <a:r>
                <a:rPr lang="en-US" sz="1600" b="1">
                  <a:solidFill>
                    <a:srgbClr val="56B1C8"/>
                  </a:solidFill>
                </a:rPr>
                <a:t>easy to track and manage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107294-957C-5E27-4748-91DB36716A18}"/>
                </a:ext>
              </a:extLst>
            </p:cNvPr>
            <p:cNvSpPr txBox="1"/>
            <p:nvPr/>
          </p:nvSpPr>
          <p:spPr>
            <a:xfrm>
              <a:off x="8630558" y="5060870"/>
              <a:ext cx="3281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Stakeholders can </a:t>
              </a:r>
              <a:r>
                <a:rPr lang="en-US" sz="1600" b="1" dirty="0">
                  <a:solidFill>
                    <a:srgbClr val="56B1C8"/>
                  </a:solidFill>
                </a:rPr>
                <a:t>process and assign workflows easily without delays </a:t>
              </a:r>
              <a:r>
                <a:rPr lang="en-US" sz="1600" dirty="0"/>
                <a:t>with the intuitive design</a:t>
              </a:r>
              <a:endParaRPr lang="en-US" sz="1600" b="1" dirty="0">
                <a:solidFill>
                  <a:srgbClr val="56B1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4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BFE4-ADFA-0A12-287F-4F592803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key features of our app are in line with what was expected by Quantum Leap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EA4DC5-2A10-0873-BD8E-9EE2D0AF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47" y="4485197"/>
            <a:ext cx="1017305" cy="103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F22CB6-36F9-5333-D502-E68D6A0A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344" y="4485197"/>
            <a:ext cx="1037357" cy="10373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2A025A-6887-7BC3-B87B-4234DF02802F}"/>
              </a:ext>
            </a:extLst>
          </p:cNvPr>
          <p:cNvSpPr txBox="1"/>
          <p:nvPr/>
        </p:nvSpPr>
        <p:spPr>
          <a:xfrm>
            <a:off x="6847919" y="5592815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Account 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136CB-2831-7291-F8CA-3C1582549480}"/>
              </a:ext>
            </a:extLst>
          </p:cNvPr>
          <p:cNvSpPr txBox="1"/>
          <p:nvPr/>
        </p:nvSpPr>
        <p:spPr>
          <a:xfrm>
            <a:off x="2324196" y="5592815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Workflow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A742F-3727-088A-C119-F5D60EEC57EE}"/>
              </a:ext>
            </a:extLst>
          </p:cNvPr>
          <p:cNvSpPr txBox="1"/>
          <p:nvPr/>
        </p:nvSpPr>
        <p:spPr>
          <a:xfrm>
            <a:off x="8335022" y="3045422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Versioning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0694D-D83F-314E-E899-889D155B221A}"/>
              </a:ext>
            </a:extLst>
          </p:cNvPr>
          <p:cNvSpPr txBox="1"/>
          <p:nvPr/>
        </p:nvSpPr>
        <p:spPr>
          <a:xfrm>
            <a:off x="8175191" y="3392458"/>
            <a:ext cx="329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56B1C8"/>
                </a:solidFill>
              </a:rPr>
              <a:t>Auditable</a:t>
            </a:r>
            <a:r>
              <a:rPr lang="en-US" sz="1600" dirty="0"/>
              <a:t> forms with the additional functionality of </a:t>
            </a:r>
            <a:r>
              <a:rPr lang="en-US" sz="1600" b="1" dirty="0">
                <a:solidFill>
                  <a:srgbClr val="56B1C8"/>
                </a:solidFill>
              </a:rPr>
              <a:t>generating printouts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49E732-34FC-EDBF-BC0F-5D1B63C36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96" y="1831948"/>
            <a:ext cx="1033200" cy="103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7387DA-7649-D94E-8792-A229410C9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540" y="1831948"/>
            <a:ext cx="1033200" cy="103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76A2B2-169C-6EA5-A1DA-E077359B4AB3}"/>
              </a:ext>
            </a:extLst>
          </p:cNvPr>
          <p:cNvSpPr txBox="1"/>
          <p:nvPr/>
        </p:nvSpPr>
        <p:spPr>
          <a:xfrm>
            <a:off x="505666" y="3045422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Project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C54A3-4ABE-2E43-4B52-BEE2942630D7}"/>
              </a:ext>
            </a:extLst>
          </p:cNvPr>
          <p:cNvSpPr txBox="1"/>
          <p:nvPr/>
        </p:nvSpPr>
        <p:spPr>
          <a:xfrm>
            <a:off x="4512037" y="3045422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Form Builder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56D7D-02DA-6F03-ADEC-B2BC2EC7965A}"/>
              </a:ext>
            </a:extLst>
          </p:cNvPr>
          <p:cNvSpPr txBox="1"/>
          <p:nvPr/>
        </p:nvSpPr>
        <p:spPr>
          <a:xfrm>
            <a:off x="505666" y="3392458"/>
            <a:ext cx="297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One stop channel to </a:t>
            </a:r>
            <a:r>
              <a:rPr lang="en-US" sz="1600" b="1">
                <a:solidFill>
                  <a:srgbClr val="56B1C8"/>
                </a:solidFill>
              </a:rPr>
              <a:t>create and manage projects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C7917-5075-B633-793E-D382B80EC952}"/>
              </a:ext>
            </a:extLst>
          </p:cNvPr>
          <p:cNvSpPr txBox="1"/>
          <p:nvPr/>
        </p:nvSpPr>
        <p:spPr>
          <a:xfrm>
            <a:off x="4512037" y="3392458"/>
            <a:ext cx="297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56B1C8"/>
                </a:solidFill>
              </a:rPr>
              <a:t>Customizable </a:t>
            </a:r>
            <a:r>
              <a:rPr lang="en-US" sz="1600" dirty="0"/>
              <a:t>form builder to build </a:t>
            </a:r>
            <a:r>
              <a:rPr lang="en-US" sz="1600" b="1" dirty="0">
                <a:solidFill>
                  <a:srgbClr val="56B1C8"/>
                </a:solidFill>
              </a:rPr>
              <a:t>any </a:t>
            </a:r>
            <a:r>
              <a:rPr lang="en-US" sz="1600" dirty="0"/>
              <a:t>form imaginable</a:t>
            </a:r>
            <a:endParaRPr lang="en-US" sz="1600" dirty="0">
              <a:solidFill>
                <a:srgbClr val="56B1C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1ED81-C5CF-8000-756E-9ECF04878DE8}"/>
              </a:ext>
            </a:extLst>
          </p:cNvPr>
          <p:cNvSpPr txBox="1"/>
          <p:nvPr/>
        </p:nvSpPr>
        <p:spPr>
          <a:xfrm>
            <a:off x="2175611" y="5988620"/>
            <a:ext cx="327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56B1C8"/>
                </a:solidFill>
              </a:rPr>
              <a:t>Assign forms </a:t>
            </a:r>
            <a:r>
              <a:rPr lang="en-US" sz="1600" dirty="0"/>
              <a:t>to users and </a:t>
            </a:r>
            <a:r>
              <a:rPr lang="en-US" sz="1600" b="1" dirty="0">
                <a:solidFill>
                  <a:srgbClr val="56B1C8"/>
                </a:solidFill>
              </a:rPr>
              <a:t>email reminders</a:t>
            </a:r>
            <a:r>
              <a:rPr lang="en-US" sz="1600" dirty="0"/>
              <a:t> to vendors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325EE-BF8D-8E58-3C9E-ED05A45A9761}"/>
              </a:ext>
            </a:extLst>
          </p:cNvPr>
          <p:cNvSpPr txBox="1"/>
          <p:nvPr/>
        </p:nvSpPr>
        <p:spPr>
          <a:xfrm>
            <a:off x="6749032" y="5988620"/>
            <a:ext cx="317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56B1C8"/>
                </a:solidFill>
              </a:rPr>
              <a:t>Manage</a:t>
            </a:r>
            <a:r>
              <a:rPr lang="en-US" sz="1600"/>
              <a:t> </a:t>
            </a:r>
            <a:r>
              <a:rPr lang="en-US" sz="1600" b="1">
                <a:solidFill>
                  <a:srgbClr val="56B1C8"/>
                </a:solidFill>
              </a:rPr>
              <a:t>new and existing vendors </a:t>
            </a:r>
            <a:r>
              <a:rPr lang="en-US" sz="1600"/>
              <a:t>using our web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839A9-B24F-781C-4FA1-82069BD72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525" y="1831948"/>
            <a:ext cx="1033200" cy="1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B9A8-623B-8C22-8C37-4D9D85B5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...and the features were expanded on to give the app higher quality of functionality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2BF05-BE7E-3840-59E6-570A29E4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40" y="1496298"/>
            <a:ext cx="1232923" cy="1232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5F1F1-99CB-EC31-39EC-A7ABACE38812}"/>
              </a:ext>
            </a:extLst>
          </p:cNvPr>
          <p:cNvSpPr txBox="1"/>
          <p:nvPr/>
        </p:nvSpPr>
        <p:spPr>
          <a:xfrm>
            <a:off x="1570813" y="3232020"/>
            <a:ext cx="314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Gain </a:t>
            </a:r>
            <a:r>
              <a:rPr lang="en-US" sz="1600" b="1" dirty="0">
                <a:solidFill>
                  <a:srgbClr val="56B1C8"/>
                </a:solidFill>
              </a:rPr>
              <a:t>quick and clear insights </a:t>
            </a:r>
            <a:r>
              <a:rPr lang="en-US" sz="1600" dirty="0"/>
              <a:t>into </a:t>
            </a:r>
            <a:r>
              <a:rPr lang="en-US" sz="1600" b="1" dirty="0">
                <a:solidFill>
                  <a:srgbClr val="56B1C8"/>
                </a:solidFill>
              </a:rPr>
              <a:t>entire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56B1C8"/>
                </a:solidFill>
              </a:rPr>
              <a:t>organization’s</a:t>
            </a:r>
            <a:r>
              <a:rPr lang="en-US" sz="1600" dirty="0"/>
              <a:t> progress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12A3F-28CC-B2BD-E5B7-2E329B03D184}"/>
              </a:ext>
            </a:extLst>
          </p:cNvPr>
          <p:cNvSpPr txBox="1"/>
          <p:nvPr/>
        </p:nvSpPr>
        <p:spPr>
          <a:xfrm>
            <a:off x="1766521" y="2796803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E1281-CA8A-FC50-2F94-1E7D2992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518" y="1562003"/>
            <a:ext cx="1234800" cy="123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2B63D0-F401-8512-32B9-7EE2D7C6ECD8}"/>
              </a:ext>
            </a:extLst>
          </p:cNvPr>
          <p:cNvSpPr txBox="1"/>
          <p:nvPr/>
        </p:nvSpPr>
        <p:spPr>
          <a:xfrm>
            <a:off x="7195082" y="3190799"/>
            <a:ext cx="320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Implemented to give </a:t>
            </a:r>
            <a:r>
              <a:rPr lang="en-US" sz="1600" b="1" dirty="0">
                <a:solidFill>
                  <a:srgbClr val="56B1C8"/>
                </a:solidFill>
              </a:rPr>
              <a:t>modularity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56B1C8"/>
                </a:solidFill>
              </a:rPr>
              <a:t>full customizability</a:t>
            </a:r>
            <a:r>
              <a:rPr lang="en-US" sz="1600" dirty="0"/>
              <a:t> of forms </a:t>
            </a:r>
            <a:endParaRPr lang="en-US" sz="1600" b="1" dirty="0">
              <a:solidFill>
                <a:srgbClr val="56B1C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B8FED-63BC-58CD-CED7-C2D0C0C883DF}"/>
              </a:ext>
            </a:extLst>
          </p:cNvPr>
          <p:cNvSpPr txBox="1"/>
          <p:nvPr/>
        </p:nvSpPr>
        <p:spPr>
          <a:xfrm>
            <a:off x="7423238" y="2796803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Form Builder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04F10-3997-B556-0239-3FBC20EAF534}"/>
              </a:ext>
            </a:extLst>
          </p:cNvPr>
          <p:cNvSpPr txBox="1"/>
          <p:nvPr/>
        </p:nvSpPr>
        <p:spPr>
          <a:xfrm>
            <a:off x="1309271" y="5723468"/>
            <a:ext cx="3665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56B1C8"/>
                </a:solidFill>
              </a:rPr>
              <a:t>Automated messages </a:t>
            </a:r>
            <a:r>
              <a:rPr lang="en-US" sz="1600" dirty="0"/>
              <a:t>are sent at </a:t>
            </a:r>
            <a:r>
              <a:rPr lang="en-US" sz="1600" b="1" dirty="0">
                <a:solidFill>
                  <a:srgbClr val="56B1C8"/>
                </a:solidFill>
              </a:rPr>
              <a:t>specific intervals </a:t>
            </a:r>
            <a:r>
              <a:rPr lang="en-US" sz="1600" dirty="0"/>
              <a:t>before due date</a:t>
            </a:r>
            <a:r>
              <a:rPr lang="en-SG" sz="1600" dirty="0"/>
              <a:t>, and users </a:t>
            </a:r>
            <a:r>
              <a:rPr lang="en-US" sz="1600" dirty="0"/>
              <a:t>can also send </a:t>
            </a:r>
            <a:r>
              <a:rPr lang="en-US" sz="1600" b="1" dirty="0">
                <a:solidFill>
                  <a:srgbClr val="56B1C8"/>
                </a:solidFill>
              </a:rPr>
              <a:t>customized emails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93996-7D2C-A226-739A-99F7C51B234C}"/>
              </a:ext>
            </a:extLst>
          </p:cNvPr>
          <p:cNvSpPr txBox="1"/>
          <p:nvPr/>
        </p:nvSpPr>
        <p:spPr>
          <a:xfrm>
            <a:off x="1766521" y="531966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Flexible Emailing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A33C27-309B-00A0-20D5-29F6A04C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863" y="4116490"/>
            <a:ext cx="1234800" cy="123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6B42BF-40D8-C344-140C-9E2BAFFD1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518" y="4116490"/>
            <a:ext cx="1234800" cy="123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14C8DC-E594-68C7-6590-182CE40AE699}"/>
              </a:ext>
            </a:extLst>
          </p:cNvPr>
          <p:cNvSpPr txBox="1"/>
          <p:nvPr/>
        </p:nvSpPr>
        <p:spPr>
          <a:xfrm>
            <a:off x="7195082" y="5723468"/>
            <a:ext cx="32096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56B1C8"/>
                </a:solidFill>
              </a:rPr>
              <a:t>Layouts and designs </a:t>
            </a:r>
            <a:r>
              <a:rPr lang="en-US" sz="1600" dirty="0">
                <a:solidFill>
                  <a:srgbClr val="000000"/>
                </a:solidFill>
              </a:rPr>
              <a:t>are simple, easy to navigate and made with the users in mind</a:t>
            </a:r>
            <a:endParaRPr lang="en-US" sz="1600" b="1" dirty="0">
              <a:solidFill>
                <a:srgbClr val="56B1C8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87CF2-C392-4C97-CA31-7BF5F43A3A8C}"/>
              </a:ext>
            </a:extLst>
          </p:cNvPr>
          <p:cNvSpPr txBox="1"/>
          <p:nvPr/>
        </p:nvSpPr>
        <p:spPr>
          <a:xfrm>
            <a:off x="7298797" y="5378800"/>
            <a:ext cx="30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Clean and Intuitive Frontend</a:t>
            </a:r>
          </a:p>
        </p:txBody>
      </p:sp>
    </p:spTree>
    <p:extLst>
      <p:ext uri="{BB962C8B-B14F-4D97-AF65-F5344CB8AC3E}">
        <p14:creationId xmlns:p14="http://schemas.microsoft.com/office/powerpoint/2010/main" val="40026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B94-2803-A7D8-CAE1-50EF8D48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Client-Server Architecture: A clear segmentation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18629-0E84-E699-E467-B123E121D311}"/>
              </a:ext>
            </a:extLst>
          </p:cNvPr>
          <p:cNvSpPr txBox="1"/>
          <p:nvPr/>
        </p:nvSpPr>
        <p:spPr>
          <a:xfrm rot="16200000">
            <a:off x="-274467" y="2370416"/>
            <a:ext cx="174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</a:rPr>
              <a:t>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D64A-9C68-0672-EFFA-9F4036A862FC}"/>
              </a:ext>
            </a:extLst>
          </p:cNvPr>
          <p:cNvSpPr txBox="1"/>
          <p:nvPr/>
        </p:nvSpPr>
        <p:spPr>
          <a:xfrm rot="16200000">
            <a:off x="-274467" y="5497835"/>
            <a:ext cx="174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56B1C8"/>
                </a:solidFill>
              </a:rPr>
              <a:t>Frontend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612BE1-25DF-EA32-0AB2-A5178AAD9250}"/>
              </a:ext>
            </a:extLst>
          </p:cNvPr>
          <p:cNvGrpSpPr/>
          <p:nvPr/>
        </p:nvGrpSpPr>
        <p:grpSpPr>
          <a:xfrm>
            <a:off x="1970853" y="4973921"/>
            <a:ext cx="1620892" cy="1417162"/>
            <a:chOff x="1970854" y="4708171"/>
            <a:chExt cx="1620892" cy="1417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D55202-159A-3CCE-802B-8156C6DAD8ED}"/>
                </a:ext>
              </a:extLst>
            </p:cNvPr>
            <p:cNvSpPr/>
            <p:nvPr/>
          </p:nvSpPr>
          <p:spPr>
            <a:xfrm>
              <a:off x="2072719" y="4708171"/>
              <a:ext cx="1417162" cy="141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8" name="Picture 6" descr="Your custom development solution with React JS| Ubidreams">
              <a:extLst>
                <a:ext uri="{FF2B5EF4-FFF2-40B4-BE49-F238E27FC236}">
                  <a16:creationId xmlns:a16="http://schemas.microsoft.com/office/drawing/2014/main" id="{647BE08A-6E2C-E121-1D49-5EDBB4011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854" y="4884217"/>
              <a:ext cx="1620892" cy="106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C03BF-3FD3-BB16-F296-CDC8F9769A84}"/>
              </a:ext>
            </a:extLst>
          </p:cNvPr>
          <p:cNvGrpSpPr/>
          <p:nvPr/>
        </p:nvGrpSpPr>
        <p:grpSpPr>
          <a:xfrm>
            <a:off x="1870709" y="1837968"/>
            <a:ext cx="1821180" cy="1417162"/>
            <a:chOff x="1870710" y="1837968"/>
            <a:chExt cx="1821180" cy="1417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C2E614-F53B-7742-82CD-25E335FE0A1C}"/>
                </a:ext>
              </a:extLst>
            </p:cNvPr>
            <p:cNvSpPr/>
            <p:nvPr/>
          </p:nvSpPr>
          <p:spPr>
            <a:xfrm>
              <a:off x="2072719" y="1837968"/>
              <a:ext cx="1417162" cy="141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0" name="Picture 8" descr="REST Web Service + CRUD in 5 minutes with Spring Boot and Spring Data REST  - Blog by Vincenzo Racca">
              <a:extLst>
                <a:ext uri="{FF2B5EF4-FFF2-40B4-BE49-F238E27FC236}">
                  <a16:creationId xmlns:a16="http://schemas.microsoft.com/office/drawing/2014/main" id="{1DBE7593-DF94-526B-E8F4-A432DDF55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710" y="1928035"/>
              <a:ext cx="1821180" cy="123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160E72-E483-8197-9CDF-DA3468A90841}"/>
              </a:ext>
            </a:extLst>
          </p:cNvPr>
          <p:cNvGrpSpPr/>
          <p:nvPr/>
        </p:nvGrpSpPr>
        <p:grpSpPr>
          <a:xfrm>
            <a:off x="4226717" y="1837968"/>
            <a:ext cx="1821180" cy="1417162"/>
            <a:chOff x="1870710" y="1837968"/>
            <a:chExt cx="1821180" cy="141716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E316E0-AD9F-6F89-470C-41E97ECD6C32}"/>
                </a:ext>
              </a:extLst>
            </p:cNvPr>
            <p:cNvSpPr/>
            <p:nvPr/>
          </p:nvSpPr>
          <p:spPr>
            <a:xfrm>
              <a:off x="2072719" y="1837968"/>
              <a:ext cx="1417162" cy="141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8" descr="REST Web Service + CRUD in 5 minutes with Spring Boot and Spring Data REST  - Blog by Vincenzo Racca">
              <a:extLst>
                <a:ext uri="{FF2B5EF4-FFF2-40B4-BE49-F238E27FC236}">
                  <a16:creationId xmlns:a16="http://schemas.microsoft.com/office/drawing/2014/main" id="{531E7C8D-869A-97B6-0AA6-4A4085676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710" y="1928035"/>
              <a:ext cx="1821180" cy="123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F76842-D833-4BA1-2F36-B704A56323DD}"/>
              </a:ext>
            </a:extLst>
          </p:cNvPr>
          <p:cNvGrpSpPr/>
          <p:nvPr/>
        </p:nvGrpSpPr>
        <p:grpSpPr>
          <a:xfrm>
            <a:off x="6582725" y="1837968"/>
            <a:ext cx="1821180" cy="1417162"/>
            <a:chOff x="1870710" y="1837968"/>
            <a:chExt cx="1821180" cy="141716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16AF93-9B3C-0444-942F-F3440EFE6C78}"/>
                </a:ext>
              </a:extLst>
            </p:cNvPr>
            <p:cNvSpPr/>
            <p:nvPr/>
          </p:nvSpPr>
          <p:spPr>
            <a:xfrm>
              <a:off x="2072719" y="1837968"/>
              <a:ext cx="1417162" cy="14171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8" descr="REST Web Service + CRUD in 5 minutes with Spring Boot and Spring Data REST  - Blog by Vincenzo Racca">
              <a:extLst>
                <a:ext uri="{FF2B5EF4-FFF2-40B4-BE49-F238E27FC236}">
                  <a16:creationId xmlns:a16="http://schemas.microsoft.com/office/drawing/2014/main" id="{DA0B82E4-8101-6909-5C5E-1DF4B6FA3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710" y="1928035"/>
              <a:ext cx="1821180" cy="123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738A9DEB-010D-4752-7C18-3E3337C4EB28}"/>
              </a:ext>
            </a:extLst>
          </p:cNvPr>
          <p:cNvSpPr/>
          <p:nvPr/>
        </p:nvSpPr>
        <p:spPr>
          <a:xfrm rot="5400000">
            <a:off x="3795630" y="2141521"/>
            <a:ext cx="350334" cy="810057"/>
          </a:xfrm>
          <a:prstGeom prst="upDownArrow">
            <a:avLst/>
          </a:prstGeom>
          <a:solidFill>
            <a:srgbClr val="56B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30DA01-356C-793F-EBE2-931756FCA790}"/>
              </a:ext>
            </a:extLst>
          </p:cNvPr>
          <p:cNvGrpSpPr/>
          <p:nvPr/>
        </p:nvGrpSpPr>
        <p:grpSpPr>
          <a:xfrm>
            <a:off x="9268391" y="1555413"/>
            <a:ext cx="1821181" cy="1978751"/>
            <a:chOff x="9275728" y="1537764"/>
            <a:chExt cx="2581310" cy="280464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E58CF62-6F78-C44A-8067-CEBAB60E9406}"/>
                </a:ext>
              </a:extLst>
            </p:cNvPr>
            <p:cNvSpPr/>
            <p:nvPr/>
          </p:nvSpPr>
          <p:spPr>
            <a:xfrm>
              <a:off x="9275728" y="1537764"/>
              <a:ext cx="2581310" cy="280464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F1CD1-D838-93BD-B2C5-0BCAD90D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7404" y="1837968"/>
              <a:ext cx="1417162" cy="1417162"/>
            </a:xfrm>
            <a:prstGeom prst="rect">
              <a:avLst/>
            </a:prstGeom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D2B9DEBD-B70C-2BE4-5679-2750E9E4C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9407" y="3313058"/>
              <a:ext cx="2235552" cy="60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8148E2AF-8B7A-A9F9-6579-63CF7CECE3ED}"/>
              </a:ext>
            </a:extLst>
          </p:cNvPr>
          <p:cNvSpPr/>
          <p:nvPr/>
        </p:nvSpPr>
        <p:spPr>
          <a:xfrm rot="5400000">
            <a:off x="6132431" y="2141521"/>
            <a:ext cx="350334" cy="810057"/>
          </a:xfrm>
          <a:prstGeom prst="upDownArrow">
            <a:avLst/>
          </a:prstGeom>
          <a:solidFill>
            <a:srgbClr val="56B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>
            <a:extLst>
              <a:ext uri="{FF2B5EF4-FFF2-40B4-BE49-F238E27FC236}">
                <a16:creationId xmlns:a16="http://schemas.microsoft.com/office/drawing/2014/main" id="{18E1D917-46DD-03E0-A665-081BFC9F25FE}"/>
              </a:ext>
            </a:extLst>
          </p:cNvPr>
          <p:cNvSpPr/>
          <p:nvPr/>
        </p:nvSpPr>
        <p:spPr>
          <a:xfrm rot="5400000">
            <a:off x="8499712" y="2141521"/>
            <a:ext cx="350334" cy="810057"/>
          </a:xfrm>
          <a:prstGeom prst="upDownArrow">
            <a:avLst/>
          </a:prstGeom>
          <a:solidFill>
            <a:srgbClr val="56B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F1159F06-F767-28E5-382F-7A4C8045CDB4}"/>
              </a:ext>
            </a:extLst>
          </p:cNvPr>
          <p:cNvSpPr/>
          <p:nvPr/>
        </p:nvSpPr>
        <p:spPr>
          <a:xfrm>
            <a:off x="2606132" y="4004605"/>
            <a:ext cx="350334" cy="810057"/>
          </a:xfrm>
          <a:prstGeom prst="upDownArrow">
            <a:avLst/>
          </a:prstGeom>
          <a:solidFill>
            <a:srgbClr val="56B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2EA97-738B-C985-06C9-12BB05C55DA8}"/>
              </a:ext>
            </a:extLst>
          </p:cNvPr>
          <p:cNvSpPr txBox="1"/>
          <p:nvPr/>
        </p:nvSpPr>
        <p:spPr>
          <a:xfrm>
            <a:off x="1731256" y="3561300"/>
            <a:ext cx="21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Controller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F8C593-D2E3-F60C-DD6D-AFF0E1CDAFD6}"/>
              </a:ext>
            </a:extLst>
          </p:cNvPr>
          <p:cNvSpPr txBox="1"/>
          <p:nvPr/>
        </p:nvSpPr>
        <p:spPr>
          <a:xfrm>
            <a:off x="4087264" y="3561300"/>
            <a:ext cx="21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Service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E92EA-1509-A736-CBAA-A1EFCF7A9BCB}"/>
              </a:ext>
            </a:extLst>
          </p:cNvPr>
          <p:cNvSpPr txBox="1"/>
          <p:nvPr/>
        </p:nvSpPr>
        <p:spPr>
          <a:xfrm>
            <a:off x="9128938" y="3561300"/>
            <a:ext cx="21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Database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2CB934-82B8-96AA-4899-0FFDD8D8D070}"/>
              </a:ext>
            </a:extLst>
          </p:cNvPr>
          <p:cNvSpPr txBox="1"/>
          <p:nvPr/>
        </p:nvSpPr>
        <p:spPr>
          <a:xfrm>
            <a:off x="6443272" y="3561300"/>
            <a:ext cx="21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Repository Layer</a:t>
            </a:r>
          </a:p>
        </p:txBody>
      </p:sp>
      <p:pic>
        <p:nvPicPr>
          <p:cNvPr id="3086" name="Picture 14" descr="Google Chrome Logo transparent PNG - StickPNG">
            <a:extLst>
              <a:ext uri="{FF2B5EF4-FFF2-40B4-BE49-F238E27FC236}">
                <a16:creationId xmlns:a16="http://schemas.microsoft.com/office/drawing/2014/main" id="{20B243C4-15D3-D65B-D33F-17C91C37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3" b="37311"/>
          <a:stretch/>
        </p:blipFill>
        <p:spPr bwMode="auto">
          <a:xfrm>
            <a:off x="4880345" y="5073931"/>
            <a:ext cx="2848815" cy="106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641427-AA05-D01D-A6CA-0F2F13E06CB7}"/>
              </a:ext>
            </a:extLst>
          </p:cNvPr>
          <p:cNvGrpSpPr/>
          <p:nvPr/>
        </p:nvGrpSpPr>
        <p:grpSpPr>
          <a:xfrm>
            <a:off x="1598457" y="5623840"/>
            <a:ext cx="766936" cy="766800"/>
            <a:chOff x="1606655" y="5755601"/>
            <a:chExt cx="766936" cy="7668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D82209-8409-D12A-A59D-7A551C62C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655" y="5755601"/>
              <a:ext cx="766936" cy="766800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MUI: The React component library you always wanted">
              <a:extLst>
                <a:ext uri="{FF2B5EF4-FFF2-40B4-BE49-F238E27FC236}">
                  <a16:creationId xmlns:a16="http://schemas.microsoft.com/office/drawing/2014/main" id="{AA2FE0AD-636D-C0BC-5D84-83E360A19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83" y="5912161"/>
              <a:ext cx="478479" cy="478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09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A7E2-B808-BE78-ABFE-C55D528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React.js was used as the frontend for the app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A78BAD-5546-1EC5-10B1-4336AE33777C}"/>
              </a:ext>
            </a:extLst>
          </p:cNvPr>
          <p:cNvSpPr txBox="1"/>
          <p:nvPr/>
        </p:nvSpPr>
        <p:spPr>
          <a:xfrm>
            <a:off x="4691719" y="427789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Flexibility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4A6609-0E4A-1DEB-9AE4-F26BBEA6E0E7}"/>
              </a:ext>
            </a:extLst>
          </p:cNvPr>
          <p:cNvSpPr txBox="1"/>
          <p:nvPr/>
        </p:nvSpPr>
        <p:spPr>
          <a:xfrm>
            <a:off x="571522" y="428805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Speed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B40B82-8982-490C-615D-25A5A1A05621}"/>
              </a:ext>
            </a:extLst>
          </p:cNvPr>
          <p:cNvSpPr txBox="1"/>
          <p:nvPr/>
        </p:nvSpPr>
        <p:spPr>
          <a:xfrm>
            <a:off x="8867117" y="4288055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56FB1"/>
                </a:solidFill>
                <a:latin typeface="+mj-lt"/>
              </a:rPr>
              <a:t>Maintainability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BAE01A-4866-F134-FDCD-528F6308F2D2}"/>
              </a:ext>
            </a:extLst>
          </p:cNvPr>
          <p:cNvSpPr txBox="1"/>
          <p:nvPr/>
        </p:nvSpPr>
        <p:spPr>
          <a:xfrm>
            <a:off x="307362" y="4868365"/>
            <a:ext cx="328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56B1C8"/>
                </a:solidFill>
              </a:rPr>
              <a:t>Fast rendering</a:t>
            </a:r>
            <a:r>
              <a:rPr lang="en-US" sz="1600"/>
              <a:t>, which enables the app the perform well even as it </a:t>
            </a:r>
            <a:r>
              <a:rPr lang="en-US" sz="1600" b="1">
                <a:solidFill>
                  <a:srgbClr val="56B1C8"/>
                </a:solidFill>
              </a:rPr>
              <a:t>scales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11676-5375-3404-4A07-A6C72441D4B6}"/>
              </a:ext>
            </a:extLst>
          </p:cNvPr>
          <p:cNvSpPr txBox="1"/>
          <p:nvPr/>
        </p:nvSpPr>
        <p:spPr>
          <a:xfrm>
            <a:off x="4427559" y="4868365"/>
            <a:ext cx="328168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Offers </a:t>
            </a:r>
            <a:r>
              <a:rPr lang="en-US" sz="1600" b="1" dirty="0">
                <a:solidFill>
                  <a:srgbClr val="56B1C8"/>
                </a:solidFill>
              </a:rPr>
              <a:t>high reusability </a:t>
            </a:r>
            <a:r>
              <a:rPr lang="en-US" sz="1600" dirty="0"/>
              <a:t>of components that comes with the rich </a:t>
            </a:r>
            <a:r>
              <a:rPr lang="en-US" sz="1600" dirty="0" err="1"/>
              <a:t>ui</a:t>
            </a:r>
            <a:r>
              <a:rPr lang="en-US" sz="1600" dirty="0"/>
              <a:t> libraries while giving a lot of </a:t>
            </a:r>
            <a:r>
              <a:rPr lang="en-US" sz="1600" b="1" dirty="0">
                <a:solidFill>
                  <a:srgbClr val="56B1C8"/>
                </a:solidFill>
              </a:rPr>
              <a:t>flexibility for customization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7EAB44-BE3F-E1FB-1C02-8751550AECEB}"/>
              </a:ext>
            </a:extLst>
          </p:cNvPr>
          <p:cNvSpPr txBox="1"/>
          <p:nvPr/>
        </p:nvSpPr>
        <p:spPr>
          <a:xfrm>
            <a:off x="8602957" y="4987985"/>
            <a:ext cx="328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Easy to maintain due to its </a:t>
            </a:r>
            <a:r>
              <a:rPr lang="en-US" sz="1600" b="1">
                <a:solidFill>
                  <a:srgbClr val="56B1C8"/>
                </a:solidFill>
              </a:rPr>
              <a:t>modular structure</a:t>
            </a:r>
            <a:r>
              <a:rPr lang="en-SG" sz="1600" b="1" dirty="0">
                <a:solidFill>
                  <a:srgbClr val="56B1C8"/>
                </a:solidFill>
              </a:rPr>
              <a:t>, </a:t>
            </a:r>
            <a:r>
              <a:rPr lang="en-SG" sz="1600" dirty="0">
                <a:solidFill>
                  <a:srgbClr val="000000"/>
                </a:solidFill>
              </a:rPr>
              <a:t>and </a:t>
            </a:r>
            <a:r>
              <a:rPr lang="en-SG" sz="1600" b="1" dirty="0">
                <a:solidFill>
                  <a:srgbClr val="56B1C8"/>
                </a:solidFill>
              </a:rPr>
              <a:t>prevalent usage</a:t>
            </a:r>
            <a:r>
              <a:rPr lang="en-SG" sz="1600" dirty="0">
                <a:solidFill>
                  <a:srgbClr val="000000"/>
                </a:solidFill>
              </a:rPr>
              <a:t> in the industry</a:t>
            </a:r>
            <a:endParaRPr lang="en-US" sz="1600" b="1">
              <a:solidFill>
                <a:srgbClr val="56B1C8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23B5002-41F1-0F2A-F777-954EB3F8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02" y="2453360"/>
            <a:ext cx="1566000" cy="156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FC10FD0-5868-53DA-1FCB-228808E4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99" y="2453360"/>
            <a:ext cx="1566000" cy="1566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D4A371-3079-1BED-F4F5-FD130BCC9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797" y="2453360"/>
            <a:ext cx="1566000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8A54-D946-E331-9A9D-CAA8D0D1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Material UI was leveraged to create a professional, responsive and pleasant user experience</a:t>
            </a:r>
          </a:p>
        </p:txBody>
      </p:sp>
      <p:pic>
        <p:nvPicPr>
          <p:cNvPr id="4098" name="Picture 2" descr="MUI: The React component library you always wanted">
            <a:extLst>
              <a:ext uri="{FF2B5EF4-FFF2-40B4-BE49-F238E27FC236}">
                <a16:creationId xmlns:a16="http://schemas.microsoft.com/office/drawing/2014/main" id="{A146947D-EFAF-3682-DA2D-7D6EEE4F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91" y="1535599"/>
            <a:ext cx="534295" cy="53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F1B3A-B5EB-B0C7-B395-C0B40C604601}"/>
              </a:ext>
            </a:extLst>
          </p:cNvPr>
          <p:cNvSpPr txBox="1"/>
          <p:nvPr/>
        </p:nvSpPr>
        <p:spPr>
          <a:xfrm>
            <a:off x="497840" y="1603494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What is Material UI?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8369-67A3-C2F1-830A-1FC791906070}"/>
              </a:ext>
            </a:extLst>
          </p:cNvPr>
          <p:cNvSpPr txBox="1"/>
          <p:nvPr/>
        </p:nvSpPr>
        <p:spPr>
          <a:xfrm>
            <a:off x="6096000" y="1603494"/>
            <a:ext cx="57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What’s in it for you?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E16295-F0FE-6DF8-776E-A215A7921177}"/>
              </a:ext>
            </a:extLst>
          </p:cNvPr>
          <p:cNvGrpSpPr/>
          <p:nvPr/>
        </p:nvGrpSpPr>
        <p:grpSpPr>
          <a:xfrm>
            <a:off x="6853700" y="2465135"/>
            <a:ext cx="4245636" cy="749669"/>
            <a:chOff x="6853700" y="2397760"/>
            <a:chExt cx="4245636" cy="749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C6CC1E-C9A8-4964-359D-681771B98DE2}"/>
                </a:ext>
              </a:extLst>
            </p:cNvPr>
            <p:cNvSpPr txBox="1"/>
            <p:nvPr/>
          </p:nvSpPr>
          <p:spPr>
            <a:xfrm>
              <a:off x="7492741" y="2418651"/>
              <a:ext cx="323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3696C0"/>
                  </a:solidFill>
                  <a:latin typeface="+mj-lt"/>
                </a:rPr>
                <a:t>Simple and intuitive user interface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D3AFF1-1092-F426-D6C5-DF9CDE978E69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90F6BD9-6629-0D35-FD70-E41822F983FE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3696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95FAC8-2523-75E9-4A5C-D2FE60A63560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solidFill>
                <a:srgbClr val="369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1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90CCE1-C7BA-89F9-3E84-FD994B6F304F}"/>
              </a:ext>
            </a:extLst>
          </p:cNvPr>
          <p:cNvGrpSpPr/>
          <p:nvPr/>
        </p:nvGrpSpPr>
        <p:grpSpPr>
          <a:xfrm>
            <a:off x="6853700" y="3696976"/>
            <a:ext cx="4245636" cy="749669"/>
            <a:chOff x="6853700" y="2397760"/>
            <a:chExt cx="4245636" cy="7496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069262-681E-9EE1-32D0-F9A1F5129769}"/>
                </a:ext>
              </a:extLst>
            </p:cNvPr>
            <p:cNvSpPr txBox="1"/>
            <p:nvPr/>
          </p:nvSpPr>
          <p:spPr>
            <a:xfrm>
              <a:off x="7492741" y="2418651"/>
              <a:ext cx="323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3696C0"/>
                  </a:solidFill>
                  <a:latin typeface="+mj-lt"/>
                </a:rPr>
                <a:t>Consistent look and feel across the app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2803B3-AE9E-FE72-E876-504D89A2BBA7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DFE23201-CE86-218F-5FE2-0EA86C6CD0EC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3696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71351DB-39B9-5EBD-8527-42C1579E3BAD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solidFill>
                <a:srgbClr val="369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2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51E04F-3DCF-999F-7E81-E243F17059FE}"/>
              </a:ext>
            </a:extLst>
          </p:cNvPr>
          <p:cNvGrpSpPr/>
          <p:nvPr/>
        </p:nvGrpSpPr>
        <p:grpSpPr>
          <a:xfrm>
            <a:off x="6853700" y="4929170"/>
            <a:ext cx="4245636" cy="749669"/>
            <a:chOff x="6853700" y="2397760"/>
            <a:chExt cx="4245636" cy="7496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468574-FBBE-2385-D8A0-9666DCF3F006}"/>
                </a:ext>
              </a:extLst>
            </p:cNvPr>
            <p:cNvSpPr txBox="1"/>
            <p:nvPr/>
          </p:nvSpPr>
          <p:spPr>
            <a:xfrm>
              <a:off x="7492741" y="2418651"/>
              <a:ext cx="32347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>
                  <a:solidFill>
                    <a:srgbClr val="3696C0"/>
                  </a:solidFill>
                  <a:latin typeface="+mj-lt"/>
                </a:rPr>
                <a:t>Industry level consistency of icons, designs and UX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EA3DD-3D07-9BD6-587E-4C066E39AF1B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A680BCBC-C81F-B1A6-A0F3-EE8BCBEACCFD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3696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86D6C6-4D38-3C32-3B52-156231AFBDAE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solidFill>
                <a:srgbClr val="369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3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8957A4-FF17-3C40-A76D-EC84424AA32F}"/>
              </a:ext>
            </a:extLst>
          </p:cNvPr>
          <p:cNvGrpSpPr/>
          <p:nvPr/>
        </p:nvGrpSpPr>
        <p:grpSpPr>
          <a:xfrm>
            <a:off x="1174101" y="2465135"/>
            <a:ext cx="4245636" cy="749669"/>
            <a:chOff x="6853700" y="2397760"/>
            <a:chExt cx="4245636" cy="749669"/>
          </a:xfrm>
          <a:solidFill>
            <a:srgbClr val="56B1C8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6A7049-6BBD-AEBC-CFCF-60CE021521E7}"/>
                </a:ext>
              </a:extLst>
            </p:cNvPr>
            <p:cNvSpPr txBox="1"/>
            <p:nvPr/>
          </p:nvSpPr>
          <p:spPr>
            <a:xfrm>
              <a:off x="7492741" y="2418651"/>
              <a:ext cx="32347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56B1C8"/>
                  </a:solidFill>
                  <a:latin typeface="+mj-lt"/>
                </a:rPr>
                <a:t>Library that offers a wide range of components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C40347-5858-DD07-8EE4-29E2E8F39095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  <a:grpFill/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102B50D-AE42-9349-91FB-E326D5F79329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B08B720-82BE-2512-ED45-D0208045B791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grpFill/>
              <a:ln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1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D63BB8-26FA-4F50-030F-621FB761B73E}"/>
              </a:ext>
            </a:extLst>
          </p:cNvPr>
          <p:cNvGrpSpPr/>
          <p:nvPr/>
        </p:nvGrpSpPr>
        <p:grpSpPr>
          <a:xfrm>
            <a:off x="1174101" y="3696976"/>
            <a:ext cx="4245636" cy="749669"/>
            <a:chOff x="6853700" y="2397760"/>
            <a:chExt cx="4245636" cy="749669"/>
          </a:xfrm>
          <a:solidFill>
            <a:srgbClr val="56B1C8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C6068A-1E94-9C71-D9AE-5CEAEEBCF4A4}"/>
                </a:ext>
              </a:extLst>
            </p:cNvPr>
            <p:cNvSpPr txBox="1"/>
            <p:nvPr/>
          </p:nvSpPr>
          <p:spPr>
            <a:xfrm>
              <a:off x="7492741" y="2418651"/>
              <a:ext cx="32347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6B1C8"/>
                  </a:solidFill>
                  <a:latin typeface="+mj-lt"/>
                </a:rPr>
                <a:t>Styling framework that is compatible with React.js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7610E3-B4C1-8508-C4FB-1754E7E61B3D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  <a:grpFill/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0D5A3BD-24B2-EDA2-37A4-C8EA38B7A613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D604480-66B9-34E2-DB92-6861F84AE856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grpFill/>
              <a:ln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2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6B309A-13E4-0517-40E8-751A2F8CD6CD}"/>
              </a:ext>
            </a:extLst>
          </p:cNvPr>
          <p:cNvGrpSpPr/>
          <p:nvPr/>
        </p:nvGrpSpPr>
        <p:grpSpPr>
          <a:xfrm>
            <a:off x="1174101" y="4929170"/>
            <a:ext cx="4245636" cy="749669"/>
            <a:chOff x="6853700" y="2397760"/>
            <a:chExt cx="4245636" cy="749669"/>
          </a:xfrm>
          <a:solidFill>
            <a:srgbClr val="56B1C8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CF05CB-F040-777C-C666-24813ADC10EE}"/>
                </a:ext>
              </a:extLst>
            </p:cNvPr>
            <p:cNvSpPr txBox="1"/>
            <p:nvPr/>
          </p:nvSpPr>
          <p:spPr>
            <a:xfrm>
              <a:off x="7481855" y="2572539"/>
              <a:ext cx="32347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6B1C8"/>
                  </a:solidFill>
                  <a:latin typeface="+mj-lt"/>
                </a:rPr>
                <a:t>Maintained by Google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1DF00E-E6F4-0367-182A-55F023A7E664}"/>
                </a:ext>
              </a:extLst>
            </p:cNvPr>
            <p:cNvGrpSpPr/>
            <p:nvPr/>
          </p:nvGrpSpPr>
          <p:grpSpPr>
            <a:xfrm>
              <a:off x="6853700" y="2397760"/>
              <a:ext cx="4245636" cy="749669"/>
              <a:chOff x="4662279" y="1315862"/>
              <a:chExt cx="4245636" cy="749669"/>
            </a:xfrm>
            <a:grpFill/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3BE04D4-F5C0-7D66-BD09-9BFFC88E437C}"/>
                  </a:ext>
                </a:extLst>
              </p:cNvPr>
              <p:cNvSpPr/>
              <p:nvPr/>
            </p:nvSpPr>
            <p:spPr>
              <a:xfrm>
                <a:off x="4929426" y="1315862"/>
                <a:ext cx="3978489" cy="749669"/>
              </a:xfrm>
              <a:prstGeom prst="roundRect">
                <a:avLst/>
              </a:prstGeom>
              <a:noFill/>
              <a:ln w="28575"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40405FF-1B13-739E-D1EE-32ECEF84321D}"/>
                  </a:ext>
                </a:extLst>
              </p:cNvPr>
              <p:cNvSpPr/>
              <p:nvPr/>
            </p:nvSpPr>
            <p:spPr>
              <a:xfrm>
                <a:off x="4662279" y="1429031"/>
                <a:ext cx="534295" cy="536012"/>
              </a:xfrm>
              <a:prstGeom prst="ellipse">
                <a:avLst/>
              </a:prstGeom>
              <a:grpFill/>
              <a:ln>
                <a:solidFill>
                  <a:srgbClr val="56B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3</a:t>
                </a:r>
                <a:endParaRPr lang="en-SG" sz="2500" b="1"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</p:grpSp>
      <p:pic>
        <p:nvPicPr>
          <p:cNvPr id="2050" name="Picture 2" descr="Netflix - Watch TV Shows Online, Watch Movies Online">
            <a:extLst>
              <a:ext uri="{FF2B5EF4-FFF2-40B4-BE49-F238E27FC236}">
                <a16:creationId xmlns:a16="http://schemas.microsoft.com/office/drawing/2014/main" id="{E6890DB1-D339-1C20-303C-4E4A335B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18" y="5748868"/>
            <a:ext cx="982620" cy="4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1A679C-86BD-A185-AE24-6956EDA3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76" y="5807531"/>
            <a:ext cx="982621" cy="29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down? Current status and problems | Downdetector">
            <a:extLst>
              <a:ext uri="{FF2B5EF4-FFF2-40B4-BE49-F238E27FC236}">
                <a16:creationId xmlns:a16="http://schemas.microsoft.com/office/drawing/2014/main" id="{4841FD52-C1CE-4D6B-32B0-91F5E09B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35" y="5827609"/>
            <a:ext cx="826726" cy="2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riangle 44">
            <a:extLst>
              <a:ext uri="{FF2B5EF4-FFF2-40B4-BE49-F238E27FC236}">
                <a16:creationId xmlns:a16="http://schemas.microsoft.com/office/drawing/2014/main" id="{DBA1DE35-FBCA-918A-784F-4E3BC44FD12A}"/>
              </a:ext>
            </a:extLst>
          </p:cNvPr>
          <p:cNvSpPr/>
          <p:nvPr/>
        </p:nvSpPr>
        <p:spPr>
          <a:xfrm rot="5400000">
            <a:off x="5673378" y="3874929"/>
            <a:ext cx="934333" cy="393761"/>
          </a:xfrm>
          <a:prstGeom prst="triangl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D426-FA93-5EBC-98D1-1BBFE06D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Backend: Open source libraries and tools were used to ensure longevity of the solution in years to come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C6B4D5-F49C-27BE-1FC0-B07719B42B36}"/>
              </a:ext>
            </a:extLst>
          </p:cNvPr>
          <p:cNvGrpSpPr/>
          <p:nvPr/>
        </p:nvGrpSpPr>
        <p:grpSpPr>
          <a:xfrm>
            <a:off x="565962" y="1200503"/>
            <a:ext cx="11520151" cy="2597829"/>
            <a:chOff x="334962" y="1200503"/>
            <a:chExt cx="11520151" cy="2597829"/>
          </a:xfrm>
        </p:grpSpPr>
        <p:pic>
          <p:nvPicPr>
            <p:cNvPr id="5124" name="Picture 4" descr="REST Web Service + CRUD in 5 minutes with Spring Boot and Spring Data REST  - Blog by Vincenzo Racca">
              <a:extLst>
                <a:ext uri="{FF2B5EF4-FFF2-40B4-BE49-F238E27FC236}">
                  <a16:creationId xmlns:a16="http://schemas.microsoft.com/office/drawing/2014/main" id="{CFE99C04-52A6-1436-9A76-6A2ACAA72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08" y="2000778"/>
              <a:ext cx="2167604" cy="147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JavaMail - Sending email example">
              <a:extLst>
                <a:ext uri="{FF2B5EF4-FFF2-40B4-BE49-F238E27FC236}">
                  <a16:creationId xmlns:a16="http://schemas.microsoft.com/office/drawing/2014/main" id="{36B3BD2C-5567-6705-D171-D34C3E37B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233" y="2025996"/>
              <a:ext cx="1428558" cy="1336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Itextpdf, logo Icon in Vector Logo">
              <a:extLst>
                <a:ext uri="{FF2B5EF4-FFF2-40B4-BE49-F238E27FC236}">
                  <a16:creationId xmlns:a16="http://schemas.microsoft.com/office/drawing/2014/main" id="{030B3CE9-11AB-884B-55AC-628BA4FFB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182" y="2051502"/>
              <a:ext cx="2564515" cy="128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JSON Web Token (JWT) in Spring Security - a real-world example">
              <a:extLst>
                <a:ext uri="{FF2B5EF4-FFF2-40B4-BE49-F238E27FC236}">
                  <a16:creationId xmlns:a16="http://schemas.microsoft.com/office/drawing/2014/main" id="{62C07055-DF47-B4CF-E7DC-2D2E56609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313" y="1200503"/>
              <a:ext cx="3155800" cy="177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079239-4B95-4678-4DAE-3F4B00A40288}"/>
                </a:ext>
              </a:extLst>
            </p:cNvPr>
            <p:cNvSpPr txBox="1"/>
            <p:nvPr/>
          </p:nvSpPr>
          <p:spPr>
            <a:xfrm>
              <a:off x="334962" y="3429000"/>
              <a:ext cx="223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Backend Framework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90D8B-CA13-3A9B-79F2-16D72474FA3A}"/>
                </a:ext>
              </a:extLst>
            </p:cNvPr>
            <p:cNvSpPr txBox="1"/>
            <p:nvPr/>
          </p:nvSpPr>
          <p:spPr>
            <a:xfrm>
              <a:off x="3032952" y="3429000"/>
              <a:ext cx="223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Emailing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EBF0FF-1F59-81AE-31B4-F8E8C440FFD6}"/>
                </a:ext>
              </a:extLst>
            </p:cNvPr>
            <p:cNvSpPr txBox="1"/>
            <p:nvPr/>
          </p:nvSpPr>
          <p:spPr>
            <a:xfrm>
              <a:off x="6052190" y="3429000"/>
              <a:ext cx="223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PDF Generator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110F63-6731-AA36-D51F-E647D0910612}"/>
                </a:ext>
              </a:extLst>
            </p:cNvPr>
            <p:cNvSpPr txBox="1"/>
            <p:nvPr/>
          </p:nvSpPr>
          <p:spPr>
            <a:xfrm>
              <a:off x="9161965" y="3429000"/>
              <a:ext cx="223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Security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B4FD34-1763-ED09-C4C2-970E0C9EC243}"/>
              </a:ext>
            </a:extLst>
          </p:cNvPr>
          <p:cNvCxnSpPr>
            <a:cxnSpLocks/>
          </p:cNvCxnSpPr>
          <p:nvPr/>
        </p:nvCxnSpPr>
        <p:spPr>
          <a:xfrm>
            <a:off x="322493" y="4206702"/>
            <a:ext cx="11534545" cy="0"/>
          </a:xfrm>
          <a:prstGeom prst="line">
            <a:avLst/>
          </a:prstGeom>
          <a:ln w="12700">
            <a:solidFill>
              <a:srgbClr val="046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C47C86-388E-AD7E-7559-5F36CD1FB078}"/>
              </a:ext>
            </a:extLst>
          </p:cNvPr>
          <p:cNvGrpSpPr/>
          <p:nvPr/>
        </p:nvGrpSpPr>
        <p:grpSpPr>
          <a:xfrm rot="5400000">
            <a:off x="5958590" y="4077631"/>
            <a:ext cx="274819" cy="274819"/>
            <a:chOff x="9304422" y="3864591"/>
            <a:chExt cx="443138" cy="443138"/>
          </a:xfrm>
          <a:solidFill>
            <a:srgbClr val="046FB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65F6C5-BEFA-A066-9CCA-B9A0EC71B692}"/>
                </a:ext>
              </a:extLst>
            </p:cNvPr>
            <p:cNvSpPr/>
            <p:nvPr/>
          </p:nvSpPr>
          <p:spPr>
            <a:xfrm>
              <a:off x="9304422" y="3864591"/>
              <a:ext cx="443138" cy="4431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Google Shape;328;p8">
              <a:extLst>
                <a:ext uri="{FF2B5EF4-FFF2-40B4-BE49-F238E27FC236}">
                  <a16:creationId xmlns:a16="http://schemas.microsoft.com/office/drawing/2014/main" id="{E24B845A-E9CE-1D5B-AABD-51223A9AAA04}"/>
                </a:ext>
              </a:extLst>
            </p:cNvPr>
            <p:cNvSpPr/>
            <p:nvPr/>
          </p:nvSpPr>
          <p:spPr>
            <a:xfrm>
              <a:off x="9455238" y="3976002"/>
              <a:ext cx="170688" cy="220315"/>
            </a:xfrm>
            <a:custGeom>
              <a:avLst/>
              <a:gdLst/>
              <a:ahLst/>
              <a:cxnLst/>
              <a:rect l="l" t="t" r="r" b="b"/>
              <a:pathLst>
                <a:path w="134939" h="269876" extrusionOk="0">
                  <a:moveTo>
                    <a:pt x="67469" y="202406"/>
                  </a:moveTo>
                  <a:lnTo>
                    <a:pt x="0" y="269875"/>
                  </a:lnTo>
                  <a:lnTo>
                    <a:pt x="134938" y="134938"/>
                  </a:lnTo>
                  <a:lnTo>
                    <a:pt x="0" y="0"/>
                  </a:lnTo>
                  <a:lnTo>
                    <a:pt x="67469" y="6746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1FE0D1-16CC-240A-5770-DCD0B29764EF}"/>
              </a:ext>
            </a:extLst>
          </p:cNvPr>
          <p:cNvGrpSpPr/>
          <p:nvPr/>
        </p:nvGrpSpPr>
        <p:grpSpPr>
          <a:xfrm>
            <a:off x="458432" y="5168454"/>
            <a:ext cx="3361146" cy="749669"/>
            <a:chOff x="4662279" y="1315862"/>
            <a:chExt cx="3361146" cy="749669"/>
          </a:xfrm>
          <a:solidFill>
            <a:srgbClr val="56B1C8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26D0330-46FC-091C-CB0F-42952F0F39A8}"/>
                </a:ext>
              </a:extLst>
            </p:cNvPr>
            <p:cNvSpPr/>
            <p:nvPr/>
          </p:nvSpPr>
          <p:spPr>
            <a:xfrm>
              <a:off x="4929427" y="1315862"/>
              <a:ext cx="3093998" cy="749669"/>
            </a:xfrm>
            <a:prstGeom prst="roundRect">
              <a:avLst/>
            </a:prstGeom>
            <a:noFill/>
            <a:ln w="28575"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3A9039-F4F7-6FC2-E371-3451AD6C97ED}"/>
                </a:ext>
              </a:extLst>
            </p:cNvPr>
            <p:cNvSpPr/>
            <p:nvPr/>
          </p:nvSpPr>
          <p:spPr>
            <a:xfrm>
              <a:off x="4662279" y="1429031"/>
              <a:ext cx="534295" cy="536012"/>
            </a:xfrm>
            <a:prstGeom prst="ellipse">
              <a:avLst/>
            </a:prstGeom>
            <a:grpFill/>
            <a:ln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>
                  <a:solidFill>
                    <a:schemeClr val="bg1"/>
                  </a:solidFill>
                  <a:latin typeface="Fira Sans" panose="020B0503050000020004" pitchFamily="34" charset="0"/>
                </a:rPr>
                <a:t>1</a:t>
              </a:r>
              <a:endParaRPr lang="en-SG" sz="2500" b="1">
                <a:solidFill>
                  <a:schemeClr val="bg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E057B-527F-4EA4-48A1-1BFFACE686D1}"/>
              </a:ext>
            </a:extLst>
          </p:cNvPr>
          <p:cNvGrpSpPr/>
          <p:nvPr/>
        </p:nvGrpSpPr>
        <p:grpSpPr>
          <a:xfrm>
            <a:off x="4409217" y="5157878"/>
            <a:ext cx="3361146" cy="749669"/>
            <a:chOff x="4662279" y="1315862"/>
            <a:chExt cx="3361146" cy="749669"/>
          </a:xfrm>
          <a:solidFill>
            <a:srgbClr val="56B1C8"/>
          </a:solidFill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743F4C9-0B9A-2555-8848-8DE17141DFFC}"/>
                </a:ext>
              </a:extLst>
            </p:cNvPr>
            <p:cNvSpPr/>
            <p:nvPr/>
          </p:nvSpPr>
          <p:spPr>
            <a:xfrm>
              <a:off x="4929427" y="1315862"/>
              <a:ext cx="3093998" cy="749669"/>
            </a:xfrm>
            <a:prstGeom prst="roundRect">
              <a:avLst/>
            </a:prstGeom>
            <a:noFill/>
            <a:ln w="28575"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F789E90-C659-5CAB-2EA7-CB46129E2AC2}"/>
                </a:ext>
              </a:extLst>
            </p:cNvPr>
            <p:cNvSpPr/>
            <p:nvPr/>
          </p:nvSpPr>
          <p:spPr>
            <a:xfrm>
              <a:off x="4662279" y="1429031"/>
              <a:ext cx="534295" cy="536012"/>
            </a:xfrm>
            <a:prstGeom prst="ellipse">
              <a:avLst/>
            </a:prstGeom>
            <a:grpFill/>
            <a:ln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>
                  <a:solidFill>
                    <a:schemeClr val="bg1"/>
                  </a:solidFill>
                  <a:latin typeface="Fira Sans" panose="020B0503050000020004" pitchFamily="34" charset="0"/>
                </a:rPr>
                <a:t>2</a:t>
              </a:r>
              <a:endParaRPr lang="en-SG" sz="2500" b="1">
                <a:solidFill>
                  <a:schemeClr val="bg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23CC94-842F-A013-2033-433921CC5C59}"/>
              </a:ext>
            </a:extLst>
          </p:cNvPr>
          <p:cNvGrpSpPr/>
          <p:nvPr/>
        </p:nvGrpSpPr>
        <p:grpSpPr>
          <a:xfrm>
            <a:off x="8360003" y="5162114"/>
            <a:ext cx="3361146" cy="749669"/>
            <a:chOff x="4662279" y="1315862"/>
            <a:chExt cx="3361146" cy="749669"/>
          </a:xfrm>
          <a:solidFill>
            <a:srgbClr val="56B1C8"/>
          </a:solidFill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40C6E64-4F47-FED9-AB39-C123D99ABC71}"/>
                </a:ext>
              </a:extLst>
            </p:cNvPr>
            <p:cNvSpPr/>
            <p:nvPr/>
          </p:nvSpPr>
          <p:spPr>
            <a:xfrm>
              <a:off x="4929427" y="1315862"/>
              <a:ext cx="3093998" cy="749669"/>
            </a:xfrm>
            <a:prstGeom prst="roundRect">
              <a:avLst/>
            </a:prstGeom>
            <a:noFill/>
            <a:ln w="28575"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B910F6-E8A9-9502-11A0-6DBC057A131F}"/>
                </a:ext>
              </a:extLst>
            </p:cNvPr>
            <p:cNvSpPr/>
            <p:nvPr/>
          </p:nvSpPr>
          <p:spPr>
            <a:xfrm>
              <a:off x="4662279" y="1429031"/>
              <a:ext cx="534295" cy="536012"/>
            </a:xfrm>
            <a:prstGeom prst="ellipse">
              <a:avLst/>
            </a:prstGeom>
            <a:grpFill/>
            <a:ln>
              <a:solidFill>
                <a:srgbClr val="56B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>
                  <a:solidFill>
                    <a:schemeClr val="bg1"/>
                  </a:solidFill>
                  <a:latin typeface="Fira Sans" panose="020B0503050000020004" pitchFamily="34" charset="0"/>
                </a:rPr>
                <a:t>3</a:t>
              </a:r>
              <a:endParaRPr lang="en-SG" sz="2500" b="1">
                <a:solidFill>
                  <a:schemeClr val="bg1"/>
                </a:solidFill>
                <a:latin typeface="Fira Sans" panose="020B05030500000200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BE81B76-6956-5609-D009-3DDDB1DCE862}"/>
              </a:ext>
            </a:extLst>
          </p:cNvPr>
          <p:cNvSpPr txBox="1"/>
          <p:nvPr/>
        </p:nvSpPr>
        <p:spPr>
          <a:xfrm>
            <a:off x="4995625" y="5184057"/>
            <a:ext cx="2722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B1C8"/>
                </a:solidFill>
                <a:latin typeface="+mj-lt"/>
              </a:rPr>
              <a:t>Easy to replace parts of the backend</a:t>
            </a:r>
            <a:r>
              <a:rPr lang="en-SG" sz="2000" dirty="0">
                <a:solidFill>
                  <a:srgbClr val="56B1C8"/>
                </a:solidFill>
                <a:latin typeface="+mj-lt"/>
              </a:rPr>
              <a:t> to scale</a:t>
            </a:r>
            <a:endParaRPr lang="en-US" sz="2000" dirty="0">
              <a:solidFill>
                <a:srgbClr val="56B1C8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A85CBD-C8EE-AE7D-AD62-76C15BDAF96A}"/>
              </a:ext>
            </a:extLst>
          </p:cNvPr>
          <p:cNvSpPr txBox="1"/>
          <p:nvPr/>
        </p:nvSpPr>
        <p:spPr>
          <a:xfrm>
            <a:off x="992727" y="5184057"/>
            <a:ext cx="3223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B1C8"/>
                </a:solidFill>
                <a:latin typeface="+mj-lt"/>
              </a:rPr>
              <a:t>MVC model makes code easy to understand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461AC7-31AF-2E2C-1A1F-CEF43DD0E6C1}"/>
              </a:ext>
            </a:extLst>
          </p:cNvPr>
          <p:cNvSpPr txBox="1"/>
          <p:nvPr/>
        </p:nvSpPr>
        <p:spPr>
          <a:xfrm>
            <a:off x="8955925" y="5184057"/>
            <a:ext cx="315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B1C8"/>
                </a:solidFill>
                <a:latin typeface="+mj-lt"/>
              </a:rPr>
              <a:t>Able to use the app </a:t>
            </a:r>
            <a:r>
              <a:rPr lang="en-SG" sz="2000" dirty="0">
                <a:solidFill>
                  <a:srgbClr val="56B1C8"/>
                </a:solidFill>
                <a:latin typeface="+mj-lt"/>
              </a:rPr>
              <a:t>without external plugins</a:t>
            </a:r>
            <a:endParaRPr lang="en-US" sz="2000" dirty="0">
              <a:solidFill>
                <a:srgbClr val="56B1C8"/>
              </a:solidFill>
              <a:latin typeface="+mj-lt"/>
            </a:endParaRPr>
          </a:p>
        </p:txBody>
      </p:sp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6D13AB76-551C-BE0B-A8F0-974E392E9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1" y="2649553"/>
            <a:ext cx="1822743" cy="7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37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CF9B-87BA-63B9-20EA-DA21D9EB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6603" y="1268292"/>
            <a:ext cx="4701397" cy="2387600"/>
          </a:xfrm>
        </p:spPr>
        <p:txBody>
          <a:bodyPr>
            <a:normAutofit/>
          </a:bodyPr>
          <a:lstStyle/>
          <a:p>
            <a:r>
              <a:rPr lang="en-US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1EF0-E4D1-4E67-822D-0071E420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6603" y="3862986"/>
            <a:ext cx="4701397" cy="1655762"/>
          </a:xfrm>
        </p:spPr>
        <p:txBody>
          <a:bodyPr/>
          <a:lstStyle/>
          <a:p>
            <a:r>
              <a:rPr lang="en-US"/>
              <a:t>A run though of our app</a:t>
            </a:r>
          </a:p>
        </p:txBody>
      </p:sp>
      <p:pic>
        <p:nvPicPr>
          <p:cNvPr id="1032" name="Picture 8" descr="Smart Technology | Quantum Leap Incorporation | Singapore">
            <a:extLst>
              <a:ext uri="{FF2B5EF4-FFF2-40B4-BE49-F238E27FC236}">
                <a16:creationId xmlns:a16="http://schemas.microsoft.com/office/drawing/2014/main" id="{069D5BAE-0270-42DA-EBC7-2B9E3ACDC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8"/>
          <a:stretch/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507</Words>
  <Application>Microsoft Office PowerPoint</Application>
  <PresentationFormat>Widescreen</PresentationFormat>
  <Paragraphs>92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Leap Incorporation Form Application</vt:lpstr>
      <vt:lpstr>We wanted to fulfill 3 objectives with our app</vt:lpstr>
      <vt:lpstr>The key features of our app are in line with what was expected by Quantum Leap</vt:lpstr>
      <vt:lpstr>...and the features were expanded on to give the app higher quality of functionality </vt:lpstr>
      <vt:lpstr>Client-Server Architecture: A clear segmentation of code</vt:lpstr>
      <vt:lpstr>React.js was used as the frontend for the app</vt:lpstr>
      <vt:lpstr>Material UI was leveraged to create a professional, responsive and pleasant user experience</vt:lpstr>
      <vt:lpstr>Backend: Open source libraries and tools were used to ensure longevity of the solution in years to come  </vt:lpstr>
      <vt:lpstr>Project Demo</vt:lpstr>
      <vt:lpstr>Conclusion: What does this mean for Quantum Leap?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LOH Ken Ming</cp:lastModifiedBy>
  <cp:revision>26</cp:revision>
  <dcterms:created xsi:type="dcterms:W3CDTF">2023-03-26T16:48:53Z</dcterms:created>
  <dcterms:modified xsi:type="dcterms:W3CDTF">2023-04-02T15:48:46Z</dcterms:modified>
</cp:coreProperties>
</file>