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07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87EAA-CECA-4605-8281-94FDB5921765}" v="1" dt="2024-01-10T02:15:01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Tegomoh" userId="5a3f3b07b5c2cbfe" providerId="LiveId" clId="{BC687EAA-CECA-4605-8281-94FDB5921765}"/>
    <pc:docChg chg="delSld modSld">
      <pc:chgData name="Bryan Tegomoh" userId="5a3f3b07b5c2cbfe" providerId="LiveId" clId="{BC687EAA-CECA-4605-8281-94FDB5921765}" dt="2024-01-10T02:25:05.165" v="104" actId="47"/>
      <pc:docMkLst>
        <pc:docMk/>
      </pc:docMkLst>
      <pc:sldChg chg="modSp mod">
        <pc:chgData name="Bryan Tegomoh" userId="5a3f3b07b5c2cbfe" providerId="LiveId" clId="{BC687EAA-CECA-4605-8281-94FDB5921765}" dt="2024-01-10T02:20:52.793" v="103" actId="27107"/>
        <pc:sldMkLst>
          <pc:docMk/>
          <pc:sldMk cId="1577480931" sldId="2147470773"/>
        </pc:sldMkLst>
        <pc:spChg chg="mod">
          <ac:chgData name="Bryan Tegomoh" userId="5a3f3b07b5c2cbfe" providerId="LiveId" clId="{BC687EAA-CECA-4605-8281-94FDB5921765}" dt="2024-01-10T02:20:52.793" v="103" actId="27107"/>
          <ac:spMkLst>
            <pc:docMk/>
            <pc:sldMk cId="1577480931" sldId="2147470773"/>
            <ac:spMk id="8" creationId="{A54FD5C5-BDD3-837C-A022-5502395EA84F}"/>
          </ac:spMkLst>
        </pc:spChg>
        <pc:spChg chg="mod">
          <ac:chgData name="Bryan Tegomoh" userId="5a3f3b07b5c2cbfe" providerId="LiveId" clId="{BC687EAA-CECA-4605-8281-94FDB5921765}" dt="2024-01-10T02:14:40.230" v="100" actId="20577"/>
          <ac:spMkLst>
            <pc:docMk/>
            <pc:sldMk cId="1577480931" sldId="2147470773"/>
            <ac:spMk id="22" creationId="{D22A0E78-0471-E5E9-51C4-F432B28E0DD4}"/>
          </ac:spMkLst>
        </pc:spChg>
        <pc:spChg chg="mod">
          <ac:chgData name="Bryan Tegomoh" userId="5a3f3b07b5c2cbfe" providerId="LiveId" clId="{BC687EAA-CECA-4605-8281-94FDB5921765}" dt="2024-01-10T02:20:48.144" v="102" actId="27107"/>
          <ac:spMkLst>
            <pc:docMk/>
            <pc:sldMk cId="1577480931" sldId="2147470773"/>
            <ac:spMk id="25" creationId="{4D59CC3D-B090-46E2-A057-FF848A205827}"/>
          </ac:spMkLst>
        </pc:spChg>
      </pc:sldChg>
      <pc:sldChg chg="del">
        <pc:chgData name="Bryan Tegomoh" userId="5a3f3b07b5c2cbfe" providerId="LiveId" clId="{BC687EAA-CECA-4605-8281-94FDB5921765}" dt="2024-01-10T02:25:05.165" v="104" actId="47"/>
        <pc:sldMkLst>
          <pc:docMk/>
          <pc:sldMk cId="2689979760" sldId="2147470774"/>
        </pc:sldMkLst>
      </pc:sldChg>
      <pc:sldChg chg="del">
        <pc:chgData name="Bryan Tegomoh" userId="5a3f3b07b5c2cbfe" providerId="LiveId" clId="{BC687EAA-CECA-4605-8281-94FDB5921765}" dt="2024-01-10T02:14:49.736" v="101" actId="47"/>
        <pc:sldMkLst>
          <pc:docMk/>
          <pc:sldMk cId="2326664026" sldId="21474707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8A899-E419-4882-A7CB-E1505F23C37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5DDC4-B729-4E54-BE19-2834A54F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320669-58F3-4607-90E0-D852601CD1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03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0500"/>
            <a:ext cx="12209319" cy="838200"/>
          </a:xfrm>
          <a:prstGeom prst="rect">
            <a:avLst/>
          </a:prstGeom>
        </p:spPr>
        <p:txBody>
          <a:bodyPr lIns="121902" tIns="60952" rIns="121902" bIns="60952"/>
          <a:lstStyle>
            <a:lvl1pPr>
              <a:defRPr sz="3333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219200"/>
            <a:ext cx="11447320" cy="5181600"/>
          </a:xfrm>
          <a:prstGeom prst="rect">
            <a:avLst/>
          </a:prstGeom>
        </p:spPr>
        <p:txBody>
          <a:bodyPr lIns="121902" tIns="60952" rIns="121902" bIns="60952"/>
          <a:lstStyle>
            <a:lvl1pPr>
              <a:spcBef>
                <a:spcPts val="0"/>
              </a:spcBef>
              <a:spcAft>
                <a:spcPts val="937"/>
              </a:spcAft>
              <a:defRPr sz="25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937"/>
              </a:spcAft>
              <a:defRPr sz="2167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937"/>
              </a:spcAft>
              <a:defRPr sz="1833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937"/>
              </a:spcAft>
              <a:defRPr sz="1583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937"/>
              </a:spcAft>
              <a:defRPr sz="158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2927" y="6496846"/>
            <a:ext cx="11445394" cy="256085"/>
          </a:xfrm>
          <a:prstGeom prst="rect">
            <a:avLst/>
          </a:prstGeom>
        </p:spPr>
        <p:txBody>
          <a:bodyPr lIns="121917" tIns="60958" rIns="121917" bIns="60958" anchor="b"/>
          <a:lstStyle>
            <a:lvl1pPr marL="0" indent="0">
              <a:buNone/>
              <a:defRPr sz="1083" b="1">
                <a:solidFill>
                  <a:schemeClr val="bg1"/>
                </a:solidFill>
              </a:defRPr>
            </a:lvl1pPr>
            <a:lvl2pPr marL="357109" indent="0">
              <a:buNone/>
              <a:defRPr sz="917">
                <a:solidFill>
                  <a:schemeClr val="bg1"/>
                </a:solidFill>
              </a:defRPr>
            </a:lvl2pPr>
            <a:lvl3pPr marL="714219" indent="0">
              <a:buNone/>
              <a:defRPr sz="917">
                <a:solidFill>
                  <a:schemeClr val="bg1"/>
                </a:solidFill>
              </a:defRPr>
            </a:lvl3pPr>
            <a:lvl4pPr marL="1071328" indent="0">
              <a:buNone/>
              <a:defRPr sz="917">
                <a:solidFill>
                  <a:schemeClr val="bg1"/>
                </a:solidFill>
              </a:defRPr>
            </a:lvl4pPr>
            <a:lvl5pPr marL="1428440" indent="0">
              <a:buNone/>
              <a:defRPr sz="91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07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0500"/>
            <a:ext cx="12209319" cy="838200"/>
          </a:xfrm>
          <a:prstGeom prst="rect">
            <a:avLst/>
          </a:prstGeom>
        </p:spPr>
        <p:txBody>
          <a:bodyPr lIns="121902" tIns="60952" rIns="121902" bIns="60952"/>
          <a:lstStyle>
            <a:lvl1pPr>
              <a:defRPr sz="3333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2927" y="6496846"/>
            <a:ext cx="11445394" cy="256085"/>
          </a:xfrm>
          <a:prstGeom prst="rect">
            <a:avLst/>
          </a:prstGeom>
        </p:spPr>
        <p:txBody>
          <a:bodyPr lIns="121917" tIns="60958" rIns="121917" bIns="60958" anchor="b"/>
          <a:lstStyle>
            <a:lvl1pPr marL="0" indent="0">
              <a:buNone/>
              <a:defRPr sz="1083" b="1">
                <a:solidFill>
                  <a:schemeClr val="bg1"/>
                </a:solidFill>
              </a:defRPr>
            </a:lvl1pPr>
            <a:lvl2pPr marL="357109" indent="0">
              <a:buNone/>
              <a:defRPr sz="917">
                <a:solidFill>
                  <a:schemeClr val="bg1"/>
                </a:solidFill>
              </a:defRPr>
            </a:lvl2pPr>
            <a:lvl3pPr marL="714219" indent="0">
              <a:buNone/>
              <a:defRPr sz="917">
                <a:solidFill>
                  <a:schemeClr val="bg1"/>
                </a:solidFill>
              </a:defRPr>
            </a:lvl3pPr>
            <a:lvl4pPr marL="1071328" indent="0">
              <a:buNone/>
              <a:defRPr sz="917">
                <a:solidFill>
                  <a:schemeClr val="bg1"/>
                </a:solidFill>
              </a:defRPr>
            </a:lvl4pPr>
            <a:lvl5pPr marL="1428440" indent="0">
              <a:buNone/>
              <a:defRPr sz="91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43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2927" y="6496846"/>
            <a:ext cx="11445394" cy="256085"/>
          </a:xfrm>
          <a:prstGeom prst="rect">
            <a:avLst/>
          </a:prstGeom>
        </p:spPr>
        <p:txBody>
          <a:bodyPr lIns="121917" tIns="60958" rIns="121917" bIns="60958" anchor="b"/>
          <a:lstStyle>
            <a:lvl1pPr marL="0" indent="0">
              <a:buNone/>
              <a:defRPr sz="1083" b="1">
                <a:solidFill>
                  <a:schemeClr val="bg1"/>
                </a:solidFill>
              </a:defRPr>
            </a:lvl1pPr>
            <a:lvl2pPr marL="357109" indent="0">
              <a:buNone/>
              <a:defRPr sz="917">
                <a:solidFill>
                  <a:schemeClr val="bg1"/>
                </a:solidFill>
              </a:defRPr>
            </a:lvl2pPr>
            <a:lvl3pPr marL="714219" indent="0">
              <a:buNone/>
              <a:defRPr sz="917">
                <a:solidFill>
                  <a:schemeClr val="bg1"/>
                </a:solidFill>
              </a:defRPr>
            </a:lvl3pPr>
            <a:lvl4pPr marL="1071328" indent="0">
              <a:buNone/>
              <a:defRPr sz="917">
                <a:solidFill>
                  <a:schemeClr val="bg1"/>
                </a:solidFill>
              </a:defRPr>
            </a:lvl4pPr>
            <a:lvl5pPr marL="1428440" indent="0">
              <a:buNone/>
              <a:defRPr sz="91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210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1" y="226471"/>
            <a:ext cx="12174681" cy="993259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3333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6344"/>
            <a:ext cx="5632721" cy="639765"/>
          </a:xfrm>
          <a:prstGeom prst="rect">
            <a:avLst/>
          </a:prstGeom>
        </p:spPr>
        <p:txBody>
          <a:bodyPr lIns="121917" tIns="60958" rIns="121917" bIns="60958" anchor="b"/>
          <a:lstStyle>
            <a:lvl1pPr marL="0" indent="0">
              <a:buNone/>
              <a:defRPr sz="2333" b="1">
                <a:solidFill>
                  <a:schemeClr val="bg1"/>
                </a:solidFill>
              </a:defRPr>
            </a:lvl1pPr>
            <a:lvl2pPr marL="397383" indent="0">
              <a:buNone/>
              <a:defRPr sz="1750" b="1"/>
            </a:lvl2pPr>
            <a:lvl3pPr marL="794762" indent="0">
              <a:buNone/>
              <a:defRPr sz="1583" b="1"/>
            </a:lvl3pPr>
            <a:lvl4pPr marL="1192144" indent="0">
              <a:buNone/>
              <a:defRPr sz="1417" b="1"/>
            </a:lvl4pPr>
            <a:lvl5pPr marL="1589523" indent="0">
              <a:buNone/>
              <a:defRPr sz="1417" b="1"/>
            </a:lvl5pPr>
            <a:lvl6pPr marL="1986906" indent="0">
              <a:buNone/>
              <a:defRPr sz="1417" b="1"/>
            </a:lvl6pPr>
            <a:lvl7pPr marL="2384284" indent="0">
              <a:buNone/>
              <a:defRPr sz="1417" b="1"/>
            </a:lvl7pPr>
            <a:lvl8pPr marL="2781668" indent="0">
              <a:buNone/>
              <a:defRPr sz="1417" b="1"/>
            </a:lvl8pPr>
            <a:lvl9pPr marL="3179045" indent="0">
              <a:buNone/>
              <a:defRPr sz="141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866110"/>
            <a:ext cx="5632721" cy="4502846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2083">
                <a:solidFill>
                  <a:schemeClr val="bg1"/>
                </a:solidFill>
              </a:defRPr>
            </a:lvl1pPr>
            <a:lvl2pPr>
              <a:defRPr sz="1750">
                <a:solidFill>
                  <a:schemeClr val="bg1"/>
                </a:solidFill>
              </a:defRPr>
            </a:lvl2pPr>
            <a:lvl3pPr>
              <a:defRPr sz="1583">
                <a:solidFill>
                  <a:schemeClr val="bg1"/>
                </a:solidFill>
              </a:defRPr>
            </a:lvl3pPr>
            <a:lvl4pPr>
              <a:defRPr sz="1417">
                <a:solidFill>
                  <a:schemeClr val="bg1"/>
                </a:solidFill>
              </a:defRPr>
            </a:lvl4pPr>
            <a:lvl5pPr>
              <a:defRPr sz="1417">
                <a:solidFill>
                  <a:schemeClr val="bg1"/>
                </a:solidFill>
              </a:defRPr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6" y="1226344"/>
            <a:ext cx="5634933" cy="639765"/>
          </a:xfrm>
          <a:prstGeom prst="rect">
            <a:avLst/>
          </a:prstGeom>
        </p:spPr>
        <p:txBody>
          <a:bodyPr lIns="121917" tIns="60958" rIns="121917" bIns="60958" anchor="b"/>
          <a:lstStyle>
            <a:lvl1pPr marL="0" indent="0">
              <a:buNone/>
              <a:defRPr sz="2333" b="1">
                <a:solidFill>
                  <a:schemeClr val="bg1"/>
                </a:solidFill>
              </a:defRPr>
            </a:lvl1pPr>
            <a:lvl2pPr marL="397383" indent="0">
              <a:buNone/>
              <a:defRPr sz="1750" b="1"/>
            </a:lvl2pPr>
            <a:lvl3pPr marL="794762" indent="0">
              <a:buNone/>
              <a:defRPr sz="1583" b="1"/>
            </a:lvl3pPr>
            <a:lvl4pPr marL="1192144" indent="0">
              <a:buNone/>
              <a:defRPr sz="1417" b="1"/>
            </a:lvl4pPr>
            <a:lvl5pPr marL="1589523" indent="0">
              <a:buNone/>
              <a:defRPr sz="1417" b="1"/>
            </a:lvl5pPr>
            <a:lvl6pPr marL="1986906" indent="0">
              <a:buNone/>
              <a:defRPr sz="1417" b="1"/>
            </a:lvl6pPr>
            <a:lvl7pPr marL="2384284" indent="0">
              <a:buNone/>
              <a:defRPr sz="1417" b="1"/>
            </a:lvl7pPr>
            <a:lvl8pPr marL="2781668" indent="0">
              <a:buNone/>
              <a:defRPr sz="1417" b="1"/>
            </a:lvl8pPr>
            <a:lvl9pPr marL="3179045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6" y="1866110"/>
            <a:ext cx="5634933" cy="4502846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2083">
                <a:solidFill>
                  <a:schemeClr val="bg1"/>
                </a:solidFill>
              </a:defRPr>
            </a:lvl1pPr>
            <a:lvl2pPr>
              <a:defRPr sz="1750">
                <a:solidFill>
                  <a:schemeClr val="bg1"/>
                </a:solidFill>
              </a:defRPr>
            </a:lvl2pPr>
            <a:lvl3pPr>
              <a:defRPr sz="1583">
                <a:solidFill>
                  <a:schemeClr val="bg1"/>
                </a:solidFill>
              </a:defRPr>
            </a:lvl3pPr>
            <a:lvl4pPr>
              <a:defRPr sz="1417">
                <a:solidFill>
                  <a:schemeClr val="bg1"/>
                </a:solidFill>
              </a:defRPr>
            </a:lvl4pPr>
            <a:lvl5pPr>
              <a:defRPr sz="1417">
                <a:solidFill>
                  <a:schemeClr val="bg1"/>
                </a:solidFill>
              </a:defRPr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2927" y="6496846"/>
            <a:ext cx="11445394" cy="256085"/>
          </a:xfrm>
          <a:prstGeom prst="rect">
            <a:avLst/>
          </a:prstGeom>
        </p:spPr>
        <p:txBody>
          <a:bodyPr lIns="121917" tIns="60958" rIns="121917" bIns="60958" anchor="b"/>
          <a:lstStyle>
            <a:lvl1pPr marL="0" indent="0">
              <a:buNone/>
              <a:defRPr sz="1083" b="1">
                <a:solidFill>
                  <a:schemeClr val="bg1"/>
                </a:solidFill>
              </a:defRPr>
            </a:lvl1pPr>
            <a:lvl2pPr marL="357109" indent="0">
              <a:buNone/>
              <a:defRPr sz="917">
                <a:solidFill>
                  <a:schemeClr val="bg1"/>
                </a:solidFill>
              </a:defRPr>
            </a:lvl2pPr>
            <a:lvl3pPr marL="714219" indent="0">
              <a:buNone/>
              <a:defRPr sz="917">
                <a:solidFill>
                  <a:schemeClr val="bg1"/>
                </a:solidFill>
              </a:defRPr>
            </a:lvl3pPr>
            <a:lvl4pPr marL="1071328" indent="0">
              <a:buNone/>
              <a:defRPr sz="917">
                <a:solidFill>
                  <a:schemeClr val="bg1"/>
                </a:solidFill>
              </a:defRPr>
            </a:lvl4pPr>
            <a:lvl5pPr marL="1428440" indent="0">
              <a:buNone/>
              <a:defRPr sz="91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57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1" y="226471"/>
            <a:ext cx="12174681" cy="993259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3333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219729"/>
            <a:ext cx="5632721" cy="5234319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2167">
                <a:solidFill>
                  <a:schemeClr val="bg1"/>
                </a:solidFill>
              </a:defRPr>
            </a:lvl1pPr>
            <a:lvl2pPr>
              <a:defRPr sz="1833">
                <a:solidFill>
                  <a:schemeClr val="bg1"/>
                </a:solidFill>
              </a:defRPr>
            </a:lvl2pPr>
            <a:lvl3pPr>
              <a:defRPr sz="1833">
                <a:solidFill>
                  <a:schemeClr val="bg1"/>
                </a:solidFill>
              </a:defRPr>
            </a:lvl3pPr>
            <a:lvl4pPr>
              <a:defRPr sz="1583">
                <a:solidFill>
                  <a:schemeClr val="bg1"/>
                </a:solidFill>
              </a:defRPr>
            </a:lvl4pPr>
            <a:lvl5pPr>
              <a:defRPr sz="1583">
                <a:solidFill>
                  <a:schemeClr val="bg1"/>
                </a:solidFill>
              </a:defRPr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6" y="1219729"/>
            <a:ext cx="5634933" cy="5234319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2167">
                <a:solidFill>
                  <a:schemeClr val="bg1"/>
                </a:solidFill>
              </a:defRPr>
            </a:lvl1pPr>
            <a:lvl2pPr>
              <a:defRPr sz="1833">
                <a:solidFill>
                  <a:schemeClr val="bg1"/>
                </a:solidFill>
              </a:defRPr>
            </a:lvl2pPr>
            <a:lvl3pPr>
              <a:defRPr sz="1833">
                <a:solidFill>
                  <a:schemeClr val="bg1"/>
                </a:solidFill>
              </a:defRPr>
            </a:lvl3pPr>
            <a:lvl4pPr>
              <a:defRPr sz="1583">
                <a:solidFill>
                  <a:schemeClr val="bg1"/>
                </a:solidFill>
              </a:defRPr>
            </a:lvl4pPr>
            <a:lvl5pPr>
              <a:defRPr sz="1583">
                <a:solidFill>
                  <a:schemeClr val="bg1"/>
                </a:solidFill>
              </a:defRPr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2927" y="6496846"/>
            <a:ext cx="11445394" cy="256085"/>
          </a:xfrm>
          <a:prstGeom prst="rect">
            <a:avLst/>
          </a:prstGeom>
        </p:spPr>
        <p:txBody>
          <a:bodyPr lIns="121917" tIns="60958" rIns="121917" bIns="60958" anchor="b"/>
          <a:lstStyle>
            <a:lvl1pPr marL="0" indent="0">
              <a:buNone/>
              <a:defRPr sz="1083" b="1">
                <a:solidFill>
                  <a:schemeClr val="bg1"/>
                </a:solidFill>
              </a:defRPr>
            </a:lvl1pPr>
            <a:lvl2pPr marL="357109" indent="0">
              <a:buNone/>
              <a:defRPr sz="917">
                <a:solidFill>
                  <a:schemeClr val="bg1"/>
                </a:solidFill>
              </a:defRPr>
            </a:lvl2pPr>
            <a:lvl3pPr marL="714219" indent="0">
              <a:buNone/>
              <a:defRPr sz="917">
                <a:solidFill>
                  <a:schemeClr val="bg1"/>
                </a:solidFill>
              </a:defRPr>
            </a:lvl3pPr>
            <a:lvl4pPr marL="1071328" indent="0">
              <a:buNone/>
              <a:defRPr sz="917">
                <a:solidFill>
                  <a:schemeClr val="bg1"/>
                </a:solidFill>
              </a:defRPr>
            </a:lvl4pPr>
            <a:lvl5pPr marL="1428440" indent="0">
              <a:buNone/>
              <a:defRPr sz="91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587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7"/>
          <a:stretch>
            <a:fillRect/>
          </a:stretch>
        </p:blipFill>
        <p:spPr bwMode="grayWhite">
          <a:xfrm>
            <a:off x="0" y="3405188"/>
            <a:ext cx="12192000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0" y="34163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381001" y="1876568"/>
            <a:ext cx="11430001" cy="1143000"/>
          </a:xfrm>
          <a:prstGeom prst="rect">
            <a:avLst/>
          </a:prstGeom>
        </p:spPr>
        <p:txBody>
          <a:bodyPr lIns="121902" tIns="60952" rIns="121902" bIns="60952" anchor="b"/>
          <a:lstStyle>
            <a:lvl1pPr>
              <a:defRPr sz="375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1001" y="3669443"/>
            <a:ext cx="11430001" cy="1752600"/>
          </a:xfrm>
          <a:prstGeom prst="rect">
            <a:avLst/>
          </a:prstGeom>
        </p:spPr>
        <p:txBody>
          <a:bodyPr lIns="122736" tIns="61370" rIns="122736" bIns="61370"/>
          <a:lstStyle>
            <a:lvl1pPr marL="0" indent="0" algn="ctr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53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9967" y="577405"/>
            <a:ext cx="713206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383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67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356282" rtl="0" eaLnBrk="0" fontAlgn="base" hangingPunct="0">
        <a:spcBef>
          <a:spcPct val="0"/>
        </a:spcBef>
        <a:spcAft>
          <a:spcPct val="0"/>
        </a:spcAft>
        <a:defRPr sz="333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56282" rtl="0" eaLnBrk="0" fontAlgn="base" hangingPunct="0">
        <a:spcBef>
          <a:spcPct val="0"/>
        </a:spcBef>
        <a:spcAft>
          <a:spcPct val="0"/>
        </a:spcAft>
        <a:defRPr sz="3333">
          <a:solidFill>
            <a:schemeClr val="tx1"/>
          </a:solidFill>
          <a:latin typeface="Calibri" panose="020F0502020204030204" pitchFamily="34" charset="0"/>
        </a:defRPr>
      </a:lvl2pPr>
      <a:lvl3pPr algn="ctr" defTabSz="356282" rtl="0" eaLnBrk="0" fontAlgn="base" hangingPunct="0">
        <a:spcBef>
          <a:spcPct val="0"/>
        </a:spcBef>
        <a:spcAft>
          <a:spcPct val="0"/>
        </a:spcAft>
        <a:defRPr sz="3333">
          <a:solidFill>
            <a:schemeClr val="tx1"/>
          </a:solidFill>
          <a:latin typeface="Calibri" panose="020F0502020204030204" pitchFamily="34" charset="0"/>
        </a:defRPr>
      </a:lvl3pPr>
      <a:lvl4pPr algn="ctr" defTabSz="356282" rtl="0" eaLnBrk="0" fontAlgn="base" hangingPunct="0">
        <a:spcBef>
          <a:spcPct val="0"/>
        </a:spcBef>
        <a:spcAft>
          <a:spcPct val="0"/>
        </a:spcAft>
        <a:defRPr sz="3333">
          <a:solidFill>
            <a:schemeClr val="tx1"/>
          </a:solidFill>
          <a:latin typeface="Calibri" panose="020F0502020204030204" pitchFamily="34" charset="0"/>
        </a:defRPr>
      </a:lvl4pPr>
      <a:lvl5pPr algn="ctr" defTabSz="356282" rtl="0" eaLnBrk="0" fontAlgn="base" hangingPunct="0">
        <a:spcBef>
          <a:spcPct val="0"/>
        </a:spcBef>
        <a:spcAft>
          <a:spcPct val="0"/>
        </a:spcAft>
        <a:defRPr sz="3333">
          <a:solidFill>
            <a:schemeClr val="tx1"/>
          </a:solidFill>
          <a:latin typeface="Calibri" panose="020F0502020204030204" pitchFamily="34" charset="0"/>
        </a:defRPr>
      </a:lvl5pPr>
      <a:lvl6pPr marL="507967" algn="ctr" defTabSz="356282" rtl="0" fontAlgn="base">
        <a:spcBef>
          <a:spcPct val="0"/>
        </a:spcBef>
        <a:spcAft>
          <a:spcPct val="0"/>
        </a:spcAft>
        <a:defRPr sz="3333">
          <a:solidFill>
            <a:schemeClr val="tx1"/>
          </a:solidFill>
          <a:latin typeface="Calibri" panose="020F0502020204030204" pitchFamily="34" charset="0"/>
        </a:defRPr>
      </a:lvl6pPr>
      <a:lvl7pPr marL="1015934" algn="ctr" defTabSz="356282" rtl="0" fontAlgn="base">
        <a:spcBef>
          <a:spcPct val="0"/>
        </a:spcBef>
        <a:spcAft>
          <a:spcPct val="0"/>
        </a:spcAft>
        <a:defRPr sz="3333">
          <a:solidFill>
            <a:schemeClr val="tx1"/>
          </a:solidFill>
          <a:latin typeface="Calibri" panose="020F0502020204030204" pitchFamily="34" charset="0"/>
        </a:defRPr>
      </a:lvl7pPr>
      <a:lvl8pPr marL="1523901" algn="ctr" defTabSz="356282" rtl="0" fontAlgn="base">
        <a:spcBef>
          <a:spcPct val="0"/>
        </a:spcBef>
        <a:spcAft>
          <a:spcPct val="0"/>
        </a:spcAft>
        <a:defRPr sz="3333">
          <a:solidFill>
            <a:schemeClr val="tx1"/>
          </a:solidFill>
          <a:latin typeface="Calibri" panose="020F0502020204030204" pitchFamily="34" charset="0"/>
        </a:defRPr>
      </a:lvl8pPr>
      <a:lvl9pPr marL="2031868" algn="ctr" defTabSz="356282" rtl="0" fontAlgn="base">
        <a:spcBef>
          <a:spcPct val="0"/>
        </a:spcBef>
        <a:spcAft>
          <a:spcPct val="0"/>
        </a:spcAft>
        <a:defRPr sz="3333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66330" indent="-266330" algn="l" defTabSz="35628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1pPr>
      <a:lvl2pPr marL="580283" indent="-222235" algn="l" defTabSz="35628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83" kern="1200">
          <a:solidFill>
            <a:schemeClr val="tx1"/>
          </a:solidFill>
          <a:latin typeface="+mn-lt"/>
          <a:ea typeface="+mn-ea"/>
          <a:cs typeface="+mn-cs"/>
        </a:defRPr>
      </a:lvl2pPr>
      <a:lvl3pPr marL="892470" indent="-178142" algn="l" defTabSz="35628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3pPr>
      <a:lvl4pPr marL="1248753" indent="-178142" algn="l" defTabSz="35628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83" kern="1200">
          <a:solidFill>
            <a:schemeClr val="tx1"/>
          </a:solidFill>
          <a:latin typeface="+mn-lt"/>
          <a:ea typeface="+mn-ea"/>
          <a:cs typeface="+mn-cs"/>
        </a:defRPr>
      </a:lvl4pPr>
      <a:lvl5pPr marL="1606799" indent="-178142" algn="l" defTabSz="35628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83" kern="1200">
          <a:solidFill>
            <a:schemeClr val="tx1"/>
          </a:solidFill>
          <a:latin typeface="+mn-lt"/>
          <a:ea typeface="+mn-ea"/>
          <a:cs typeface="+mn-cs"/>
        </a:defRPr>
      </a:lvl5pPr>
      <a:lvl6pPr marL="1964105" indent="-178555" algn="l" defTabSz="357109" rtl="0" eaLnBrk="1" latinLnBrk="0" hangingPunct="1">
        <a:spcBef>
          <a:spcPct val="20000"/>
        </a:spcBef>
        <a:buFont typeface="Arial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6pPr>
      <a:lvl7pPr marL="2321214" indent="-178555" algn="l" defTabSz="357109" rtl="0" eaLnBrk="1" latinLnBrk="0" hangingPunct="1">
        <a:spcBef>
          <a:spcPct val="20000"/>
        </a:spcBef>
        <a:buFont typeface="Arial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7pPr>
      <a:lvl8pPr marL="2678325" indent="-178555" algn="l" defTabSz="357109" rtl="0" eaLnBrk="1" latinLnBrk="0" hangingPunct="1">
        <a:spcBef>
          <a:spcPct val="20000"/>
        </a:spcBef>
        <a:buFont typeface="Arial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8pPr>
      <a:lvl9pPr marL="3035434" indent="-178555" algn="l" defTabSz="357109" rtl="0" eaLnBrk="1" latinLnBrk="0" hangingPunct="1">
        <a:spcBef>
          <a:spcPct val="20000"/>
        </a:spcBef>
        <a:buFont typeface="Arial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710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7109" algn="l" defTabSz="35710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4221" algn="l" defTabSz="35710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1330" algn="l" defTabSz="35710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28440" algn="l" defTabSz="35710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85549" algn="l" defTabSz="35710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42659" algn="l" defTabSz="35710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499768" algn="l" defTabSz="35710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56879" algn="l" defTabSz="357109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A2D-D84F-45A3-A900-7EE256D17BC7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23648" y="2880166"/>
            <a:ext cx="12168351" cy="1191410"/>
          </a:xfrm>
        </p:spPr>
        <p:txBody>
          <a:bodyPr>
            <a:normAutofit fontScale="90000"/>
          </a:bodyPr>
          <a:lstStyle/>
          <a:p>
            <a:br>
              <a:rPr lang="en-US" sz="1100" b="1" dirty="0">
                <a:latin typeface="+mn-lt"/>
                <a:cs typeface="Arial" panose="020B0604020202020204" pitchFamily="34" charset="0"/>
              </a:rPr>
            </a:br>
            <a:br>
              <a:rPr lang="en-US" sz="1100" b="1" dirty="0">
                <a:latin typeface="+mn-lt"/>
                <a:cs typeface="Arial" panose="020B0604020202020204" pitchFamily="34" charset="0"/>
              </a:rPr>
            </a:br>
            <a:br>
              <a:rPr lang="en-US" sz="1100" b="1" dirty="0">
                <a:latin typeface="+mn-lt"/>
                <a:cs typeface="Arial" panose="020B0604020202020204" pitchFamily="34" charset="0"/>
              </a:rPr>
            </a:br>
            <a:br>
              <a:rPr lang="en-US" sz="1100" b="1" dirty="0">
                <a:latin typeface="+mn-lt"/>
                <a:cs typeface="Arial" panose="020B0604020202020204" pitchFamily="34" charset="0"/>
              </a:rPr>
            </a:br>
            <a:br>
              <a:rPr lang="en-US" sz="1100" b="1" dirty="0">
                <a:latin typeface="+mn-lt"/>
                <a:cs typeface="Arial" panose="020B0604020202020204" pitchFamily="34" charset="0"/>
              </a:rPr>
            </a:br>
            <a:br>
              <a:rPr lang="en-US" sz="2200" b="1" i="1" dirty="0">
                <a:latin typeface="+mn-lt"/>
                <a:cs typeface="Arial" panose="020B0604020202020204" pitchFamily="34" charset="0"/>
              </a:rPr>
            </a:br>
            <a:br>
              <a:rPr lang="en-US" sz="2200" b="1" i="1" dirty="0">
                <a:latin typeface="+mn-lt"/>
                <a:cs typeface="Arial" panose="020B0604020202020204" pitchFamily="34" charset="0"/>
              </a:rPr>
            </a:br>
            <a:br>
              <a:rPr lang="en-US" sz="3600" b="1" i="1" dirty="0">
                <a:latin typeface="+mn-lt"/>
                <a:cs typeface="Arial" panose="020B0604020202020204" pitchFamily="34" charset="0"/>
              </a:rPr>
            </a:br>
            <a:br>
              <a:rPr lang="en-US" sz="3600" b="1" i="1" dirty="0">
                <a:latin typeface="+mn-lt"/>
                <a:cs typeface="Arial" panose="020B0604020202020204" pitchFamily="34" charset="0"/>
              </a:rPr>
            </a:br>
            <a:br>
              <a:rPr lang="en-US" sz="2900" b="1" i="1" dirty="0">
                <a:latin typeface="+mn-lt"/>
                <a:cs typeface="Arial" panose="020B0604020202020204" pitchFamily="34" charset="0"/>
              </a:rPr>
            </a:br>
            <a:r>
              <a:rPr lang="en-US" sz="2900" b="1" i="1" dirty="0">
                <a:latin typeface="+mn-lt"/>
                <a:cs typeface="Arial" panose="020B0604020202020204" pitchFamily="34" charset="0"/>
              </a:rPr>
              <a:t> </a:t>
            </a:r>
            <a:br>
              <a:rPr lang="en-US" sz="2900" b="1" i="1" dirty="0">
                <a:latin typeface="+mn-lt"/>
                <a:cs typeface="Arial" panose="020B0604020202020204" pitchFamily="34" charset="0"/>
              </a:rPr>
            </a:br>
            <a:br>
              <a:rPr lang="en-US" sz="2900" b="1" i="1" dirty="0">
                <a:latin typeface="+mn-lt"/>
                <a:cs typeface="Arial" panose="020B0604020202020204" pitchFamily="34" charset="0"/>
              </a:rPr>
            </a:br>
            <a:br>
              <a:rPr lang="en-US" sz="2900" b="1" i="1" dirty="0">
                <a:latin typeface="+mn-lt"/>
                <a:cs typeface="Arial" panose="020B0604020202020204" pitchFamily="34" charset="0"/>
              </a:rPr>
            </a:br>
            <a:br>
              <a:rPr lang="en-US" sz="2900" b="1" i="1" dirty="0">
                <a:latin typeface="+mn-lt"/>
                <a:cs typeface="Arial" panose="020B0604020202020204" pitchFamily="34" charset="0"/>
              </a:rPr>
            </a:br>
            <a:br>
              <a:rPr lang="en-US" sz="2900" b="1" i="1" dirty="0">
                <a:latin typeface="+mn-lt"/>
                <a:cs typeface="Arial" panose="020B0604020202020204" pitchFamily="34" charset="0"/>
              </a:rPr>
            </a:br>
            <a:br>
              <a:rPr lang="en-US" sz="4000" b="1" i="1" dirty="0">
                <a:latin typeface="+mn-lt"/>
                <a:cs typeface="Arial" panose="020B0604020202020204" pitchFamily="34" charset="0"/>
              </a:rPr>
            </a:br>
            <a:br>
              <a:rPr lang="en-US" sz="3600" b="1" i="1" dirty="0">
                <a:latin typeface="+mn-lt"/>
                <a:cs typeface="Arial" panose="020B0604020202020204" pitchFamily="34" charset="0"/>
              </a:rPr>
            </a:br>
            <a:r>
              <a:rPr lang="en-US" sz="3600" i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3600" b="1" i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br>
              <a:rPr lang="en-US" sz="4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</a:br>
            <a:b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</a:br>
            <a:br>
              <a:rPr lang="en-US" sz="1800" b="1" dirty="0">
                <a:latin typeface="+mn-lt"/>
                <a:cs typeface="Arial" panose="020B0604020202020204" pitchFamily="34" charset="0"/>
              </a:rPr>
            </a:br>
            <a:br>
              <a:rPr lang="en-US" sz="1100" b="1" dirty="0">
                <a:latin typeface="+mn-lt"/>
                <a:cs typeface="Arial" panose="020B0604020202020204" pitchFamily="34" charset="0"/>
              </a:rPr>
            </a:b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66259-2359-4D77-933A-842D1076427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-1" y="3401151"/>
            <a:ext cx="12192001" cy="360497"/>
          </a:xfrm>
        </p:spPr>
        <p:txBody>
          <a:bodyPr>
            <a:noAutofit/>
          </a:bodyPr>
          <a:lstStyle/>
          <a:p>
            <a:r>
              <a:rPr lang="en-US" sz="2000" b="1" i="1" dirty="0"/>
              <a:t>Time: Saturday,  January 13th, 2024, 07:00 PM Cameroon/ 01:00 PM New York  City / 06:00 PM GMT 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59CC3D-B090-46E2-A057-FF848A205827}"/>
              </a:ext>
            </a:extLst>
          </p:cNvPr>
          <p:cNvSpPr txBox="1"/>
          <p:nvPr/>
        </p:nvSpPr>
        <p:spPr>
          <a:xfrm>
            <a:off x="549717" y="4071576"/>
            <a:ext cx="293221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Zoom Meeting ID: 881 5700 6391  Passcode: 237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meeting is open to the general public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1C2E3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utoShape 4" descr="House committee says Texas faces &amp;quot;significant challenges&amp;quot; in curbing substance  abuse | The Texas Tribune">
            <a:extLst>
              <a:ext uri="{FF2B5EF4-FFF2-40B4-BE49-F238E27FC236}">
                <a16:creationId xmlns:a16="http://schemas.microsoft.com/office/drawing/2014/main" id="{749DEE0D-816C-4B0A-9BA8-2AC4643686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C2E3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18560-161E-4133-9184-4723306950E3}"/>
              </a:ext>
            </a:extLst>
          </p:cNvPr>
          <p:cNvSpPr txBox="1"/>
          <p:nvPr/>
        </p:nvSpPr>
        <p:spPr>
          <a:xfrm>
            <a:off x="-1" y="6321053"/>
            <a:ext cx="1219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Town Hall Moderators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9A46D-FD3F-7490-F70A-565F903D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70" y="0"/>
            <a:ext cx="5499480" cy="20939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2A0E78-0471-E5E9-51C4-F432B28E0DD4}"/>
              </a:ext>
            </a:extLst>
          </p:cNvPr>
          <p:cNvSpPr txBox="1"/>
          <p:nvPr/>
        </p:nvSpPr>
        <p:spPr>
          <a:xfrm>
            <a:off x="47295" y="2134837"/>
            <a:ext cx="121447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The GiveBack Project: Presentation of Concept Note and Discussion</a:t>
            </a: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srgbClr val="1C2E3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B7F62-108B-DFFA-AF4C-F4633CE2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65" y="5278211"/>
            <a:ext cx="769672" cy="783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4FD5C5-BDD3-837C-A022-5502395EA84F}"/>
              </a:ext>
            </a:extLst>
          </p:cNvPr>
          <p:cNvSpPr txBox="1"/>
          <p:nvPr/>
        </p:nvSpPr>
        <p:spPr>
          <a:xfrm>
            <a:off x="8131227" y="4085027"/>
            <a:ext cx="293221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Zoom Meeting ID: 881 5700 6391  Passcode: 237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meeting is open to the general public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1C2E3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F6D60E-1ACB-3524-7FC8-5CDCEDB34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791" y="5375436"/>
            <a:ext cx="769672" cy="783991"/>
          </a:xfrm>
          <a:prstGeom prst="rect">
            <a:avLst/>
          </a:prstGeom>
        </p:spPr>
      </p:pic>
      <p:sp>
        <p:nvSpPr>
          <p:cNvPr id="10" name="AutoShape 2" descr="An eye-catching and symbolic figure for HIV/AIDS awareness featuring a large, dynamic red ribbon in the center, symbolizing hope and resilience in the fight against HIV/AIDS. Around the ribbon, diverse human figures of different descents, genders, and ages, illustrating solidarity and support. They are either holding hands or standing together, showcasing unity. The background is a gradient of warm colors, transitioning from red to orange, representing the ongoing struggle and hope for a cure. The overall image conveys a powerful message of awareness, unity, and hope in the context of HIV/AIDS.">
            <a:extLst>
              <a:ext uri="{FF2B5EF4-FFF2-40B4-BE49-F238E27FC236}">
                <a16:creationId xmlns:a16="http://schemas.microsoft.com/office/drawing/2014/main" id="{B4D6EAA5-6D75-6475-9791-3247B17F5E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C2E3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2CE74-405D-2296-19E4-A038F7933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482" y="3967097"/>
            <a:ext cx="3531779" cy="21587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FDC567-4BF0-E143-5EAC-97C35961E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3330470" cy="16152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AF6585-AE4D-0009-0C24-7B5B30797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950" y="-15316"/>
            <a:ext cx="3362049" cy="16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8093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 - Blank">
  <a:themeElements>
    <a:clrScheme name="Custom 1">
      <a:dk1>
        <a:srgbClr val="1C2E37"/>
      </a:dk1>
      <a:lt1>
        <a:sysClr val="window" lastClr="FFFFFF"/>
      </a:lt1>
      <a:dk2>
        <a:srgbClr val="215366"/>
      </a:dk2>
      <a:lt2>
        <a:srgbClr val="EBEBEB"/>
      </a:lt2>
      <a:accent1>
        <a:srgbClr val="6DCFF6"/>
      </a:accent1>
      <a:accent2>
        <a:srgbClr val="00AEF0"/>
      </a:accent2>
      <a:accent3>
        <a:srgbClr val="8FD5F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EF0"/>
      </a:hlink>
      <a:folHlink>
        <a:srgbClr val="00AE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97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Wingdings</vt:lpstr>
      <vt:lpstr>Content Slide - Blank</vt:lpstr>
      <vt:lpstr>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</dc:title>
  <dc:creator>munoh kenne foma</dc:creator>
  <cp:lastModifiedBy>Bryan Tegomoh</cp:lastModifiedBy>
  <cp:revision>2</cp:revision>
  <dcterms:created xsi:type="dcterms:W3CDTF">2024-01-10T01:35:48Z</dcterms:created>
  <dcterms:modified xsi:type="dcterms:W3CDTF">2024-01-10T02:25:08Z</dcterms:modified>
</cp:coreProperties>
</file>