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F"/>
    <a:srgbClr val="FFECA9"/>
    <a:srgbClr val="008630"/>
    <a:srgbClr val="CF8302"/>
    <a:srgbClr val="C0C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58518-DE9B-0D90-3B5C-342C3DCE297C}" v="48" dt="2024-10-30T19:24:14.826"/>
    <p1510:client id="{38ACC7CA-4C87-8BB5-13B8-8B83289D29D7}" v="198" dt="2024-10-30T19:04:48.638"/>
    <p1510:client id="{44175417-D417-C947-275E-3F1965AD636A}" v="6" dt="2024-10-29T21:01:42.671"/>
    <p1510:client id="{56FEF0BC-8459-2C90-4DF6-0C0792B723EC}" v="648" dt="2024-10-30T20:52:07.405"/>
    <p1510:client id="{5B1D8042-6490-5E09-B103-EA5D61B5CC6A}" v="61" dt="2024-10-30T19:18:1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846"/>
    <p:restoredTop sz="94725"/>
  </p:normalViewPr>
  <p:slideViewPr>
    <p:cSldViewPr snapToGrid="0">
      <p:cViewPr>
        <p:scale>
          <a:sx n="110" d="100"/>
          <a:sy n="110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714F9-B7A1-FFCE-69FE-06E436D24F48}"/>
              </a:ext>
            </a:extLst>
          </p:cNvPr>
          <p:cNvSpPr txBox="1"/>
          <p:nvPr/>
        </p:nvSpPr>
        <p:spPr>
          <a:xfrm>
            <a:off x="378197" y="1118346"/>
            <a:ext cx="4113119" cy="2312432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CDEBA9-9E6B-2248-D532-43153AD25D32}"/>
              </a:ext>
            </a:extLst>
          </p:cNvPr>
          <p:cNvSpPr/>
          <p:nvPr/>
        </p:nvSpPr>
        <p:spPr>
          <a:xfrm>
            <a:off x="378148" y="3627559"/>
            <a:ext cx="4114160" cy="3081449"/>
          </a:xfrm>
          <a:prstGeom prst="round2Diag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endParaRPr lang="en-US" dirty="0"/>
          </a:p>
          <a:p>
            <a:r>
              <a:rPr lang="en-US" b="1" dirty="0"/>
              <a:t>A 2D side-scroller where you get as far as you can in a world with procedurally generated platforms and obstacles.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In a distant, digital universe, Edge- a geometric being stuck in a rogue circuit - must do everything he can before succumbing to his fate in this unforgiving, glitched wasteland. Edge must move swiftly and precisely, navigating platforms that stretch across the ever-generating ibis, each gap and spike threatening to end his journey.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4547E-2576-1781-BC75-62251380DA16}"/>
              </a:ext>
            </a:extLst>
          </p:cNvPr>
          <p:cNvSpPr txBox="1"/>
          <p:nvPr/>
        </p:nvSpPr>
        <p:spPr>
          <a:xfrm>
            <a:off x="106554" y="172081"/>
            <a:ext cx="11900421" cy="70102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dirty="0" err="1">
                <a:latin typeface="Biome"/>
                <a:cs typeface="Biome"/>
              </a:rPr>
              <a:t>ForeverDash</a:t>
            </a:r>
            <a:r>
              <a:rPr lang="en-US" sz="2800" dirty="0">
                <a:latin typeface="Biome"/>
                <a:cs typeface="Biome"/>
              </a:rPr>
              <a:t> - by Bryan Vasquez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F13AE-E0D0-494A-FF6E-83757E367EC4}"/>
              </a:ext>
            </a:extLst>
          </p:cNvPr>
          <p:cNvSpPr txBox="1"/>
          <p:nvPr/>
        </p:nvSpPr>
        <p:spPr>
          <a:xfrm>
            <a:off x="4771917" y="1112079"/>
            <a:ext cx="7040376" cy="4352540"/>
          </a:xfrm>
          <a:prstGeom prst="round2Diag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My Mechanic: Procedural Generation</a:t>
            </a:r>
          </a:p>
          <a:p>
            <a:endParaRPr lang="en-US" dirty="0"/>
          </a:p>
          <a:p>
            <a:r>
              <a:rPr lang="en-US" dirty="0"/>
              <a:t>My main goal with the procedural generation mechanic was to create a highly dynamic and unpredictable player experience; A game mechanic that would make it so no two runs would be alike. I wanted players to have a constant sense of accomplishment by clearing obstacles and platforms dynamically placed, rather than memorizing where everything is on a prebuilt map. The player relies on their reflexes and quick thinking to jump from platform to platform, dodging spikes that are placed as they progress through the world.</a:t>
            </a:r>
          </a:p>
          <a:p>
            <a:endParaRPr lang="en-US" dirty="0"/>
          </a:p>
          <a:p>
            <a:r>
              <a:rPr lang="en-US" dirty="0"/>
              <a:t>I also wanted the game to get more difficult as the player progressed. My initial goal for this was to implement a machine learning model that would learn from the player’s movement and success rate from clearing obstacles and predict obstacle placement with a higher probability of eliminating the player. However, I was hit with the unfortunate reality that this was not a reasonable goal with the time frame I was working with. Instead, I opted a hybrid approach of distance and probability; As the player progresses further, the probability of having more obstacles is higher. This approach allows for a challenging intensity increase as well as a random and natural feel. </a:t>
            </a:r>
          </a:p>
          <a:p>
            <a:endParaRPr lang="en-US" dirty="0"/>
          </a:p>
          <a:p>
            <a:r>
              <a:rPr lang="en-US" dirty="0"/>
              <a:t>This project is nowhere near done; I plan to integrate a model to predict obstacle placement, as well as building up on the cosmetic side of things. I would also like to implement an achievement system, where players can unlock trophies and skins. Lastly, I would like to implement a leaderboard, where players can track their friends’ highest runs.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B891-7EE6-BEA4-445B-20C3CD01FB8A}"/>
              </a:ext>
            </a:extLst>
          </p:cNvPr>
          <p:cNvSpPr txBox="1"/>
          <p:nvPr/>
        </p:nvSpPr>
        <p:spPr>
          <a:xfrm>
            <a:off x="6507954" y="5987533"/>
            <a:ext cx="5038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https://bryanv245.itch.io/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foreverdash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Graphic 8" descr="Game controller with solid fill">
            <a:extLst>
              <a:ext uri="{FF2B5EF4-FFF2-40B4-BE49-F238E27FC236}">
                <a16:creationId xmlns:a16="http://schemas.microsoft.com/office/drawing/2014/main" id="{1A412798-29FF-1C07-65A0-95DC1AEE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248" y="5898775"/>
            <a:ext cx="582706" cy="546848"/>
          </a:xfrm>
          <a:prstGeom prst="rect">
            <a:avLst/>
          </a:prstGeom>
        </p:spPr>
      </p:pic>
      <p:pic>
        <p:nvPicPr>
          <p:cNvPr id="13" name="Picture 12" descr="A qr code with black squares&#10;&#10;Description automatically generated">
            <a:extLst>
              <a:ext uri="{FF2B5EF4-FFF2-40B4-BE49-F238E27FC236}">
                <a16:creationId xmlns:a16="http://schemas.microsoft.com/office/drawing/2014/main" id="{8D41B19A-8C1E-E111-D20A-30727E831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14" y="5659426"/>
            <a:ext cx="1025545" cy="1025545"/>
          </a:xfrm>
          <a:prstGeom prst="rect">
            <a:avLst/>
          </a:prstGeom>
        </p:spPr>
      </p:pic>
      <p:pic>
        <p:nvPicPr>
          <p:cNvPr id="15" name="Picture 14" descr="A blue squares on a gray background&#10;&#10;Description automatically generated">
            <a:extLst>
              <a:ext uri="{FF2B5EF4-FFF2-40B4-BE49-F238E27FC236}">
                <a16:creationId xmlns:a16="http://schemas.microsoft.com/office/drawing/2014/main" id="{0B5DED22-323A-1B2B-0299-9036C7082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" y="1149396"/>
            <a:ext cx="4099653" cy="22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380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Bryan Vasquez</cp:lastModifiedBy>
  <cp:revision>2022</cp:revision>
  <dcterms:created xsi:type="dcterms:W3CDTF">2013-07-15T20:26:40Z</dcterms:created>
  <dcterms:modified xsi:type="dcterms:W3CDTF">2024-11-26T03:17:52Z</dcterms:modified>
</cp:coreProperties>
</file>