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8" y="-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0B80C-6E14-416B-A3D4-8DEDD1B3F58D}" type="datetimeFigureOut">
              <a:rPr lang="en-US" smtClean="0"/>
              <a:t>1/25/2010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A842-3237-45BB-8356-3AE6957A6D2B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2844" y="285728"/>
            <a:ext cx="4286280" cy="2571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YourCoolLibrary.dll</a:t>
            </a:r>
            <a:br>
              <a:rPr lang="en-AU" sz="2000" b="1" dirty="0" smtClean="0"/>
            </a:br>
            <a:r>
              <a:rPr lang="en-AU" sz="2000" dirty="0" smtClean="0"/>
              <a:t>v1.2.3.4</a:t>
            </a:r>
          </a:p>
          <a:p>
            <a:pPr algn="ctr"/>
            <a:endParaRPr lang="en-AU" sz="2000" dirty="0"/>
          </a:p>
          <a:p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AU" sz="1600" b="1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AU" sz="1600" b="1" dirty="0" smtClean="0">
                <a:latin typeface="Consolas" pitchFamily="49" charset="0"/>
                <a:cs typeface="Consolas" pitchFamily="49" charset="0"/>
              </a:rPr>
            </a:b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   public void Go (</a:t>
            </a:r>
            <a:r>
              <a:rPr lang="en-AU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 x)</a:t>
            </a:r>
            <a:br>
              <a:rPr lang="en-AU" sz="1600" b="1" dirty="0" smtClean="0">
                <a:latin typeface="Consolas" pitchFamily="49" charset="0"/>
                <a:cs typeface="Consolas" pitchFamily="49" charset="0"/>
              </a:rPr>
            </a:b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14876" y="285728"/>
            <a:ext cx="4286280" cy="2571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YourCoolLibrary.dll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v1.2.3.4</a:t>
            </a:r>
          </a:p>
          <a:p>
            <a:pPr algn="ctr"/>
            <a:endParaRPr lang="en-AU" sz="2000" dirty="0"/>
          </a:p>
          <a:p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AU" sz="1600" b="1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AU" sz="1600" b="1" dirty="0" smtClean="0">
                <a:latin typeface="Consolas" pitchFamily="49" charset="0"/>
                <a:cs typeface="Consolas" pitchFamily="49" charset="0"/>
              </a:rPr>
            </a:b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   public void Go (</a:t>
            </a:r>
            <a:r>
              <a:rPr lang="en-AU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 x, </a:t>
            </a:r>
            <a:r>
              <a:rPr lang="en-AU" sz="16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 y=0)</a:t>
            </a:r>
            <a:br>
              <a:rPr lang="en-AU" sz="1600" b="1" dirty="0" smtClean="0">
                <a:latin typeface="Consolas" pitchFamily="49" charset="0"/>
                <a:cs typeface="Consolas" pitchFamily="49" charset="0"/>
              </a:rPr>
            </a:br>
            <a:r>
              <a:rPr lang="en-AU" sz="16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AU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1857356" y="3143248"/>
            <a:ext cx="714380" cy="171451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357158" y="5072074"/>
            <a:ext cx="3857652" cy="135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CustomerApp.exe</a:t>
            </a:r>
          </a:p>
          <a:p>
            <a:pPr algn="ctr"/>
            <a:endParaRPr lang="en-AU" dirty="0"/>
          </a:p>
          <a:p>
            <a:pPr algn="ctr"/>
            <a:r>
              <a:rPr lang="en-AU" dirty="0" smtClean="0">
                <a:latin typeface="Consolas" pitchFamily="49" charset="0"/>
                <a:cs typeface="Consolas" pitchFamily="49" charset="0"/>
              </a:rPr>
              <a:t>new </a:t>
            </a:r>
            <a:r>
              <a:rPr lang="en-AU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AU" dirty="0" smtClean="0">
                <a:latin typeface="Consolas" pitchFamily="49" charset="0"/>
                <a:cs typeface="Consolas" pitchFamily="49" charset="0"/>
              </a:rPr>
              <a:t>().Go (123)</a:t>
            </a:r>
            <a:endParaRPr lang="en-AU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30020" y="1928802"/>
            <a:ext cx="1071570" cy="428628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&quot;No&quot; Symbol 9"/>
          <p:cNvSpPr/>
          <p:nvPr/>
        </p:nvSpPr>
        <p:spPr>
          <a:xfrm>
            <a:off x="1785918" y="3643314"/>
            <a:ext cx="857256" cy="857256"/>
          </a:xfrm>
          <a:prstGeom prst="noSmoking">
            <a:avLst>
              <a:gd name="adj" fmla="val 915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51543" y="924483"/>
            <a:ext cx="1071570" cy="3201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accent2"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49948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60898E-6 L -0.49826 4.60898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Albahari</dc:creator>
  <cp:lastModifiedBy>Joe Albahari</cp:lastModifiedBy>
  <cp:revision>12</cp:revision>
  <dcterms:created xsi:type="dcterms:W3CDTF">2010-01-25T02:42:39Z</dcterms:created>
  <dcterms:modified xsi:type="dcterms:W3CDTF">2010-01-25T03:59:27Z</dcterms:modified>
</cp:coreProperties>
</file>